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1" r:id="rId5"/>
    <p:sldId id="740" r:id="rId6"/>
    <p:sldId id="356" r:id="rId7"/>
    <p:sldId id="737" r:id="rId8"/>
    <p:sldId id="722" r:id="rId9"/>
    <p:sldId id="724" r:id="rId10"/>
    <p:sldId id="715" r:id="rId11"/>
    <p:sldId id="723" r:id="rId12"/>
    <p:sldId id="743" r:id="rId13"/>
    <p:sldId id="744" r:id="rId14"/>
    <p:sldId id="731" r:id="rId15"/>
    <p:sldId id="736" r:id="rId16"/>
    <p:sldId id="738" r:id="rId17"/>
    <p:sldId id="739" r:id="rId18"/>
    <p:sldId id="734" r:id="rId19"/>
    <p:sldId id="742" r:id="rId20"/>
    <p:sldId id="727" r:id="rId21"/>
    <p:sldId id="320" r:id="rId22"/>
  </p:sldIdLst>
  <p:sldSz cx="12192000" cy="6858000"/>
  <p:notesSz cx="666273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28A"/>
    <a:srgbClr val="DBE1ED"/>
    <a:srgbClr val="EDEEF9"/>
    <a:srgbClr val="4D734B"/>
    <a:srgbClr val="D5DAEA"/>
    <a:srgbClr val="DAE4EE"/>
    <a:srgbClr val="97B5CF"/>
    <a:srgbClr val="F5F7FB"/>
    <a:srgbClr val="F4D700"/>
    <a:srgbClr val="E4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8746DE-5BF0-4AA6-8F45-75E703C13FDB}" v="8" dt="2022-12-19T16:22:29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28" autoAdjust="0"/>
    <p:restoredTop sz="94830"/>
  </p:normalViewPr>
  <p:slideViewPr>
    <p:cSldViewPr snapToGrid="0">
      <p:cViewPr varScale="1">
        <p:scale>
          <a:sx n="106" d="100"/>
          <a:sy n="106" d="100"/>
        </p:scale>
        <p:origin x="1176" y="96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na Sauto Arce" userId="33b6af9f-005e-41ce-825d-7a7158967bb8" providerId="ADAL" clId="{1619CD4F-6098-4478-9E47-E0B82951D799}"/>
    <pc:docChg chg="modSld">
      <pc:chgData name="Regina Sauto Arce" userId="33b6af9f-005e-41ce-825d-7a7158967bb8" providerId="ADAL" clId="{1619CD4F-6098-4478-9E47-E0B82951D799}" dt="2022-12-01T17:14:16.681" v="5" actId="20577"/>
      <pc:docMkLst>
        <pc:docMk/>
      </pc:docMkLst>
      <pc:sldChg chg="modSp mod">
        <pc:chgData name="Regina Sauto Arce" userId="33b6af9f-005e-41ce-825d-7a7158967bb8" providerId="ADAL" clId="{1619CD4F-6098-4478-9E47-E0B82951D799}" dt="2022-12-01T17:14:16.681" v="5" actId="20577"/>
        <pc:sldMkLst>
          <pc:docMk/>
          <pc:sldMk cId="2093232334" sldId="1178"/>
        </pc:sldMkLst>
        <pc:spChg chg="mod">
          <ac:chgData name="Regina Sauto Arce" userId="33b6af9f-005e-41ce-825d-7a7158967bb8" providerId="ADAL" clId="{1619CD4F-6098-4478-9E47-E0B82951D799}" dt="2022-12-01T17:14:16.681" v="5" actId="20577"/>
          <ac:spMkLst>
            <pc:docMk/>
            <pc:sldMk cId="2093232334" sldId="1178"/>
            <ac:spMk id="4" creationId="{FD85FCA4-3247-3482-A925-982D5E1A0CD7}"/>
          </ac:spMkLst>
        </pc:spChg>
      </pc:sldChg>
    </pc:docChg>
  </pc:docChgLst>
  <pc:docChgLst>
    <pc:chgData name="Regina Sauto Arce" userId="33b6af9f-005e-41ce-825d-7a7158967bb8" providerId="ADAL" clId="{A68746DE-5BF0-4AA6-8F45-75E703C13FDB}"/>
    <pc:docChg chg="undo custSel modSld">
      <pc:chgData name="Regina Sauto Arce" userId="33b6af9f-005e-41ce-825d-7a7158967bb8" providerId="ADAL" clId="{A68746DE-5BF0-4AA6-8F45-75E703C13FDB}" dt="2022-12-19T16:23:00.428" v="1407" actId="20577"/>
      <pc:docMkLst>
        <pc:docMk/>
      </pc:docMkLst>
      <pc:sldChg chg="addSp modSp mod">
        <pc:chgData name="Regina Sauto Arce" userId="33b6af9f-005e-41ce-825d-7a7158967bb8" providerId="ADAL" clId="{A68746DE-5BF0-4AA6-8F45-75E703C13FDB}" dt="2022-12-19T16:05:19.463" v="393" actId="20577"/>
        <pc:sldMkLst>
          <pc:docMk/>
          <pc:sldMk cId="2209066577" sldId="358"/>
        </pc:sldMkLst>
        <pc:spChg chg="mod">
          <ac:chgData name="Regina Sauto Arce" userId="33b6af9f-005e-41ce-825d-7a7158967bb8" providerId="ADAL" clId="{A68746DE-5BF0-4AA6-8F45-75E703C13FDB}" dt="2022-12-19T16:05:15.049" v="392" actId="20577"/>
          <ac:spMkLst>
            <pc:docMk/>
            <pc:sldMk cId="2209066577" sldId="358"/>
            <ac:spMk id="3" creationId="{00000000-0000-0000-0000-000000000000}"/>
          </ac:spMkLst>
        </pc:spChg>
        <pc:spChg chg="add mod">
          <ac:chgData name="Regina Sauto Arce" userId="33b6af9f-005e-41ce-825d-7a7158967bb8" providerId="ADAL" clId="{A68746DE-5BF0-4AA6-8F45-75E703C13FDB}" dt="2022-12-19T16:05:07.947" v="385" actId="1076"/>
          <ac:spMkLst>
            <pc:docMk/>
            <pc:sldMk cId="2209066577" sldId="358"/>
            <ac:spMk id="4" creationId="{67F4BF0D-A57F-C4D9-F744-74ECAA6AA6F1}"/>
          </ac:spMkLst>
        </pc:spChg>
        <pc:spChg chg="mod">
          <ac:chgData name="Regina Sauto Arce" userId="33b6af9f-005e-41ce-825d-7a7158967bb8" providerId="ADAL" clId="{A68746DE-5BF0-4AA6-8F45-75E703C13FDB}" dt="2022-12-19T16:05:19.463" v="393" actId="20577"/>
          <ac:spMkLst>
            <pc:docMk/>
            <pc:sldMk cId="2209066577" sldId="358"/>
            <ac:spMk id="21" creationId="{00000000-0000-0000-0000-000000000000}"/>
          </ac:spMkLst>
        </pc:spChg>
      </pc:sldChg>
      <pc:sldChg chg="addSp delSp modSp mod">
        <pc:chgData name="Regina Sauto Arce" userId="33b6af9f-005e-41ce-825d-7a7158967bb8" providerId="ADAL" clId="{A68746DE-5BF0-4AA6-8F45-75E703C13FDB}" dt="2022-12-19T16:22:29.643" v="1388"/>
        <pc:sldMkLst>
          <pc:docMk/>
          <pc:sldMk cId="2653334630" sldId="419"/>
        </pc:sldMkLst>
        <pc:spChg chg="add del mod">
          <ac:chgData name="Regina Sauto Arce" userId="33b6af9f-005e-41ce-825d-7a7158967bb8" providerId="ADAL" clId="{A68746DE-5BF0-4AA6-8F45-75E703C13FDB}" dt="2022-12-19T16:20:52.926" v="1352" actId="478"/>
          <ac:spMkLst>
            <pc:docMk/>
            <pc:sldMk cId="2653334630" sldId="419"/>
            <ac:spMk id="4" creationId="{23C560A6-529B-1B0A-586A-27D121A6D30F}"/>
          </ac:spMkLst>
        </pc:spChg>
        <pc:spChg chg="mod">
          <ac:chgData name="Regina Sauto Arce" userId="33b6af9f-005e-41ce-825d-7a7158967bb8" providerId="ADAL" clId="{A68746DE-5BF0-4AA6-8F45-75E703C13FDB}" dt="2022-12-19T16:20:17.250" v="1322" actId="20577"/>
          <ac:spMkLst>
            <pc:docMk/>
            <pc:sldMk cId="2653334630" sldId="419"/>
            <ac:spMk id="5" creationId="{346B4197-84CB-C67A-1E5C-8243F4B50CE9}"/>
          </ac:spMkLst>
        </pc:spChg>
        <pc:spChg chg="add mod">
          <ac:chgData name="Regina Sauto Arce" userId="33b6af9f-005e-41ce-825d-7a7158967bb8" providerId="ADAL" clId="{A68746DE-5BF0-4AA6-8F45-75E703C13FDB}" dt="2022-12-19T16:22:29.643" v="1388"/>
          <ac:spMkLst>
            <pc:docMk/>
            <pc:sldMk cId="2653334630" sldId="419"/>
            <ac:spMk id="7" creationId="{60EA75FE-71F5-40D7-2643-112E8C1FC865}"/>
          </ac:spMkLst>
        </pc:spChg>
      </pc:sldChg>
      <pc:sldChg chg="addSp delSp modSp mod">
        <pc:chgData name="Regina Sauto Arce" userId="33b6af9f-005e-41ce-825d-7a7158967bb8" providerId="ADAL" clId="{A68746DE-5BF0-4AA6-8F45-75E703C13FDB}" dt="2022-12-19T16:23:00.428" v="1407" actId="20577"/>
        <pc:sldMkLst>
          <pc:docMk/>
          <pc:sldMk cId="3073743304" sldId="709"/>
        </pc:sldMkLst>
        <pc:spChg chg="del">
          <ac:chgData name="Regina Sauto Arce" userId="33b6af9f-005e-41ce-825d-7a7158967bb8" providerId="ADAL" clId="{A68746DE-5BF0-4AA6-8F45-75E703C13FDB}" dt="2022-12-19T16:18:18.610" v="1305" actId="478"/>
          <ac:spMkLst>
            <pc:docMk/>
            <pc:sldMk cId="3073743304" sldId="709"/>
            <ac:spMk id="2" creationId="{D0EB88C4-36E0-1DCB-3B3E-0C47EC1818A3}"/>
          </ac:spMkLst>
        </pc:spChg>
        <pc:spChg chg="del">
          <ac:chgData name="Regina Sauto Arce" userId="33b6af9f-005e-41ce-825d-7a7158967bb8" providerId="ADAL" clId="{A68746DE-5BF0-4AA6-8F45-75E703C13FDB}" dt="2022-12-19T16:18:15.750" v="1304" actId="478"/>
          <ac:spMkLst>
            <pc:docMk/>
            <pc:sldMk cId="3073743304" sldId="709"/>
            <ac:spMk id="3" creationId="{DE412B9A-1AD5-FBA6-BCD5-D9E5242A6674}"/>
          </ac:spMkLst>
        </pc:spChg>
        <pc:spChg chg="add mod">
          <ac:chgData name="Regina Sauto Arce" userId="33b6af9f-005e-41ce-825d-7a7158967bb8" providerId="ADAL" clId="{A68746DE-5BF0-4AA6-8F45-75E703C13FDB}" dt="2022-12-19T16:23:00.428" v="1407" actId="20577"/>
          <ac:spMkLst>
            <pc:docMk/>
            <pc:sldMk cId="3073743304" sldId="709"/>
            <ac:spMk id="4" creationId="{2A09C125-07C1-5749-5182-EC4CE653CCEC}"/>
          </ac:spMkLst>
        </pc:spChg>
      </pc:sldChg>
      <pc:sldChg chg="addSp modSp mod">
        <pc:chgData name="Regina Sauto Arce" userId="33b6af9f-005e-41ce-825d-7a7158967bb8" providerId="ADAL" clId="{A68746DE-5BF0-4AA6-8F45-75E703C13FDB}" dt="2022-12-19T16:22:18.797" v="1387" actId="1076"/>
        <pc:sldMkLst>
          <pc:docMk/>
          <pc:sldMk cId="694783718" sldId="718"/>
        </pc:sldMkLst>
        <pc:spChg chg="add mod">
          <ac:chgData name="Regina Sauto Arce" userId="33b6af9f-005e-41ce-825d-7a7158967bb8" providerId="ADAL" clId="{A68746DE-5BF0-4AA6-8F45-75E703C13FDB}" dt="2022-12-19T16:22:18.797" v="1387" actId="1076"/>
          <ac:spMkLst>
            <pc:docMk/>
            <pc:sldMk cId="694783718" sldId="718"/>
            <ac:spMk id="2" creationId="{FB5AB933-FB2F-75A8-FA8F-0D068EE28E44}"/>
          </ac:spMkLst>
        </pc:spChg>
        <pc:spChg chg="mod">
          <ac:chgData name="Regina Sauto Arce" userId="33b6af9f-005e-41ce-825d-7a7158967bb8" providerId="ADAL" clId="{A68746DE-5BF0-4AA6-8F45-75E703C13FDB}" dt="2022-12-19T16:21:57.135" v="1385" actId="20577"/>
          <ac:spMkLst>
            <pc:docMk/>
            <pc:sldMk cId="694783718" sldId="718"/>
            <ac:spMk id="33" creationId="{95E6E7B2-9517-4320-E354-07B2C18AD79B}"/>
          </ac:spMkLst>
        </pc:spChg>
      </pc:sldChg>
      <pc:sldChg chg="addSp modSp mod">
        <pc:chgData name="Regina Sauto Arce" userId="33b6af9f-005e-41ce-825d-7a7158967bb8" providerId="ADAL" clId="{A68746DE-5BF0-4AA6-8F45-75E703C13FDB}" dt="2022-12-19T16:09:01.029" v="774" actId="14100"/>
        <pc:sldMkLst>
          <pc:docMk/>
          <pc:sldMk cId="474057554" sldId="1176"/>
        </pc:sldMkLst>
        <pc:spChg chg="add mod">
          <ac:chgData name="Regina Sauto Arce" userId="33b6af9f-005e-41ce-825d-7a7158967bb8" providerId="ADAL" clId="{A68746DE-5BF0-4AA6-8F45-75E703C13FDB}" dt="2022-12-19T16:09:01.029" v="774" actId="14100"/>
          <ac:spMkLst>
            <pc:docMk/>
            <pc:sldMk cId="474057554" sldId="1176"/>
            <ac:spMk id="2" creationId="{08A71956-C515-2D08-6B7F-4D115ACF5870}"/>
          </ac:spMkLst>
        </pc:spChg>
        <pc:spChg chg="mod">
          <ac:chgData name="Regina Sauto Arce" userId="33b6af9f-005e-41ce-825d-7a7158967bb8" providerId="ADAL" clId="{A68746DE-5BF0-4AA6-8F45-75E703C13FDB}" dt="2022-12-19T16:08:52.838" v="773" actId="20577"/>
          <ac:spMkLst>
            <pc:docMk/>
            <pc:sldMk cId="474057554" sldId="1176"/>
            <ac:spMk id="3" creationId="{5FDD3E9F-1137-4825-29A4-E2B9EB65A381}"/>
          </ac:spMkLst>
        </pc:spChg>
      </pc:sldChg>
      <pc:sldChg chg="addSp modSp mod">
        <pc:chgData name="Regina Sauto Arce" userId="33b6af9f-005e-41ce-825d-7a7158967bb8" providerId="ADAL" clId="{A68746DE-5BF0-4AA6-8F45-75E703C13FDB}" dt="2022-12-19T16:15:32.596" v="1196" actId="1076"/>
        <pc:sldMkLst>
          <pc:docMk/>
          <pc:sldMk cId="2093232334" sldId="1178"/>
        </pc:sldMkLst>
        <pc:spChg chg="add mod">
          <ac:chgData name="Regina Sauto Arce" userId="33b6af9f-005e-41ce-825d-7a7158967bb8" providerId="ADAL" clId="{A68746DE-5BF0-4AA6-8F45-75E703C13FDB}" dt="2022-12-19T16:15:32.596" v="1196" actId="1076"/>
          <ac:spMkLst>
            <pc:docMk/>
            <pc:sldMk cId="2093232334" sldId="1178"/>
            <ac:spMk id="2" creationId="{0CF02187-3B88-889A-FE9D-8427A3C11F7F}"/>
          </ac:spMkLst>
        </pc:spChg>
        <pc:spChg chg="mod">
          <ac:chgData name="Regina Sauto Arce" userId="33b6af9f-005e-41ce-825d-7a7158967bb8" providerId="ADAL" clId="{A68746DE-5BF0-4AA6-8F45-75E703C13FDB}" dt="2022-12-19T16:15:28.236" v="1195" actId="20577"/>
          <ac:spMkLst>
            <pc:docMk/>
            <pc:sldMk cId="2093232334" sldId="1178"/>
            <ac:spMk id="4" creationId="{FD85FCA4-3247-3482-A925-982D5E1A0CD7}"/>
          </ac:spMkLst>
        </pc:spChg>
      </pc:sldChg>
    </pc:docChg>
  </pc:docChgLst>
  <pc:docChgLst>
    <pc:chgData name="Ibarrondo Unamunzaga, Maria Angeles" userId="84178915-49b0-4ed0-9402-cf4b19f3ec7e" providerId="ADAL" clId="{8DB9CA1E-26F5-4367-BB00-50190ED1859B}"/>
    <pc:docChg chg="modSld">
      <pc:chgData name="Ibarrondo Unamunzaga, Maria Angeles" userId="84178915-49b0-4ed0-9402-cf4b19f3ec7e" providerId="ADAL" clId="{8DB9CA1E-26F5-4367-BB00-50190ED1859B}" dt="2022-10-28T10:57:13.897" v="0" actId="1076"/>
      <pc:docMkLst>
        <pc:docMk/>
      </pc:docMkLst>
      <pc:sldChg chg="modSp mod">
        <pc:chgData name="Ibarrondo Unamunzaga, Maria Angeles" userId="84178915-49b0-4ed0-9402-cf4b19f3ec7e" providerId="ADAL" clId="{8DB9CA1E-26F5-4367-BB00-50190ED1859B}" dt="2022-10-28T10:57:13.897" v="0" actId="1076"/>
        <pc:sldMkLst>
          <pc:docMk/>
          <pc:sldMk cId="1991428716" sldId="711"/>
        </pc:sldMkLst>
        <pc:spChg chg="mod">
          <ac:chgData name="Ibarrondo Unamunzaga, Maria Angeles" userId="84178915-49b0-4ed0-9402-cf4b19f3ec7e" providerId="ADAL" clId="{8DB9CA1E-26F5-4367-BB00-50190ED1859B}" dt="2022-10-28T10:57:13.897" v="0" actId="1076"/>
          <ac:spMkLst>
            <pc:docMk/>
            <pc:sldMk cId="1991428716" sldId="711"/>
            <ac:spMk id="4" creationId="{A5BBEDD5-3AE9-535F-B6BE-D9F95A08275B}"/>
          </ac:spMkLst>
        </pc:spChg>
      </pc:sldChg>
    </pc:docChg>
  </pc:docChgLst>
  <pc:docChgLst>
    <pc:chgData name="Regina Sauto Arce" userId="33b6af9f-005e-41ce-825d-7a7158967bb8" providerId="ADAL" clId="{2998E836-B3BE-4ADC-9700-DF082FFF33AC}"/>
    <pc:docChg chg="undo custSel modSld">
      <pc:chgData name="Regina Sauto Arce" userId="33b6af9f-005e-41ce-825d-7a7158967bb8" providerId="ADAL" clId="{2998E836-B3BE-4ADC-9700-DF082FFF33AC}" dt="2022-12-05T11:01:25.156" v="447" actId="20577"/>
      <pc:docMkLst>
        <pc:docMk/>
      </pc:docMkLst>
      <pc:sldChg chg="modSp mod">
        <pc:chgData name="Regina Sauto Arce" userId="33b6af9f-005e-41ce-825d-7a7158967bb8" providerId="ADAL" clId="{2998E836-B3BE-4ADC-9700-DF082FFF33AC}" dt="2022-12-02T12:07:44.087" v="78" actId="14100"/>
        <pc:sldMkLst>
          <pc:docMk/>
          <pc:sldMk cId="2209066577" sldId="358"/>
        </pc:sldMkLst>
        <pc:spChg chg="mod">
          <ac:chgData name="Regina Sauto Arce" userId="33b6af9f-005e-41ce-825d-7a7158967bb8" providerId="ADAL" clId="{2998E836-B3BE-4ADC-9700-DF082FFF33AC}" dt="2022-12-02T11:50:47.613" v="70" actId="108"/>
          <ac:spMkLst>
            <pc:docMk/>
            <pc:sldMk cId="2209066577" sldId="358"/>
            <ac:spMk id="3" creationId="{00000000-0000-0000-0000-000000000000}"/>
          </ac:spMkLst>
        </pc:spChg>
        <pc:spChg chg="mod">
          <ac:chgData name="Regina Sauto Arce" userId="33b6af9f-005e-41ce-825d-7a7158967bb8" providerId="ADAL" clId="{2998E836-B3BE-4ADC-9700-DF082FFF33AC}" dt="2022-12-02T12:07:44.087" v="78" actId="14100"/>
          <ac:spMkLst>
            <pc:docMk/>
            <pc:sldMk cId="2209066577" sldId="358"/>
            <ac:spMk id="21" creationId="{00000000-0000-0000-0000-000000000000}"/>
          </ac:spMkLst>
        </pc:spChg>
      </pc:sldChg>
      <pc:sldChg chg="modSp mod">
        <pc:chgData name="Regina Sauto Arce" userId="33b6af9f-005e-41ce-825d-7a7158967bb8" providerId="ADAL" clId="{2998E836-B3BE-4ADC-9700-DF082FFF33AC}" dt="2022-12-02T13:08:47.575" v="368" actId="255"/>
        <pc:sldMkLst>
          <pc:docMk/>
          <pc:sldMk cId="2653334630" sldId="419"/>
        </pc:sldMkLst>
        <pc:spChg chg="mod">
          <ac:chgData name="Regina Sauto Arce" userId="33b6af9f-005e-41ce-825d-7a7158967bb8" providerId="ADAL" clId="{2998E836-B3BE-4ADC-9700-DF082FFF33AC}" dt="2022-12-02T13:08:47.575" v="368" actId="255"/>
          <ac:spMkLst>
            <pc:docMk/>
            <pc:sldMk cId="2653334630" sldId="419"/>
            <ac:spMk id="5" creationId="{346B4197-84CB-C67A-1E5C-8243F4B50CE9}"/>
          </ac:spMkLst>
        </pc:spChg>
      </pc:sldChg>
      <pc:sldChg chg="addSp modSp mod">
        <pc:chgData name="Regina Sauto Arce" userId="33b6af9f-005e-41ce-825d-7a7158967bb8" providerId="ADAL" clId="{2998E836-B3BE-4ADC-9700-DF082FFF33AC}" dt="2022-12-02T13:14:38.032" v="427" actId="1076"/>
        <pc:sldMkLst>
          <pc:docMk/>
          <pc:sldMk cId="3073743304" sldId="709"/>
        </pc:sldMkLst>
        <pc:spChg chg="add mod">
          <ac:chgData name="Regina Sauto Arce" userId="33b6af9f-005e-41ce-825d-7a7158967bb8" providerId="ADAL" clId="{2998E836-B3BE-4ADC-9700-DF082FFF33AC}" dt="2022-12-02T13:14:00.231" v="404" actId="1076"/>
          <ac:spMkLst>
            <pc:docMk/>
            <pc:sldMk cId="3073743304" sldId="709"/>
            <ac:spMk id="2" creationId="{D0EB88C4-36E0-1DCB-3B3E-0C47EC1818A3}"/>
          </ac:spMkLst>
        </pc:spChg>
        <pc:spChg chg="add mod">
          <ac:chgData name="Regina Sauto Arce" userId="33b6af9f-005e-41ce-825d-7a7158967bb8" providerId="ADAL" clId="{2998E836-B3BE-4ADC-9700-DF082FFF33AC}" dt="2022-12-02T13:14:38.032" v="427" actId="1076"/>
          <ac:spMkLst>
            <pc:docMk/>
            <pc:sldMk cId="3073743304" sldId="709"/>
            <ac:spMk id="3" creationId="{DE412B9A-1AD5-FBA6-BCD5-D9E5242A6674}"/>
          </ac:spMkLst>
        </pc:spChg>
        <pc:spChg chg="mod">
          <ac:chgData name="Regina Sauto Arce" userId="33b6af9f-005e-41ce-825d-7a7158967bb8" providerId="ADAL" clId="{2998E836-B3BE-4ADC-9700-DF082FFF33AC}" dt="2022-12-02T13:09:41.145" v="369" actId="20577"/>
          <ac:spMkLst>
            <pc:docMk/>
            <pc:sldMk cId="3073743304" sldId="709"/>
            <ac:spMk id="46" creationId="{93BF8A66-560D-6C4D-537D-24074A59C1C5}"/>
          </ac:spMkLst>
        </pc:spChg>
      </pc:sldChg>
      <pc:sldChg chg="modSp mod">
        <pc:chgData name="Regina Sauto Arce" userId="33b6af9f-005e-41ce-825d-7a7158967bb8" providerId="ADAL" clId="{2998E836-B3BE-4ADC-9700-DF082FFF33AC}" dt="2022-12-02T13:08:18.016" v="365" actId="14100"/>
        <pc:sldMkLst>
          <pc:docMk/>
          <pc:sldMk cId="694783718" sldId="718"/>
        </pc:sldMkLst>
        <pc:spChg chg="mod">
          <ac:chgData name="Regina Sauto Arce" userId="33b6af9f-005e-41ce-825d-7a7158967bb8" providerId="ADAL" clId="{2998E836-B3BE-4ADC-9700-DF082FFF33AC}" dt="2022-12-02T13:08:18.016" v="365" actId="14100"/>
          <ac:spMkLst>
            <pc:docMk/>
            <pc:sldMk cId="694783718" sldId="718"/>
            <ac:spMk id="33" creationId="{95E6E7B2-9517-4320-E354-07B2C18AD79B}"/>
          </ac:spMkLst>
        </pc:spChg>
      </pc:sldChg>
      <pc:sldChg chg="modSp mod">
        <pc:chgData name="Regina Sauto Arce" userId="33b6af9f-005e-41ce-825d-7a7158967bb8" providerId="ADAL" clId="{2998E836-B3BE-4ADC-9700-DF082FFF33AC}" dt="2022-12-02T12:36:38.610" v="185" actId="108"/>
        <pc:sldMkLst>
          <pc:docMk/>
          <pc:sldMk cId="474057554" sldId="1176"/>
        </pc:sldMkLst>
        <pc:spChg chg="mod">
          <ac:chgData name="Regina Sauto Arce" userId="33b6af9f-005e-41ce-825d-7a7158967bb8" providerId="ADAL" clId="{2998E836-B3BE-4ADC-9700-DF082FFF33AC}" dt="2022-12-02T12:36:38.610" v="185" actId="108"/>
          <ac:spMkLst>
            <pc:docMk/>
            <pc:sldMk cId="474057554" sldId="1176"/>
            <ac:spMk id="3" creationId="{5FDD3E9F-1137-4825-29A4-E2B9EB65A381}"/>
          </ac:spMkLst>
        </pc:spChg>
      </pc:sldChg>
      <pc:sldChg chg="modSp mod">
        <pc:chgData name="Regina Sauto Arce" userId="33b6af9f-005e-41ce-825d-7a7158967bb8" providerId="ADAL" clId="{2998E836-B3BE-4ADC-9700-DF082FFF33AC}" dt="2022-12-05T11:01:25.156" v="447" actId="20577"/>
        <pc:sldMkLst>
          <pc:docMk/>
          <pc:sldMk cId="2093232334" sldId="1178"/>
        </pc:sldMkLst>
        <pc:spChg chg="mod">
          <ac:chgData name="Regina Sauto Arce" userId="33b6af9f-005e-41ce-825d-7a7158967bb8" providerId="ADAL" clId="{2998E836-B3BE-4ADC-9700-DF082FFF33AC}" dt="2022-12-05T11:01:25.156" v="447" actId="20577"/>
          <ac:spMkLst>
            <pc:docMk/>
            <pc:sldMk cId="2093232334" sldId="1178"/>
            <ac:spMk id="4" creationId="{FD85FCA4-3247-3482-A925-982D5E1A0CD7}"/>
          </ac:spMkLst>
        </pc:spChg>
      </pc:sldChg>
    </pc:docChg>
  </pc:docChgLst>
  <pc:docChgLst>
    <pc:chgData name="Regina Sauto Arce" userId="33b6af9f-005e-41ce-825d-7a7158967bb8" providerId="ADAL" clId="{C2545560-7BB0-486C-B8A0-8863DC940A79}"/>
    <pc:docChg chg="undo redo custSel modSld">
      <pc:chgData name="Regina Sauto Arce" userId="33b6af9f-005e-41ce-825d-7a7158967bb8" providerId="ADAL" clId="{C2545560-7BB0-486C-B8A0-8863DC940A79}" dt="2022-11-24T13:16:19.751" v="527" actId="478"/>
      <pc:docMkLst>
        <pc:docMk/>
      </pc:docMkLst>
      <pc:sldChg chg="modSp mod">
        <pc:chgData name="Regina Sauto Arce" userId="33b6af9f-005e-41ce-825d-7a7158967bb8" providerId="ADAL" clId="{C2545560-7BB0-486C-B8A0-8863DC940A79}" dt="2022-11-24T12:00:08.719" v="72" actId="20577"/>
        <pc:sldMkLst>
          <pc:docMk/>
          <pc:sldMk cId="2209066577" sldId="358"/>
        </pc:sldMkLst>
        <pc:spChg chg="mod">
          <ac:chgData name="Regina Sauto Arce" userId="33b6af9f-005e-41ce-825d-7a7158967bb8" providerId="ADAL" clId="{C2545560-7BB0-486C-B8A0-8863DC940A79}" dt="2022-11-24T12:00:08.719" v="72" actId="20577"/>
          <ac:spMkLst>
            <pc:docMk/>
            <pc:sldMk cId="2209066577" sldId="358"/>
            <ac:spMk id="3" creationId="{00000000-0000-0000-0000-000000000000}"/>
          </ac:spMkLst>
        </pc:spChg>
        <pc:spChg chg="mod">
          <ac:chgData name="Regina Sauto Arce" userId="33b6af9f-005e-41ce-825d-7a7158967bb8" providerId="ADAL" clId="{C2545560-7BB0-486C-B8A0-8863DC940A79}" dt="2022-11-24T11:54:49.436" v="7" actId="20577"/>
          <ac:spMkLst>
            <pc:docMk/>
            <pc:sldMk cId="2209066577" sldId="358"/>
            <ac:spMk id="21" creationId="{00000000-0000-0000-0000-000000000000}"/>
          </ac:spMkLst>
        </pc:spChg>
      </pc:sldChg>
      <pc:sldChg chg="addSp delSp modSp mod">
        <pc:chgData name="Regina Sauto Arce" userId="33b6af9f-005e-41ce-825d-7a7158967bb8" providerId="ADAL" clId="{C2545560-7BB0-486C-B8A0-8863DC940A79}" dt="2022-11-24T12:15:34.843" v="198" actId="108"/>
        <pc:sldMkLst>
          <pc:docMk/>
          <pc:sldMk cId="2653334630" sldId="419"/>
        </pc:sldMkLst>
        <pc:spChg chg="add del mod">
          <ac:chgData name="Regina Sauto Arce" userId="33b6af9f-005e-41ce-825d-7a7158967bb8" providerId="ADAL" clId="{C2545560-7BB0-486C-B8A0-8863DC940A79}" dt="2022-11-24T12:13:47.071" v="194" actId="478"/>
          <ac:spMkLst>
            <pc:docMk/>
            <pc:sldMk cId="2653334630" sldId="419"/>
            <ac:spMk id="4" creationId="{36085D6E-AA64-A496-C2C0-4516A5F89B60}"/>
          </ac:spMkLst>
        </pc:spChg>
        <pc:spChg chg="mod">
          <ac:chgData name="Regina Sauto Arce" userId="33b6af9f-005e-41ce-825d-7a7158967bb8" providerId="ADAL" clId="{C2545560-7BB0-486C-B8A0-8863DC940A79}" dt="2022-11-24T12:15:29.880" v="197" actId="108"/>
          <ac:spMkLst>
            <pc:docMk/>
            <pc:sldMk cId="2653334630" sldId="419"/>
            <ac:spMk id="28" creationId="{B65842AB-65CF-2ADC-13E6-5E94704388FE}"/>
          </ac:spMkLst>
        </pc:spChg>
        <pc:spChg chg="mod">
          <ac:chgData name="Regina Sauto Arce" userId="33b6af9f-005e-41ce-825d-7a7158967bb8" providerId="ADAL" clId="{C2545560-7BB0-486C-B8A0-8863DC940A79}" dt="2022-11-24T12:15:34.843" v="198" actId="108"/>
          <ac:spMkLst>
            <pc:docMk/>
            <pc:sldMk cId="2653334630" sldId="419"/>
            <ac:spMk id="33" creationId="{69E9C78F-4439-58CB-0B3E-971B346F3AE2}"/>
          </ac:spMkLst>
        </pc:spChg>
        <pc:spChg chg="mod">
          <ac:chgData name="Regina Sauto Arce" userId="33b6af9f-005e-41ce-825d-7a7158967bb8" providerId="ADAL" clId="{C2545560-7BB0-486C-B8A0-8863DC940A79}" dt="2022-11-24T12:06:43.264" v="172" actId="20577"/>
          <ac:spMkLst>
            <pc:docMk/>
            <pc:sldMk cId="2653334630" sldId="419"/>
            <ac:spMk id="34" creationId="{8ACBB960-876F-C567-10F2-3A970DA7AB0F}"/>
          </ac:spMkLst>
        </pc:spChg>
        <pc:spChg chg="mod">
          <ac:chgData name="Regina Sauto Arce" userId="33b6af9f-005e-41ce-825d-7a7158967bb8" providerId="ADAL" clId="{C2545560-7BB0-486C-B8A0-8863DC940A79}" dt="2022-11-24T12:06:04.015" v="170" actId="20577"/>
          <ac:spMkLst>
            <pc:docMk/>
            <pc:sldMk cId="2653334630" sldId="419"/>
            <ac:spMk id="60" creationId="{C961BC10-358E-9EC4-462F-8CE0FE16B1C7}"/>
          </ac:spMkLst>
        </pc:spChg>
        <pc:spChg chg="mod">
          <ac:chgData name="Regina Sauto Arce" userId="33b6af9f-005e-41ce-825d-7a7158967bb8" providerId="ADAL" clId="{C2545560-7BB0-486C-B8A0-8863DC940A79}" dt="2022-11-24T12:05:56.878" v="166" actId="20577"/>
          <ac:spMkLst>
            <pc:docMk/>
            <pc:sldMk cId="2653334630" sldId="419"/>
            <ac:spMk id="61" creationId="{C0A6151C-512E-2920-B296-5017762812BB}"/>
          </ac:spMkLst>
        </pc:spChg>
      </pc:sldChg>
      <pc:sldChg chg="modSp mod">
        <pc:chgData name="Regina Sauto Arce" userId="33b6af9f-005e-41ce-825d-7a7158967bb8" providerId="ADAL" clId="{C2545560-7BB0-486C-B8A0-8863DC940A79}" dt="2022-11-24T12:37:08.655" v="500" actId="20577"/>
        <pc:sldMkLst>
          <pc:docMk/>
          <pc:sldMk cId="1341243541" sldId="702"/>
        </pc:sldMkLst>
        <pc:spChg chg="mod">
          <ac:chgData name="Regina Sauto Arce" userId="33b6af9f-005e-41ce-825d-7a7158967bb8" providerId="ADAL" clId="{C2545560-7BB0-486C-B8A0-8863DC940A79}" dt="2022-11-24T12:37:08.655" v="500" actId="20577"/>
          <ac:spMkLst>
            <pc:docMk/>
            <pc:sldMk cId="1341243541" sldId="702"/>
            <ac:spMk id="2" creationId="{4AEF3697-48C3-2C9B-97C0-4E0053A6379D}"/>
          </ac:spMkLst>
        </pc:spChg>
        <pc:spChg chg="mod">
          <ac:chgData name="Regina Sauto Arce" userId="33b6af9f-005e-41ce-825d-7a7158967bb8" providerId="ADAL" clId="{C2545560-7BB0-486C-B8A0-8863DC940A79}" dt="2022-11-24T12:37:03.193" v="498" actId="20577"/>
          <ac:spMkLst>
            <pc:docMk/>
            <pc:sldMk cId="1341243541" sldId="702"/>
            <ac:spMk id="18" creationId="{DA43BE21-3D68-43FD-55D1-61F47BC9CAB6}"/>
          </ac:spMkLst>
        </pc:spChg>
      </pc:sldChg>
      <pc:sldChg chg="addSp modSp mod">
        <pc:chgData name="Regina Sauto Arce" userId="33b6af9f-005e-41ce-825d-7a7158967bb8" providerId="ADAL" clId="{C2545560-7BB0-486C-B8A0-8863DC940A79}" dt="2022-11-24T12:04:58.062" v="162" actId="1076"/>
        <pc:sldMkLst>
          <pc:docMk/>
          <pc:sldMk cId="1814592923" sldId="706"/>
        </pc:sldMkLst>
        <pc:spChg chg="mod">
          <ac:chgData name="Regina Sauto Arce" userId="33b6af9f-005e-41ce-825d-7a7158967bb8" providerId="ADAL" clId="{C2545560-7BB0-486C-B8A0-8863DC940A79}" dt="2022-11-24T12:04:55.197" v="161" actId="1076"/>
          <ac:spMkLst>
            <pc:docMk/>
            <pc:sldMk cId="1814592923" sldId="706"/>
            <ac:spMk id="4" creationId="{E839DAF3-3B74-18ED-CEEB-DDBC5AE13906}"/>
          </ac:spMkLst>
        </pc:spChg>
        <pc:spChg chg="mod">
          <ac:chgData name="Regina Sauto Arce" userId="33b6af9f-005e-41ce-825d-7a7158967bb8" providerId="ADAL" clId="{C2545560-7BB0-486C-B8A0-8863DC940A79}" dt="2022-11-24T12:04:34.944" v="157" actId="1076"/>
          <ac:spMkLst>
            <pc:docMk/>
            <pc:sldMk cId="1814592923" sldId="706"/>
            <ac:spMk id="7" creationId="{0B0FB97D-BF36-B22B-FD91-BD78912EE753}"/>
          </ac:spMkLst>
        </pc:spChg>
        <pc:spChg chg="mod">
          <ac:chgData name="Regina Sauto Arce" userId="33b6af9f-005e-41ce-825d-7a7158967bb8" providerId="ADAL" clId="{C2545560-7BB0-486C-B8A0-8863DC940A79}" dt="2022-11-24T12:04:34.944" v="157" actId="1076"/>
          <ac:spMkLst>
            <pc:docMk/>
            <pc:sldMk cId="1814592923" sldId="706"/>
            <ac:spMk id="10" creationId="{223322CC-DF8F-302D-F1FE-7B8610F374BD}"/>
          </ac:spMkLst>
        </pc:spChg>
        <pc:spChg chg="add mod">
          <ac:chgData name="Regina Sauto Arce" userId="33b6af9f-005e-41ce-825d-7a7158967bb8" providerId="ADAL" clId="{C2545560-7BB0-486C-B8A0-8863DC940A79}" dt="2022-11-24T12:04:11.292" v="154" actId="571"/>
          <ac:spMkLst>
            <pc:docMk/>
            <pc:sldMk cId="1814592923" sldId="706"/>
            <ac:spMk id="12" creationId="{21695D6F-F3AC-A96B-E16F-F064A86B09F2}"/>
          </ac:spMkLst>
        </pc:spChg>
        <pc:spChg chg="add mod">
          <ac:chgData name="Regina Sauto Arce" userId="33b6af9f-005e-41ce-825d-7a7158967bb8" providerId="ADAL" clId="{C2545560-7BB0-486C-B8A0-8863DC940A79}" dt="2022-11-24T12:04:11.292" v="154" actId="571"/>
          <ac:spMkLst>
            <pc:docMk/>
            <pc:sldMk cId="1814592923" sldId="706"/>
            <ac:spMk id="14" creationId="{7052833D-BD23-8EFB-08A4-A932E40D6F84}"/>
          </ac:spMkLst>
        </pc:spChg>
        <pc:spChg chg="mod">
          <ac:chgData name="Regina Sauto Arce" userId="33b6af9f-005e-41ce-825d-7a7158967bb8" providerId="ADAL" clId="{C2545560-7BB0-486C-B8A0-8863DC940A79}" dt="2022-11-24T12:03:46.510" v="152" actId="1076"/>
          <ac:spMkLst>
            <pc:docMk/>
            <pc:sldMk cId="1814592923" sldId="706"/>
            <ac:spMk id="16" creationId="{B0698EBC-8FB7-E770-4A6C-59B723750407}"/>
          </ac:spMkLst>
        </pc:spChg>
        <pc:spChg chg="mod">
          <ac:chgData name="Regina Sauto Arce" userId="33b6af9f-005e-41ce-825d-7a7158967bb8" providerId="ADAL" clId="{C2545560-7BB0-486C-B8A0-8863DC940A79}" dt="2022-11-24T12:04:34.944" v="157" actId="1076"/>
          <ac:spMkLst>
            <pc:docMk/>
            <pc:sldMk cId="1814592923" sldId="706"/>
            <ac:spMk id="17" creationId="{38955D56-E5FF-3C95-6B16-5ED01C079716}"/>
          </ac:spMkLst>
        </pc:spChg>
        <pc:spChg chg="mod">
          <ac:chgData name="Regina Sauto Arce" userId="33b6af9f-005e-41ce-825d-7a7158967bb8" providerId="ADAL" clId="{C2545560-7BB0-486C-B8A0-8863DC940A79}" dt="2022-11-24T12:04:11.292" v="154" actId="571"/>
          <ac:spMkLst>
            <pc:docMk/>
            <pc:sldMk cId="1814592923" sldId="706"/>
            <ac:spMk id="18" creationId="{05DFE3B5-AE48-7B38-B316-72EFF58D0282}"/>
          </ac:spMkLst>
        </pc:spChg>
        <pc:spChg chg="mod">
          <ac:chgData name="Regina Sauto Arce" userId="33b6af9f-005e-41ce-825d-7a7158967bb8" providerId="ADAL" clId="{C2545560-7BB0-486C-B8A0-8863DC940A79}" dt="2022-11-24T12:04:11.292" v="154" actId="571"/>
          <ac:spMkLst>
            <pc:docMk/>
            <pc:sldMk cId="1814592923" sldId="706"/>
            <ac:spMk id="19" creationId="{5EDD62B9-5EAE-D453-34FF-84B2A1ECF37A}"/>
          </ac:spMkLst>
        </pc:spChg>
        <pc:spChg chg="add mod">
          <ac:chgData name="Regina Sauto Arce" userId="33b6af9f-005e-41ce-825d-7a7158967bb8" providerId="ADAL" clId="{C2545560-7BB0-486C-B8A0-8863DC940A79}" dt="2022-11-24T12:04:11.292" v="154" actId="571"/>
          <ac:spMkLst>
            <pc:docMk/>
            <pc:sldMk cId="1814592923" sldId="706"/>
            <ac:spMk id="20" creationId="{2A22F328-AE97-A108-2B5C-3AE93D14394A}"/>
          </ac:spMkLst>
        </pc:spChg>
        <pc:spChg chg="mod">
          <ac:chgData name="Regina Sauto Arce" userId="33b6af9f-005e-41ce-825d-7a7158967bb8" providerId="ADAL" clId="{C2545560-7BB0-486C-B8A0-8863DC940A79}" dt="2022-11-24T12:04:47.263" v="160" actId="1076"/>
          <ac:spMkLst>
            <pc:docMk/>
            <pc:sldMk cId="1814592923" sldId="706"/>
            <ac:spMk id="23" creationId="{41FF4468-27A0-EA2E-9B8E-01B8C5C7F39A}"/>
          </ac:spMkLst>
        </pc:spChg>
        <pc:spChg chg="add mod">
          <ac:chgData name="Regina Sauto Arce" userId="33b6af9f-005e-41ce-825d-7a7158967bb8" providerId="ADAL" clId="{C2545560-7BB0-486C-B8A0-8863DC940A79}" dt="2022-11-24T12:04:11.292" v="154" actId="571"/>
          <ac:spMkLst>
            <pc:docMk/>
            <pc:sldMk cId="1814592923" sldId="706"/>
            <ac:spMk id="24" creationId="{27F98C42-C2B5-1E9F-59D8-0D3DB1B96281}"/>
          </ac:spMkLst>
        </pc:spChg>
        <pc:spChg chg="mod">
          <ac:chgData name="Regina Sauto Arce" userId="33b6af9f-005e-41ce-825d-7a7158967bb8" providerId="ADAL" clId="{C2545560-7BB0-486C-B8A0-8863DC940A79}" dt="2022-11-24T12:04:34.944" v="157" actId="1076"/>
          <ac:spMkLst>
            <pc:docMk/>
            <pc:sldMk cId="1814592923" sldId="706"/>
            <ac:spMk id="27" creationId="{5B0AD62F-F7BB-29DE-7064-9FD685CAE668}"/>
          </ac:spMkLst>
        </pc:spChg>
        <pc:grpChg chg="add mod">
          <ac:chgData name="Regina Sauto Arce" userId="33b6af9f-005e-41ce-825d-7a7158967bb8" providerId="ADAL" clId="{C2545560-7BB0-486C-B8A0-8863DC940A79}" dt="2022-11-24T12:04:11.292" v="154" actId="571"/>
          <ac:grpSpMkLst>
            <pc:docMk/>
            <pc:sldMk cId="1814592923" sldId="706"/>
            <ac:grpSpMk id="15" creationId="{E20F0E6E-296D-37FD-16DD-5628063EAB87}"/>
          </ac:grpSpMkLst>
        </pc:grpChg>
        <pc:picChg chg="add mod">
          <ac:chgData name="Regina Sauto Arce" userId="33b6af9f-005e-41ce-825d-7a7158967bb8" providerId="ADAL" clId="{C2545560-7BB0-486C-B8A0-8863DC940A79}" dt="2022-11-24T12:04:11.292" v="154" actId="571"/>
          <ac:picMkLst>
            <pc:docMk/>
            <pc:sldMk cId="1814592923" sldId="706"/>
            <ac:picMk id="2" creationId="{71B2B6B0-268E-87BA-A680-9B651A60E28C}"/>
          </ac:picMkLst>
        </pc:picChg>
        <pc:picChg chg="mod">
          <ac:chgData name="Regina Sauto Arce" userId="33b6af9f-005e-41ce-825d-7a7158967bb8" providerId="ADAL" clId="{C2545560-7BB0-486C-B8A0-8863DC940A79}" dt="2022-11-24T12:04:58.062" v="162" actId="1076"/>
          <ac:picMkLst>
            <pc:docMk/>
            <pc:sldMk cId="1814592923" sldId="706"/>
            <ac:picMk id="5" creationId="{71BD8461-79B0-814B-05CC-F9DE7515204C}"/>
          </ac:picMkLst>
        </pc:picChg>
        <pc:picChg chg="mod">
          <ac:chgData name="Regina Sauto Arce" userId="33b6af9f-005e-41ce-825d-7a7158967bb8" providerId="ADAL" clId="{C2545560-7BB0-486C-B8A0-8863DC940A79}" dt="2022-11-24T12:04:39.679" v="159" actId="1076"/>
          <ac:picMkLst>
            <pc:docMk/>
            <pc:sldMk cId="1814592923" sldId="706"/>
            <ac:picMk id="6" creationId="{109D8607-35D2-E3EB-3DE4-F0890B6A9E8C}"/>
          </ac:picMkLst>
        </pc:picChg>
        <pc:picChg chg="add mod">
          <ac:chgData name="Regina Sauto Arce" userId="33b6af9f-005e-41ce-825d-7a7158967bb8" providerId="ADAL" clId="{C2545560-7BB0-486C-B8A0-8863DC940A79}" dt="2022-11-24T12:04:11.292" v="154" actId="571"/>
          <ac:picMkLst>
            <pc:docMk/>
            <pc:sldMk cId="1814592923" sldId="706"/>
            <ac:picMk id="8" creationId="{4B0BEE9C-2B8B-E9D2-792F-39BFB4EABDB2}"/>
          </ac:picMkLst>
        </pc:picChg>
        <pc:picChg chg="add mod">
          <ac:chgData name="Regina Sauto Arce" userId="33b6af9f-005e-41ce-825d-7a7158967bb8" providerId="ADAL" clId="{C2545560-7BB0-486C-B8A0-8863DC940A79}" dt="2022-11-24T12:04:11.292" v="154" actId="571"/>
          <ac:picMkLst>
            <pc:docMk/>
            <pc:sldMk cId="1814592923" sldId="706"/>
            <ac:picMk id="9" creationId="{0D240E7D-8D33-C785-4B42-4A420A6B6919}"/>
          </ac:picMkLst>
        </pc:picChg>
        <pc:picChg chg="add mod">
          <ac:chgData name="Regina Sauto Arce" userId="33b6af9f-005e-41ce-825d-7a7158967bb8" providerId="ADAL" clId="{C2545560-7BB0-486C-B8A0-8863DC940A79}" dt="2022-11-24T12:04:11.292" v="154" actId="571"/>
          <ac:picMkLst>
            <pc:docMk/>
            <pc:sldMk cId="1814592923" sldId="706"/>
            <ac:picMk id="11" creationId="{A543B3B1-B35A-A32E-0D01-5EF4CEB0F358}"/>
          </ac:picMkLst>
        </pc:picChg>
        <pc:picChg chg="add mod">
          <ac:chgData name="Regina Sauto Arce" userId="33b6af9f-005e-41ce-825d-7a7158967bb8" providerId="ADAL" clId="{C2545560-7BB0-486C-B8A0-8863DC940A79}" dt="2022-11-24T12:04:11.292" v="154" actId="571"/>
          <ac:picMkLst>
            <pc:docMk/>
            <pc:sldMk cId="1814592923" sldId="706"/>
            <ac:picMk id="22" creationId="{E59E5A90-3934-3E48-781A-91FA6EF27704}"/>
          </ac:picMkLst>
        </pc:picChg>
        <pc:picChg chg="mod">
          <ac:chgData name="Regina Sauto Arce" userId="33b6af9f-005e-41ce-825d-7a7158967bb8" providerId="ADAL" clId="{C2545560-7BB0-486C-B8A0-8863DC940A79}" dt="2022-11-24T12:04:34.944" v="157" actId="1076"/>
          <ac:picMkLst>
            <pc:docMk/>
            <pc:sldMk cId="1814592923" sldId="706"/>
            <ac:picMk id="30" creationId="{11EAA6CC-8211-D931-1232-6E65B64612BC}"/>
          </ac:picMkLst>
        </pc:picChg>
        <pc:picChg chg="mod">
          <ac:chgData name="Regina Sauto Arce" userId="33b6af9f-005e-41ce-825d-7a7158967bb8" providerId="ADAL" clId="{C2545560-7BB0-486C-B8A0-8863DC940A79}" dt="2022-11-24T12:04:34.944" v="157" actId="1076"/>
          <ac:picMkLst>
            <pc:docMk/>
            <pc:sldMk cId="1814592923" sldId="706"/>
            <ac:picMk id="31" creationId="{0F5C3172-18F6-5046-66D4-C02B8037BF95}"/>
          </ac:picMkLst>
        </pc:picChg>
        <pc:picChg chg="mod">
          <ac:chgData name="Regina Sauto Arce" userId="33b6af9f-005e-41ce-825d-7a7158967bb8" providerId="ADAL" clId="{C2545560-7BB0-486C-B8A0-8863DC940A79}" dt="2022-11-24T12:04:34.944" v="157" actId="1076"/>
          <ac:picMkLst>
            <pc:docMk/>
            <pc:sldMk cId="1814592923" sldId="706"/>
            <ac:picMk id="32" creationId="{3EF1AF36-F7D6-0845-505F-14B6A2F9FFA7}"/>
          </ac:picMkLst>
        </pc:picChg>
        <pc:picChg chg="mod">
          <ac:chgData name="Regina Sauto Arce" userId="33b6af9f-005e-41ce-825d-7a7158967bb8" providerId="ADAL" clId="{C2545560-7BB0-486C-B8A0-8863DC940A79}" dt="2022-11-24T12:04:34.944" v="157" actId="1076"/>
          <ac:picMkLst>
            <pc:docMk/>
            <pc:sldMk cId="1814592923" sldId="706"/>
            <ac:picMk id="36" creationId="{F1C6CC3F-E7E9-035E-C57F-D0E82E3FFB75}"/>
          </ac:picMkLst>
        </pc:picChg>
      </pc:sldChg>
      <pc:sldChg chg="addSp delSp modSp mod">
        <pc:chgData name="Regina Sauto Arce" userId="33b6af9f-005e-41ce-825d-7a7158967bb8" providerId="ADAL" clId="{C2545560-7BB0-486C-B8A0-8863DC940A79}" dt="2022-11-24T13:16:19.751" v="527" actId="478"/>
        <pc:sldMkLst>
          <pc:docMk/>
          <pc:sldMk cId="736684807" sldId="717"/>
        </pc:sldMkLst>
        <pc:spChg chg="add mod">
          <ac:chgData name="Regina Sauto Arce" userId="33b6af9f-005e-41ce-825d-7a7158967bb8" providerId="ADAL" clId="{C2545560-7BB0-486C-B8A0-8863DC940A79}" dt="2022-11-24T12:30:53.636" v="332" actId="20577"/>
          <ac:spMkLst>
            <pc:docMk/>
            <pc:sldMk cId="736684807" sldId="717"/>
            <ac:spMk id="5" creationId="{7E28F13D-6693-D14B-EFA8-DDB9A3CB2B51}"/>
          </ac:spMkLst>
        </pc:spChg>
        <pc:spChg chg="mod">
          <ac:chgData name="Regina Sauto Arce" userId="33b6af9f-005e-41ce-825d-7a7158967bb8" providerId="ADAL" clId="{C2545560-7BB0-486C-B8A0-8863DC940A79}" dt="2022-11-24T12:24:38.980" v="262" actId="1076"/>
          <ac:spMkLst>
            <pc:docMk/>
            <pc:sldMk cId="736684807" sldId="717"/>
            <ac:spMk id="16" creationId="{7128B8A0-6DA2-5840-3543-15160F17D4B6}"/>
          </ac:spMkLst>
        </pc:spChg>
        <pc:spChg chg="mod">
          <ac:chgData name="Regina Sauto Arce" userId="33b6af9f-005e-41ce-825d-7a7158967bb8" providerId="ADAL" clId="{C2545560-7BB0-486C-B8A0-8863DC940A79}" dt="2022-11-24T12:24:43.763" v="263" actId="1076"/>
          <ac:spMkLst>
            <pc:docMk/>
            <pc:sldMk cId="736684807" sldId="717"/>
            <ac:spMk id="17" creationId="{C656CB17-6062-BB62-4B73-433BCC516845}"/>
          </ac:spMkLst>
        </pc:spChg>
        <pc:spChg chg="mod">
          <ac:chgData name="Regina Sauto Arce" userId="33b6af9f-005e-41ce-825d-7a7158967bb8" providerId="ADAL" clId="{C2545560-7BB0-486C-B8A0-8863DC940A79}" dt="2022-11-24T13:15:56.214" v="513" actId="20577"/>
          <ac:spMkLst>
            <pc:docMk/>
            <pc:sldMk cId="736684807" sldId="717"/>
            <ac:spMk id="22" creationId="{6E575CC1-BBD5-E664-F5E8-C6E20FFBEBC5}"/>
          </ac:spMkLst>
        </pc:spChg>
        <pc:spChg chg="mod">
          <ac:chgData name="Regina Sauto Arce" userId="33b6af9f-005e-41ce-825d-7a7158967bb8" providerId="ADAL" clId="{C2545560-7BB0-486C-B8A0-8863DC940A79}" dt="2022-11-24T13:16:10.391" v="526" actId="20577"/>
          <ac:spMkLst>
            <pc:docMk/>
            <pc:sldMk cId="736684807" sldId="717"/>
            <ac:spMk id="23" creationId="{D6BC60F2-A6FD-2D09-A49E-B1FA17963891}"/>
          </ac:spMkLst>
        </pc:spChg>
        <pc:cxnChg chg="add del mod">
          <ac:chgData name="Regina Sauto Arce" userId="33b6af9f-005e-41ce-825d-7a7158967bb8" providerId="ADAL" clId="{C2545560-7BB0-486C-B8A0-8863DC940A79}" dt="2022-11-24T13:16:19.751" v="527" actId="478"/>
          <ac:cxnSpMkLst>
            <pc:docMk/>
            <pc:sldMk cId="736684807" sldId="717"/>
            <ac:cxnSpMk id="2" creationId="{DED080A3-0E04-E6D7-0A8C-0FE8F8C40F1C}"/>
          </ac:cxnSpMkLst>
        </pc:cxnChg>
      </pc:sldChg>
      <pc:sldChg chg="modSp mod">
        <pc:chgData name="Regina Sauto Arce" userId="33b6af9f-005e-41ce-825d-7a7158967bb8" providerId="ADAL" clId="{C2545560-7BB0-486C-B8A0-8863DC940A79}" dt="2022-11-24T12:16:58.371" v="199" actId="20577"/>
        <pc:sldMkLst>
          <pc:docMk/>
          <pc:sldMk cId="694783718" sldId="718"/>
        </pc:sldMkLst>
        <pc:spChg chg="mod">
          <ac:chgData name="Regina Sauto Arce" userId="33b6af9f-005e-41ce-825d-7a7158967bb8" providerId="ADAL" clId="{C2545560-7BB0-486C-B8A0-8863DC940A79}" dt="2022-11-24T12:16:58.371" v="199" actId="20577"/>
          <ac:spMkLst>
            <pc:docMk/>
            <pc:sldMk cId="694783718" sldId="718"/>
            <ac:spMk id="33" creationId="{95E6E7B2-9517-4320-E354-07B2C18AD79B}"/>
          </ac:spMkLst>
        </pc:spChg>
      </pc:sldChg>
      <pc:sldChg chg="modSp mod">
        <pc:chgData name="Regina Sauto Arce" userId="33b6af9f-005e-41ce-825d-7a7158967bb8" providerId="ADAL" clId="{C2545560-7BB0-486C-B8A0-8863DC940A79}" dt="2022-11-24T12:02:25.726" v="112" actId="20577"/>
        <pc:sldMkLst>
          <pc:docMk/>
          <pc:sldMk cId="474057554" sldId="1176"/>
        </pc:sldMkLst>
        <pc:spChg chg="mod">
          <ac:chgData name="Regina Sauto Arce" userId="33b6af9f-005e-41ce-825d-7a7158967bb8" providerId="ADAL" clId="{C2545560-7BB0-486C-B8A0-8863DC940A79}" dt="2022-11-24T12:02:25.726" v="112" actId="20577"/>
          <ac:spMkLst>
            <pc:docMk/>
            <pc:sldMk cId="474057554" sldId="1176"/>
            <ac:spMk id="3" creationId="{5FDD3E9F-1137-4825-29A4-E2B9EB65A381}"/>
          </ac:spMkLst>
        </pc:spChg>
      </pc:sldChg>
      <pc:sldChg chg="modSp mod">
        <pc:chgData name="Regina Sauto Arce" userId="33b6af9f-005e-41ce-825d-7a7158967bb8" providerId="ADAL" clId="{C2545560-7BB0-486C-B8A0-8863DC940A79}" dt="2022-11-24T12:02:46.750" v="143" actId="20577"/>
        <pc:sldMkLst>
          <pc:docMk/>
          <pc:sldMk cId="2093232334" sldId="1178"/>
        </pc:sldMkLst>
        <pc:spChg chg="mod">
          <ac:chgData name="Regina Sauto Arce" userId="33b6af9f-005e-41ce-825d-7a7158967bb8" providerId="ADAL" clId="{C2545560-7BB0-486C-B8A0-8863DC940A79}" dt="2022-11-24T12:02:46.750" v="143" actId="20577"/>
          <ac:spMkLst>
            <pc:docMk/>
            <pc:sldMk cId="2093232334" sldId="1178"/>
            <ac:spMk id="4" creationId="{FD85FCA4-3247-3482-A925-982D5E1A0CD7}"/>
          </ac:spMkLst>
        </pc:spChg>
      </pc:sldChg>
    </pc:docChg>
  </pc:docChgLst>
  <pc:docChgLst>
    <pc:chgData name="Regina Sauto Arce" userId="33b6af9f-005e-41ce-825d-7a7158967bb8" providerId="ADAL" clId="{141F6C41-C601-4D80-ADA0-C01188C528BF}"/>
    <pc:docChg chg="undo redo custSel modSld">
      <pc:chgData name="Regina Sauto Arce" userId="33b6af9f-005e-41ce-825d-7a7158967bb8" providerId="ADAL" clId="{141F6C41-C601-4D80-ADA0-C01188C528BF}" dt="2022-11-24T11:52:55.092" v="2519" actId="13926"/>
      <pc:docMkLst>
        <pc:docMk/>
      </pc:docMkLst>
      <pc:sldChg chg="modSp mod">
        <pc:chgData name="Regina Sauto Arce" userId="33b6af9f-005e-41ce-825d-7a7158967bb8" providerId="ADAL" clId="{141F6C41-C601-4D80-ADA0-C01188C528BF}" dt="2022-11-21T13:23:05.567" v="715" actId="20577"/>
        <pc:sldMkLst>
          <pc:docMk/>
          <pc:sldMk cId="469050280" sldId="280"/>
        </pc:sldMkLst>
        <pc:spChg chg="mod">
          <ac:chgData name="Regina Sauto Arce" userId="33b6af9f-005e-41ce-825d-7a7158967bb8" providerId="ADAL" clId="{141F6C41-C601-4D80-ADA0-C01188C528BF}" dt="2022-11-21T13:23:05.567" v="715" actId="20577"/>
          <ac:spMkLst>
            <pc:docMk/>
            <pc:sldMk cId="469050280" sldId="280"/>
            <ac:spMk id="6" creationId="{39676090-9C40-92E1-7CB3-FB495C69BED0}"/>
          </ac:spMkLst>
        </pc:spChg>
      </pc:sldChg>
      <pc:sldChg chg="modSp mod">
        <pc:chgData name="Regina Sauto Arce" userId="33b6af9f-005e-41ce-825d-7a7158967bb8" providerId="ADAL" clId="{141F6C41-C601-4D80-ADA0-C01188C528BF}" dt="2022-11-23T13:06:54.642" v="1346" actId="20577"/>
        <pc:sldMkLst>
          <pc:docMk/>
          <pc:sldMk cId="2610247733" sldId="357"/>
        </pc:sldMkLst>
        <pc:spChg chg="mod">
          <ac:chgData name="Regina Sauto Arce" userId="33b6af9f-005e-41ce-825d-7a7158967bb8" providerId="ADAL" clId="{141F6C41-C601-4D80-ADA0-C01188C528BF}" dt="2022-11-23T13:06:54.642" v="1346" actId="20577"/>
          <ac:spMkLst>
            <pc:docMk/>
            <pc:sldMk cId="2610247733" sldId="357"/>
            <ac:spMk id="9" creationId="{11B6012C-87C0-823A-529A-B6430605360E}"/>
          </ac:spMkLst>
        </pc:spChg>
      </pc:sldChg>
      <pc:sldChg chg="modSp mod">
        <pc:chgData name="Regina Sauto Arce" userId="33b6af9f-005e-41ce-825d-7a7158967bb8" providerId="ADAL" clId="{141F6C41-C601-4D80-ADA0-C01188C528BF}" dt="2022-11-24T11:52:55.092" v="2519" actId="13926"/>
        <pc:sldMkLst>
          <pc:docMk/>
          <pc:sldMk cId="2209066577" sldId="358"/>
        </pc:sldMkLst>
        <pc:spChg chg="mod">
          <ac:chgData name="Regina Sauto Arce" userId="33b6af9f-005e-41ce-825d-7a7158967bb8" providerId="ADAL" clId="{141F6C41-C601-4D80-ADA0-C01188C528BF}" dt="2022-11-24T11:52:55.092" v="2519" actId="13926"/>
          <ac:spMkLst>
            <pc:docMk/>
            <pc:sldMk cId="2209066577" sldId="358"/>
            <ac:spMk id="3" creationId="{00000000-0000-0000-0000-000000000000}"/>
          </ac:spMkLst>
        </pc:spChg>
        <pc:spChg chg="mod">
          <ac:chgData name="Regina Sauto Arce" userId="33b6af9f-005e-41ce-825d-7a7158967bb8" providerId="ADAL" clId="{141F6C41-C601-4D80-ADA0-C01188C528BF}" dt="2022-11-21T10:15:51.146" v="370" actId="20577"/>
          <ac:spMkLst>
            <pc:docMk/>
            <pc:sldMk cId="2209066577" sldId="358"/>
            <ac:spMk id="21" creationId="{00000000-0000-0000-0000-000000000000}"/>
          </ac:spMkLst>
        </pc:spChg>
      </pc:sldChg>
      <pc:sldChg chg="modSp mod">
        <pc:chgData name="Regina Sauto Arce" userId="33b6af9f-005e-41ce-825d-7a7158967bb8" providerId="ADAL" clId="{141F6C41-C601-4D80-ADA0-C01188C528BF}" dt="2022-11-21T13:24:43.391" v="736" actId="1076"/>
        <pc:sldMkLst>
          <pc:docMk/>
          <pc:sldMk cId="2653334630" sldId="419"/>
        </pc:sldMkLst>
        <pc:spChg chg="mod">
          <ac:chgData name="Regina Sauto Arce" userId="33b6af9f-005e-41ce-825d-7a7158967bb8" providerId="ADAL" clId="{141F6C41-C601-4D80-ADA0-C01188C528BF}" dt="2022-11-21T13:24:25.212" v="734" actId="255"/>
          <ac:spMkLst>
            <pc:docMk/>
            <pc:sldMk cId="2653334630" sldId="419"/>
            <ac:spMk id="5" creationId="{346B4197-84CB-C67A-1E5C-8243F4B50CE9}"/>
          </ac:spMkLst>
        </pc:spChg>
        <pc:spChg chg="mod">
          <ac:chgData name="Regina Sauto Arce" userId="33b6af9f-005e-41ce-825d-7a7158967bb8" providerId="ADAL" clId="{141F6C41-C601-4D80-ADA0-C01188C528BF}" dt="2022-11-21T13:24:43.391" v="736" actId="1076"/>
          <ac:spMkLst>
            <pc:docMk/>
            <pc:sldMk cId="2653334630" sldId="419"/>
            <ac:spMk id="60" creationId="{C961BC10-358E-9EC4-462F-8CE0FE16B1C7}"/>
          </ac:spMkLst>
        </pc:spChg>
      </pc:sldChg>
      <pc:sldChg chg="addSp delSp modSp mod">
        <pc:chgData name="Regina Sauto Arce" userId="33b6af9f-005e-41ce-825d-7a7158967bb8" providerId="ADAL" clId="{141F6C41-C601-4D80-ADA0-C01188C528BF}" dt="2022-11-21T13:35:15.580" v="901" actId="20577"/>
        <pc:sldMkLst>
          <pc:docMk/>
          <pc:sldMk cId="1814592923" sldId="706"/>
        </pc:sldMkLst>
        <pc:spChg chg="add mod">
          <ac:chgData name="Regina Sauto Arce" userId="33b6af9f-005e-41ce-825d-7a7158967bb8" providerId="ADAL" clId="{141F6C41-C601-4D80-ADA0-C01188C528BF}" dt="2022-11-21T13:35:15.580" v="901" actId="20577"/>
          <ac:spMkLst>
            <pc:docMk/>
            <pc:sldMk cId="1814592923" sldId="706"/>
            <ac:spMk id="7" creationId="{0B0FB97D-BF36-B22B-FD91-BD78912EE753}"/>
          </ac:spMkLst>
        </pc:spChg>
        <pc:spChg chg="mod">
          <ac:chgData name="Regina Sauto Arce" userId="33b6af9f-005e-41ce-825d-7a7158967bb8" providerId="ADAL" clId="{141F6C41-C601-4D80-ADA0-C01188C528BF}" dt="2022-11-21T13:31:12.263" v="799" actId="1076"/>
          <ac:spMkLst>
            <pc:docMk/>
            <pc:sldMk cId="1814592923" sldId="706"/>
            <ac:spMk id="10" creationId="{223322CC-DF8F-302D-F1FE-7B8610F374BD}"/>
          </ac:spMkLst>
        </pc:spChg>
        <pc:spChg chg="mod">
          <ac:chgData name="Regina Sauto Arce" userId="33b6af9f-005e-41ce-825d-7a7158967bb8" providerId="ADAL" clId="{141F6C41-C601-4D80-ADA0-C01188C528BF}" dt="2022-11-21T13:33:50.230" v="899" actId="20577"/>
          <ac:spMkLst>
            <pc:docMk/>
            <pc:sldMk cId="1814592923" sldId="706"/>
            <ac:spMk id="17" creationId="{38955D56-E5FF-3C95-6B16-5ED01C079716}"/>
          </ac:spMkLst>
        </pc:spChg>
        <pc:spChg chg="mod">
          <ac:chgData name="Regina Sauto Arce" userId="33b6af9f-005e-41ce-825d-7a7158967bb8" providerId="ADAL" clId="{141F6C41-C601-4D80-ADA0-C01188C528BF}" dt="2022-11-21T13:33:19.102" v="872" actId="1076"/>
          <ac:spMkLst>
            <pc:docMk/>
            <pc:sldMk cId="1814592923" sldId="706"/>
            <ac:spMk id="23" creationId="{41FF4468-27A0-EA2E-9B8E-01B8C5C7F39A}"/>
          </ac:spMkLst>
        </pc:spChg>
        <pc:spChg chg="mod">
          <ac:chgData name="Regina Sauto Arce" userId="33b6af9f-005e-41ce-825d-7a7158967bb8" providerId="ADAL" clId="{141F6C41-C601-4D80-ADA0-C01188C528BF}" dt="2022-11-21T13:33:40.898" v="897" actId="1076"/>
          <ac:spMkLst>
            <pc:docMk/>
            <pc:sldMk cId="1814592923" sldId="706"/>
            <ac:spMk id="27" creationId="{5B0AD62F-F7BB-29DE-7064-9FD685CAE668}"/>
          </ac:spMkLst>
        </pc:spChg>
        <pc:picChg chg="add mod">
          <ac:chgData name="Regina Sauto Arce" userId="33b6af9f-005e-41ce-825d-7a7158967bb8" providerId="ADAL" clId="{141F6C41-C601-4D80-ADA0-C01188C528BF}" dt="2022-11-21T13:21:24.477" v="709" actId="1076"/>
          <ac:picMkLst>
            <pc:docMk/>
            <pc:sldMk cId="1814592923" sldId="706"/>
            <ac:picMk id="5" creationId="{71BD8461-79B0-814B-05CC-F9DE7515204C}"/>
          </ac:picMkLst>
        </pc:picChg>
        <pc:picChg chg="add mod">
          <ac:chgData name="Regina Sauto Arce" userId="33b6af9f-005e-41ce-825d-7a7158967bb8" providerId="ADAL" clId="{141F6C41-C601-4D80-ADA0-C01188C528BF}" dt="2022-11-21T13:33:08.679" v="869" actId="1076"/>
          <ac:picMkLst>
            <pc:docMk/>
            <pc:sldMk cId="1814592923" sldId="706"/>
            <ac:picMk id="6" creationId="{109D8607-35D2-E3EB-3DE4-F0890B6A9E8C}"/>
          </ac:picMkLst>
        </pc:picChg>
        <pc:picChg chg="del">
          <ac:chgData name="Regina Sauto Arce" userId="33b6af9f-005e-41ce-825d-7a7158967bb8" providerId="ADAL" clId="{141F6C41-C601-4D80-ADA0-C01188C528BF}" dt="2022-11-21T13:20:43.230" v="700" actId="478"/>
          <ac:picMkLst>
            <pc:docMk/>
            <pc:sldMk cId="1814592923" sldId="706"/>
            <ac:picMk id="15" creationId="{E1FDC26C-B902-4CA3-1CBD-0394D3966A76}"/>
          </ac:picMkLst>
        </pc:picChg>
        <pc:picChg chg="mod">
          <ac:chgData name="Regina Sauto Arce" userId="33b6af9f-005e-41ce-825d-7a7158967bb8" providerId="ADAL" clId="{141F6C41-C601-4D80-ADA0-C01188C528BF}" dt="2022-11-21T13:33:15.576" v="871" actId="1076"/>
          <ac:picMkLst>
            <pc:docMk/>
            <pc:sldMk cId="1814592923" sldId="706"/>
            <ac:picMk id="30" creationId="{11EAA6CC-8211-D931-1232-6E65B64612BC}"/>
          </ac:picMkLst>
        </pc:picChg>
        <pc:picChg chg="mod">
          <ac:chgData name="Regina Sauto Arce" userId="33b6af9f-005e-41ce-825d-7a7158967bb8" providerId="ADAL" clId="{141F6C41-C601-4D80-ADA0-C01188C528BF}" dt="2022-11-21T13:32:59.728" v="866" actId="1076"/>
          <ac:picMkLst>
            <pc:docMk/>
            <pc:sldMk cId="1814592923" sldId="706"/>
            <ac:picMk id="31" creationId="{0F5C3172-18F6-5046-66D4-C02B8037BF95}"/>
          </ac:picMkLst>
        </pc:picChg>
        <pc:picChg chg="mod">
          <ac:chgData name="Regina Sauto Arce" userId="33b6af9f-005e-41ce-825d-7a7158967bb8" providerId="ADAL" clId="{141F6C41-C601-4D80-ADA0-C01188C528BF}" dt="2022-11-21T13:33:35.656" v="895" actId="1076"/>
          <ac:picMkLst>
            <pc:docMk/>
            <pc:sldMk cId="1814592923" sldId="706"/>
            <ac:picMk id="32" creationId="{3EF1AF36-F7D6-0845-505F-14B6A2F9FFA7}"/>
          </ac:picMkLst>
        </pc:picChg>
        <pc:picChg chg="mod">
          <ac:chgData name="Regina Sauto Arce" userId="33b6af9f-005e-41ce-825d-7a7158967bb8" providerId="ADAL" clId="{141F6C41-C601-4D80-ADA0-C01188C528BF}" dt="2022-11-21T13:33:12.919" v="870" actId="1076"/>
          <ac:picMkLst>
            <pc:docMk/>
            <pc:sldMk cId="1814592923" sldId="706"/>
            <ac:picMk id="36" creationId="{F1C6CC3F-E7E9-035E-C57F-D0E82E3FFB75}"/>
          </ac:picMkLst>
        </pc:picChg>
      </pc:sldChg>
      <pc:sldChg chg="modSp mod">
        <pc:chgData name="Regina Sauto Arce" userId="33b6af9f-005e-41ce-825d-7a7158967bb8" providerId="ADAL" clId="{141F6C41-C601-4D80-ADA0-C01188C528BF}" dt="2022-11-21T13:07:09.503" v="698" actId="20577"/>
        <pc:sldMkLst>
          <pc:docMk/>
          <pc:sldMk cId="3073743304" sldId="709"/>
        </pc:sldMkLst>
        <pc:spChg chg="mod">
          <ac:chgData name="Regina Sauto Arce" userId="33b6af9f-005e-41ce-825d-7a7158967bb8" providerId="ADAL" clId="{141F6C41-C601-4D80-ADA0-C01188C528BF}" dt="2022-11-21T13:07:09.503" v="698" actId="20577"/>
          <ac:spMkLst>
            <pc:docMk/>
            <pc:sldMk cId="3073743304" sldId="709"/>
            <ac:spMk id="46" creationId="{93BF8A66-560D-6C4D-537D-24074A59C1C5}"/>
          </ac:spMkLst>
        </pc:spChg>
        <pc:spChg chg="mod">
          <ac:chgData name="Regina Sauto Arce" userId="33b6af9f-005e-41ce-825d-7a7158967bb8" providerId="ADAL" clId="{141F6C41-C601-4D80-ADA0-C01188C528BF}" dt="2022-11-21T13:06:12.206" v="691" actId="13926"/>
          <ac:spMkLst>
            <pc:docMk/>
            <pc:sldMk cId="3073743304" sldId="709"/>
            <ac:spMk id="50" creationId="{28AC9026-A0A3-DBFD-267F-642086868E37}"/>
          </ac:spMkLst>
        </pc:spChg>
        <pc:spChg chg="mod">
          <ac:chgData name="Regina Sauto Arce" userId="33b6af9f-005e-41ce-825d-7a7158967bb8" providerId="ADAL" clId="{141F6C41-C601-4D80-ADA0-C01188C528BF}" dt="2022-11-21T13:06:26.058" v="694" actId="20577"/>
          <ac:spMkLst>
            <pc:docMk/>
            <pc:sldMk cId="3073743304" sldId="709"/>
            <ac:spMk id="51" creationId="{BC4136D0-BE15-6457-FAA0-FA71160C5D30}"/>
          </ac:spMkLst>
        </pc:spChg>
        <pc:spChg chg="mod">
          <ac:chgData name="Regina Sauto Arce" userId="33b6af9f-005e-41ce-825d-7a7158967bb8" providerId="ADAL" clId="{141F6C41-C601-4D80-ADA0-C01188C528BF}" dt="2022-11-21T13:06:17.776" v="692" actId="13926"/>
          <ac:spMkLst>
            <pc:docMk/>
            <pc:sldMk cId="3073743304" sldId="709"/>
            <ac:spMk id="52" creationId="{1E855AF8-90C5-2005-9CA5-8550DD74B662}"/>
          </ac:spMkLst>
        </pc:spChg>
      </pc:sldChg>
      <pc:sldChg chg="modSp mod">
        <pc:chgData name="Regina Sauto Arce" userId="33b6af9f-005e-41ce-825d-7a7158967bb8" providerId="ADAL" clId="{141F6C41-C601-4D80-ADA0-C01188C528BF}" dt="2022-11-21T13:27:00.142" v="772" actId="1076"/>
        <pc:sldMkLst>
          <pc:docMk/>
          <pc:sldMk cId="1991428716" sldId="711"/>
        </pc:sldMkLst>
        <pc:spChg chg="mod">
          <ac:chgData name="Regina Sauto Arce" userId="33b6af9f-005e-41ce-825d-7a7158967bb8" providerId="ADAL" clId="{141F6C41-C601-4D80-ADA0-C01188C528BF}" dt="2022-11-21T13:26:56.743" v="771" actId="1076"/>
          <ac:spMkLst>
            <pc:docMk/>
            <pc:sldMk cId="1991428716" sldId="711"/>
            <ac:spMk id="5" creationId="{0DF180EA-DDF5-7713-E1CE-15DE577A54BC}"/>
          </ac:spMkLst>
        </pc:spChg>
        <pc:spChg chg="mod">
          <ac:chgData name="Regina Sauto Arce" userId="33b6af9f-005e-41ce-825d-7a7158967bb8" providerId="ADAL" clId="{141F6C41-C601-4D80-ADA0-C01188C528BF}" dt="2022-11-21T13:27:00.142" v="772" actId="1076"/>
          <ac:spMkLst>
            <pc:docMk/>
            <pc:sldMk cId="1991428716" sldId="711"/>
            <ac:spMk id="13" creationId="{393A6E19-4F48-C591-95E0-F5E667314D42}"/>
          </ac:spMkLst>
        </pc:spChg>
      </pc:sldChg>
      <pc:sldChg chg="modSp mod">
        <pc:chgData name="Regina Sauto Arce" userId="33b6af9f-005e-41ce-825d-7a7158967bb8" providerId="ADAL" clId="{141F6C41-C601-4D80-ADA0-C01188C528BF}" dt="2022-11-24T11:08:21.088" v="2240" actId="20577"/>
        <pc:sldMkLst>
          <pc:docMk/>
          <pc:sldMk cId="474057554" sldId="1176"/>
        </pc:sldMkLst>
        <pc:spChg chg="mod">
          <ac:chgData name="Regina Sauto Arce" userId="33b6af9f-005e-41ce-825d-7a7158967bb8" providerId="ADAL" clId="{141F6C41-C601-4D80-ADA0-C01188C528BF}" dt="2022-11-24T11:08:21.088" v="2240" actId="20577"/>
          <ac:spMkLst>
            <pc:docMk/>
            <pc:sldMk cId="474057554" sldId="1176"/>
            <ac:spMk id="3" creationId="{5FDD3E9F-1137-4825-29A4-E2B9EB65A381}"/>
          </ac:spMkLst>
        </pc:spChg>
        <pc:spChg chg="mod">
          <ac:chgData name="Regina Sauto Arce" userId="33b6af9f-005e-41ce-825d-7a7158967bb8" providerId="ADAL" clId="{141F6C41-C601-4D80-ADA0-C01188C528BF}" dt="2022-11-21T13:22:23.943" v="714" actId="20577"/>
          <ac:spMkLst>
            <pc:docMk/>
            <pc:sldMk cId="474057554" sldId="1176"/>
            <ac:spMk id="4" creationId="{F2A0A4F0-EEC1-E0FA-65F5-07A1ECD14A7E}"/>
          </ac:spMkLst>
        </pc:spChg>
      </pc:sldChg>
      <pc:sldChg chg="modSp mod">
        <pc:chgData name="Regina Sauto Arce" userId="33b6af9f-005e-41ce-825d-7a7158967bb8" providerId="ADAL" clId="{141F6C41-C601-4D80-ADA0-C01188C528BF}" dt="2022-11-18T12:59:36.675" v="266" actId="20577"/>
        <pc:sldMkLst>
          <pc:docMk/>
          <pc:sldMk cId="1455405824" sldId="1177"/>
        </pc:sldMkLst>
        <pc:spChg chg="mod">
          <ac:chgData name="Regina Sauto Arce" userId="33b6af9f-005e-41ce-825d-7a7158967bb8" providerId="ADAL" clId="{141F6C41-C601-4D80-ADA0-C01188C528BF}" dt="2022-11-18T12:59:36.675" v="266" actId="20577"/>
          <ac:spMkLst>
            <pc:docMk/>
            <pc:sldMk cId="1455405824" sldId="1177"/>
            <ac:spMk id="4" creationId="{9534A399-A84A-E9A2-BED2-E8F5D4BC9C82}"/>
          </ac:spMkLst>
        </pc:spChg>
        <pc:spChg chg="mod">
          <ac:chgData name="Regina Sauto Arce" userId="33b6af9f-005e-41ce-825d-7a7158967bb8" providerId="ADAL" clId="{141F6C41-C601-4D80-ADA0-C01188C528BF}" dt="2022-11-17T16:36:49.401" v="50" actId="20577"/>
          <ac:spMkLst>
            <pc:docMk/>
            <pc:sldMk cId="1455405824" sldId="1177"/>
            <ac:spMk id="15" creationId="{D84EEB3D-EF10-65C5-A7FA-41357D91D4FF}"/>
          </ac:spMkLst>
        </pc:spChg>
      </pc:sldChg>
      <pc:sldChg chg="modSp mod">
        <pc:chgData name="Regina Sauto Arce" userId="33b6af9f-005e-41ce-825d-7a7158967bb8" providerId="ADAL" clId="{141F6C41-C601-4D80-ADA0-C01188C528BF}" dt="2022-11-24T11:51:27.902" v="2518" actId="20577"/>
        <pc:sldMkLst>
          <pc:docMk/>
          <pc:sldMk cId="2093232334" sldId="1178"/>
        </pc:sldMkLst>
        <pc:spChg chg="mod">
          <ac:chgData name="Regina Sauto Arce" userId="33b6af9f-005e-41ce-825d-7a7158967bb8" providerId="ADAL" clId="{141F6C41-C601-4D80-ADA0-C01188C528BF}" dt="2022-11-24T11:51:27.902" v="2518" actId="20577"/>
          <ac:spMkLst>
            <pc:docMk/>
            <pc:sldMk cId="2093232334" sldId="1178"/>
            <ac:spMk id="4" creationId="{FD85FCA4-3247-3482-A925-982D5E1A0CD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image" Target="../media/image33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image" Target="../media/image41.jpg"/><Relationship Id="rId4" Type="http://schemas.openxmlformats.org/officeDocument/2006/relationships/image" Target="../media/image4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image" Target="../media/image33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image" Target="../media/image41.jpg"/><Relationship Id="rId4" Type="http://schemas.openxmlformats.org/officeDocument/2006/relationships/image" Target="../media/image4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E4D0C-D0AC-404D-AB4D-5DE6BD841E89}" type="doc">
      <dgm:prSet loTypeId="urn:microsoft.com/office/officeart/2008/layout/CircularPictureCallout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C0C922-91E5-4E2F-AD3D-939BB6839C69}">
      <dgm:prSet/>
      <dgm:spPr/>
      <dgm:t>
        <a:bodyPr/>
        <a:lstStyle/>
        <a:p>
          <a:endParaRPr lang="es-ES" dirty="0"/>
        </a:p>
      </dgm:t>
    </dgm:pt>
    <dgm:pt modelId="{72802264-7A77-4C2D-8EB9-25E0411341F6}" type="parTrans" cxnId="{DC3919A9-23B0-4E65-8539-EAEEED4E15EA}">
      <dgm:prSet/>
      <dgm:spPr/>
      <dgm:t>
        <a:bodyPr/>
        <a:lstStyle/>
        <a:p>
          <a:endParaRPr lang="es-ES"/>
        </a:p>
      </dgm:t>
    </dgm:pt>
    <dgm:pt modelId="{7E92A497-4633-455B-B16E-9AB1A1A62849}" type="sibTrans" cxnId="{DC3919A9-23B0-4E65-8539-EAEEED4E15EA}">
      <dgm:prSet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es-ES"/>
        </a:p>
      </dgm:t>
    </dgm:pt>
    <dgm:pt modelId="{5B57712A-1098-4092-B877-090E72D5B94E}">
      <dgm:prSet phldrT="[Texto]"/>
      <dgm:spPr/>
      <dgm:t>
        <a:bodyPr/>
        <a:lstStyle/>
        <a:p>
          <a:endParaRPr lang="es-ES" b="1" dirty="0">
            <a:solidFill>
              <a:schemeClr val="tx2"/>
            </a:solidFill>
          </a:endParaRPr>
        </a:p>
      </dgm:t>
    </dgm:pt>
    <dgm:pt modelId="{9818E53F-6262-44D2-96BD-3B7E6B38B777}" type="parTrans" cxnId="{971ECF0A-FF6C-4C73-A92F-64CA8EADE99E}">
      <dgm:prSet/>
      <dgm:spPr/>
      <dgm:t>
        <a:bodyPr/>
        <a:lstStyle/>
        <a:p>
          <a:endParaRPr lang="es-ES"/>
        </a:p>
      </dgm:t>
    </dgm:pt>
    <dgm:pt modelId="{03603C6B-F9E6-4C9C-AC71-45AF2AABA77D}" type="sibTrans" cxnId="{971ECF0A-FF6C-4C73-A92F-64CA8EADE99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1B33632-0C3A-461C-BBFC-DBD9BDD4EF4B}">
      <dgm:prSet phldrT="[Texto]"/>
      <dgm:spPr/>
      <dgm:t>
        <a:bodyPr/>
        <a:lstStyle/>
        <a:p>
          <a:endParaRPr lang="es-ES" b="1" dirty="0">
            <a:solidFill>
              <a:schemeClr val="tx2"/>
            </a:solidFill>
          </a:endParaRPr>
        </a:p>
      </dgm:t>
    </dgm:pt>
    <dgm:pt modelId="{868BF1F7-072B-4E37-B374-E3A83B73D483}" type="parTrans" cxnId="{9DC3C86B-A89D-4452-B01A-F8509095FF46}">
      <dgm:prSet/>
      <dgm:spPr/>
      <dgm:t>
        <a:bodyPr/>
        <a:lstStyle/>
        <a:p>
          <a:endParaRPr lang="es-ES"/>
        </a:p>
      </dgm:t>
    </dgm:pt>
    <dgm:pt modelId="{60449F17-8B21-4E48-9C76-402866AD18DC}" type="sibTrans" cxnId="{9DC3C86B-A89D-4452-B01A-F8509095FF4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D501312-27E8-4792-B2C6-4EB6BC8A69D0}">
      <dgm:prSet phldrT="[Texto]"/>
      <dgm:spPr/>
      <dgm:t>
        <a:bodyPr/>
        <a:lstStyle/>
        <a:p>
          <a:endParaRPr lang="es-ES" b="1" dirty="0">
            <a:solidFill>
              <a:schemeClr val="tx2"/>
            </a:solidFill>
          </a:endParaRPr>
        </a:p>
      </dgm:t>
    </dgm:pt>
    <dgm:pt modelId="{5E47B515-F948-433B-9C90-CEB52BB306F9}" type="parTrans" cxnId="{1867B996-F3D4-40BB-B23E-ADB19147D892}">
      <dgm:prSet/>
      <dgm:spPr/>
      <dgm:t>
        <a:bodyPr/>
        <a:lstStyle/>
        <a:p>
          <a:endParaRPr lang="es-ES"/>
        </a:p>
      </dgm:t>
    </dgm:pt>
    <dgm:pt modelId="{68CCD5BD-F2A9-48CB-85E1-747D9DCB893E}" type="sibTrans" cxnId="{1867B996-F3D4-40BB-B23E-ADB19147D89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4FBFF83-03AB-4D32-B0F5-F91EA4871500}">
      <dgm:prSet phldrT="[Texto]"/>
      <dgm:spPr/>
      <dgm:t>
        <a:bodyPr/>
        <a:lstStyle/>
        <a:p>
          <a:endParaRPr lang="es-ES" b="1" dirty="0">
            <a:solidFill>
              <a:schemeClr val="tx2"/>
            </a:solidFill>
          </a:endParaRPr>
        </a:p>
      </dgm:t>
    </dgm:pt>
    <dgm:pt modelId="{B9BDC4F0-F9DB-41E9-AA2F-71A1C7828334}" type="sibTrans" cxnId="{947813FF-4FEE-42D5-A63D-73A0926507DA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751B840-6CF5-499B-BECC-FD9CD722F6F7}" type="parTrans" cxnId="{947813FF-4FEE-42D5-A63D-73A0926507DA}">
      <dgm:prSet/>
      <dgm:spPr/>
      <dgm:t>
        <a:bodyPr/>
        <a:lstStyle/>
        <a:p>
          <a:endParaRPr lang="es-ES"/>
        </a:p>
      </dgm:t>
    </dgm:pt>
    <dgm:pt modelId="{A0023F69-482B-4D41-9F0F-C9E52ABB7D0D}" type="pres">
      <dgm:prSet presAssocID="{602E4D0C-D0AC-404D-AB4D-5DE6BD841E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7511D05-47BE-43E6-A422-8D106465804E}" type="pres">
      <dgm:prSet presAssocID="{602E4D0C-D0AC-404D-AB4D-5DE6BD841E89}" presName="Name1" presStyleCnt="0"/>
      <dgm:spPr/>
      <dgm:t>
        <a:bodyPr/>
        <a:lstStyle/>
        <a:p>
          <a:endParaRPr lang="es-ES"/>
        </a:p>
      </dgm:t>
    </dgm:pt>
    <dgm:pt modelId="{FA5BD476-C9CD-48EE-87CD-041564F05676}" type="pres">
      <dgm:prSet presAssocID="{7E92A497-4633-455B-B16E-9AB1A1A62849}" presName="picture_1" presStyleCnt="0"/>
      <dgm:spPr/>
      <dgm:t>
        <a:bodyPr/>
        <a:lstStyle/>
        <a:p>
          <a:endParaRPr lang="es-ES"/>
        </a:p>
      </dgm:t>
    </dgm:pt>
    <dgm:pt modelId="{68079FDF-5D62-4572-BE10-8DE55484F29E}" type="pres">
      <dgm:prSet presAssocID="{7E92A497-4633-455B-B16E-9AB1A1A62849}" presName="pictureRepeatNode" presStyleLbl="alignImgPlace1" presStyleIdx="0" presStyleCnt="5" custScaleX="83822" custScaleY="83822"/>
      <dgm:spPr/>
      <dgm:t>
        <a:bodyPr/>
        <a:lstStyle/>
        <a:p>
          <a:endParaRPr lang="es-ES"/>
        </a:p>
      </dgm:t>
    </dgm:pt>
    <dgm:pt modelId="{D1E23C1D-E49E-4573-B0F3-E5398D4BD4E5}" type="pres">
      <dgm:prSet presAssocID="{5EC0C922-91E5-4E2F-AD3D-939BB6839C6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66BF7D-643C-46ED-B1B5-244E425A8573}" type="pres">
      <dgm:prSet presAssocID="{B9BDC4F0-F9DB-41E9-AA2F-71A1C7828334}" presName="picture_2" presStyleCnt="0"/>
      <dgm:spPr/>
      <dgm:t>
        <a:bodyPr/>
        <a:lstStyle/>
        <a:p>
          <a:endParaRPr lang="es-ES"/>
        </a:p>
      </dgm:t>
    </dgm:pt>
    <dgm:pt modelId="{DBB46E8B-185E-4DF5-B452-92F7578FAA6F}" type="pres">
      <dgm:prSet presAssocID="{B9BDC4F0-F9DB-41E9-AA2F-71A1C7828334}" presName="pictureRepeatNode" presStyleLbl="alignImgPlace1" presStyleIdx="1" presStyleCnt="5" custScaleX="128129" custScaleY="128128"/>
      <dgm:spPr/>
      <dgm:t>
        <a:bodyPr/>
        <a:lstStyle/>
        <a:p>
          <a:endParaRPr lang="es-ES"/>
        </a:p>
      </dgm:t>
    </dgm:pt>
    <dgm:pt modelId="{BF095119-401E-4055-A6AE-D77FD08C18D7}" type="pres">
      <dgm:prSet presAssocID="{F4FBFF83-03AB-4D32-B0F5-F91EA4871500}" presName="line_2" presStyleLbl="parChTrans1D1" presStyleIdx="0" presStyleCnt="4"/>
      <dgm:spPr/>
      <dgm:t>
        <a:bodyPr/>
        <a:lstStyle/>
        <a:p>
          <a:endParaRPr lang="es-ES"/>
        </a:p>
      </dgm:t>
    </dgm:pt>
    <dgm:pt modelId="{57F12683-23EC-4DD9-ABBB-C91F05550129}" type="pres">
      <dgm:prSet presAssocID="{F4FBFF83-03AB-4D32-B0F5-F91EA4871500}" presName="textparent_2" presStyleLbl="node1" presStyleIdx="0" presStyleCnt="0"/>
      <dgm:spPr/>
      <dgm:t>
        <a:bodyPr/>
        <a:lstStyle/>
        <a:p>
          <a:endParaRPr lang="es-ES"/>
        </a:p>
      </dgm:t>
    </dgm:pt>
    <dgm:pt modelId="{28D19951-3B72-4310-AECD-0D134698240F}" type="pres">
      <dgm:prSet presAssocID="{F4FBFF83-03AB-4D32-B0F5-F91EA4871500}" presName="text_2" presStyleLbl="revTx" presStyleIdx="0" presStyleCnt="4" custScaleX="108102" custScaleY="49260" custLinFactNeighborX="11443" custLinFactNeighborY="12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1701AA-B70B-434A-8A3A-79CB4B479B55}" type="pres">
      <dgm:prSet presAssocID="{03603C6B-F9E6-4C9C-AC71-45AF2AABA77D}" presName="picture_3" presStyleCnt="0"/>
      <dgm:spPr/>
      <dgm:t>
        <a:bodyPr/>
        <a:lstStyle/>
        <a:p>
          <a:endParaRPr lang="es-ES"/>
        </a:p>
      </dgm:t>
    </dgm:pt>
    <dgm:pt modelId="{9169FC0A-0713-4C96-9E71-C83869D7010A}" type="pres">
      <dgm:prSet presAssocID="{03603C6B-F9E6-4C9C-AC71-45AF2AABA77D}" presName="pictureRepeatNode" presStyleLbl="alignImgPlace1" presStyleIdx="2" presStyleCnt="5" custScaleX="128129" custScaleY="128977"/>
      <dgm:spPr/>
      <dgm:t>
        <a:bodyPr/>
        <a:lstStyle/>
        <a:p>
          <a:endParaRPr lang="es-ES"/>
        </a:p>
      </dgm:t>
    </dgm:pt>
    <dgm:pt modelId="{023C2F74-369C-494F-BC1E-B1DB23FDF75E}" type="pres">
      <dgm:prSet presAssocID="{5B57712A-1098-4092-B877-090E72D5B94E}" presName="line_3" presStyleLbl="parChTrans1D1" presStyleIdx="1" presStyleCnt="4"/>
      <dgm:spPr/>
      <dgm:t>
        <a:bodyPr/>
        <a:lstStyle/>
        <a:p>
          <a:endParaRPr lang="es-ES"/>
        </a:p>
      </dgm:t>
    </dgm:pt>
    <dgm:pt modelId="{6DE5243B-143F-4522-BB02-344748BF50B3}" type="pres">
      <dgm:prSet presAssocID="{5B57712A-1098-4092-B877-090E72D5B94E}" presName="textparent_3" presStyleLbl="node1" presStyleIdx="0" presStyleCnt="0"/>
      <dgm:spPr/>
      <dgm:t>
        <a:bodyPr/>
        <a:lstStyle/>
        <a:p>
          <a:endParaRPr lang="es-ES"/>
        </a:p>
      </dgm:t>
    </dgm:pt>
    <dgm:pt modelId="{C700D561-8652-465B-BDB9-347E12C2BB59}" type="pres">
      <dgm:prSet presAssocID="{5B57712A-1098-4092-B877-090E72D5B94E}" presName="text_3" presStyleLbl="revTx" presStyleIdx="1" presStyleCnt="4" custScaleY="59037" custLinFactNeighborX="14076" custLinFactNeighborY="38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5D3A51-57C0-4FBD-9BA0-6BCB948D67AB}" type="pres">
      <dgm:prSet presAssocID="{60449F17-8B21-4E48-9C76-402866AD18DC}" presName="picture_4" presStyleCnt="0"/>
      <dgm:spPr/>
      <dgm:t>
        <a:bodyPr/>
        <a:lstStyle/>
        <a:p>
          <a:endParaRPr lang="es-ES"/>
        </a:p>
      </dgm:t>
    </dgm:pt>
    <dgm:pt modelId="{D24F2886-7B14-48CE-AB69-40C860E49D0C}" type="pres">
      <dgm:prSet presAssocID="{60449F17-8B21-4E48-9C76-402866AD18DC}" presName="pictureRepeatNode" presStyleLbl="alignImgPlace1" presStyleIdx="3" presStyleCnt="5" custScaleX="128129" custScaleY="128128"/>
      <dgm:spPr/>
      <dgm:t>
        <a:bodyPr/>
        <a:lstStyle/>
        <a:p>
          <a:endParaRPr lang="es-ES"/>
        </a:p>
      </dgm:t>
    </dgm:pt>
    <dgm:pt modelId="{D6223CD2-A6B5-4435-9218-8F5DD3E5F948}" type="pres">
      <dgm:prSet presAssocID="{21B33632-0C3A-461C-BBFC-DBD9BDD4EF4B}" presName="line_4" presStyleLbl="parChTrans1D1" presStyleIdx="2" presStyleCnt="4"/>
      <dgm:spPr/>
      <dgm:t>
        <a:bodyPr/>
        <a:lstStyle/>
        <a:p>
          <a:endParaRPr lang="es-ES"/>
        </a:p>
      </dgm:t>
    </dgm:pt>
    <dgm:pt modelId="{89F43FE3-6B6F-492A-B4AE-F2F3200147E5}" type="pres">
      <dgm:prSet presAssocID="{21B33632-0C3A-461C-BBFC-DBD9BDD4EF4B}" presName="textparent_4" presStyleLbl="node1" presStyleIdx="0" presStyleCnt="0"/>
      <dgm:spPr/>
      <dgm:t>
        <a:bodyPr/>
        <a:lstStyle/>
        <a:p>
          <a:endParaRPr lang="es-ES"/>
        </a:p>
      </dgm:t>
    </dgm:pt>
    <dgm:pt modelId="{DEBCAD31-5B5E-4E9E-B2E2-3883C1AC093F}" type="pres">
      <dgm:prSet presAssocID="{21B33632-0C3A-461C-BBFC-DBD9BDD4EF4B}" presName="text_4" presStyleLbl="revTx" presStyleIdx="2" presStyleCnt="4" custScaleY="39357" custLinFactNeighborX="11119" custLinFactNeighborY="-4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EE9D21-3FD4-4E9C-886E-BBD58B05E082}" type="pres">
      <dgm:prSet presAssocID="{68CCD5BD-F2A9-48CB-85E1-747D9DCB893E}" presName="picture_5" presStyleCnt="0"/>
      <dgm:spPr/>
      <dgm:t>
        <a:bodyPr/>
        <a:lstStyle/>
        <a:p>
          <a:endParaRPr lang="es-ES"/>
        </a:p>
      </dgm:t>
    </dgm:pt>
    <dgm:pt modelId="{F1DD72D4-1D72-4B96-9DB9-49D69B47D5FF}" type="pres">
      <dgm:prSet presAssocID="{68CCD5BD-F2A9-48CB-85E1-747D9DCB893E}" presName="pictureRepeatNode" presStyleLbl="alignImgPlace1" presStyleIdx="4" presStyleCnt="5" custScaleX="128129" custScaleY="128128"/>
      <dgm:spPr/>
      <dgm:t>
        <a:bodyPr/>
        <a:lstStyle/>
        <a:p>
          <a:endParaRPr lang="es-ES"/>
        </a:p>
      </dgm:t>
    </dgm:pt>
    <dgm:pt modelId="{9DE6FA5F-5B0D-4889-99E1-DDFA5C7ABA77}" type="pres">
      <dgm:prSet presAssocID="{5D501312-27E8-4792-B2C6-4EB6BC8A69D0}" presName="line_5" presStyleLbl="parChTrans1D1" presStyleIdx="3" presStyleCnt="4"/>
      <dgm:spPr/>
      <dgm:t>
        <a:bodyPr/>
        <a:lstStyle/>
        <a:p>
          <a:endParaRPr lang="es-ES"/>
        </a:p>
      </dgm:t>
    </dgm:pt>
    <dgm:pt modelId="{1F853C09-0634-4508-BCA8-242B0E95C3C4}" type="pres">
      <dgm:prSet presAssocID="{5D501312-27E8-4792-B2C6-4EB6BC8A69D0}" presName="textparent_5" presStyleLbl="node1" presStyleIdx="0" presStyleCnt="0"/>
      <dgm:spPr/>
      <dgm:t>
        <a:bodyPr/>
        <a:lstStyle/>
        <a:p>
          <a:endParaRPr lang="es-ES"/>
        </a:p>
      </dgm:t>
    </dgm:pt>
    <dgm:pt modelId="{D6DCB734-8D78-4D73-8C49-31A93BFDF6BF}" type="pres">
      <dgm:prSet presAssocID="{5D501312-27E8-4792-B2C6-4EB6BC8A69D0}" presName="text_5" presStyleLbl="revTx" presStyleIdx="3" presStyleCnt="4" custScaleY="47119" custLinFactNeighborX="11179" custLinFactNeighborY="-48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67B996-F3D4-40BB-B23E-ADB19147D892}" srcId="{602E4D0C-D0AC-404D-AB4D-5DE6BD841E89}" destId="{5D501312-27E8-4792-B2C6-4EB6BC8A69D0}" srcOrd="4" destOrd="0" parTransId="{5E47B515-F948-433B-9C90-CEB52BB306F9}" sibTransId="{68CCD5BD-F2A9-48CB-85E1-747D9DCB893E}"/>
    <dgm:cxn modelId="{3F3229AC-6388-4187-A068-445BF4670B99}" type="presOf" srcId="{03603C6B-F9E6-4C9C-AC71-45AF2AABA77D}" destId="{9169FC0A-0713-4C96-9E71-C83869D7010A}" srcOrd="0" destOrd="0" presId="urn:microsoft.com/office/officeart/2008/layout/CircularPictureCallout"/>
    <dgm:cxn modelId="{9DC3C86B-A89D-4452-B01A-F8509095FF46}" srcId="{602E4D0C-D0AC-404D-AB4D-5DE6BD841E89}" destId="{21B33632-0C3A-461C-BBFC-DBD9BDD4EF4B}" srcOrd="3" destOrd="0" parTransId="{868BF1F7-072B-4E37-B374-E3A83B73D483}" sibTransId="{60449F17-8B21-4E48-9C76-402866AD18DC}"/>
    <dgm:cxn modelId="{DC3919A9-23B0-4E65-8539-EAEEED4E15EA}" srcId="{602E4D0C-D0AC-404D-AB4D-5DE6BD841E89}" destId="{5EC0C922-91E5-4E2F-AD3D-939BB6839C69}" srcOrd="0" destOrd="0" parTransId="{72802264-7A77-4C2D-8EB9-25E0411341F6}" sibTransId="{7E92A497-4633-455B-B16E-9AB1A1A62849}"/>
    <dgm:cxn modelId="{85DC41ED-FB04-4468-80D3-965426F0B95E}" type="presOf" srcId="{21B33632-0C3A-461C-BBFC-DBD9BDD4EF4B}" destId="{DEBCAD31-5B5E-4E9E-B2E2-3883C1AC093F}" srcOrd="0" destOrd="0" presId="urn:microsoft.com/office/officeart/2008/layout/CircularPictureCallout"/>
    <dgm:cxn modelId="{6D103541-EB75-46B2-93E3-58C6849E4234}" type="presOf" srcId="{60449F17-8B21-4E48-9C76-402866AD18DC}" destId="{D24F2886-7B14-48CE-AB69-40C860E49D0C}" srcOrd="0" destOrd="0" presId="urn:microsoft.com/office/officeart/2008/layout/CircularPictureCallout"/>
    <dgm:cxn modelId="{971ECF0A-FF6C-4C73-A92F-64CA8EADE99E}" srcId="{602E4D0C-D0AC-404D-AB4D-5DE6BD841E89}" destId="{5B57712A-1098-4092-B877-090E72D5B94E}" srcOrd="2" destOrd="0" parTransId="{9818E53F-6262-44D2-96BD-3B7E6B38B777}" sibTransId="{03603C6B-F9E6-4C9C-AC71-45AF2AABA77D}"/>
    <dgm:cxn modelId="{F326BEFE-EB1E-4DC6-9507-B15C881DE3A4}" type="presOf" srcId="{5EC0C922-91E5-4E2F-AD3D-939BB6839C69}" destId="{D1E23C1D-E49E-4573-B0F3-E5398D4BD4E5}" srcOrd="0" destOrd="0" presId="urn:microsoft.com/office/officeart/2008/layout/CircularPictureCallout"/>
    <dgm:cxn modelId="{CA376B55-199F-4057-B292-17774CB5406F}" type="presOf" srcId="{602E4D0C-D0AC-404D-AB4D-5DE6BD841E89}" destId="{A0023F69-482B-4D41-9F0F-C9E52ABB7D0D}" srcOrd="0" destOrd="0" presId="urn:microsoft.com/office/officeart/2008/layout/CircularPictureCallout"/>
    <dgm:cxn modelId="{65B1CAE4-608D-455C-9F3A-DD7F5B755F49}" type="presOf" srcId="{68CCD5BD-F2A9-48CB-85E1-747D9DCB893E}" destId="{F1DD72D4-1D72-4B96-9DB9-49D69B47D5FF}" srcOrd="0" destOrd="0" presId="urn:microsoft.com/office/officeart/2008/layout/CircularPictureCallout"/>
    <dgm:cxn modelId="{6990D1EC-0FFD-4634-BF75-A3DC405DA9BB}" type="presOf" srcId="{7E92A497-4633-455B-B16E-9AB1A1A62849}" destId="{68079FDF-5D62-4572-BE10-8DE55484F29E}" srcOrd="0" destOrd="0" presId="urn:microsoft.com/office/officeart/2008/layout/CircularPictureCallout"/>
    <dgm:cxn modelId="{947813FF-4FEE-42D5-A63D-73A0926507DA}" srcId="{602E4D0C-D0AC-404D-AB4D-5DE6BD841E89}" destId="{F4FBFF83-03AB-4D32-B0F5-F91EA4871500}" srcOrd="1" destOrd="0" parTransId="{1751B840-6CF5-499B-BECC-FD9CD722F6F7}" sibTransId="{B9BDC4F0-F9DB-41E9-AA2F-71A1C7828334}"/>
    <dgm:cxn modelId="{26823B95-A391-42BA-8AEE-EA83AFE975ED}" type="presOf" srcId="{F4FBFF83-03AB-4D32-B0F5-F91EA4871500}" destId="{28D19951-3B72-4310-AECD-0D134698240F}" srcOrd="0" destOrd="0" presId="urn:microsoft.com/office/officeart/2008/layout/CircularPictureCallout"/>
    <dgm:cxn modelId="{392C3C2E-84E8-4441-8B10-D27D5F5023F1}" type="presOf" srcId="{5B57712A-1098-4092-B877-090E72D5B94E}" destId="{C700D561-8652-465B-BDB9-347E12C2BB59}" srcOrd="0" destOrd="0" presId="urn:microsoft.com/office/officeart/2008/layout/CircularPictureCallout"/>
    <dgm:cxn modelId="{2127BC2D-C081-4D8F-90B1-F4DF82589972}" type="presOf" srcId="{B9BDC4F0-F9DB-41E9-AA2F-71A1C7828334}" destId="{DBB46E8B-185E-4DF5-B452-92F7578FAA6F}" srcOrd="0" destOrd="0" presId="urn:microsoft.com/office/officeart/2008/layout/CircularPictureCallout"/>
    <dgm:cxn modelId="{3D3D14BF-64A0-4580-A99C-FA1CD6F8A7B3}" type="presOf" srcId="{5D501312-27E8-4792-B2C6-4EB6BC8A69D0}" destId="{D6DCB734-8D78-4D73-8C49-31A93BFDF6BF}" srcOrd="0" destOrd="0" presId="urn:microsoft.com/office/officeart/2008/layout/CircularPictureCallout"/>
    <dgm:cxn modelId="{7B1418F8-9B21-4027-9742-F70B5FD5F6D7}" type="presParOf" srcId="{A0023F69-482B-4D41-9F0F-C9E52ABB7D0D}" destId="{17511D05-47BE-43E6-A422-8D106465804E}" srcOrd="0" destOrd="0" presId="urn:microsoft.com/office/officeart/2008/layout/CircularPictureCallout"/>
    <dgm:cxn modelId="{1CE68363-46F2-4A90-998E-8C90339DF96B}" type="presParOf" srcId="{17511D05-47BE-43E6-A422-8D106465804E}" destId="{FA5BD476-C9CD-48EE-87CD-041564F05676}" srcOrd="0" destOrd="0" presId="urn:microsoft.com/office/officeart/2008/layout/CircularPictureCallout"/>
    <dgm:cxn modelId="{D357A25D-11B4-4553-83A1-29EA7409F05B}" type="presParOf" srcId="{FA5BD476-C9CD-48EE-87CD-041564F05676}" destId="{68079FDF-5D62-4572-BE10-8DE55484F29E}" srcOrd="0" destOrd="0" presId="urn:microsoft.com/office/officeart/2008/layout/CircularPictureCallout"/>
    <dgm:cxn modelId="{3A0E2E21-B4FA-4346-9B62-253FD16AB188}" type="presParOf" srcId="{17511D05-47BE-43E6-A422-8D106465804E}" destId="{D1E23C1D-E49E-4573-B0F3-E5398D4BD4E5}" srcOrd="1" destOrd="0" presId="urn:microsoft.com/office/officeart/2008/layout/CircularPictureCallout"/>
    <dgm:cxn modelId="{D76B24FC-B096-448D-9AE4-C6C006EBFDEB}" type="presParOf" srcId="{17511D05-47BE-43E6-A422-8D106465804E}" destId="{8C66BF7D-643C-46ED-B1B5-244E425A8573}" srcOrd="2" destOrd="0" presId="urn:microsoft.com/office/officeart/2008/layout/CircularPictureCallout"/>
    <dgm:cxn modelId="{63D8A628-8466-4B19-BBC6-AA05ED2DCC48}" type="presParOf" srcId="{8C66BF7D-643C-46ED-B1B5-244E425A8573}" destId="{DBB46E8B-185E-4DF5-B452-92F7578FAA6F}" srcOrd="0" destOrd="0" presId="urn:microsoft.com/office/officeart/2008/layout/CircularPictureCallout"/>
    <dgm:cxn modelId="{6C49967E-0830-45AB-A815-286D75C33A9D}" type="presParOf" srcId="{17511D05-47BE-43E6-A422-8D106465804E}" destId="{BF095119-401E-4055-A6AE-D77FD08C18D7}" srcOrd="3" destOrd="0" presId="urn:microsoft.com/office/officeart/2008/layout/CircularPictureCallout"/>
    <dgm:cxn modelId="{BA5819E3-358A-4DEB-A629-9A9D815E4BDB}" type="presParOf" srcId="{17511D05-47BE-43E6-A422-8D106465804E}" destId="{57F12683-23EC-4DD9-ABBB-C91F05550129}" srcOrd="4" destOrd="0" presId="urn:microsoft.com/office/officeart/2008/layout/CircularPictureCallout"/>
    <dgm:cxn modelId="{E4A87260-33C3-4DB6-9C3F-E9BD0EDADAE3}" type="presParOf" srcId="{57F12683-23EC-4DD9-ABBB-C91F05550129}" destId="{28D19951-3B72-4310-AECD-0D134698240F}" srcOrd="0" destOrd="0" presId="urn:microsoft.com/office/officeart/2008/layout/CircularPictureCallout"/>
    <dgm:cxn modelId="{4F7B9535-9277-46CB-B254-0AC2C241A4E5}" type="presParOf" srcId="{17511D05-47BE-43E6-A422-8D106465804E}" destId="{BC1701AA-B70B-434A-8A3A-79CB4B479B55}" srcOrd="5" destOrd="0" presId="urn:microsoft.com/office/officeart/2008/layout/CircularPictureCallout"/>
    <dgm:cxn modelId="{A181C6D3-7D6D-45EE-BF5F-44F9794A88AA}" type="presParOf" srcId="{BC1701AA-B70B-434A-8A3A-79CB4B479B55}" destId="{9169FC0A-0713-4C96-9E71-C83869D7010A}" srcOrd="0" destOrd="0" presId="urn:microsoft.com/office/officeart/2008/layout/CircularPictureCallout"/>
    <dgm:cxn modelId="{303C86FB-CDC9-4E6F-BC9D-93D9A0EBB25D}" type="presParOf" srcId="{17511D05-47BE-43E6-A422-8D106465804E}" destId="{023C2F74-369C-494F-BC1E-B1DB23FDF75E}" srcOrd="6" destOrd="0" presId="urn:microsoft.com/office/officeart/2008/layout/CircularPictureCallout"/>
    <dgm:cxn modelId="{6C322C88-B4DD-430F-80D5-4EFDC5C9964A}" type="presParOf" srcId="{17511D05-47BE-43E6-A422-8D106465804E}" destId="{6DE5243B-143F-4522-BB02-344748BF50B3}" srcOrd="7" destOrd="0" presId="urn:microsoft.com/office/officeart/2008/layout/CircularPictureCallout"/>
    <dgm:cxn modelId="{B8FF6C05-4C3C-4647-9108-214009339995}" type="presParOf" srcId="{6DE5243B-143F-4522-BB02-344748BF50B3}" destId="{C700D561-8652-465B-BDB9-347E12C2BB59}" srcOrd="0" destOrd="0" presId="urn:microsoft.com/office/officeart/2008/layout/CircularPictureCallout"/>
    <dgm:cxn modelId="{94201460-B37D-4CF3-AD52-89467A8B82D4}" type="presParOf" srcId="{17511D05-47BE-43E6-A422-8D106465804E}" destId="{355D3A51-57C0-4FBD-9BA0-6BCB948D67AB}" srcOrd="8" destOrd="0" presId="urn:microsoft.com/office/officeart/2008/layout/CircularPictureCallout"/>
    <dgm:cxn modelId="{4AC95811-AD5A-47E2-85A6-E823779B93D2}" type="presParOf" srcId="{355D3A51-57C0-4FBD-9BA0-6BCB948D67AB}" destId="{D24F2886-7B14-48CE-AB69-40C860E49D0C}" srcOrd="0" destOrd="0" presId="urn:microsoft.com/office/officeart/2008/layout/CircularPictureCallout"/>
    <dgm:cxn modelId="{075C5B80-8B4C-4571-93E9-8D3DF319574C}" type="presParOf" srcId="{17511D05-47BE-43E6-A422-8D106465804E}" destId="{D6223CD2-A6B5-4435-9218-8F5DD3E5F948}" srcOrd="9" destOrd="0" presId="urn:microsoft.com/office/officeart/2008/layout/CircularPictureCallout"/>
    <dgm:cxn modelId="{40461395-A577-4C43-8417-A12A1AAE212D}" type="presParOf" srcId="{17511D05-47BE-43E6-A422-8D106465804E}" destId="{89F43FE3-6B6F-492A-B4AE-F2F3200147E5}" srcOrd="10" destOrd="0" presId="urn:microsoft.com/office/officeart/2008/layout/CircularPictureCallout"/>
    <dgm:cxn modelId="{A4B6E75A-1F9E-466F-8F15-A2E8896122C4}" type="presParOf" srcId="{89F43FE3-6B6F-492A-B4AE-F2F3200147E5}" destId="{DEBCAD31-5B5E-4E9E-B2E2-3883C1AC093F}" srcOrd="0" destOrd="0" presId="urn:microsoft.com/office/officeart/2008/layout/CircularPictureCallout"/>
    <dgm:cxn modelId="{BBC1B958-5474-4DBE-AFFF-1BA45CA38BF6}" type="presParOf" srcId="{17511D05-47BE-43E6-A422-8D106465804E}" destId="{9BEE9D21-3FD4-4E9C-886E-BBD58B05E082}" srcOrd="11" destOrd="0" presId="urn:microsoft.com/office/officeart/2008/layout/CircularPictureCallout"/>
    <dgm:cxn modelId="{1EF562EB-3606-4E35-AE2C-4B639262645A}" type="presParOf" srcId="{9BEE9D21-3FD4-4E9C-886E-BBD58B05E082}" destId="{F1DD72D4-1D72-4B96-9DB9-49D69B47D5FF}" srcOrd="0" destOrd="0" presId="urn:microsoft.com/office/officeart/2008/layout/CircularPictureCallout"/>
    <dgm:cxn modelId="{BC2F5952-9E02-4545-8E2D-CCFF9519840E}" type="presParOf" srcId="{17511D05-47BE-43E6-A422-8D106465804E}" destId="{9DE6FA5F-5B0D-4889-99E1-DDFA5C7ABA77}" srcOrd="12" destOrd="0" presId="urn:microsoft.com/office/officeart/2008/layout/CircularPictureCallout"/>
    <dgm:cxn modelId="{CEA4F0A6-5A88-4F34-8276-C03F35B5D07C}" type="presParOf" srcId="{17511D05-47BE-43E6-A422-8D106465804E}" destId="{1F853C09-0634-4508-BCA8-242B0E95C3C4}" srcOrd="13" destOrd="0" presId="urn:microsoft.com/office/officeart/2008/layout/CircularPictureCallout"/>
    <dgm:cxn modelId="{873D4D4C-051A-4C46-9C87-886495E13C42}" type="presParOf" srcId="{1F853C09-0634-4508-BCA8-242B0E95C3C4}" destId="{D6DCB734-8D78-4D73-8C49-31A93BFDF6BF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8DC2CE-EC45-4996-AF08-D49E581AF351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E035B7-7766-4BC8-B123-9EC8715A8163}">
      <dgm:prSet phldrT="[Texto]" custT="1"/>
      <dgm:spPr>
        <a:solidFill>
          <a:schemeClr val="bg1"/>
        </a:solidFill>
        <a:ln>
          <a:solidFill>
            <a:srgbClr val="DCDFED"/>
          </a:solidFill>
        </a:ln>
      </dgm:spPr>
      <dgm:t>
        <a:bodyPr anchor="ctr" anchorCtr="0"/>
        <a:lstStyle/>
        <a:p>
          <a:pPr algn="ctr"/>
          <a:r>
            <a:rPr lang="es-ES" sz="1200" b="1" dirty="0" smtClean="0">
              <a:solidFill>
                <a:schemeClr val="tx2"/>
              </a:solidFill>
            </a:rPr>
            <a:t>NEUROSCIENCES</a:t>
          </a:r>
          <a:endParaRPr lang="es-ES" sz="1200" b="1" dirty="0">
            <a:solidFill>
              <a:schemeClr val="tx2"/>
            </a:solidFill>
          </a:endParaRPr>
        </a:p>
      </dgm:t>
    </dgm:pt>
    <dgm:pt modelId="{7F796D80-1D22-4C88-9559-90DCB36DF787}" type="parTrans" cxnId="{684E6199-50D6-404E-B6CF-3D3D9C4BB123}">
      <dgm:prSet/>
      <dgm:spPr/>
      <dgm:t>
        <a:bodyPr/>
        <a:lstStyle/>
        <a:p>
          <a:pPr algn="ctr"/>
          <a:endParaRPr lang="es-ES" sz="1600" b="0"/>
        </a:p>
      </dgm:t>
    </dgm:pt>
    <dgm:pt modelId="{EAEAB0A3-8367-4DA6-99B9-0209095A44E8}" type="sibTrans" cxnId="{684E6199-50D6-404E-B6CF-3D3D9C4BB123}">
      <dgm:prSet/>
      <dgm:spPr/>
      <dgm:t>
        <a:bodyPr/>
        <a:lstStyle/>
        <a:p>
          <a:pPr algn="ctr"/>
          <a:endParaRPr lang="es-ES" sz="1600" b="0"/>
        </a:p>
      </dgm:t>
    </dgm:pt>
    <dgm:pt modelId="{5628BFAC-A8F5-4A27-993E-91E6E8B599FA}">
      <dgm:prSet phldrT="[Texto]" custT="1"/>
      <dgm:spPr>
        <a:solidFill>
          <a:schemeClr val="bg1"/>
        </a:solidFill>
        <a:ln>
          <a:solidFill>
            <a:srgbClr val="DCDFED"/>
          </a:solidFill>
        </a:ln>
      </dgm:spPr>
      <dgm:t>
        <a:bodyPr anchor="ctr" anchorCtr="0"/>
        <a:lstStyle/>
        <a:p>
          <a:pPr algn="ctr"/>
          <a:r>
            <a:rPr lang="es-ES" sz="1200" b="1" dirty="0" smtClean="0">
              <a:solidFill>
                <a:schemeClr val="tx2"/>
              </a:solidFill>
            </a:rPr>
            <a:t>LIVER AND GASTROINTESTINAL DISEASES</a:t>
          </a:r>
          <a:endParaRPr lang="es-ES" sz="1100" b="1" dirty="0">
            <a:solidFill>
              <a:schemeClr val="tx2"/>
            </a:solidFill>
          </a:endParaRPr>
        </a:p>
      </dgm:t>
    </dgm:pt>
    <dgm:pt modelId="{2234F560-952A-4088-9EBA-D416E939811E}" type="parTrans" cxnId="{72A7FCAA-74ED-4BEF-8B3F-32499611F2B5}">
      <dgm:prSet/>
      <dgm:spPr/>
      <dgm:t>
        <a:bodyPr/>
        <a:lstStyle/>
        <a:p>
          <a:pPr algn="ctr"/>
          <a:endParaRPr lang="es-ES" sz="1600" b="0"/>
        </a:p>
      </dgm:t>
    </dgm:pt>
    <dgm:pt modelId="{18815505-18DD-45EE-AE36-8EA0BD32354E}" type="sibTrans" cxnId="{72A7FCAA-74ED-4BEF-8B3F-32499611F2B5}">
      <dgm:prSet/>
      <dgm:spPr/>
      <dgm:t>
        <a:bodyPr/>
        <a:lstStyle/>
        <a:p>
          <a:pPr algn="ctr"/>
          <a:endParaRPr lang="es-ES" sz="1600" b="0"/>
        </a:p>
      </dgm:t>
    </dgm:pt>
    <dgm:pt modelId="{49053BD7-C798-4AB6-8FAF-654FE804F318}">
      <dgm:prSet phldrT="[Texto]" custT="1"/>
      <dgm:spPr>
        <a:solidFill>
          <a:schemeClr val="bg1"/>
        </a:solidFill>
        <a:ln>
          <a:solidFill>
            <a:srgbClr val="DCDFED"/>
          </a:solidFill>
        </a:ln>
      </dgm:spPr>
      <dgm:t>
        <a:bodyPr anchor="ctr" anchorCtr="0"/>
        <a:lstStyle/>
        <a:p>
          <a:pPr algn="ctr"/>
          <a:r>
            <a:rPr lang="es-ES" sz="1200" b="1" dirty="0" smtClean="0">
              <a:solidFill>
                <a:schemeClr val="tx2"/>
              </a:solidFill>
            </a:rPr>
            <a:t>INFECTIOUS DISEASES</a:t>
          </a:r>
          <a:endParaRPr lang="es-ES" sz="1200" b="1" dirty="0">
            <a:solidFill>
              <a:schemeClr val="tx2"/>
            </a:solidFill>
          </a:endParaRPr>
        </a:p>
      </dgm:t>
    </dgm:pt>
    <dgm:pt modelId="{357FBFF2-4264-4FB2-93BE-9D4137B80CB6}" type="parTrans" cxnId="{8A9C81D9-4D91-4116-B820-BD2E5D094BFE}">
      <dgm:prSet/>
      <dgm:spPr/>
      <dgm:t>
        <a:bodyPr/>
        <a:lstStyle/>
        <a:p>
          <a:pPr algn="ctr"/>
          <a:endParaRPr lang="es-ES" sz="1600" b="0"/>
        </a:p>
      </dgm:t>
    </dgm:pt>
    <dgm:pt modelId="{FC080612-E684-4E4A-9657-D810C67243A1}" type="sibTrans" cxnId="{8A9C81D9-4D91-4116-B820-BD2E5D094BFE}">
      <dgm:prSet/>
      <dgm:spPr/>
      <dgm:t>
        <a:bodyPr/>
        <a:lstStyle/>
        <a:p>
          <a:pPr algn="ctr"/>
          <a:endParaRPr lang="es-ES" sz="1600" b="0"/>
        </a:p>
      </dgm:t>
    </dgm:pt>
    <dgm:pt modelId="{5756A397-7BE0-4C32-848A-4614EAA57AFD}">
      <dgm:prSet phldrT="[Texto]" custT="1"/>
      <dgm:spPr>
        <a:solidFill>
          <a:schemeClr val="bg1"/>
        </a:solidFill>
        <a:ln>
          <a:solidFill>
            <a:srgbClr val="DCDFED"/>
          </a:solidFill>
        </a:ln>
      </dgm:spPr>
      <dgm:t>
        <a:bodyPr anchor="ctr" anchorCtr="0"/>
        <a:lstStyle/>
        <a:p>
          <a:pPr algn="ctr"/>
          <a:r>
            <a:rPr lang="es-ES" sz="1200" b="1" dirty="0" smtClean="0">
              <a:solidFill>
                <a:schemeClr val="tx2"/>
              </a:solidFill>
            </a:rPr>
            <a:t>ONCOLOGY</a:t>
          </a:r>
          <a:endParaRPr lang="es-ES" sz="1200" b="1" dirty="0">
            <a:solidFill>
              <a:schemeClr val="tx2"/>
            </a:solidFill>
          </a:endParaRPr>
        </a:p>
      </dgm:t>
    </dgm:pt>
    <dgm:pt modelId="{D4594336-1EB3-465F-84D8-1A179002E062}" type="parTrans" cxnId="{A2873704-93B6-4C95-A7AF-C51FF16780FB}">
      <dgm:prSet/>
      <dgm:spPr/>
      <dgm:t>
        <a:bodyPr/>
        <a:lstStyle/>
        <a:p>
          <a:pPr algn="ctr"/>
          <a:endParaRPr lang="es-ES" sz="1600" b="0"/>
        </a:p>
      </dgm:t>
    </dgm:pt>
    <dgm:pt modelId="{5A5CF4B9-998B-4467-A6C0-7DE77B758386}" type="sibTrans" cxnId="{A2873704-93B6-4C95-A7AF-C51FF16780FB}">
      <dgm:prSet/>
      <dgm:spPr/>
      <dgm:t>
        <a:bodyPr/>
        <a:lstStyle/>
        <a:p>
          <a:pPr algn="ctr"/>
          <a:endParaRPr lang="es-ES" sz="1600" b="0"/>
        </a:p>
      </dgm:t>
    </dgm:pt>
    <dgm:pt modelId="{BC520053-171A-4156-8D98-90E852D300C4}" type="pres">
      <dgm:prSet presAssocID="{BA8DC2CE-EC45-4996-AF08-D49E581AF3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6D3406-6490-43D4-81E9-C5D6F125C164}" type="pres">
      <dgm:prSet presAssocID="{BA8DC2CE-EC45-4996-AF08-D49E581AF351}" presName="bkgdShp" presStyleLbl="alignAccFollowNode1" presStyleIdx="0" presStyleCnt="1" custScaleX="98171"/>
      <dgm:spPr>
        <a:noFill/>
        <a:ln>
          <a:noFill/>
        </a:ln>
      </dgm:spPr>
    </dgm:pt>
    <dgm:pt modelId="{2CEFFCCE-B960-4623-B747-2E4D7EC7007A}" type="pres">
      <dgm:prSet presAssocID="{BA8DC2CE-EC45-4996-AF08-D49E581AF351}" presName="linComp" presStyleCnt="0"/>
      <dgm:spPr/>
    </dgm:pt>
    <dgm:pt modelId="{B52DB837-D48A-4AEA-A3BE-E8B1EE94EFC4}" type="pres">
      <dgm:prSet presAssocID="{9FE035B7-7766-4BC8-B123-9EC8715A8163}" presName="compNode" presStyleCnt="0"/>
      <dgm:spPr/>
    </dgm:pt>
    <dgm:pt modelId="{980EEA4F-9DDE-465D-96D7-695B607E885A}" type="pres">
      <dgm:prSet presAssocID="{9FE035B7-7766-4BC8-B123-9EC8715A8163}" presName="node" presStyleLbl="node1" presStyleIdx="0" presStyleCnt="4" custScaleY="74074" custLinFactNeighborY="-9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22C9475A-6CAE-4DE3-B282-B5797C6571BB}" type="pres">
      <dgm:prSet presAssocID="{9FE035B7-7766-4BC8-B123-9EC8715A8163}" presName="invisiNode" presStyleLbl="node1" presStyleIdx="0" presStyleCnt="4"/>
      <dgm:spPr/>
    </dgm:pt>
    <dgm:pt modelId="{87207F96-B34B-479B-B9D1-BBFFC1C516DA}" type="pres">
      <dgm:prSet presAssocID="{9FE035B7-7766-4BC8-B123-9EC8715A8163}" presName="imagNode" presStyleLbl="fgImgPlace1" presStyleIdx="0" presStyleCnt="4" custScaleY="170012"/>
      <dgm:spPr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solidFill>
            <a:srgbClr val="DCDFED"/>
          </a:solidFill>
        </a:ln>
      </dgm:spPr>
      <dgm:t>
        <a:bodyPr/>
        <a:lstStyle/>
        <a:p>
          <a:endParaRPr lang="es-ES"/>
        </a:p>
      </dgm:t>
    </dgm:pt>
    <dgm:pt modelId="{F5909898-DC80-40E9-96A3-226F7CF9FE28}" type="pres">
      <dgm:prSet presAssocID="{EAEAB0A3-8367-4DA6-99B9-0209095A44E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1EB5911-495B-48FD-B1E5-DAA8373B4335}" type="pres">
      <dgm:prSet presAssocID="{5628BFAC-A8F5-4A27-993E-91E6E8B599FA}" presName="compNode" presStyleCnt="0"/>
      <dgm:spPr/>
    </dgm:pt>
    <dgm:pt modelId="{5539ECE7-C6C7-4F11-8277-4C045985B896}" type="pres">
      <dgm:prSet presAssocID="{5628BFAC-A8F5-4A27-993E-91E6E8B599FA}" presName="node" presStyleLbl="node1" presStyleIdx="1" presStyleCnt="4" custScaleY="74074" custLinFactNeighborY="-9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C3CDA956-17BB-4E43-897E-0FA766DCB5B4}" type="pres">
      <dgm:prSet presAssocID="{5628BFAC-A8F5-4A27-993E-91E6E8B599FA}" presName="invisiNode" presStyleLbl="node1" presStyleIdx="1" presStyleCnt="4"/>
      <dgm:spPr/>
    </dgm:pt>
    <dgm:pt modelId="{AEF90D50-6F8F-40EC-BFDB-787E36F4D2FD}" type="pres">
      <dgm:prSet presAssocID="{5628BFAC-A8F5-4A27-993E-91E6E8B599FA}" presName="imagNode" presStyleLbl="fgImgPlace1" presStyleIdx="1" presStyleCnt="4" custScaleY="170012"/>
      <dgm:spPr>
        <a:prstGeom prst="rect">
          <a:avLst/>
        </a:prstGeom>
        <a:blipFill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solidFill>
            <a:srgbClr val="DCDFED"/>
          </a:solidFill>
        </a:ln>
      </dgm:spPr>
      <dgm:t>
        <a:bodyPr/>
        <a:lstStyle/>
        <a:p>
          <a:endParaRPr lang="es-ES"/>
        </a:p>
      </dgm:t>
    </dgm:pt>
    <dgm:pt modelId="{245C359B-B0EA-48C8-9691-DC40E1367984}" type="pres">
      <dgm:prSet presAssocID="{18815505-18DD-45EE-AE36-8EA0BD32354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60AE1B9-5535-4C37-825C-5E669CCA5CB3}" type="pres">
      <dgm:prSet presAssocID="{49053BD7-C798-4AB6-8FAF-654FE804F318}" presName="compNode" presStyleCnt="0"/>
      <dgm:spPr/>
    </dgm:pt>
    <dgm:pt modelId="{2B2DEA69-A515-46BE-8DAB-DFCE5E96440E}" type="pres">
      <dgm:prSet presAssocID="{49053BD7-C798-4AB6-8FAF-654FE804F318}" presName="node" presStyleLbl="node1" presStyleIdx="2" presStyleCnt="4" custScaleY="74074" custLinFactNeighborY="-9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95935175-000A-44C6-8B19-8B24D93F9C28}" type="pres">
      <dgm:prSet presAssocID="{49053BD7-C798-4AB6-8FAF-654FE804F318}" presName="invisiNode" presStyleLbl="node1" presStyleIdx="2" presStyleCnt="4"/>
      <dgm:spPr/>
    </dgm:pt>
    <dgm:pt modelId="{8A901FF2-B0AF-405B-8468-C33727FEABF9}" type="pres">
      <dgm:prSet presAssocID="{49053BD7-C798-4AB6-8FAF-654FE804F318}" presName="imagNode" presStyleLbl="fgImgPlace1" presStyleIdx="2" presStyleCnt="4" custScaleY="170012"/>
      <dgm:spPr>
        <a:prstGeom prst="rect">
          <a:avLst/>
        </a:prstGeom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solidFill>
            <a:srgbClr val="DCDFED"/>
          </a:solidFill>
        </a:ln>
      </dgm:spPr>
      <dgm:t>
        <a:bodyPr/>
        <a:lstStyle/>
        <a:p>
          <a:endParaRPr lang="es-ES"/>
        </a:p>
      </dgm:t>
    </dgm:pt>
    <dgm:pt modelId="{5873B1B9-1D73-4E75-A99F-059460DAFAB1}" type="pres">
      <dgm:prSet presAssocID="{FC080612-E684-4E4A-9657-D810C67243A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92BCA35-875B-4D00-80D1-07DACC401F8D}" type="pres">
      <dgm:prSet presAssocID="{5756A397-7BE0-4C32-848A-4614EAA57AFD}" presName="compNode" presStyleCnt="0"/>
      <dgm:spPr/>
    </dgm:pt>
    <dgm:pt modelId="{CC676E6C-67F7-4076-AD1C-A461B4BB9449}" type="pres">
      <dgm:prSet presAssocID="{5756A397-7BE0-4C32-848A-4614EAA57AFD}" presName="node" presStyleLbl="node1" presStyleIdx="3" presStyleCnt="4" custScaleY="74074" custLinFactNeighborY="-9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1E22F37E-5606-4C7C-BED4-0C121DE01EFF}" type="pres">
      <dgm:prSet presAssocID="{5756A397-7BE0-4C32-848A-4614EAA57AFD}" presName="invisiNode" presStyleLbl="node1" presStyleIdx="3" presStyleCnt="4"/>
      <dgm:spPr/>
    </dgm:pt>
    <dgm:pt modelId="{8CB6FBFB-005A-4D1D-AED9-B77F244696AA}" type="pres">
      <dgm:prSet presAssocID="{5756A397-7BE0-4C32-848A-4614EAA57AFD}" presName="imagNode" presStyleLbl="fgImgPlace1" presStyleIdx="3" presStyleCnt="4" custScaleY="170012"/>
      <dgm:spPr>
        <a:prstGeom prst="rect">
          <a:avLst/>
        </a:prstGeom>
        <a:blipFill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solidFill>
            <a:srgbClr val="DCDFED"/>
          </a:solidFill>
        </a:ln>
      </dgm:spPr>
      <dgm:t>
        <a:bodyPr/>
        <a:lstStyle/>
        <a:p>
          <a:endParaRPr lang="es-ES"/>
        </a:p>
      </dgm:t>
    </dgm:pt>
  </dgm:ptLst>
  <dgm:cxnLst>
    <dgm:cxn modelId="{68A0BFEC-550D-4FE7-85D8-677FD293D170}" type="presOf" srcId="{BA8DC2CE-EC45-4996-AF08-D49E581AF351}" destId="{BC520053-171A-4156-8D98-90E852D300C4}" srcOrd="0" destOrd="0" presId="urn:microsoft.com/office/officeart/2005/8/layout/pList2"/>
    <dgm:cxn modelId="{B9B6D7C8-3B5E-4B5C-AD4C-7DA3BE6BCAA8}" type="presOf" srcId="{49053BD7-C798-4AB6-8FAF-654FE804F318}" destId="{2B2DEA69-A515-46BE-8DAB-DFCE5E96440E}" srcOrd="0" destOrd="0" presId="urn:microsoft.com/office/officeart/2005/8/layout/pList2"/>
    <dgm:cxn modelId="{380A8B5C-C8E2-4A76-836E-2BF13D47EEA8}" type="presOf" srcId="{18815505-18DD-45EE-AE36-8EA0BD32354E}" destId="{245C359B-B0EA-48C8-9691-DC40E1367984}" srcOrd="0" destOrd="0" presId="urn:microsoft.com/office/officeart/2005/8/layout/pList2"/>
    <dgm:cxn modelId="{72A7FCAA-74ED-4BEF-8B3F-32499611F2B5}" srcId="{BA8DC2CE-EC45-4996-AF08-D49E581AF351}" destId="{5628BFAC-A8F5-4A27-993E-91E6E8B599FA}" srcOrd="1" destOrd="0" parTransId="{2234F560-952A-4088-9EBA-D416E939811E}" sibTransId="{18815505-18DD-45EE-AE36-8EA0BD32354E}"/>
    <dgm:cxn modelId="{235FDA3E-D139-43C4-AEC1-43BAC3760CDF}" type="presOf" srcId="{5756A397-7BE0-4C32-848A-4614EAA57AFD}" destId="{CC676E6C-67F7-4076-AD1C-A461B4BB9449}" srcOrd="0" destOrd="0" presId="urn:microsoft.com/office/officeart/2005/8/layout/pList2"/>
    <dgm:cxn modelId="{DFE8B75E-5799-4170-AFDD-AEECD153BFCD}" type="presOf" srcId="{9FE035B7-7766-4BC8-B123-9EC8715A8163}" destId="{980EEA4F-9DDE-465D-96D7-695B607E885A}" srcOrd="0" destOrd="0" presId="urn:microsoft.com/office/officeart/2005/8/layout/pList2"/>
    <dgm:cxn modelId="{DFE603D9-C803-4757-B992-B61CF266E4B3}" type="presOf" srcId="{5628BFAC-A8F5-4A27-993E-91E6E8B599FA}" destId="{5539ECE7-C6C7-4F11-8277-4C045985B896}" srcOrd="0" destOrd="0" presId="urn:microsoft.com/office/officeart/2005/8/layout/pList2"/>
    <dgm:cxn modelId="{569735B9-7BF2-42D4-8A12-80AA2F27CC53}" type="presOf" srcId="{FC080612-E684-4E4A-9657-D810C67243A1}" destId="{5873B1B9-1D73-4E75-A99F-059460DAFAB1}" srcOrd="0" destOrd="0" presId="urn:microsoft.com/office/officeart/2005/8/layout/pList2"/>
    <dgm:cxn modelId="{8A9C81D9-4D91-4116-B820-BD2E5D094BFE}" srcId="{BA8DC2CE-EC45-4996-AF08-D49E581AF351}" destId="{49053BD7-C798-4AB6-8FAF-654FE804F318}" srcOrd="2" destOrd="0" parTransId="{357FBFF2-4264-4FB2-93BE-9D4137B80CB6}" sibTransId="{FC080612-E684-4E4A-9657-D810C67243A1}"/>
    <dgm:cxn modelId="{04568AB0-4505-46DE-B196-73DB1A6EB81C}" type="presOf" srcId="{EAEAB0A3-8367-4DA6-99B9-0209095A44E8}" destId="{F5909898-DC80-40E9-96A3-226F7CF9FE28}" srcOrd="0" destOrd="0" presId="urn:microsoft.com/office/officeart/2005/8/layout/pList2"/>
    <dgm:cxn modelId="{684E6199-50D6-404E-B6CF-3D3D9C4BB123}" srcId="{BA8DC2CE-EC45-4996-AF08-D49E581AF351}" destId="{9FE035B7-7766-4BC8-B123-9EC8715A8163}" srcOrd="0" destOrd="0" parTransId="{7F796D80-1D22-4C88-9559-90DCB36DF787}" sibTransId="{EAEAB0A3-8367-4DA6-99B9-0209095A44E8}"/>
    <dgm:cxn modelId="{A2873704-93B6-4C95-A7AF-C51FF16780FB}" srcId="{BA8DC2CE-EC45-4996-AF08-D49E581AF351}" destId="{5756A397-7BE0-4C32-848A-4614EAA57AFD}" srcOrd="3" destOrd="0" parTransId="{D4594336-1EB3-465F-84D8-1A179002E062}" sibTransId="{5A5CF4B9-998B-4467-A6C0-7DE77B758386}"/>
    <dgm:cxn modelId="{4B1A9190-22B5-43DA-818D-54F4A9937EEF}" type="presParOf" srcId="{BC520053-171A-4156-8D98-90E852D300C4}" destId="{4C6D3406-6490-43D4-81E9-C5D6F125C164}" srcOrd="0" destOrd="0" presId="urn:microsoft.com/office/officeart/2005/8/layout/pList2"/>
    <dgm:cxn modelId="{03B3A803-8424-4A45-A8E8-96205EB3E481}" type="presParOf" srcId="{BC520053-171A-4156-8D98-90E852D300C4}" destId="{2CEFFCCE-B960-4623-B747-2E4D7EC7007A}" srcOrd="1" destOrd="0" presId="urn:microsoft.com/office/officeart/2005/8/layout/pList2"/>
    <dgm:cxn modelId="{41ED903F-7918-4F84-ACC7-55C24D78EC6D}" type="presParOf" srcId="{2CEFFCCE-B960-4623-B747-2E4D7EC7007A}" destId="{B52DB837-D48A-4AEA-A3BE-E8B1EE94EFC4}" srcOrd="0" destOrd="0" presId="urn:microsoft.com/office/officeart/2005/8/layout/pList2"/>
    <dgm:cxn modelId="{CCBA3D7F-021E-4FC7-97EE-B8C9501B86CD}" type="presParOf" srcId="{B52DB837-D48A-4AEA-A3BE-E8B1EE94EFC4}" destId="{980EEA4F-9DDE-465D-96D7-695B607E885A}" srcOrd="0" destOrd="0" presId="urn:microsoft.com/office/officeart/2005/8/layout/pList2"/>
    <dgm:cxn modelId="{CCCF5CEF-5A87-4A09-AED0-16452F4D9FED}" type="presParOf" srcId="{B52DB837-D48A-4AEA-A3BE-E8B1EE94EFC4}" destId="{22C9475A-6CAE-4DE3-B282-B5797C6571BB}" srcOrd="1" destOrd="0" presId="urn:microsoft.com/office/officeart/2005/8/layout/pList2"/>
    <dgm:cxn modelId="{58334D68-028F-4ABD-980E-397030BCB6AF}" type="presParOf" srcId="{B52DB837-D48A-4AEA-A3BE-E8B1EE94EFC4}" destId="{87207F96-B34B-479B-B9D1-BBFFC1C516DA}" srcOrd="2" destOrd="0" presId="urn:microsoft.com/office/officeart/2005/8/layout/pList2"/>
    <dgm:cxn modelId="{5F8C1A29-D8E3-4543-8608-349846023FE2}" type="presParOf" srcId="{2CEFFCCE-B960-4623-B747-2E4D7EC7007A}" destId="{F5909898-DC80-40E9-96A3-226F7CF9FE28}" srcOrd="1" destOrd="0" presId="urn:microsoft.com/office/officeart/2005/8/layout/pList2"/>
    <dgm:cxn modelId="{3AB6DEEB-F6B8-454C-A026-C78C6FF99200}" type="presParOf" srcId="{2CEFFCCE-B960-4623-B747-2E4D7EC7007A}" destId="{11EB5911-495B-48FD-B1E5-DAA8373B4335}" srcOrd="2" destOrd="0" presId="urn:microsoft.com/office/officeart/2005/8/layout/pList2"/>
    <dgm:cxn modelId="{C960B9BE-E173-439D-8A30-853222650C1E}" type="presParOf" srcId="{11EB5911-495B-48FD-B1E5-DAA8373B4335}" destId="{5539ECE7-C6C7-4F11-8277-4C045985B896}" srcOrd="0" destOrd="0" presId="urn:microsoft.com/office/officeart/2005/8/layout/pList2"/>
    <dgm:cxn modelId="{CF7C4A7C-9BB1-4337-913D-9EFF7BA5ED9C}" type="presParOf" srcId="{11EB5911-495B-48FD-B1E5-DAA8373B4335}" destId="{C3CDA956-17BB-4E43-897E-0FA766DCB5B4}" srcOrd="1" destOrd="0" presId="urn:microsoft.com/office/officeart/2005/8/layout/pList2"/>
    <dgm:cxn modelId="{7DBA98EF-2F02-4F88-9D23-3A4CBE0D80E6}" type="presParOf" srcId="{11EB5911-495B-48FD-B1E5-DAA8373B4335}" destId="{AEF90D50-6F8F-40EC-BFDB-787E36F4D2FD}" srcOrd="2" destOrd="0" presId="urn:microsoft.com/office/officeart/2005/8/layout/pList2"/>
    <dgm:cxn modelId="{249F76DF-2750-41C3-B3E2-4EE32DF58768}" type="presParOf" srcId="{2CEFFCCE-B960-4623-B747-2E4D7EC7007A}" destId="{245C359B-B0EA-48C8-9691-DC40E1367984}" srcOrd="3" destOrd="0" presId="urn:microsoft.com/office/officeart/2005/8/layout/pList2"/>
    <dgm:cxn modelId="{826B62CF-388F-4057-BEBF-359D1835B327}" type="presParOf" srcId="{2CEFFCCE-B960-4623-B747-2E4D7EC7007A}" destId="{660AE1B9-5535-4C37-825C-5E669CCA5CB3}" srcOrd="4" destOrd="0" presId="urn:microsoft.com/office/officeart/2005/8/layout/pList2"/>
    <dgm:cxn modelId="{E49393C9-7BBD-4D8A-AB3A-6A4CF19D5372}" type="presParOf" srcId="{660AE1B9-5535-4C37-825C-5E669CCA5CB3}" destId="{2B2DEA69-A515-46BE-8DAB-DFCE5E96440E}" srcOrd="0" destOrd="0" presId="urn:microsoft.com/office/officeart/2005/8/layout/pList2"/>
    <dgm:cxn modelId="{9F903541-311D-4E88-A334-9F8EF5EB6E2E}" type="presParOf" srcId="{660AE1B9-5535-4C37-825C-5E669CCA5CB3}" destId="{95935175-000A-44C6-8B19-8B24D93F9C28}" srcOrd="1" destOrd="0" presId="urn:microsoft.com/office/officeart/2005/8/layout/pList2"/>
    <dgm:cxn modelId="{FE0D9986-E426-4890-9036-143685C88E91}" type="presParOf" srcId="{660AE1B9-5535-4C37-825C-5E669CCA5CB3}" destId="{8A901FF2-B0AF-405B-8468-C33727FEABF9}" srcOrd="2" destOrd="0" presId="urn:microsoft.com/office/officeart/2005/8/layout/pList2"/>
    <dgm:cxn modelId="{F144824C-56F7-4EBD-8557-133AB46F7802}" type="presParOf" srcId="{2CEFFCCE-B960-4623-B747-2E4D7EC7007A}" destId="{5873B1B9-1D73-4E75-A99F-059460DAFAB1}" srcOrd="5" destOrd="0" presId="urn:microsoft.com/office/officeart/2005/8/layout/pList2"/>
    <dgm:cxn modelId="{3503427C-4165-4B7F-B395-618A37C2BBE8}" type="presParOf" srcId="{2CEFFCCE-B960-4623-B747-2E4D7EC7007A}" destId="{092BCA35-875B-4D00-80D1-07DACC401F8D}" srcOrd="6" destOrd="0" presId="urn:microsoft.com/office/officeart/2005/8/layout/pList2"/>
    <dgm:cxn modelId="{90974FEC-4BF7-4AC0-8211-222EFE31F186}" type="presParOf" srcId="{092BCA35-875B-4D00-80D1-07DACC401F8D}" destId="{CC676E6C-67F7-4076-AD1C-A461B4BB9449}" srcOrd="0" destOrd="0" presId="urn:microsoft.com/office/officeart/2005/8/layout/pList2"/>
    <dgm:cxn modelId="{3148F2DC-C664-48F7-B9CA-FF7CE1C6E088}" type="presParOf" srcId="{092BCA35-875B-4D00-80D1-07DACC401F8D}" destId="{1E22F37E-5606-4C7C-BED4-0C121DE01EFF}" srcOrd="1" destOrd="0" presId="urn:microsoft.com/office/officeart/2005/8/layout/pList2"/>
    <dgm:cxn modelId="{DEDA90B4-1166-43CB-A73F-DC6A581A9776}" type="presParOf" srcId="{092BCA35-875B-4D00-80D1-07DACC401F8D}" destId="{8CB6FBFB-005A-4D1D-AED9-B77F244696AA}" srcOrd="2" destOrd="0" presId="urn:microsoft.com/office/officeart/2005/8/layout/p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8DC2CE-EC45-4996-AF08-D49E581AF351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628BFAC-A8F5-4A27-993E-91E6E8B599FA}">
      <dgm:prSet phldrT="[Texto]" custT="1"/>
      <dgm:spPr>
        <a:solidFill>
          <a:schemeClr val="bg1"/>
        </a:solidFill>
        <a:ln>
          <a:solidFill>
            <a:srgbClr val="DCDFED"/>
          </a:solidFill>
        </a:ln>
      </dgm:spPr>
      <dgm:t>
        <a:bodyPr anchor="ctr" anchorCtr="0"/>
        <a:lstStyle/>
        <a:p>
          <a:pPr algn="ctr"/>
          <a:r>
            <a:rPr lang="es-ES" sz="1200" b="1" dirty="0" smtClean="0">
              <a:solidFill>
                <a:schemeClr val="tx2"/>
              </a:solidFill>
            </a:rPr>
            <a:t>SYSTEMIC DISEASES</a:t>
          </a:r>
          <a:endParaRPr lang="es-ES" sz="1200" b="1" dirty="0">
            <a:solidFill>
              <a:schemeClr val="tx2"/>
            </a:solidFill>
          </a:endParaRPr>
        </a:p>
      </dgm:t>
    </dgm:pt>
    <dgm:pt modelId="{2234F560-952A-4088-9EBA-D416E939811E}" type="parTrans" cxnId="{72A7FCAA-74ED-4BEF-8B3F-32499611F2B5}">
      <dgm:prSet/>
      <dgm:spPr/>
      <dgm:t>
        <a:bodyPr/>
        <a:lstStyle/>
        <a:p>
          <a:pPr algn="ctr"/>
          <a:endParaRPr lang="es-ES" sz="1600" b="0"/>
        </a:p>
      </dgm:t>
    </dgm:pt>
    <dgm:pt modelId="{18815505-18DD-45EE-AE36-8EA0BD32354E}" type="sibTrans" cxnId="{72A7FCAA-74ED-4BEF-8B3F-32499611F2B5}">
      <dgm:prSet/>
      <dgm:spPr/>
      <dgm:t>
        <a:bodyPr/>
        <a:lstStyle/>
        <a:p>
          <a:pPr algn="ctr"/>
          <a:endParaRPr lang="es-ES" sz="1600" b="0"/>
        </a:p>
      </dgm:t>
    </dgm:pt>
    <dgm:pt modelId="{49053BD7-C798-4AB6-8FAF-654FE804F318}">
      <dgm:prSet phldrT="[Texto]" custT="1"/>
      <dgm:spPr>
        <a:solidFill>
          <a:schemeClr val="bg1"/>
        </a:solidFill>
        <a:ln>
          <a:solidFill>
            <a:srgbClr val="DCDFED"/>
          </a:solidFill>
        </a:ln>
      </dgm:spPr>
      <dgm:t>
        <a:bodyPr anchor="ctr" anchorCtr="0"/>
        <a:lstStyle/>
        <a:p>
          <a:pPr algn="ctr"/>
          <a:r>
            <a:rPr lang="es-ES" sz="1200" b="1" dirty="0" smtClean="0">
              <a:solidFill>
                <a:schemeClr val="tx2"/>
              </a:solidFill>
            </a:rPr>
            <a:t>EPIDEMIOLOGY AND PUBLIC HEALTH</a:t>
          </a:r>
          <a:endParaRPr lang="es-ES" sz="1200" b="1" dirty="0">
            <a:solidFill>
              <a:schemeClr val="tx2"/>
            </a:solidFill>
          </a:endParaRPr>
        </a:p>
      </dgm:t>
    </dgm:pt>
    <dgm:pt modelId="{357FBFF2-4264-4FB2-93BE-9D4137B80CB6}" type="parTrans" cxnId="{8A9C81D9-4D91-4116-B820-BD2E5D094BFE}">
      <dgm:prSet/>
      <dgm:spPr/>
      <dgm:t>
        <a:bodyPr/>
        <a:lstStyle/>
        <a:p>
          <a:pPr algn="ctr"/>
          <a:endParaRPr lang="es-ES" sz="1600" b="0"/>
        </a:p>
      </dgm:t>
    </dgm:pt>
    <dgm:pt modelId="{FC080612-E684-4E4A-9657-D810C67243A1}" type="sibTrans" cxnId="{8A9C81D9-4D91-4116-B820-BD2E5D094BFE}">
      <dgm:prSet/>
      <dgm:spPr/>
      <dgm:t>
        <a:bodyPr/>
        <a:lstStyle/>
        <a:p>
          <a:pPr algn="ctr"/>
          <a:endParaRPr lang="es-ES" sz="1600" b="0"/>
        </a:p>
      </dgm:t>
    </dgm:pt>
    <dgm:pt modelId="{5756A397-7BE0-4C32-848A-4614EAA57AFD}">
      <dgm:prSet phldrT="[Texto]" custT="1"/>
      <dgm:spPr>
        <a:solidFill>
          <a:schemeClr val="bg1"/>
        </a:solidFill>
        <a:ln>
          <a:solidFill>
            <a:srgbClr val="DCDFED"/>
          </a:solidFill>
        </a:ln>
      </dgm:spPr>
      <dgm:t>
        <a:bodyPr anchor="ctr" anchorCtr="0"/>
        <a:lstStyle/>
        <a:p>
          <a:pPr algn="ctr"/>
          <a:r>
            <a:rPr lang="es-ES" sz="1200" b="1" dirty="0" smtClean="0">
              <a:solidFill>
                <a:schemeClr val="tx2"/>
              </a:solidFill>
            </a:rPr>
            <a:t>BIO-ENGINEERING</a:t>
          </a:r>
          <a:endParaRPr lang="es-ES" sz="1200" b="1" dirty="0">
            <a:solidFill>
              <a:schemeClr val="tx2"/>
            </a:solidFill>
          </a:endParaRPr>
        </a:p>
      </dgm:t>
    </dgm:pt>
    <dgm:pt modelId="{D4594336-1EB3-465F-84D8-1A179002E062}" type="parTrans" cxnId="{A2873704-93B6-4C95-A7AF-C51FF16780FB}">
      <dgm:prSet/>
      <dgm:spPr/>
      <dgm:t>
        <a:bodyPr/>
        <a:lstStyle/>
        <a:p>
          <a:pPr algn="ctr"/>
          <a:endParaRPr lang="es-ES" sz="1600" b="0"/>
        </a:p>
      </dgm:t>
    </dgm:pt>
    <dgm:pt modelId="{5A5CF4B9-998B-4467-A6C0-7DE77B758386}" type="sibTrans" cxnId="{A2873704-93B6-4C95-A7AF-C51FF16780FB}">
      <dgm:prSet/>
      <dgm:spPr/>
      <dgm:t>
        <a:bodyPr/>
        <a:lstStyle/>
        <a:p>
          <a:pPr algn="ctr"/>
          <a:endParaRPr lang="es-ES" sz="1600" b="0"/>
        </a:p>
      </dgm:t>
    </dgm:pt>
    <dgm:pt modelId="{BC520053-171A-4156-8D98-90E852D300C4}" type="pres">
      <dgm:prSet presAssocID="{BA8DC2CE-EC45-4996-AF08-D49E581AF3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6D3406-6490-43D4-81E9-C5D6F125C164}" type="pres">
      <dgm:prSet presAssocID="{BA8DC2CE-EC45-4996-AF08-D49E581AF351}" presName="bkgdShp" presStyleLbl="alignAccFollowNode1" presStyleIdx="0" presStyleCnt="1" custScaleX="98171"/>
      <dgm:spPr>
        <a:noFill/>
        <a:ln>
          <a:noFill/>
        </a:ln>
      </dgm:spPr>
    </dgm:pt>
    <dgm:pt modelId="{2CEFFCCE-B960-4623-B747-2E4D7EC7007A}" type="pres">
      <dgm:prSet presAssocID="{BA8DC2CE-EC45-4996-AF08-D49E581AF351}" presName="linComp" presStyleCnt="0"/>
      <dgm:spPr/>
    </dgm:pt>
    <dgm:pt modelId="{11EB5911-495B-48FD-B1E5-DAA8373B4335}" type="pres">
      <dgm:prSet presAssocID="{5628BFAC-A8F5-4A27-993E-91E6E8B599FA}" presName="compNode" presStyleCnt="0"/>
      <dgm:spPr/>
    </dgm:pt>
    <dgm:pt modelId="{5539ECE7-C6C7-4F11-8277-4C045985B896}" type="pres">
      <dgm:prSet presAssocID="{5628BFAC-A8F5-4A27-993E-91E6E8B599FA}" presName="node" presStyleLbl="node1" presStyleIdx="0" presStyleCnt="3" custScaleY="74074" custLinFactNeighborY="-9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C3CDA956-17BB-4E43-897E-0FA766DCB5B4}" type="pres">
      <dgm:prSet presAssocID="{5628BFAC-A8F5-4A27-993E-91E6E8B599FA}" presName="invisiNode" presStyleLbl="node1" presStyleIdx="0" presStyleCnt="3"/>
      <dgm:spPr/>
    </dgm:pt>
    <dgm:pt modelId="{AEF90D50-6F8F-40EC-BFDB-787E36F4D2FD}" type="pres">
      <dgm:prSet presAssocID="{5628BFAC-A8F5-4A27-993E-91E6E8B599FA}" presName="imagNode" presStyleLbl="fgImgPlace1" presStyleIdx="0" presStyleCnt="3" custScaleY="170012"/>
      <dgm:spPr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solidFill>
            <a:srgbClr val="DCDFED"/>
          </a:solidFill>
        </a:ln>
      </dgm:spPr>
      <dgm:t>
        <a:bodyPr/>
        <a:lstStyle/>
        <a:p>
          <a:endParaRPr lang="es-ES"/>
        </a:p>
      </dgm:t>
    </dgm:pt>
    <dgm:pt modelId="{245C359B-B0EA-48C8-9691-DC40E1367984}" type="pres">
      <dgm:prSet presAssocID="{18815505-18DD-45EE-AE36-8EA0BD32354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60AE1B9-5535-4C37-825C-5E669CCA5CB3}" type="pres">
      <dgm:prSet presAssocID="{49053BD7-C798-4AB6-8FAF-654FE804F318}" presName="compNode" presStyleCnt="0"/>
      <dgm:spPr/>
    </dgm:pt>
    <dgm:pt modelId="{2B2DEA69-A515-46BE-8DAB-DFCE5E96440E}" type="pres">
      <dgm:prSet presAssocID="{49053BD7-C798-4AB6-8FAF-654FE804F318}" presName="node" presStyleLbl="node1" presStyleIdx="1" presStyleCnt="3" custScaleY="74074" custLinFactNeighborY="-9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95935175-000A-44C6-8B19-8B24D93F9C28}" type="pres">
      <dgm:prSet presAssocID="{49053BD7-C798-4AB6-8FAF-654FE804F318}" presName="invisiNode" presStyleLbl="node1" presStyleIdx="1" presStyleCnt="3"/>
      <dgm:spPr/>
    </dgm:pt>
    <dgm:pt modelId="{8A901FF2-B0AF-405B-8468-C33727FEABF9}" type="pres">
      <dgm:prSet presAssocID="{49053BD7-C798-4AB6-8FAF-654FE804F318}" presName="imagNode" presStyleLbl="fgImgPlace1" presStyleIdx="1" presStyleCnt="3" custScaleY="170012"/>
      <dgm:spPr>
        <a:prstGeom prst="rect">
          <a:avLst/>
        </a:prstGeom>
        <a:blipFill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solidFill>
            <a:srgbClr val="DCDFED"/>
          </a:solidFill>
        </a:ln>
      </dgm:spPr>
      <dgm:t>
        <a:bodyPr/>
        <a:lstStyle/>
        <a:p>
          <a:endParaRPr lang="es-ES"/>
        </a:p>
      </dgm:t>
    </dgm:pt>
    <dgm:pt modelId="{5873B1B9-1D73-4E75-A99F-059460DAFAB1}" type="pres">
      <dgm:prSet presAssocID="{FC080612-E684-4E4A-9657-D810C67243A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92BCA35-875B-4D00-80D1-07DACC401F8D}" type="pres">
      <dgm:prSet presAssocID="{5756A397-7BE0-4C32-848A-4614EAA57AFD}" presName="compNode" presStyleCnt="0"/>
      <dgm:spPr/>
    </dgm:pt>
    <dgm:pt modelId="{CC676E6C-67F7-4076-AD1C-A461B4BB9449}" type="pres">
      <dgm:prSet presAssocID="{5756A397-7BE0-4C32-848A-4614EAA57AFD}" presName="node" presStyleLbl="node1" presStyleIdx="2" presStyleCnt="3" custScaleY="74074" custLinFactNeighborY="-9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1E22F37E-5606-4C7C-BED4-0C121DE01EFF}" type="pres">
      <dgm:prSet presAssocID="{5756A397-7BE0-4C32-848A-4614EAA57AFD}" presName="invisiNode" presStyleLbl="node1" presStyleIdx="2" presStyleCnt="3"/>
      <dgm:spPr/>
    </dgm:pt>
    <dgm:pt modelId="{8CB6FBFB-005A-4D1D-AED9-B77F244696AA}" type="pres">
      <dgm:prSet presAssocID="{5756A397-7BE0-4C32-848A-4614EAA57AFD}" presName="imagNode" presStyleLbl="fgImgPlace1" presStyleIdx="2" presStyleCnt="3" custScaleY="170012"/>
      <dgm:spPr>
        <a:prstGeom prst="rect">
          <a:avLst/>
        </a:prstGeom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solidFill>
            <a:srgbClr val="DCDFED"/>
          </a:solidFill>
        </a:ln>
      </dgm:spPr>
      <dgm:t>
        <a:bodyPr/>
        <a:lstStyle/>
        <a:p>
          <a:endParaRPr lang="es-ES"/>
        </a:p>
      </dgm:t>
    </dgm:pt>
  </dgm:ptLst>
  <dgm:cxnLst>
    <dgm:cxn modelId="{68A0BFEC-550D-4FE7-85D8-677FD293D170}" type="presOf" srcId="{BA8DC2CE-EC45-4996-AF08-D49E581AF351}" destId="{BC520053-171A-4156-8D98-90E852D300C4}" srcOrd="0" destOrd="0" presId="urn:microsoft.com/office/officeart/2005/8/layout/pList2"/>
    <dgm:cxn modelId="{B9B6D7C8-3B5E-4B5C-AD4C-7DA3BE6BCAA8}" type="presOf" srcId="{49053BD7-C798-4AB6-8FAF-654FE804F318}" destId="{2B2DEA69-A515-46BE-8DAB-DFCE5E96440E}" srcOrd="0" destOrd="0" presId="urn:microsoft.com/office/officeart/2005/8/layout/pList2"/>
    <dgm:cxn modelId="{380A8B5C-C8E2-4A76-836E-2BF13D47EEA8}" type="presOf" srcId="{18815505-18DD-45EE-AE36-8EA0BD32354E}" destId="{245C359B-B0EA-48C8-9691-DC40E1367984}" srcOrd="0" destOrd="0" presId="urn:microsoft.com/office/officeart/2005/8/layout/pList2"/>
    <dgm:cxn modelId="{72A7FCAA-74ED-4BEF-8B3F-32499611F2B5}" srcId="{BA8DC2CE-EC45-4996-AF08-D49E581AF351}" destId="{5628BFAC-A8F5-4A27-993E-91E6E8B599FA}" srcOrd="0" destOrd="0" parTransId="{2234F560-952A-4088-9EBA-D416E939811E}" sibTransId="{18815505-18DD-45EE-AE36-8EA0BD32354E}"/>
    <dgm:cxn modelId="{235FDA3E-D139-43C4-AEC1-43BAC3760CDF}" type="presOf" srcId="{5756A397-7BE0-4C32-848A-4614EAA57AFD}" destId="{CC676E6C-67F7-4076-AD1C-A461B4BB9449}" srcOrd="0" destOrd="0" presId="urn:microsoft.com/office/officeart/2005/8/layout/pList2"/>
    <dgm:cxn modelId="{DFE603D9-C803-4757-B992-B61CF266E4B3}" type="presOf" srcId="{5628BFAC-A8F5-4A27-993E-91E6E8B599FA}" destId="{5539ECE7-C6C7-4F11-8277-4C045985B896}" srcOrd="0" destOrd="0" presId="urn:microsoft.com/office/officeart/2005/8/layout/pList2"/>
    <dgm:cxn modelId="{569735B9-7BF2-42D4-8A12-80AA2F27CC53}" type="presOf" srcId="{FC080612-E684-4E4A-9657-D810C67243A1}" destId="{5873B1B9-1D73-4E75-A99F-059460DAFAB1}" srcOrd="0" destOrd="0" presId="urn:microsoft.com/office/officeart/2005/8/layout/pList2"/>
    <dgm:cxn modelId="{8A9C81D9-4D91-4116-B820-BD2E5D094BFE}" srcId="{BA8DC2CE-EC45-4996-AF08-D49E581AF351}" destId="{49053BD7-C798-4AB6-8FAF-654FE804F318}" srcOrd="1" destOrd="0" parTransId="{357FBFF2-4264-4FB2-93BE-9D4137B80CB6}" sibTransId="{FC080612-E684-4E4A-9657-D810C67243A1}"/>
    <dgm:cxn modelId="{A2873704-93B6-4C95-A7AF-C51FF16780FB}" srcId="{BA8DC2CE-EC45-4996-AF08-D49E581AF351}" destId="{5756A397-7BE0-4C32-848A-4614EAA57AFD}" srcOrd="2" destOrd="0" parTransId="{D4594336-1EB3-465F-84D8-1A179002E062}" sibTransId="{5A5CF4B9-998B-4467-A6C0-7DE77B758386}"/>
    <dgm:cxn modelId="{4B1A9190-22B5-43DA-818D-54F4A9937EEF}" type="presParOf" srcId="{BC520053-171A-4156-8D98-90E852D300C4}" destId="{4C6D3406-6490-43D4-81E9-C5D6F125C164}" srcOrd="0" destOrd="0" presId="urn:microsoft.com/office/officeart/2005/8/layout/pList2"/>
    <dgm:cxn modelId="{03B3A803-8424-4A45-A8E8-96205EB3E481}" type="presParOf" srcId="{BC520053-171A-4156-8D98-90E852D300C4}" destId="{2CEFFCCE-B960-4623-B747-2E4D7EC7007A}" srcOrd="1" destOrd="0" presId="urn:microsoft.com/office/officeart/2005/8/layout/pList2"/>
    <dgm:cxn modelId="{3AB6DEEB-F6B8-454C-A026-C78C6FF99200}" type="presParOf" srcId="{2CEFFCCE-B960-4623-B747-2E4D7EC7007A}" destId="{11EB5911-495B-48FD-B1E5-DAA8373B4335}" srcOrd="0" destOrd="0" presId="urn:microsoft.com/office/officeart/2005/8/layout/pList2"/>
    <dgm:cxn modelId="{C960B9BE-E173-439D-8A30-853222650C1E}" type="presParOf" srcId="{11EB5911-495B-48FD-B1E5-DAA8373B4335}" destId="{5539ECE7-C6C7-4F11-8277-4C045985B896}" srcOrd="0" destOrd="0" presId="urn:microsoft.com/office/officeart/2005/8/layout/pList2"/>
    <dgm:cxn modelId="{CF7C4A7C-9BB1-4337-913D-9EFF7BA5ED9C}" type="presParOf" srcId="{11EB5911-495B-48FD-B1E5-DAA8373B4335}" destId="{C3CDA956-17BB-4E43-897E-0FA766DCB5B4}" srcOrd="1" destOrd="0" presId="urn:microsoft.com/office/officeart/2005/8/layout/pList2"/>
    <dgm:cxn modelId="{7DBA98EF-2F02-4F88-9D23-3A4CBE0D80E6}" type="presParOf" srcId="{11EB5911-495B-48FD-B1E5-DAA8373B4335}" destId="{AEF90D50-6F8F-40EC-BFDB-787E36F4D2FD}" srcOrd="2" destOrd="0" presId="urn:microsoft.com/office/officeart/2005/8/layout/pList2"/>
    <dgm:cxn modelId="{249F76DF-2750-41C3-B3E2-4EE32DF58768}" type="presParOf" srcId="{2CEFFCCE-B960-4623-B747-2E4D7EC7007A}" destId="{245C359B-B0EA-48C8-9691-DC40E1367984}" srcOrd="1" destOrd="0" presId="urn:microsoft.com/office/officeart/2005/8/layout/pList2"/>
    <dgm:cxn modelId="{826B62CF-388F-4057-BEBF-359D1835B327}" type="presParOf" srcId="{2CEFFCCE-B960-4623-B747-2E4D7EC7007A}" destId="{660AE1B9-5535-4C37-825C-5E669CCA5CB3}" srcOrd="2" destOrd="0" presId="urn:microsoft.com/office/officeart/2005/8/layout/pList2"/>
    <dgm:cxn modelId="{E49393C9-7BBD-4D8A-AB3A-6A4CF19D5372}" type="presParOf" srcId="{660AE1B9-5535-4C37-825C-5E669CCA5CB3}" destId="{2B2DEA69-A515-46BE-8DAB-DFCE5E96440E}" srcOrd="0" destOrd="0" presId="urn:microsoft.com/office/officeart/2005/8/layout/pList2"/>
    <dgm:cxn modelId="{9F903541-311D-4E88-A334-9F8EF5EB6E2E}" type="presParOf" srcId="{660AE1B9-5535-4C37-825C-5E669CCA5CB3}" destId="{95935175-000A-44C6-8B19-8B24D93F9C28}" srcOrd="1" destOrd="0" presId="urn:microsoft.com/office/officeart/2005/8/layout/pList2"/>
    <dgm:cxn modelId="{FE0D9986-E426-4890-9036-143685C88E91}" type="presParOf" srcId="{660AE1B9-5535-4C37-825C-5E669CCA5CB3}" destId="{8A901FF2-B0AF-405B-8468-C33727FEABF9}" srcOrd="2" destOrd="0" presId="urn:microsoft.com/office/officeart/2005/8/layout/pList2"/>
    <dgm:cxn modelId="{F144824C-56F7-4EBD-8557-133AB46F7802}" type="presParOf" srcId="{2CEFFCCE-B960-4623-B747-2E4D7EC7007A}" destId="{5873B1B9-1D73-4E75-A99F-059460DAFAB1}" srcOrd="3" destOrd="0" presId="urn:microsoft.com/office/officeart/2005/8/layout/pList2"/>
    <dgm:cxn modelId="{3503427C-4165-4B7F-B395-618A37C2BBE8}" type="presParOf" srcId="{2CEFFCCE-B960-4623-B747-2E4D7EC7007A}" destId="{092BCA35-875B-4D00-80D1-07DACC401F8D}" srcOrd="4" destOrd="0" presId="urn:microsoft.com/office/officeart/2005/8/layout/pList2"/>
    <dgm:cxn modelId="{90974FEC-4BF7-4AC0-8211-222EFE31F186}" type="presParOf" srcId="{092BCA35-875B-4D00-80D1-07DACC401F8D}" destId="{CC676E6C-67F7-4076-AD1C-A461B4BB9449}" srcOrd="0" destOrd="0" presId="urn:microsoft.com/office/officeart/2005/8/layout/pList2"/>
    <dgm:cxn modelId="{3148F2DC-C664-48F7-B9CA-FF7CE1C6E088}" type="presParOf" srcId="{092BCA35-875B-4D00-80D1-07DACC401F8D}" destId="{1E22F37E-5606-4C7C-BED4-0C121DE01EFF}" srcOrd="1" destOrd="0" presId="urn:microsoft.com/office/officeart/2005/8/layout/pList2"/>
    <dgm:cxn modelId="{DEDA90B4-1166-43CB-A73F-DC6A581A9776}" type="presParOf" srcId="{092BCA35-875B-4D00-80D1-07DACC401F8D}" destId="{8CB6FBFB-005A-4D1D-AED9-B77F244696AA}" srcOrd="2" destOrd="0" presId="urn:microsoft.com/office/officeart/2005/8/layout/p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FF0AE5-EA6A-46B0-9F99-61A15E1977CE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57FF0365-58BE-417D-BCC5-706C8B786664}">
      <dgm:prSet phldrT="[Texto]"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s-ES" sz="1300" b="1" dirty="0">
              <a:solidFill>
                <a:schemeClr val="accent5">
                  <a:lumMod val="50000"/>
                </a:schemeClr>
              </a:solidFill>
            </a:rPr>
            <a:t>METHODOLOGICAL SUPPORT</a:t>
          </a:r>
        </a:p>
      </dgm:t>
    </dgm:pt>
    <dgm:pt modelId="{6FA3D141-6B2C-4AB7-A5E2-126527572DE7}" type="parTrans" cxnId="{B756C1C6-C7D4-41D7-A46F-AFC91461BA31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04652C03-8EBD-4F62-9E19-F6687C464491}" type="sibTrans" cxnId="{B756C1C6-C7D4-41D7-A46F-AFC91461BA31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0A83FF4A-0C47-46BC-999E-9E8FE5C80D0F}">
      <dgm:prSet phldrT="[Texto]" custT="1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s-ES" sz="1300" b="1" dirty="0">
              <a:solidFill>
                <a:schemeClr val="tx2"/>
              </a:solidFill>
            </a:rPr>
            <a:t>ECONOMIC-ADMINISTRATIVE</a:t>
          </a:r>
        </a:p>
      </dgm:t>
    </dgm:pt>
    <dgm:pt modelId="{202BB799-E2A6-4BC3-BB1D-5570F1E23DF7}" type="parTrans" cxnId="{0BDA11BE-25C3-4C5C-B6A6-4E06657C2E37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CB3B0FC5-97D3-4736-B023-96367F483CD4}" type="sibTrans" cxnId="{0BDA11BE-25C3-4C5C-B6A6-4E06657C2E37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EDF6DE6C-FE0E-45D1-874A-A3B551DC8FA5}">
      <dgm:prSet phldrT="[Texto]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s-ES" sz="1300" b="1" dirty="0">
              <a:solidFill>
                <a:schemeClr val="accent4">
                  <a:lumMod val="50000"/>
                </a:schemeClr>
              </a:solidFill>
            </a:rPr>
            <a:t>SCIENTIFIC COORDINATION</a:t>
          </a:r>
        </a:p>
      </dgm:t>
    </dgm:pt>
    <dgm:pt modelId="{0F70F479-E789-476D-BEF0-36E5C14D7645}" type="parTrans" cxnId="{0E85DEC8-283E-49CF-AAE0-856D0E1389FE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CFD25D67-E181-4D39-91B8-290048986BEE}" type="sibTrans" cxnId="{0E85DEC8-283E-49CF-AAE0-856D0E1389FE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9263BFF4-E94E-46A9-ABA6-92AFF6DBDFE4}">
      <dgm:prSet phldrT="[Texto]" custT="1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s-ES" sz="1300" b="1" dirty="0">
              <a:solidFill>
                <a:schemeClr val="accent3">
                  <a:lumMod val="50000"/>
                </a:schemeClr>
              </a:solidFill>
            </a:rPr>
            <a:t>INNOVATION</a:t>
          </a:r>
        </a:p>
      </dgm:t>
    </dgm:pt>
    <dgm:pt modelId="{0EE81B78-2AB3-4363-A1B9-267F9CDA7B86}" type="parTrans" cxnId="{51B963E8-4034-4096-9E83-7107B522C3A7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2B4AE1F7-47A5-4540-A503-BA79A2D0D132}" type="sibTrans" cxnId="{51B963E8-4034-4096-9E83-7107B522C3A7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9BEF0A31-C6A0-4D81-A25A-3452BEB8741F}">
      <dgm:prSet phldrT="[Texto]"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s-ES" sz="1300" b="1" dirty="0">
              <a:solidFill>
                <a:schemeClr val="accent5">
                  <a:lumMod val="50000"/>
                </a:schemeClr>
              </a:solidFill>
            </a:rPr>
            <a:t>HUMAN RESOURCES</a:t>
          </a:r>
        </a:p>
      </dgm:t>
    </dgm:pt>
    <dgm:pt modelId="{394EBFCA-E4B1-41BB-88C1-C008B24A0598}" type="parTrans" cxnId="{422E1066-3D94-4107-9A27-9CF39002ACD5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3E3FACFE-CC32-4A8A-AD3E-74A865372D47}" type="sibTrans" cxnId="{422E1066-3D94-4107-9A27-9CF39002ACD5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F3489687-C890-48FC-A36B-2E5E25D49643}">
      <dgm:prSet phldrT="[Texto]" custT="1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s-ES" sz="1300" b="1" dirty="0">
              <a:solidFill>
                <a:schemeClr val="tx2"/>
              </a:solidFill>
            </a:rPr>
            <a:t>PROJECTS</a:t>
          </a:r>
        </a:p>
      </dgm:t>
    </dgm:pt>
    <dgm:pt modelId="{10473641-58B8-4861-A131-206845F12753}" type="parTrans" cxnId="{4771DE01-F20E-4B35-98F8-B24006EB7E76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073C72C7-E3E5-4786-A0BF-14742E9FA953}" type="sibTrans" cxnId="{4771DE01-F20E-4B35-98F8-B24006EB7E76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A90D70CB-EC81-42D5-AD8A-D85A0A7E2F6B}">
      <dgm:prSet phldrT="[Texto]"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s-ES" sz="1300" b="1" dirty="0">
              <a:solidFill>
                <a:schemeClr val="accent4">
                  <a:lumMod val="50000"/>
                </a:schemeClr>
              </a:solidFill>
            </a:rPr>
            <a:t>COMMUNICATION</a:t>
          </a:r>
        </a:p>
      </dgm:t>
    </dgm:pt>
    <dgm:pt modelId="{17B0AA0D-5415-44A0-9D5B-DBED6098191B}" type="parTrans" cxnId="{A3557A86-4C7E-4823-B2A0-8B7C5EF60FFC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20C9ADC0-A439-4700-96B2-30EAE3B05C9E}" type="sibTrans" cxnId="{A3557A86-4C7E-4823-B2A0-8B7C5EF60FFC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81DC1DC8-E8CE-4DC0-8287-3F4D2B20D191}">
      <dgm:prSet phldrT="[Texto]" custT="1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s-ES" sz="1300" b="1" dirty="0">
              <a:solidFill>
                <a:schemeClr val="accent3">
                  <a:lumMod val="50000"/>
                </a:schemeClr>
              </a:solidFill>
            </a:rPr>
            <a:t>PROCUREMENT AND PUBLIC CONTRACTING</a:t>
          </a:r>
        </a:p>
      </dgm:t>
    </dgm:pt>
    <dgm:pt modelId="{1582BE94-7E1E-4BDC-A8D4-C49776566C54}" type="parTrans" cxnId="{3389CDCE-D617-4954-98A5-891F39DE404A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3D5DB7AC-E172-4FC2-BEF8-0E037A096A2C}" type="sibTrans" cxnId="{3389CDCE-D617-4954-98A5-891F39DE404A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6DE5F862-F7E3-4CAC-93E6-10A7658854E4}">
      <dgm:prSet phldrT="[Texto]"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s-ES" sz="1300" b="1" dirty="0">
              <a:solidFill>
                <a:schemeClr val="accent5">
                  <a:lumMod val="50000"/>
                </a:schemeClr>
              </a:solidFill>
            </a:rPr>
            <a:t>EVALUATION AND QUALITY</a:t>
          </a:r>
        </a:p>
      </dgm:t>
    </dgm:pt>
    <dgm:pt modelId="{FE998901-511B-4E19-9777-D42A17D1D687}" type="parTrans" cxnId="{63E6EDDF-DC7F-4BCE-AD39-FE843F4B4F6D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9284D26A-7A88-44AC-8211-6016FD9B0D93}" type="sibTrans" cxnId="{63E6EDDF-DC7F-4BCE-AD39-FE843F4B4F6D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A2B8BAF2-0A7B-4BDD-938F-3210A3812A3F}">
      <dgm:prSet phldrT="[Texto]" custT="1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s-ES" sz="1300" b="1" dirty="0">
              <a:solidFill>
                <a:schemeClr val="tx2"/>
              </a:solidFill>
            </a:rPr>
            <a:t>DISSEMINATION AND SCIENTIFIC CULTURE</a:t>
          </a:r>
        </a:p>
      </dgm:t>
    </dgm:pt>
    <dgm:pt modelId="{8DE2E31E-E5DE-4B19-982F-8E9B2AFF849C}" type="parTrans" cxnId="{9C35FD0D-F11D-4C81-A892-350B871D166E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FF8EBDC9-E9EE-46C9-B868-4A9BF13F687A}" type="sibTrans" cxnId="{9C35FD0D-F11D-4C81-A892-350B871D166E}">
      <dgm:prSet/>
      <dgm:spPr/>
      <dgm:t>
        <a:bodyPr/>
        <a:lstStyle/>
        <a:p>
          <a:endParaRPr lang="es-ES" sz="1300" b="1">
            <a:solidFill>
              <a:schemeClr val="tx2"/>
            </a:solidFill>
          </a:endParaRPr>
        </a:p>
      </dgm:t>
    </dgm:pt>
    <dgm:pt modelId="{8DFEA511-0374-4D1D-AA61-A570C763F86A}" type="pres">
      <dgm:prSet presAssocID="{C2FF0AE5-EA6A-46B0-9F99-61A15E1977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68D467-ED46-4998-8064-A818166011B4}" type="pres">
      <dgm:prSet presAssocID="{57FF0365-58BE-417D-BCC5-706C8B786664}" presName="node" presStyleLbl="node1" presStyleIdx="0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D7CCDCFD-2BB2-44F8-93DD-47E815F93B64}" type="pres">
      <dgm:prSet presAssocID="{04652C03-8EBD-4F62-9E19-F6687C464491}" presName="sibTrans" presStyleCnt="0"/>
      <dgm:spPr/>
    </dgm:pt>
    <dgm:pt modelId="{1383F386-D804-4674-8D90-5EBEBA2E4295}" type="pres">
      <dgm:prSet presAssocID="{0A83FF4A-0C47-46BC-999E-9E8FE5C80D0F}" presName="node" presStyleLbl="node1" presStyleIdx="1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C27258BF-90F2-468E-AE72-B7392FD9FCA2}" type="pres">
      <dgm:prSet presAssocID="{CB3B0FC5-97D3-4736-B023-96367F483CD4}" presName="sibTrans" presStyleCnt="0"/>
      <dgm:spPr/>
    </dgm:pt>
    <dgm:pt modelId="{3D21F847-D773-4303-BB21-1A6B89E9D130}" type="pres">
      <dgm:prSet presAssocID="{EDF6DE6C-FE0E-45D1-874A-A3B551DC8FA5}" presName="node" presStyleLbl="node1" presStyleIdx="2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BBAEA96A-6425-4061-95F2-3D661BF4B612}" type="pres">
      <dgm:prSet presAssocID="{CFD25D67-E181-4D39-91B8-290048986BEE}" presName="sibTrans" presStyleCnt="0"/>
      <dgm:spPr/>
    </dgm:pt>
    <dgm:pt modelId="{C9240AB0-9C9F-4AE0-B43C-9822E01901F2}" type="pres">
      <dgm:prSet presAssocID="{9263BFF4-E94E-46A9-ABA6-92AFF6DBDFE4}" presName="node" presStyleLbl="node1" presStyleIdx="3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D274F742-76D5-4FCE-B0FE-4ADD2FF76DF9}" type="pres">
      <dgm:prSet presAssocID="{2B4AE1F7-47A5-4540-A503-BA79A2D0D132}" presName="sibTrans" presStyleCnt="0"/>
      <dgm:spPr/>
    </dgm:pt>
    <dgm:pt modelId="{37E38199-50B2-42BE-A483-8D412EF2B7D3}" type="pres">
      <dgm:prSet presAssocID="{9BEF0A31-C6A0-4D81-A25A-3452BEB8741F}" presName="node" presStyleLbl="node1" presStyleIdx="4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EC1F2A5F-94CF-4AA6-AC5C-5C415B88C0E1}" type="pres">
      <dgm:prSet presAssocID="{3E3FACFE-CC32-4A8A-AD3E-74A865372D47}" presName="sibTrans" presStyleCnt="0"/>
      <dgm:spPr/>
    </dgm:pt>
    <dgm:pt modelId="{84312F00-9627-494D-A9B3-38DE727EC9F8}" type="pres">
      <dgm:prSet presAssocID="{F3489687-C890-48FC-A36B-2E5E25D49643}" presName="node" presStyleLbl="node1" presStyleIdx="5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59F949E1-5435-4C48-A9B6-2B953C311DEB}" type="pres">
      <dgm:prSet presAssocID="{073C72C7-E3E5-4786-A0BF-14742E9FA953}" presName="sibTrans" presStyleCnt="0"/>
      <dgm:spPr/>
    </dgm:pt>
    <dgm:pt modelId="{2A404F99-BD40-4192-B156-EE213CDDBBA5}" type="pres">
      <dgm:prSet presAssocID="{A90D70CB-EC81-42D5-AD8A-D85A0A7E2F6B}" presName="node" presStyleLbl="node1" presStyleIdx="6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AD80BA37-EBA9-45E9-9E50-FACD085F606F}" type="pres">
      <dgm:prSet presAssocID="{20C9ADC0-A439-4700-96B2-30EAE3B05C9E}" presName="sibTrans" presStyleCnt="0"/>
      <dgm:spPr/>
    </dgm:pt>
    <dgm:pt modelId="{BBEEABB7-CE7F-441C-9D00-E93ACEC85B65}" type="pres">
      <dgm:prSet presAssocID="{81DC1DC8-E8CE-4DC0-8287-3F4D2B20D191}" presName="node" presStyleLbl="node1" presStyleIdx="7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34F6359E-2BAB-4D47-A579-7D0DF3ECFE16}" type="pres">
      <dgm:prSet presAssocID="{3D5DB7AC-E172-4FC2-BEF8-0E037A096A2C}" presName="sibTrans" presStyleCnt="0"/>
      <dgm:spPr/>
    </dgm:pt>
    <dgm:pt modelId="{FC982242-051F-4852-8984-1B86F496FCDD}" type="pres">
      <dgm:prSet presAssocID="{6DE5F862-F7E3-4CAC-93E6-10A7658854E4}" presName="node" presStyleLbl="node1" presStyleIdx="8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F7732DD9-EF03-4D73-B7D4-DE612639DD0F}" type="pres">
      <dgm:prSet presAssocID="{9284D26A-7A88-44AC-8211-6016FD9B0D93}" presName="sibTrans" presStyleCnt="0"/>
      <dgm:spPr/>
    </dgm:pt>
    <dgm:pt modelId="{52F448AF-0FE7-4B8D-936E-0112955BFA78}" type="pres">
      <dgm:prSet presAssocID="{A2B8BAF2-0A7B-4BDD-938F-3210A3812A3F}" presName="node" presStyleLbl="node1" presStyleIdx="9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4771DE01-F20E-4B35-98F8-B24006EB7E76}" srcId="{C2FF0AE5-EA6A-46B0-9F99-61A15E1977CE}" destId="{F3489687-C890-48FC-A36B-2E5E25D49643}" srcOrd="5" destOrd="0" parTransId="{10473641-58B8-4861-A131-206845F12753}" sibTransId="{073C72C7-E3E5-4786-A0BF-14742E9FA953}"/>
    <dgm:cxn modelId="{A3557A86-4C7E-4823-B2A0-8B7C5EF60FFC}" srcId="{C2FF0AE5-EA6A-46B0-9F99-61A15E1977CE}" destId="{A90D70CB-EC81-42D5-AD8A-D85A0A7E2F6B}" srcOrd="6" destOrd="0" parTransId="{17B0AA0D-5415-44A0-9D5B-DBED6098191B}" sibTransId="{20C9ADC0-A439-4700-96B2-30EAE3B05C9E}"/>
    <dgm:cxn modelId="{0E85DEC8-283E-49CF-AAE0-856D0E1389FE}" srcId="{C2FF0AE5-EA6A-46B0-9F99-61A15E1977CE}" destId="{EDF6DE6C-FE0E-45D1-874A-A3B551DC8FA5}" srcOrd="2" destOrd="0" parTransId="{0F70F479-E789-476D-BEF0-36E5C14D7645}" sibTransId="{CFD25D67-E181-4D39-91B8-290048986BEE}"/>
    <dgm:cxn modelId="{63E6EDDF-DC7F-4BCE-AD39-FE843F4B4F6D}" srcId="{C2FF0AE5-EA6A-46B0-9F99-61A15E1977CE}" destId="{6DE5F862-F7E3-4CAC-93E6-10A7658854E4}" srcOrd="8" destOrd="0" parTransId="{FE998901-511B-4E19-9777-D42A17D1D687}" sibTransId="{9284D26A-7A88-44AC-8211-6016FD9B0D93}"/>
    <dgm:cxn modelId="{957769CB-8582-4195-A18F-6210B2563429}" type="presOf" srcId="{9BEF0A31-C6A0-4D81-A25A-3452BEB8741F}" destId="{37E38199-50B2-42BE-A483-8D412EF2B7D3}" srcOrd="0" destOrd="0" presId="urn:microsoft.com/office/officeart/2005/8/layout/default"/>
    <dgm:cxn modelId="{59BB2B94-8380-4C74-8154-E908510F6E46}" type="presOf" srcId="{0A83FF4A-0C47-46BC-999E-9E8FE5C80D0F}" destId="{1383F386-D804-4674-8D90-5EBEBA2E4295}" srcOrd="0" destOrd="0" presId="urn:microsoft.com/office/officeart/2005/8/layout/default"/>
    <dgm:cxn modelId="{330ECCAF-1305-4638-B397-26477A83C027}" type="presOf" srcId="{C2FF0AE5-EA6A-46B0-9F99-61A15E1977CE}" destId="{8DFEA511-0374-4D1D-AA61-A570C763F86A}" srcOrd="0" destOrd="0" presId="urn:microsoft.com/office/officeart/2005/8/layout/default"/>
    <dgm:cxn modelId="{C30444EB-4AE5-4763-A293-34B9CCF5A37C}" type="presOf" srcId="{9263BFF4-E94E-46A9-ABA6-92AFF6DBDFE4}" destId="{C9240AB0-9C9F-4AE0-B43C-9822E01901F2}" srcOrd="0" destOrd="0" presId="urn:microsoft.com/office/officeart/2005/8/layout/default"/>
    <dgm:cxn modelId="{9C35FD0D-F11D-4C81-A892-350B871D166E}" srcId="{C2FF0AE5-EA6A-46B0-9F99-61A15E1977CE}" destId="{A2B8BAF2-0A7B-4BDD-938F-3210A3812A3F}" srcOrd="9" destOrd="0" parTransId="{8DE2E31E-E5DE-4B19-982F-8E9B2AFF849C}" sibTransId="{FF8EBDC9-E9EE-46C9-B868-4A9BF13F687A}"/>
    <dgm:cxn modelId="{09B3C4C7-04DF-4ADF-AAE5-06C07F383ED0}" type="presOf" srcId="{A90D70CB-EC81-42D5-AD8A-D85A0A7E2F6B}" destId="{2A404F99-BD40-4192-B156-EE213CDDBBA5}" srcOrd="0" destOrd="0" presId="urn:microsoft.com/office/officeart/2005/8/layout/default"/>
    <dgm:cxn modelId="{3389CDCE-D617-4954-98A5-891F39DE404A}" srcId="{C2FF0AE5-EA6A-46B0-9F99-61A15E1977CE}" destId="{81DC1DC8-E8CE-4DC0-8287-3F4D2B20D191}" srcOrd="7" destOrd="0" parTransId="{1582BE94-7E1E-4BDC-A8D4-C49776566C54}" sibTransId="{3D5DB7AC-E172-4FC2-BEF8-0E037A096A2C}"/>
    <dgm:cxn modelId="{7EF2665E-164D-4263-9435-8A3CCD9D8045}" type="presOf" srcId="{81DC1DC8-E8CE-4DC0-8287-3F4D2B20D191}" destId="{BBEEABB7-CE7F-441C-9D00-E93ACEC85B65}" srcOrd="0" destOrd="0" presId="urn:microsoft.com/office/officeart/2005/8/layout/default"/>
    <dgm:cxn modelId="{310FF49B-C831-43C0-941C-B58F29370E4F}" type="presOf" srcId="{F3489687-C890-48FC-A36B-2E5E25D49643}" destId="{84312F00-9627-494D-A9B3-38DE727EC9F8}" srcOrd="0" destOrd="0" presId="urn:microsoft.com/office/officeart/2005/8/layout/default"/>
    <dgm:cxn modelId="{C1A3A62C-9EC4-47C6-A2E4-3B4B49B1FE4F}" type="presOf" srcId="{57FF0365-58BE-417D-BCC5-706C8B786664}" destId="{1268D467-ED46-4998-8064-A818166011B4}" srcOrd="0" destOrd="0" presId="urn:microsoft.com/office/officeart/2005/8/layout/default"/>
    <dgm:cxn modelId="{B756C1C6-C7D4-41D7-A46F-AFC91461BA31}" srcId="{C2FF0AE5-EA6A-46B0-9F99-61A15E1977CE}" destId="{57FF0365-58BE-417D-BCC5-706C8B786664}" srcOrd="0" destOrd="0" parTransId="{6FA3D141-6B2C-4AB7-A5E2-126527572DE7}" sibTransId="{04652C03-8EBD-4F62-9E19-F6687C464491}"/>
    <dgm:cxn modelId="{422E1066-3D94-4107-9A27-9CF39002ACD5}" srcId="{C2FF0AE5-EA6A-46B0-9F99-61A15E1977CE}" destId="{9BEF0A31-C6A0-4D81-A25A-3452BEB8741F}" srcOrd="4" destOrd="0" parTransId="{394EBFCA-E4B1-41BB-88C1-C008B24A0598}" sibTransId="{3E3FACFE-CC32-4A8A-AD3E-74A865372D47}"/>
    <dgm:cxn modelId="{3FF5B283-424F-48C4-BD3B-1F260DA2BDCF}" type="presOf" srcId="{A2B8BAF2-0A7B-4BDD-938F-3210A3812A3F}" destId="{52F448AF-0FE7-4B8D-936E-0112955BFA78}" srcOrd="0" destOrd="0" presId="urn:microsoft.com/office/officeart/2005/8/layout/default"/>
    <dgm:cxn modelId="{0BDA11BE-25C3-4C5C-B6A6-4E06657C2E37}" srcId="{C2FF0AE5-EA6A-46B0-9F99-61A15E1977CE}" destId="{0A83FF4A-0C47-46BC-999E-9E8FE5C80D0F}" srcOrd="1" destOrd="0" parTransId="{202BB799-E2A6-4BC3-BB1D-5570F1E23DF7}" sibTransId="{CB3B0FC5-97D3-4736-B023-96367F483CD4}"/>
    <dgm:cxn modelId="{710E9DA9-ACA9-4C27-A694-5110B8B28FA8}" type="presOf" srcId="{EDF6DE6C-FE0E-45D1-874A-A3B551DC8FA5}" destId="{3D21F847-D773-4303-BB21-1A6B89E9D130}" srcOrd="0" destOrd="0" presId="urn:microsoft.com/office/officeart/2005/8/layout/default"/>
    <dgm:cxn modelId="{51B963E8-4034-4096-9E83-7107B522C3A7}" srcId="{C2FF0AE5-EA6A-46B0-9F99-61A15E1977CE}" destId="{9263BFF4-E94E-46A9-ABA6-92AFF6DBDFE4}" srcOrd="3" destOrd="0" parTransId="{0EE81B78-2AB3-4363-A1B9-267F9CDA7B86}" sibTransId="{2B4AE1F7-47A5-4540-A503-BA79A2D0D132}"/>
    <dgm:cxn modelId="{F073715E-7065-4F17-BDC7-0FF9402F3EFD}" type="presOf" srcId="{6DE5F862-F7E3-4CAC-93E6-10A7658854E4}" destId="{FC982242-051F-4852-8984-1B86F496FCDD}" srcOrd="0" destOrd="0" presId="urn:microsoft.com/office/officeart/2005/8/layout/default"/>
    <dgm:cxn modelId="{100D4920-482A-4BF1-A3E5-4A97B9261878}" type="presParOf" srcId="{8DFEA511-0374-4D1D-AA61-A570C763F86A}" destId="{1268D467-ED46-4998-8064-A818166011B4}" srcOrd="0" destOrd="0" presId="urn:microsoft.com/office/officeart/2005/8/layout/default"/>
    <dgm:cxn modelId="{694CD3AB-5D32-4950-B867-55F5580A3747}" type="presParOf" srcId="{8DFEA511-0374-4D1D-AA61-A570C763F86A}" destId="{D7CCDCFD-2BB2-44F8-93DD-47E815F93B64}" srcOrd="1" destOrd="0" presId="urn:microsoft.com/office/officeart/2005/8/layout/default"/>
    <dgm:cxn modelId="{0F948940-A143-483C-BF6F-11F2DD160CC6}" type="presParOf" srcId="{8DFEA511-0374-4D1D-AA61-A570C763F86A}" destId="{1383F386-D804-4674-8D90-5EBEBA2E4295}" srcOrd="2" destOrd="0" presId="urn:microsoft.com/office/officeart/2005/8/layout/default"/>
    <dgm:cxn modelId="{25CB0618-713C-4543-BC38-36F7DDEDDEA7}" type="presParOf" srcId="{8DFEA511-0374-4D1D-AA61-A570C763F86A}" destId="{C27258BF-90F2-468E-AE72-B7392FD9FCA2}" srcOrd="3" destOrd="0" presId="urn:microsoft.com/office/officeart/2005/8/layout/default"/>
    <dgm:cxn modelId="{827219E7-5E89-4EC2-A5CC-CD93E16C86EF}" type="presParOf" srcId="{8DFEA511-0374-4D1D-AA61-A570C763F86A}" destId="{3D21F847-D773-4303-BB21-1A6B89E9D130}" srcOrd="4" destOrd="0" presId="urn:microsoft.com/office/officeart/2005/8/layout/default"/>
    <dgm:cxn modelId="{C2F7F50B-D730-46DE-9170-4CDD6FEEAE62}" type="presParOf" srcId="{8DFEA511-0374-4D1D-AA61-A570C763F86A}" destId="{BBAEA96A-6425-4061-95F2-3D661BF4B612}" srcOrd="5" destOrd="0" presId="urn:microsoft.com/office/officeart/2005/8/layout/default"/>
    <dgm:cxn modelId="{A1F1F7D7-D4D6-420A-B372-D996E83A3E74}" type="presParOf" srcId="{8DFEA511-0374-4D1D-AA61-A570C763F86A}" destId="{C9240AB0-9C9F-4AE0-B43C-9822E01901F2}" srcOrd="6" destOrd="0" presId="urn:microsoft.com/office/officeart/2005/8/layout/default"/>
    <dgm:cxn modelId="{CBA9FFCF-4F61-43C1-8F88-97934C78E77E}" type="presParOf" srcId="{8DFEA511-0374-4D1D-AA61-A570C763F86A}" destId="{D274F742-76D5-4FCE-B0FE-4ADD2FF76DF9}" srcOrd="7" destOrd="0" presId="urn:microsoft.com/office/officeart/2005/8/layout/default"/>
    <dgm:cxn modelId="{934C528F-2115-4697-A45A-BBCDB36D240D}" type="presParOf" srcId="{8DFEA511-0374-4D1D-AA61-A570C763F86A}" destId="{37E38199-50B2-42BE-A483-8D412EF2B7D3}" srcOrd="8" destOrd="0" presId="urn:microsoft.com/office/officeart/2005/8/layout/default"/>
    <dgm:cxn modelId="{25363EB6-3CEA-4DCB-8FB0-3F96E2699EC6}" type="presParOf" srcId="{8DFEA511-0374-4D1D-AA61-A570C763F86A}" destId="{EC1F2A5F-94CF-4AA6-AC5C-5C415B88C0E1}" srcOrd="9" destOrd="0" presId="urn:microsoft.com/office/officeart/2005/8/layout/default"/>
    <dgm:cxn modelId="{2294B76A-757D-49DC-892D-45114D342104}" type="presParOf" srcId="{8DFEA511-0374-4D1D-AA61-A570C763F86A}" destId="{84312F00-9627-494D-A9B3-38DE727EC9F8}" srcOrd="10" destOrd="0" presId="urn:microsoft.com/office/officeart/2005/8/layout/default"/>
    <dgm:cxn modelId="{9CF628E0-C190-4FBA-98CB-F3F1B45EC555}" type="presParOf" srcId="{8DFEA511-0374-4D1D-AA61-A570C763F86A}" destId="{59F949E1-5435-4C48-A9B6-2B953C311DEB}" srcOrd="11" destOrd="0" presId="urn:microsoft.com/office/officeart/2005/8/layout/default"/>
    <dgm:cxn modelId="{1DCF5F3D-5B66-4DB7-B0B6-3F22E832D7D9}" type="presParOf" srcId="{8DFEA511-0374-4D1D-AA61-A570C763F86A}" destId="{2A404F99-BD40-4192-B156-EE213CDDBBA5}" srcOrd="12" destOrd="0" presId="urn:microsoft.com/office/officeart/2005/8/layout/default"/>
    <dgm:cxn modelId="{65C2731D-5567-48E6-9E19-E4C60BE68A6B}" type="presParOf" srcId="{8DFEA511-0374-4D1D-AA61-A570C763F86A}" destId="{AD80BA37-EBA9-45E9-9E50-FACD085F606F}" srcOrd="13" destOrd="0" presId="urn:microsoft.com/office/officeart/2005/8/layout/default"/>
    <dgm:cxn modelId="{A3A5E3F0-9CC3-48D6-BC69-54C95B426C66}" type="presParOf" srcId="{8DFEA511-0374-4D1D-AA61-A570C763F86A}" destId="{BBEEABB7-CE7F-441C-9D00-E93ACEC85B65}" srcOrd="14" destOrd="0" presId="urn:microsoft.com/office/officeart/2005/8/layout/default"/>
    <dgm:cxn modelId="{717976A6-4621-4E70-B145-4884D93940A1}" type="presParOf" srcId="{8DFEA511-0374-4D1D-AA61-A570C763F86A}" destId="{34F6359E-2BAB-4D47-A579-7D0DF3ECFE16}" srcOrd="15" destOrd="0" presId="urn:microsoft.com/office/officeart/2005/8/layout/default"/>
    <dgm:cxn modelId="{DB40A0B4-66D0-4360-B354-3AD9B4A8E63F}" type="presParOf" srcId="{8DFEA511-0374-4D1D-AA61-A570C763F86A}" destId="{FC982242-051F-4852-8984-1B86F496FCDD}" srcOrd="16" destOrd="0" presId="urn:microsoft.com/office/officeart/2005/8/layout/default"/>
    <dgm:cxn modelId="{A3FC8788-49CE-4815-B2FC-1FF6AF1EAADA}" type="presParOf" srcId="{8DFEA511-0374-4D1D-AA61-A570C763F86A}" destId="{F7732DD9-EF03-4D73-B7D4-DE612639DD0F}" srcOrd="17" destOrd="0" presId="urn:microsoft.com/office/officeart/2005/8/layout/default"/>
    <dgm:cxn modelId="{B54E8380-D7D5-4D3C-B676-68D30C730BAC}" type="presParOf" srcId="{8DFEA511-0374-4D1D-AA61-A570C763F86A}" destId="{52F448AF-0FE7-4B8D-936E-0112955BFA78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8DC2CE-EC45-4996-AF08-D49E581AF351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E035B7-7766-4BC8-B123-9EC8715A8163}">
      <dgm:prSet phldrT="[Texto]" custT="1"/>
      <dgm:spPr>
        <a:solidFill>
          <a:schemeClr val="bg1"/>
        </a:solidFill>
        <a:ln>
          <a:solidFill>
            <a:srgbClr val="DCDFED"/>
          </a:solidFill>
        </a:ln>
      </dgm:spPr>
      <dgm:t>
        <a:bodyPr anchor="ctr" anchorCtr="0"/>
        <a:lstStyle/>
        <a:p>
          <a:pPr algn="ctr"/>
          <a:r>
            <a:rPr lang="en-US" sz="1200" b="1" dirty="0" smtClean="0">
              <a:solidFill>
                <a:schemeClr val="tx2"/>
              </a:solidFill>
            </a:rPr>
            <a:t>ANIMAL FACILITY</a:t>
          </a:r>
          <a:endParaRPr lang="es-ES" sz="1200" b="1" dirty="0">
            <a:solidFill>
              <a:schemeClr val="tx2"/>
            </a:solidFill>
          </a:endParaRPr>
        </a:p>
      </dgm:t>
    </dgm:pt>
    <dgm:pt modelId="{7F796D80-1D22-4C88-9559-90DCB36DF787}" type="parTrans" cxnId="{684E6199-50D6-404E-B6CF-3D3D9C4BB123}">
      <dgm:prSet/>
      <dgm:spPr/>
      <dgm:t>
        <a:bodyPr/>
        <a:lstStyle/>
        <a:p>
          <a:pPr algn="ctr"/>
          <a:endParaRPr lang="es-ES" sz="1600" b="0"/>
        </a:p>
      </dgm:t>
    </dgm:pt>
    <dgm:pt modelId="{EAEAB0A3-8367-4DA6-99B9-0209095A44E8}" type="sibTrans" cxnId="{684E6199-50D6-404E-B6CF-3D3D9C4BB123}">
      <dgm:prSet/>
      <dgm:spPr/>
      <dgm:t>
        <a:bodyPr/>
        <a:lstStyle/>
        <a:p>
          <a:pPr algn="ctr"/>
          <a:endParaRPr lang="es-ES" sz="1600" b="0"/>
        </a:p>
      </dgm:t>
    </dgm:pt>
    <dgm:pt modelId="{5628BFAC-A8F5-4A27-993E-91E6E8B599FA}">
      <dgm:prSet phldrT="[Texto]" custT="1"/>
      <dgm:spPr>
        <a:solidFill>
          <a:schemeClr val="bg1"/>
        </a:solidFill>
        <a:ln>
          <a:solidFill>
            <a:srgbClr val="DCDFED"/>
          </a:solidFill>
        </a:ln>
      </dgm:spPr>
      <dgm:t>
        <a:bodyPr anchor="ctr" anchorCtr="0"/>
        <a:lstStyle/>
        <a:p>
          <a:pPr algn="ctr"/>
          <a:r>
            <a:rPr lang="es-ES" sz="1200" b="1" dirty="0" smtClean="0">
              <a:solidFill>
                <a:schemeClr val="tx2"/>
              </a:solidFill>
            </a:rPr>
            <a:t>BASQUE BIOBANK</a:t>
          </a:r>
          <a:endParaRPr lang="es-ES" sz="1200" b="1" dirty="0">
            <a:solidFill>
              <a:schemeClr val="tx2"/>
            </a:solidFill>
          </a:endParaRPr>
        </a:p>
      </dgm:t>
    </dgm:pt>
    <dgm:pt modelId="{2234F560-952A-4088-9EBA-D416E939811E}" type="parTrans" cxnId="{72A7FCAA-74ED-4BEF-8B3F-32499611F2B5}">
      <dgm:prSet/>
      <dgm:spPr/>
      <dgm:t>
        <a:bodyPr/>
        <a:lstStyle/>
        <a:p>
          <a:pPr algn="ctr"/>
          <a:endParaRPr lang="es-ES" sz="1600" b="0"/>
        </a:p>
      </dgm:t>
    </dgm:pt>
    <dgm:pt modelId="{18815505-18DD-45EE-AE36-8EA0BD32354E}" type="sibTrans" cxnId="{72A7FCAA-74ED-4BEF-8B3F-32499611F2B5}">
      <dgm:prSet/>
      <dgm:spPr/>
      <dgm:t>
        <a:bodyPr/>
        <a:lstStyle/>
        <a:p>
          <a:pPr algn="ctr"/>
          <a:endParaRPr lang="es-ES" sz="1600" b="0"/>
        </a:p>
      </dgm:t>
    </dgm:pt>
    <dgm:pt modelId="{49053BD7-C798-4AB6-8FAF-654FE804F318}">
      <dgm:prSet phldrT="[Texto]" custT="1"/>
      <dgm:spPr>
        <a:solidFill>
          <a:schemeClr val="bg1"/>
        </a:solidFill>
        <a:ln>
          <a:solidFill>
            <a:srgbClr val="DCDFED"/>
          </a:solidFill>
        </a:ln>
      </dgm:spPr>
      <dgm:t>
        <a:bodyPr anchor="ctr" anchorCtr="0"/>
        <a:lstStyle/>
        <a:p>
          <a:pPr algn="ctr"/>
          <a:r>
            <a:rPr lang="es-ES" sz="1200" b="1" dirty="0" smtClean="0">
              <a:solidFill>
                <a:schemeClr val="tx2"/>
              </a:solidFill>
            </a:rPr>
            <a:t>COMPUTATIONAL BIOLOGY</a:t>
          </a:r>
          <a:endParaRPr lang="es-ES" sz="1200" b="1" dirty="0">
            <a:solidFill>
              <a:schemeClr val="tx2"/>
            </a:solidFill>
          </a:endParaRPr>
        </a:p>
      </dgm:t>
    </dgm:pt>
    <dgm:pt modelId="{357FBFF2-4264-4FB2-93BE-9D4137B80CB6}" type="parTrans" cxnId="{8A9C81D9-4D91-4116-B820-BD2E5D094BFE}">
      <dgm:prSet/>
      <dgm:spPr/>
      <dgm:t>
        <a:bodyPr/>
        <a:lstStyle/>
        <a:p>
          <a:pPr algn="ctr"/>
          <a:endParaRPr lang="es-ES" sz="1600" b="0"/>
        </a:p>
      </dgm:t>
    </dgm:pt>
    <dgm:pt modelId="{FC080612-E684-4E4A-9657-D810C67243A1}" type="sibTrans" cxnId="{8A9C81D9-4D91-4116-B820-BD2E5D094BFE}">
      <dgm:prSet/>
      <dgm:spPr/>
      <dgm:t>
        <a:bodyPr/>
        <a:lstStyle/>
        <a:p>
          <a:pPr algn="ctr"/>
          <a:endParaRPr lang="es-ES" sz="1600" b="0"/>
        </a:p>
      </dgm:t>
    </dgm:pt>
    <dgm:pt modelId="{5756A397-7BE0-4C32-848A-4614EAA57AFD}">
      <dgm:prSet phldrT="[Texto]" custT="1"/>
      <dgm:spPr>
        <a:solidFill>
          <a:schemeClr val="bg1"/>
        </a:solidFill>
        <a:ln>
          <a:solidFill>
            <a:srgbClr val="DCDFED"/>
          </a:solidFill>
        </a:ln>
      </dgm:spPr>
      <dgm:t>
        <a:bodyPr anchor="ctr" anchorCtr="0"/>
        <a:lstStyle/>
        <a:p>
          <a:pPr algn="ctr"/>
          <a:r>
            <a:rPr lang="es-ES" sz="1200" b="1" dirty="0" smtClean="0">
              <a:solidFill>
                <a:schemeClr val="tx2"/>
              </a:solidFill>
            </a:rPr>
            <a:t>CELL CULTURES</a:t>
          </a:r>
          <a:endParaRPr lang="es-ES" sz="1200" b="1" dirty="0">
            <a:solidFill>
              <a:schemeClr val="tx2"/>
            </a:solidFill>
          </a:endParaRPr>
        </a:p>
      </dgm:t>
    </dgm:pt>
    <dgm:pt modelId="{D4594336-1EB3-465F-84D8-1A179002E062}" type="parTrans" cxnId="{A2873704-93B6-4C95-A7AF-C51FF16780FB}">
      <dgm:prSet/>
      <dgm:spPr/>
      <dgm:t>
        <a:bodyPr/>
        <a:lstStyle/>
        <a:p>
          <a:pPr algn="ctr"/>
          <a:endParaRPr lang="es-ES" sz="1600" b="0"/>
        </a:p>
      </dgm:t>
    </dgm:pt>
    <dgm:pt modelId="{5A5CF4B9-998B-4467-A6C0-7DE77B758386}" type="sibTrans" cxnId="{A2873704-93B6-4C95-A7AF-C51FF16780FB}">
      <dgm:prSet/>
      <dgm:spPr/>
      <dgm:t>
        <a:bodyPr/>
        <a:lstStyle/>
        <a:p>
          <a:pPr algn="ctr"/>
          <a:endParaRPr lang="es-ES" sz="1600" b="0"/>
        </a:p>
      </dgm:t>
    </dgm:pt>
    <dgm:pt modelId="{B2FBA87E-D53A-4EEA-8745-EB14DFC7FB49}">
      <dgm:prSet phldrT="[Texto]" custT="1"/>
      <dgm:spPr>
        <a:solidFill>
          <a:schemeClr val="bg1"/>
        </a:solidFill>
        <a:ln>
          <a:solidFill>
            <a:srgbClr val="DCDFED"/>
          </a:solidFill>
        </a:ln>
      </dgm:spPr>
      <dgm:t>
        <a:bodyPr anchor="ctr" anchorCtr="0"/>
        <a:lstStyle/>
        <a:p>
          <a:pPr algn="ctr"/>
          <a:r>
            <a:rPr lang="es-ES" sz="1200" b="1" dirty="0" smtClean="0">
              <a:solidFill>
                <a:schemeClr val="tx2"/>
              </a:solidFill>
            </a:rPr>
            <a:t>MOLECULAR DIAGNOSTICS</a:t>
          </a:r>
          <a:endParaRPr lang="es-ES" sz="1200" b="1" dirty="0">
            <a:solidFill>
              <a:schemeClr val="tx2"/>
            </a:solidFill>
          </a:endParaRPr>
        </a:p>
      </dgm:t>
    </dgm:pt>
    <dgm:pt modelId="{39A16915-5BA3-4615-9FB2-7C1673EBFE61}" type="parTrans" cxnId="{514DF3D8-FB28-465A-B373-D21CB8CA6A5E}">
      <dgm:prSet/>
      <dgm:spPr/>
      <dgm:t>
        <a:bodyPr/>
        <a:lstStyle/>
        <a:p>
          <a:pPr algn="ctr"/>
          <a:endParaRPr lang="es-ES" sz="1600" b="0"/>
        </a:p>
      </dgm:t>
    </dgm:pt>
    <dgm:pt modelId="{1FF66090-4120-4A9F-B46B-386708044691}" type="sibTrans" cxnId="{514DF3D8-FB28-465A-B373-D21CB8CA6A5E}">
      <dgm:prSet/>
      <dgm:spPr/>
      <dgm:t>
        <a:bodyPr/>
        <a:lstStyle/>
        <a:p>
          <a:pPr algn="ctr"/>
          <a:endParaRPr lang="es-ES" sz="1600" b="0"/>
        </a:p>
      </dgm:t>
    </dgm:pt>
    <dgm:pt modelId="{BC520053-171A-4156-8D98-90E852D300C4}" type="pres">
      <dgm:prSet presAssocID="{BA8DC2CE-EC45-4996-AF08-D49E581AF3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6D3406-6490-43D4-81E9-C5D6F125C164}" type="pres">
      <dgm:prSet presAssocID="{BA8DC2CE-EC45-4996-AF08-D49E581AF351}" presName="bkgdShp" presStyleLbl="alignAccFollowNode1" presStyleIdx="0" presStyleCnt="1" custScaleX="98171"/>
      <dgm:spPr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endParaRPr lang="es-ES"/>
        </a:p>
      </dgm:t>
    </dgm:pt>
    <dgm:pt modelId="{2CEFFCCE-B960-4623-B747-2E4D7EC7007A}" type="pres">
      <dgm:prSet presAssocID="{BA8DC2CE-EC45-4996-AF08-D49E581AF351}" presName="linComp" presStyleCnt="0"/>
      <dgm:spPr/>
    </dgm:pt>
    <dgm:pt modelId="{B52DB837-D48A-4AEA-A3BE-E8B1EE94EFC4}" type="pres">
      <dgm:prSet presAssocID="{9FE035B7-7766-4BC8-B123-9EC8715A8163}" presName="compNode" presStyleCnt="0"/>
      <dgm:spPr/>
    </dgm:pt>
    <dgm:pt modelId="{980EEA4F-9DDE-465D-96D7-695B607E885A}" type="pres">
      <dgm:prSet presAssocID="{9FE035B7-7766-4BC8-B123-9EC8715A8163}" presName="node" presStyleLbl="node1" presStyleIdx="0" presStyleCnt="5" custScaleY="74074" custLinFactNeighborY="-9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22C9475A-6CAE-4DE3-B282-B5797C6571BB}" type="pres">
      <dgm:prSet presAssocID="{9FE035B7-7766-4BC8-B123-9EC8715A8163}" presName="invisiNode" presStyleLbl="node1" presStyleIdx="0" presStyleCnt="5"/>
      <dgm:spPr/>
    </dgm:pt>
    <dgm:pt modelId="{87207F96-B34B-479B-B9D1-BBFFC1C516DA}" type="pres">
      <dgm:prSet presAssocID="{9FE035B7-7766-4BC8-B123-9EC8715A8163}" presName="imagNode" presStyleLbl="fgImgPlace1" presStyleIdx="0" presStyleCnt="5" custScaleY="170012"/>
      <dgm:spPr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solidFill>
            <a:srgbClr val="DCDFED"/>
          </a:solidFill>
        </a:ln>
      </dgm:spPr>
      <dgm:t>
        <a:bodyPr/>
        <a:lstStyle/>
        <a:p>
          <a:endParaRPr lang="es-ES"/>
        </a:p>
      </dgm:t>
    </dgm:pt>
    <dgm:pt modelId="{F5909898-DC80-40E9-96A3-226F7CF9FE28}" type="pres">
      <dgm:prSet presAssocID="{EAEAB0A3-8367-4DA6-99B9-0209095A44E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1EB5911-495B-48FD-B1E5-DAA8373B4335}" type="pres">
      <dgm:prSet presAssocID="{5628BFAC-A8F5-4A27-993E-91E6E8B599FA}" presName="compNode" presStyleCnt="0"/>
      <dgm:spPr/>
    </dgm:pt>
    <dgm:pt modelId="{5539ECE7-C6C7-4F11-8277-4C045985B896}" type="pres">
      <dgm:prSet presAssocID="{5628BFAC-A8F5-4A27-993E-91E6E8B599FA}" presName="node" presStyleLbl="node1" presStyleIdx="1" presStyleCnt="5" custScaleY="74074" custLinFactNeighborY="-9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C3CDA956-17BB-4E43-897E-0FA766DCB5B4}" type="pres">
      <dgm:prSet presAssocID="{5628BFAC-A8F5-4A27-993E-91E6E8B599FA}" presName="invisiNode" presStyleLbl="node1" presStyleIdx="1" presStyleCnt="5"/>
      <dgm:spPr/>
    </dgm:pt>
    <dgm:pt modelId="{AEF90D50-6F8F-40EC-BFDB-787E36F4D2FD}" type="pres">
      <dgm:prSet presAssocID="{5628BFAC-A8F5-4A27-993E-91E6E8B599FA}" presName="imagNode" presStyleLbl="fgImgPlace1" presStyleIdx="1" presStyleCnt="5" custScaleY="170012"/>
      <dgm:spPr>
        <a:prstGeom prst="rect">
          <a:avLst/>
        </a:prstGeom>
        <a:blipFill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solidFill>
            <a:srgbClr val="DCDFED"/>
          </a:solidFill>
        </a:ln>
      </dgm:spPr>
      <dgm:t>
        <a:bodyPr/>
        <a:lstStyle/>
        <a:p>
          <a:endParaRPr lang="es-ES"/>
        </a:p>
      </dgm:t>
    </dgm:pt>
    <dgm:pt modelId="{245C359B-B0EA-48C8-9691-DC40E1367984}" type="pres">
      <dgm:prSet presAssocID="{18815505-18DD-45EE-AE36-8EA0BD32354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60AE1B9-5535-4C37-825C-5E669CCA5CB3}" type="pres">
      <dgm:prSet presAssocID="{49053BD7-C798-4AB6-8FAF-654FE804F318}" presName="compNode" presStyleCnt="0"/>
      <dgm:spPr/>
    </dgm:pt>
    <dgm:pt modelId="{2B2DEA69-A515-46BE-8DAB-DFCE5E96440E}" type="pres">
      <dgm:prSet presAssocID="{49053BD7-C798-4AB6-8FAF-654FE804F318}" presName="node" presStyleLbl="node1" presStyleIdx="2" presStyleCnt="5" custScaleY="74074" custLinFactNeighborY="-9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95935175-000A-44C6-8B19-8B24D93F9C28}" type="pres">
      <dgm:prSet presAssocID="{49053BD7-C798-4AB6-8FAF-654FE804F318}" presName="invisiNode" presStyleLbl="node1" presStyleIdx="2" presStyleCnt="5"/>
      <dgm:spPr/>
    </dgm:pt>
    <dgm:pt modelId="{8A901FF2-B0AF-405B-8468-C33727FEABF9}" type="pres">
      <dgm:prSet presAssocID="{49053BD7-C798-4AB6-8FAF-654FE804F318}" presName="imagNode" presStyleLbl="fgImgPlace1" presStyleIdx="2" presStyleCnt="5" custScaleY="170012"/>
      <dgm:spPr>
        <a:prstGeom prst="rect">
          <a:avLst/>
        </a:prstGeom>
        <a:blipFill dpi="0"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548" r="-85452"/>
          </a:stretch>
        </a:blipFill>
        <a:ln>
          <a:solidFill>
            <a:srgbClr val="DCDFED"/>
          </a:solidFill>
        </a:ln>
      </dgm:spPr>
      <dgm:t>
        <a:bodyPr/>
        <a:lstStyle/>
        <a:p>
          <a:endParaRPr lang="es-ES"/>
        </a:p>
      </dgm:t>
    </dgm:pt>
    <dgm:pt modelId="{5873B1B9-1D73-4E75-A99F-059460DAFAB1}" type="pres">
      <dgm:prSet presAssocID="{FC080612-E684-4E4A-9657-D810C67243A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92BCA35-875B-4D00-80D1-07DACC401F8D}" type="pres">
      <dgm:prSet presAssocID="{5756A397-7BE0-4C32-848A-4614EAA57AFD}" presName="compNode" presStyleCnt="0"/>
      <dgm:spPr/>
    </dgm:pt>
    <dgm:pt modelId="{CC676E6C-67F7-4076-AD1C-A461B4BB9449}" type="pres">
      <dgm:prSet presAssocID="{5756A397-7BE0-4C32-848A-4614EAA57AFD}" presName="node" presStyleLbl="node1" presStyleIdx="3" presStyleCnt="5" custScaleY="74074" custLinFactNeighborY="-9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1E22F37E-5606-4C7C-BED4-0C121DE01EFF}" type="pres">
      <dgm:prSet presAssocID="{5756A397-7BE0-4C32-848A-4614EAA57AFD}" presName="invisiNode" presStyleLbl="node1" presStyleIdx="3" presStyleCnt="5"/>
      <dgm:spPr/>
    </dgm:pt>
    <dgm:pt modelId="{8CB6FBFB-005A-4D1D-AED9-B77F244696AA}" type="pres">
      <dgm:prSet presAssocID="{5756A397-7BE0-4C32-848A-4614EAA57AFD}" presName="imagNode" presStyleLbl="fgImgPlace1" presStyleIdx="3" presStyleCnt="5" custScaleY="170012"/>
      <dgm:spPr>
        <a:prstGeom prst="rect">
          <a:avLst/>
        </a:prstGeom>
        <a:blipFill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solidFill>
            <a:srgbClr val="DCDFED"/>
          </a:solidFill>
        </a:ln>
      </dgm:spPr>
      <dgm:t>
        <a:bodyPr/>
        <a:lstStyle/>
        <a:p>
          <a:endParaRPr lang="es-ES"/>
        </a:p>
      </dgm:t>
    </dgm:pt>
    <dgm:pt modelId="{D9B5EC18-2029-49F8-8905-57F2EA5B8E54}" type="pres">
      <dgm:prSet presAssocID="{5A5CF4B9-998B-4467-A6C0-7DE77B75838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D541D9B-A2E1-4D98-A984-00F5F56FF18F}" type="pres">
      <dgm:prSet presAssocID="{B2FBA87E-D53A-4EEA-8745-EB14DFC7FB49}" presName="compNode" presStyleCnt="0"/>
      <dgm:spPr/>
    </dgm:pt>
    <dgm:pt modelId="{F8036B85-7AB2-430D-A1AF-D5EECC1B64D8}" type="pres">
      <dgm:prSet presAssocID="{B2FBA87E-D53A-4EEA-8745-EB14DFC7FB49}" presName="node" presStyleLbl="node1" presStyleIdx="4" presStyleCnt="5" custScaleY="74074" custLinFactNeighborY="-9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7A8CB5B0-0991-483E-9E94-89A9CD052ADF}" type="pres">
      <dgm:prSet presAssocID="{B2FBA87E-D53A-4EEA-8745-EB14DFC7FB49}" presName="invisiNode" presStyleLbl="node1" presStyleIdx="4" presStyleCnt="5"/>
      <dgm:spPr/>
    </dgm:pt>
    <dgm:pt modelId="{FEEA1DF2-164B-40E7-9CB3-CDB29A850C8E}" type="pres">
      <dgm:prSet presAssocID="{B2FBA87E-D53A-4EEA-8745-EB14DFC7FB49}" presName="imagNode" presStyleLbl="fgImgPlace1" presStyleIdx="4" presStyleCnt="5" custScaleY="170012"/>
      <dgm:spPr>
        <a:prstGeom prst="rect">
          <a:avLst/>
        </a:prstGeom>
        <a:blipFill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rgbClr val="DCDFED"/>
          </a:solidFill>
        </a:ln>
      </dgm:spPr>
      <dgm:t>
        <a:bodyPr/>
        <a:lstStyle/>
        <a:p>
          <a:endParaRPr lang="es-ES"/>
        </a:p>
      </dgm:t>
    </dgm:pt>
  </dgm:ptLst>
  <dgm:cxnLst>
    <dgm:cxn modelId="{40E3DD03-89C1-42BB-82E7-89D5AA5D4CC3}" type="presOf" srcId="{5A5CF4B9-998B-4467-A6C0-7DE77B758386}" destId="{D9B5EC18-2029-49F8-8905-57F2EA5B8E54}" srcOrd="0" destOrd="0" presId="urn:microsoft.com/office/officeart/2005/8/layout/pList2"/>
    <dgm:cxn modelId="{68A0BFEC-550D-4FE7-85D8-677FD293D170}" type="presOf" srcId="{BA8DC2CE-EC45-4996-AF08-D49E581AF351}" destId="{BC520053-171A-4156-8D98-90E852D300C4}" srcOrd="0" destOrd="0" presId="urn:microsoft.com/office/officeart/2005/8/layout/pList2"/>
    <dgm:cxn modelId="{B9B6D7C8-3B5E-4B5C-AD4C-7DA3BE6BCAA8}" type="presOf" srcId="{49053BD7-C798-4AB6-8FAF-654FE804F318}" destId="{2B2DEA69-A515-46BE-8DAB-DFCE5E96440E}" srcOrd="0" destOrd="0" presId="urn:microsoft.com/office/officeart/2005/8/layout/pList2"/>
    <dgm:cxn modelId="{380A8B5C-C8E2-4A76-836E-2BF13D47EEA8}" type="presOf" srcId="{18815505-18DD-45EE-AE36-8EA0BD32354E}" destId="{245C359B-B0EA-48C8-9691-DC40E1367984}" srcOrd="0" destOrd="0" presId="urn:microsoft.com/office/officeart/2005/8/layout/pList2"/>
    <dgm:cxn modelId="{0EE73AAD-E320-4952-95A3-1E0BBDF79112}" type="presOf" srcId="{B2FBA87E-D53A-4EEA-8745-EB14DFC7FB49}" destId="{F8036B85-7AB2-430D-A1AF-D5EECC1B64D8}" srcOrd="0" destOrd="0" presId="urn:microsoft.com/office/officeart/2005/8/layout/pList2"/>
    <dgm:cxn modelId="{72A7FCAA-74ED-4BEF-8B3F-32499611F2B5}" srcId="{BA8DC2CE-EC45-4996-AF08-D49E581AF351}" destId="{5628BFAC-A8F5-4A27-993E-91E6E8B599FA}" srcOrd="1" destOrd="0" parTransId="{2234F560-952A-4088-9EBA-D416E939811E}" sibTransId="{18815505-18DD-45EE-AE36-8EA0BD32354E}"/>
    <dgm:cxn modelId="{235FDA3E-D139-43C4-AEC1-43BAC3760CDF}" type="presOf" srcId="{5756A397-7BE0-4C32-848A-4614EAA57AFD}" destId="{CC676E6C-67F7-4076-AD1C-A461B4BB9449}" srcOrd="0" destOrd="0" presId="urn:microsoft.com/office/officeart/2005/8/layout/pList2"/>
    <dgm:cxn modelId="{DFE8B75E-5799-4170-AFDD-AEECD153BFCD}" type="presOf" srcId="{9FE035B7-7766-4BC8-B123-9EC8715A8163}" destId="{980EEA4F-9DDE-465D-96D7-695B607E885A}" srcOrd="0" destOrd="0" presId="urn:microsoft.com/office/officeart/2005/8/layout/pList2"/>
    <dgm:cxn modelId="{DFE603D9-C803-4757-B992-B61CF266E4B3}" type="presOf" srcId="{5628BFAC-A8F5-4A27-993E-91E6E8B599FA}" destId="{5539ECE7-C6C7-4F11-8277-4C045985B896}" srcOrd="0" destOrd="0" presId="urn:microsoft.com/office/officeart/2005/8/layout/pList2"/>
    <dgm:cxn modelId="{514DF3D8-FB28-465A-B373-D21CB8CA6A5E}" srcId="{BA8DC2CE-EC45-4996-AF08-D49E581AF351}" destId="{B2FBA87E-D53A-4EEA-8745-EB14DFC7FB49}" srcOrd="4" destOrd="0" parTransId="{39A16915-5BA3-4615-9FB2-7C1673EBFE61}" sibTransId="{1FF66090-4120-4A9F-B46B-386708044691}"/>
    <dgm:cxn modelId="{569735B9-7BF2-42D4-8A12-80AA2F27CC53}" type="presOf" srcId="{FC080612-E684-4E4A-9657-D810C67243A1}" destId="{5873B1B9-1D73-4E75-A99F-059460DAFAB1}" srcOrd="0" destOrd="0" presId="urn:microsoft.com/office/officeart/2005/8/layout/pList2"/>
    <dgm:cxn modelId="{8A9C81D9-4D91-4116-B820-BD2E5D094BFE}" srcId="{BA8DC2CE-EC45-4996-AF08-D49E581AF351}" destId="{49053BD7-C798-4AB6-8FAF-654FE804F318}" srcOrd="2" destOrd="0" parTransId="{357FBFF2-4264-4FB2-93BE-9D4137B80CB6}" sibTransId="{FC080612-E684-4E4A-9657-D810C67243A1}"/>
    <dgm:cxn modelId="{04568AB0-4505-46DE-B196-73DB1A6EB81C}" type="presOf" srcId="{EAEAB0A3-8367-4DA6-99B9-0209095A44E8}" destId="{F5909898-DC80-40E9-96A3-226F7CF9FE28}" srcOrd="0" destOrd="0" presId="urn:microsoft.com/office/officeart/2005/8/layout/pList2"/>
    <dgm:cxn modelId="{684E6199-50D6-404E-B6CF-3D3D9C4BB123}" srcId="{BA8DC2CE-EC45-4996-AF08-D49E581AF351}" destId="{9FE035B7-7766-4BC8-B123-9EC8715A8163}" srcOrd="0" destOrd="0" parTransId="{7F796D80-1D22-4C88-9559-90DCB36DF787}" sibTransId="{EAEAB0A3-8367-4DA6-99B9-0209095A44E8}"/>
    <dgm:cxn modelId="{A2873704-93B6-4C95-A7AF-C51FF16780FB}" srcId="{BA8DC2CE-EC45-4996-AF08-D49E581AF351}" destId="{5756A397-7BE0-4C32-848A-4614EAA57AFD}" srcOrd="3" destOrd="0" parTransId="{D4594336-1EB3-465F-84D8-1A179002E062}" sibTransId="{5A5CF4B9-998B-4467-A6C0-7DE77B758386}"/>
    <dgm:cxn modelId="{4B1A9190-22B5-43DA-818D-54F4A9937EEF}" type="presParOf" srcId="{BC520053-171A-4156-8D98-90E852D300C4}" destId="{4C6D3406-6490-43D4-81E9-C5D6F125C164}" srcOrd="0" destOrd="0" presId="urn:microsoft.com/office/officeart/2005/8/layout/pList2"/>
    <dgm:cxn modelId="{03B3A803-8424-4A45-A8E8-96205EB3E481}" type="presParOf" srcId="{BC520053-171A-4156-8D98-90E852D300C4}" destId="{2CEFFCCE-B960-4623-B747-2E4D7EC7007A}" srcOrd="1" destOrd="0" presId="urn:microsoft.com/office/officeart/2005/8/layout/pList2"/>
    <dgm:cxn modelId="{41ED903F-7918-4F84-ACC7-55C24D78EC6D}" type="presParOf" srcId="{2CEFFCCE-B960-4623-B747-2E4D7EC7007A}" destId="{B52DB837-D48A-4AEA-A3BE-E8B1EE94EFC4}" srcOrd="0" destOrd="0" presId="urn:microsoft.com/office/officeart/2005/8/layout/pList2"/>
    <dgm:cxn modelId="{CCBA3D7F-021E-4FC7-97EE-B8C9501B86CD}" type="presParOf" srcId="{B52DB837-D48A-4AEA-A3BE-E8B1EE94EFC4}" destId="{980EEA4F-9DDE-465D-96D7-695B607E885A}" srcOrd="0" destOrd="0" presId="urn:microsoft.com/office/officeart/2005/8/layout/pList2"/>
    <dgm:cxn modelId="{CCCF5CEF-5A87-4A09-AED0-16452F4D9FED}" type="presParOf" srcId="{B52DB837-D48A-4AEA-A3BE-E8B1EE94EFC4}" destId="{22C9475A-6CAE-4DE3-B282-B5797C6571BB}" srcOrd="1" destOrd="0" presId="urn:microsoft.com/office/officeart/2005/8/layout/pList2"/>
    <dgm:cxn modelId="{58334D68-028F-4ABD-980E-397030BCB6AF}" type="presParOf" srcId="{B52DB837-D48A-4AEA-A3BE-E8B1EE94EFC4}" destId="{87207F96-B34B-479B-B9D1-BBFFC1C516DA}" srcOrd="2" destOrd="0" presId="urn:microsoft.com/office/officeart/2005/8/layout/pList2"/>
    <dgm:cxn modelId="{5F8C1A29-D8E3-4543-8608-349846023FE2}" type="presParOf" srcId="{2CEFFCCE-B960-4623-B747-2E4D7EC7007A}" destId="{F5909898-DC80-40E9-96A3-226F7CF9FE28}" srcOrd="1" destOrd="0" presId="urn:microsoft.com/office/officeart/2005/8/layout/pList2"/>
    <dgm:cxn modelId="{3AB6DEEB-F6B8-454C-A026-C78C6FF99200}" type="presParOf" srcId="{2CEFFCCE-B960-4623-B747-2E4D7EC7007A}" destId="{11EB5911-495B-48FD-B1E5-DAA8373B4335}" srcOrd="2" destOrd="0" presId="urn:microsoft.com/office/officeart/2005/8/layout/pList2"/>
    <dgm:cxn modelId="{C960B9BE-E173-439D-8A30-853222650C1E}" type="presParOf" srcId="{11EB5911-495B-48FD-B1E5-DAA8373B4335}" destId="{5539ECE7-C6C7-4F11-8277-4C045985B896}" srcOrd="0" destOrd="0" presId="urn:microsoft.com/office/officeart/2005/8/layout/pList2"/>
    <dgm:cxn modelId="{CF7C4A7C-9BB1-4337-913D-9EFF7BA5ED9C}" type="presParOf" srcId="{11EB5911-495B-48FD-B1E5-DAA8373B4335}" destId="{C3CDA956-17BB-4E43-897E-0FA766DCB5B4}" srcOrd="1" destOrd="0" presId="urn:microsoft.com/office/officeart/2005/8/layout/pList2"/>
    <dgm:cxn modelId="{7DBA98EF-2F02-4F88-9D23-3A4CBE0D80E6}" type="presParOf" srcId="{11EB5911-495B-48FD-B1E5-DAA8373B4335}" destId="{AEF90D50-6F8F-40EC-BFDB-787E36F4D2FD}" srcOrd="2" destOrd="0" presId="urn:microsoft.com/office/officeart/2005/8/layout/pList2"/>
    <dgm:cxn modelId="{249F76DF-2750-41C3-B3E2-4EE32DF58768}" type="presParOf" srcId="{2CEFFCCE-B960-4623-B747-2E4D7EC7007A}" destId="{245C359B-B0EA-48C8-9691-DC40E1367984}" srcOrd="3" destOrd="0" presId="urn:microsoft.com/office/officeart/2005/8/layout/pList2"/>
    <dgm:cxn modelId="{826B62CF-388F-4057-BEBF-359D1835B327}" type="presParOf" srcId="{2CEFFCCE-B960-4623-B747-2E4D7EC7007A}" destId="{660AE1B9-5535-4C37-825C-5E669CCA5CB3}" srcOrd="4" destOrd="0" presId="urn:microsoft.com/office/officeart/2005/8/layout/pList2"/>
    <dgm:cxn modelId="{E49393C9-7BBD-4D8A-AB3A-6A4CF19D5372}" type="presParOf" srcId="{660AE1B9-5535-4C37-825C-5E669CCA5CB3}" destId="{2B2DEA69-A515-46BE-8DAB-DFCE5E96440E}" srcOrd="0" destOrd="0" presId="urn:microsoft.com/office/officeart/2005/8/layout/pList2"/>
    <dgm:cxn modelId="{9F903541-311D-4E88-A334-9F8EF5EB6E2E}" type="presParOf" srcId="{660AE1B9-5535-4C37-825C-5E669CCA5CB3}" destId="{95935175-000A-44C6-8B19-8B24D93F9C28}" srcOrd="1" destOrd="0" presId="urn:microsoft.com/office/officeart/2005/8/layout/pList2"/>
    <dgm:cxn modelId="{FE0D9986-E426-4890-9036-143685C88E91}" type="presParOf" srcId="{660AE1B9-5535-4C37-825C-5E669CCA5CB3}" destId="{8A901FF2-B0AF-405B-8468-C33727FEABF9}" srcOrd="2" destOrd="0" presId="urn:microsoft.com/office/officeart/2005/8/layout/pList2"/>
    <dgm:cxn modelId="{F144824C-56F7-4EBD-8557-133AB46F7802}" type="presParOf" srcId="{2CEFFCCE-B960-4623-B747-2E4D7EC7007A}" destId="{5873B1B9-1D73-4E75-A99F-059460DAFAB1}" srcOrd="5" destOrd="0" presId="urn:microsoft.com/office/officeart/2005/8/layout/pList2"/>
    <dgm:cxn modelId="{3503427C-4165-4B7F-B395-618A37C2BBE8}" type="presParOf" srcId="{2CEFFCCE-B960-4623-B747-2E4D7EC7007A}" destId="{092BCA35-875B-4D00-80D1-07DACC401F8D}" srcOrd="6" destOrd="0" presId="urn:microsoft.com/office/officeart/2005/8/layout/pList2"/>
    <dgm:cxn modelId="{90974FEC-4BF7-4AC0-8211-222EFE31F186}" type="presParOf" srcId="{092BCA35-875B-4D00-80D1-07DACC401F8D}" destId="{CC676E6C-67F7-4076-AD1C-A461B4BB9449}" srcOrd="0" destOrd="0" presId="urn:microsoft.com/office/officeart/2005/8/layout/pList2"/>
    <dgm:cxn modelId="{3148F2DC-C664-48F7-B9CA-FF7CE1C6E088}" type="presParOf" srcId="{092BCA35-875B-4D00-80D1-07DACC401F8D}" destId="{1E22F37E-5606-4C7C-BED4-0C121DE01EFF}" srcOrd="1" destOrd="0" presId="urn:microsoft.com/office/officeart/2005/8/layout/pList2"/>
    <dgm:cxn modelId="{DEDA90B4-1166-43CB-A73F-DC6A581A9776}" type="presParOf" srcId="{092BCA35-875B-4D00-80D1-07DACC401F8D}" destId="{8CB6FBFB-005A-4D1D-AED9-B77F244696AA}" srcOrd="2" destOrd="0" presId="urn:microsoft.com/office/officeart/2005/8/layout/pList2"/>
    <dgm:cxn modelId="{28D97C3B-E05B-45C0-BC83-A96AD7581A7B}" type="presParOf" srcId="{2CEFFCCE-B960-4623-B747-2E4D7EC7007A}" destId="{D9B5EC18-2029-49F8-8905-57F2EA5B8E54}" srcOrd="7" destOrd="0" presId="urn:microsoft.com/office/officeart/2005/8/layout/pList2"/>
    <dgm:cxn modelId="{85CBCED9-6D19-4CB2-9B42-F8341680E24C}" type="presParOf" srcId="{2CEFFCCE-B960-4623-B747-2E4D7EC7007A}" destId="{9D541D9B-A2E1-4D98-A984-00F5F56FF18F}" srcOrd="8" destOrd="0" presId="urn:microsoft.com/office/officeart/2005/8/layout/pList2"/>
    <dgm:cxn modelId="{2B5A4CBF-069D-4426-944F-206B05803FB7}" type="presParOf" srcId="{9D541D9B-A2E1-4D98-A984-00F5F56FF18F}" destId="{F8036B85-7AB2-430D-A1AF-D5EECC1B64D8}" srcOrd="0" destOrd="0" presId="urn:microsoft.com/office/officeart/2005/8/layout/pList2"/>
    <dgm:cxn modelId="{1E442F25-8A5A-43C0-B16D-FE0BD49A776B}" type="presParOf" srcId="{9D541D9B-A2E1-4D98-A984-00F5F56FF18F}" destId="{7A8CB5B0-0991-483E-9E94-89A9CD052ADF}" srcOrd="1" destOrd="0" presId="urn:microsoft.com/office/officeart/2005/8/layout/pList2"/>
    <dgm:cxn modelId="{9112F04B-4C03-4849-81E7-60178B1DABB5}" type="presParOf" srcId="{9D541D9B-A2E1-4D98-A984-00F5F56FF18F}" destId="{FEEA1DF2-164B-40E7-9CB3-CDB29A850C8E}" srcOrd="2" destOrd="0" presId="urn:microsoft.com/office/officeart/2005/8/layout/p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8DC2CE-EC45-4996-AF08-D49E581AF351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628BFAC-A8F5-4A27-993E-91E6E8B599FA}">
      <dgm:prSet phldrT="[Texto]" custT="1"/>
      <dgm:spPr>
        <a:solidFill>
          <a:schemeClr val="bg1"/>
        </a:solidFill>
        <a:ln>
          <a:solidFill>
            <a:srgbClr val="DCDFED"/>
          </a:solidFill>
        </a:ln>
      </dgm:spPr>
      <dgm:t>
        <a:bodyPr anchor="ctr" anchorCtr="0"/>
        <a:lstStyle/>
        <a:p>
          <a:pPr algn="ctr"/>
          <a:r>
            <a:rPr lang="es-ES" sz="1200" b="1" dirty="0" smtClean="0">
              <a:solidFill>
                <a:schemeClr val="tx2"/>
              </a:solidFill>
            </a:rPr>
            <a:t>GENOMICS</a:t>
          </a:r>
          <a:endParaRPr lang="es-ES" sz="1200" b="1" dirty="0">
            <a:solidFill>
              <a:schemeClr val="tx2"/>
            </a:solidFill>
          </a:endParaRPr>
        </a:p>
      </dgm:t>
    </dgm:pt>
    <dgm:pt modelId="{2234F560-952A-4088-9EBA-D416E939811E}" type="parTrans" cxnId="{72A7FCAA-74ED-4BEF-8B3F-32499611F2B5}">
      <dgm:prSet/>
      <dgm:spPr/>
      <dgm:t>
        <a:bodyPr/>
        <a:lstStyle/>
        <a:p>
          <a:pPr algn="ctr"/>
          <a:endParaRPr lang="es-ES" sz="1600" b="0"/>
        </a:p>
      </dgm:t>
    </dgm:pt>
    <dgm:pt modelId="{18815505-18DD-45EE-AE36-8EA0BD32354E}" type="sibTrans" cxnId="{72A7FCAA-74ED-4BEF-8B3F-32499611F2B5}">
      <dgm:prSet/>
      <dgm:spPr/>
      <dgm:t>
        <a:bodyPr/>
        <a:lstStyle/>
        <a:p>
          <a:pPr algn="ctr"/>
          <a:endParaRPr lang="es-ES" sz="1600" b="0"/>
        </a:p>
      </dgm:t>
    </dgm:pt>
    <dgm:pt modelId="{49053BD7-C798-4AB6-8FAF-654FE804F318}">
      <dgm:prSet phldrT="[Texto]" custT="1"/>
      <dgm:spPr>
        <a:solidFill>
          <a:schemeClr val="bg1"/>
        </a:solidFill>
        <a:ln>
          <a:solidFill>
            <a:srgbClr val="DCDFED"/>
          </a:solidFill>
        </a:ln>
      </dgm:spPr>
      <dgm:t>
        <a:bodyPr anchor="ctr" anchorCtr="0"/>
        <a:lstStyle/>
        <a:p>
          <a:pPr algn="ctr"/>
          <a:r>
            <a:rPr lang="es-ES" sz="1200" b="1" dirty="0" smtClean="0">
              <a:solidFill>
                <a:schemeClr val="tx2"/>
              </a:solidFill>
            </a:rPr>
            <a:t>HISTOLOGY</a:t>
          </a:r>
          <a:endParaRPr lang="es-ES" sz="1200" b="1" dirty="0">
            <a:solidFill>
              <a:schemeClr val="tx2"/>
            </a:solidFill>
          </a:endParaRPr>
        </a:p>
      </dgm:t>
    </dgm:pt>
    <dgm:pt modelId="{357FBFF2-4264-4FB2-93BE-9D4137B80CB6}" type="parTrans" cxnId="{8A9C81D9-4D91-4116-B820-BD2E5D094BFE}">
      <dgm:prSet/>
      <dgm:spPr/>
      <dgm:t>
        <a:bodyPr/>
        <a:lstStyle/>
        <a:p>
          <a:pPr algn="ctr"/>
          <a:endParaRPr lang="es-ES" sz="1600" b="0"/>
        </a:p>
      </dgm:t>
    </dgm:pt>
    <dgm:pt modelId="{FC080612-E684-4E4A-9657-D810C67243A1}" type="sibTrans" cxnId="{8A9C81D9-4D91-4116-B820-BD2E5D094BFE}">
      <dgm:prSet/>
      <dgm:spPr/>
      <dgm:t>
        <a:bodyPr/>
        <a:lstStyle/>
        <a:p>
          <a:pPr algn="ctr"/>
          <a:endParaRPr lang="es-ES" sz="1600" b="0"/>
        </a:p>
      </dgm:t>
    </dgm:pt>
    <dgm:pt modelId="{5756A397-7BE0-4C32-848A-4614EAA57AFD}">
      <dgm:prSet phldrT="[Texto]" custT="1"/>
      <dgm:spPr>
        <a:solidFill>
          <a:schemeClr val="bg1"/>
        </a:solidFill>
        <a:ln>
          <a:solidFill>
            <a:srgbClr val="DCDFED"/>
          </a:solidFill>
        </a:ln>
      </dgm:spPr>
      <dgm:t>
        <a:bodyPr anchor="ctr" anchorCtr="0"/>
        <a:lstStyle/>
        <a:p>
          <a:pPr algn="ctr"/>
          <a:r>
            <a:rPr lang="es-ES" sz="1200" b="1" dirty="0" smtClean="0">
              <a:solidFill>
                <a:schemeClr val="tx2"/>
              </a:solidFill>
            </a:rPr>
            <a:t>3D PRINTING</a:t>
          </a:r>
          <a:endParaRPr lang="es-ES" sz="1200" b="1" dirty="0">
            <a:solidFill>
              <a:schemeClr val="tx2"/>
            </a:solidFill>
          </a:endParaRPr>
        </a:p>
      </dgm:t>
    </dgm:pt>
    <dgm:pt modelId="{D4594336-1EB3-465F-84D8-1A179002E062}" type="parTrans" cxnId="{A2873704-93B6-4C95-A7AF-C51FF16780FB}">
      <dgm:prSet/>
      <dgm:spPr/>
      <dgm:t>
        <a:bodyPr/>
        <a:lstStyle/>
        <a:p>
          <a:pPr algn="ctr"/>
          <a:endParaRPr lang="es-ES" sz="1600" b="0"/>
        </a:p>
      </dgm:t>
    </dgm:pt>
    <dgm:pt modelId="{5A5CF4B9-998B-4467-A6C0-7DE77B758386}" type="sibTrans" cxnId="{A2873704-93B6-4C95-A7AF-C51FF16780FB}">
      <dgm:prSet/>
      <dgm:spPr/>
      <dgm:t>
        <a:bodyPr/>
        <a:lstStyle/>
        <a:p>
          <a:pPr algn="ctr"/>
          <a:endParaRPr lang="es-ES" sz="1600" b="0"/>
        </a:p>
      </dgm:t>
    </dgm:pt>
    <dgm:pt modelId="{B2FBA87E-D53A-4EEA-8745-EB14DFC7FB49}">
      <dgm:prSet phldrT="[Texto]" custT="1"/>
      <dgm:spPr>
        <a:solidFill>
          <a:schemeClr val="bg1"/>
        </a:solidFill>
        <a:ln>
          <a:solidFill>
            <a:srgbClr val="DCDFED"/>
          </a:solidFill>
        </a:ln>
      </dgm:spPr>
      <dgm:t>
        <a:bodyPr anchor="ctr" anchorCtr="0"/>
        <a:lstStyle/>
        <a:p>
          <a:pPr algn="ctr"/>
          <a:r>
            <a:rPr lang="es-ES" sz="1200" b="1" dirty="0" smtClean="0">
              <a:solidFill>
                <a:schemeClr val="tx2"/>
              </a:solidFill>
            </a:rPr>
            <a:t>CLINICAL RESEARCH</a:t>
          </a:r>
          <a:endParaRPr lang="es-ES" sz="1200" b="1" dirty="0">
            <a:solidFill>
              <a:schemeClr val="tx2"/>
            </a:solidFill>
          </a:endParaRPr>
        </a:p>
      </dgm:t>
    </dgm:pt>
    <dgm:pt modelId="{39A16915-5BA3-4615-9FB2-7C1673EBFE61}" type="parTrans" cxnId="{514DF3D8-FB28-465A-B373-D21CB8CA6A5E}">
      <dgm:prSet/>
      <dgm:spPr/>
      <dgm:t>
        <a:bodyPr/>
        <a:lstStyle/>
        <a:p>
          <a:pPr algn="ctr"/>
          <a:endParaRPr lang="es-ES" sz="1600" b="0"/>
        </a:p>
      </dgm:t>
    </dgm:pt>
    <dgm:pt modelId="{1FF66090-4120-4A9F-B46B-386708044691}" type="sibTrans" cxnId="{514DF3D8-FB28-465A-B373-D21CB8CA6A5E}">
      <dgm:prSet/>
      <dgm:spPr/>
      <dgm:t>
        <a:bodyPr/>
        <a:lstStyle/>
        <a:p>
          <a:pPr algn="ctr"/>
          <a:endParaRPr lang="es-ES" sz="1600" b="0"/>
        </a:p>
      </dgm:t>
    </dgm:pt>
    <dgm:pt modelId="{BC520053-171A-4156-8D98-90E852D300C4}" type="pres">
      <dgm:prSet presAssocID="{BA8DC2CE-EC45-4996-AF08-D49E581AF3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6D3406-6490-43D4-81E9-C5D6F125C164}" type="pres">
      <dgm:prSet presAssocID="{BA8DC2CE-EC45-4996-AF08-D49E581AF351}" presName="bkgdShp" presStyleLbl="alignAccFollowNode1" presStyleIdx="0" presStyleCnt="1" custScaleX="98171"/>
      <dgm:spPr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endParaRPr lang="es-ES"/>
        </a:p>
      </dgm:t>
    </dgm:pt>
    <dgm:pt modelId="{2CEFFCCE-B960-4623-B747-2E4D7EC7007A}" type="pres">
      <dgm:prSet presAssocID="{BA8DC2CE-EC45-4996-AF08-D49E581AF351}" presName="linComp" presStyleCnt="0"/>
      <dgm:spPr/>
    </dgm:pt>
    <dgm:pt modelId="{11EB5911-495B-48FD-B1E5-DAA8373B4335}" type="pres">
      <dgm:prSet presAssocID="{5628BFAC-A8F5-4A27-993E-91E6E8B599FA}" presName="compNode" presStyleCnt="0"/>
      <dgm:spPr/>
    </dgm:pt>
    <dgm:pt modelId="{5539ECE7-C6C7-4F11-8277-4C045985B896}" type="pres">
      <dgm:prSet presAssocID="{5628BFAC-A8F5-4A27-993E-91E6E8B599FA}" presName="node" presStyleLbl="node1" presStyleIdx="0" presStyleCnt="4" custScaleY="74074" custLinFactNeighborY="-9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C3CDA956-17BB-4E43-897E-0FA766DCB5B4}" type="pres">
      <dgm:prSet presAssocID="{5628BFAC-A8F5-4A27-993E-91E6E8B599FA}" presName="invisiNode" presStyleLbl="node1" presStyleIdx="0" presStyleCnt="4"/>
      <dgm:spPr/>
    </dgm:pt>
    <dgm:pt modelId="{AEF90D50-6F8F-40EC-BFDB-787E36F4D2FD}" type="pres">
      <dgm:prSet presAssocID="{5628BFAC-A8F5-4A27-993E-91E6E8B599FA}" presName="imagNode" presStyleLbl="fgImgPlace1" presStyleIdx="0" presStyleCnt="4" custScaleY="170012"/>
      <dgm:spPr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rgbClr val="DCDFED"/>
          </a:solidFill>
        </a:ln>
      </dgm:spPr>
      <dgm:t>
        <a:bodyPr/>
        <a:lstStyle/>
        <a:p>
          <a:endParaRPr lang="es-ES"/>
        </a:p>
      </dgm:t>
    </dgm:pt>
    <dgm:pt modelId="{245C359B-B0EA-48C8-9691-DC40E1367984}" type="pres">
      <dgm:prSet presAssocID="{18815505-18DD-45EE-AE36-8EA0BD32354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60AE1B9-5535-4C37-825C-5E669CCA5CB3}" type="pres">
      <dgm:prSet presAssocID="{49053BD7-C798-4AB6-8FAF-654FE804F318}" presName="compNode" presStyleCnt="0"/>
      <dgm:spPr/>
    </dgm:pt>
    <dgm:pt modelId="{2B2DEA69-A515-46BE-8DAB-DFCE5E96440E}" type="pres">
      <dgm:prSet presAssocID="{49053BD7-C798-4AB6-8FAF-654FE804F318}" presName="node" presStyleLbl="node1" presStyleIdx="1" presStyleCnt="4" custScaleY="74074" custLinFactNeighborY="-9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95935175-000A-44C6-8B19-8B24D93F9C28}" type="pres">
      <dgm:prSet presAssocID="{49053BD7-C798-4AB6-8FAF-654FE804F318}" presName="invisiNode" presStyleLbl="node1" presStyleIdx="1" presStyleCnt="4"/>
      <dgm:spPr/>
    </dgm:pt>
    <dgm:pt modelId="{8A901FF2-B0AF-405B-8468-C33727FEABF9}" type="pres">
      <dgm:prSet presAssocID="{49053BD7-C798-4AB6-8FAF-654FE804F318}" presName="imagNode" presStyleLbl="fgImgPlace1" presStyleIdx="1" presStyleCnt="4" custScaleY="170012"/>
      <dgm:spPr>
        <a:prstGeom prst="rect">
          <a:avLst/>
        </a:prstGeom>
        <a:blipFill dpi="0"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86" r="-27228"/>
          </a:stretch>
        </a:blipFill>
        <a:ln>
          <a:solidFill>
            <a:srgbClr val="DCDFED"/>
          </a:solidFill>
        </a:ln>
      </dgm:spPr>
      <dgm:t>
        <a:bodyPr/>
        <a:lstStyle/>
        <a:p>
          <a:endParaRPr lang="es-ES"/>
        </a:p>
      </dgm:t>
    </dgm:pt>
    <dgm:pt modelId="{5873B1B9-1D73-4E75-A99F-059460DAFAB1}" type="pres">
      <dgm:prSet presAssocID="{FC080612-E684-4E4A-9657-D810C67243A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92BCA35-875B-4D00-80D1-07DACC401F8D}" type="pres">
      <dgm:prSet presAssocID="{5756A397-7BE0-4C32-848A-4614EAA57AFD}" presName="compNode" presStyleCnt="0"/>
      <dgm:spPr/>
    </dgm:pt>
    <dgm:pt modelId="{CC676E6C-67F7-4076-AD1C-A461B4BB9449}" type="pres">
      <dgm:prSet presAssocID="{5756A397-7BE0-4C32-848A-4614EAA57AFD}" presName="node" presStyleLbl="node1" presStyleIdx="2" presStyleCnt="4" custScaleY="74074" custLinFactNeighborY="-9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1E22F37E-5606-4C7C-BED4-0C121DE01EFF}" type="pres">
      <dgm:prSet presAssocID="{5756A397-7BE0-4C32-848A-4614EAA57AFD}" presName="invisiNode" presStyleLbl="node1" presStyleIdx="2" presStyleCnt="4"/>
      <dgm:spPr/>
    </dgm:pt>
    <dgm:pt modelId="{8CB6FBFB-005A-4D1D-AED9-B77F244696AA}" type="pres">
      <dgm:prSet presAssocID="{5756A397-7BE0-4C32-848A-4614EAA57AFD}" presName="imagNode" presStyleLbl="fgImgPlace1" presStyleIdx="2" presStyleCnt="4" custScaleY="170012"/>
      <dgm:spPr>
        <a:prstGeom prst="rect">
          <a:avLst/>
        </a:prstGeom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solidFill>
            <a:srgbClr val="DCDFED"/>
          </a:solidFill>
        </a:ln>
      </dgm:spPr>
      <dgm:t>
        <a:bodyPr/>
        <a:lstStyle/>
        <a:p>
          <a:endParaRPr lang="es-ES"/>
        </a:p>
      </dgm:t>
    </dgm:pt>
    <dgm:pt modelId="{D9B5EC18-2029-49F8-8905-57F2EA5B8E54}" type="pres">
      <dgm:prSet presAssocID="{5A5CF4B9-998B-4467-A6C0-7DE77B75838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D541D9B-A2E1-4D98-A984-00F5F56FF18F}" type="pres">
      <dgm:prSet presAssocID="{B2FBA87E-D53A-4EEA-8745-EB14DFC7FB49}" presName="compNode" presStyleCnt="0"/>
      <dgm:spPr/>
    </dgm:pt>
    <dgm:pt modelId="{F8036B85-7AB2-430D-A1AF-D5EECC1B64D8}" type="pres">
      <dgm:prSet presAssocID="{B2FBA87E-D53A-4EEA-8745-EB14DFC7FB49}" presName="node" presStyleLbl="node1" presStyleIdx="3" presStyleCnt="4" custScaleY="74074" custLinFactNeighborY="-9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7A8CB5B0-0991-483E-9E94-89A9CD052ADF}" type="pres">
      <dgm:prSet presAssocID="{B2FBA87E-D53A-4EEA-8745-EB14DFC7FB49}" presName="invisiNode" presStyleLbl="node1" presStyleIdx="3" presStyleCnt="4"/>
      <dgm:spPr/>
    </dgm:pt>
    <dgm:pt modelId="{FEEA1DF2-164B-40E7-9CB3-CDB29A850C8E}" type="pres">
      <dgm:prSet presAssocID="{B2FBA87E-D53A-4EEA-8745-EB14DFC7FB49}" presName="imagNode" presStyleLbl="fgImgPlace1" presStyleIdx="3" presStyleCnt="4" custScaleY="170012"/>
      <dgm:spPr>
        <a:prstGeom prst="rect">
          <a:avLst/>
        </a:prstGeom>
        <a:blipFill dpi="0" rotWithShape="1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939" r="-1061"/>
          </a:stretch>
        </a:blipFill>
        <a:ln>
          <a:solidFill>
            <a:srgbClr val="DCDFED"/>
          </a:solidFill>
        </a:ln>
      </dgm:spPr>
      <dgm:t>
        <a:bodyPr/>
        <a:lstStyle/>
        <a:p>
          <a:endParaRPr lang="es-ES"/>
        </a:p>
      </dgm:t>
    </dgm:pt>
  </dgm:ptLst>
  <dgm:cxnLst>
    <dgm:cxn modelId="{40E3DD03-89C1-42BB-82E7-89D5AA5D4CC3}" type="presOf" srcId="{5A5CF4B9-998B-4467-A6C0-7DE77B758386}" destId="{D9B5EC18-2029-49F8-8905-57F2EA5B8E54}" srcOrd="0" destOrd="0" presId="urn:microsoft.com/office/officeart/2005/8/layout/pList2"/>
    <dgm:cxn modelId="{68A0BFEC-550D-4FE7-85D8-677FD293D170}" type="presOf" srcId="{BA8DC2CE-EC45-4996-AF08-D49E581AF351}" destId="{BC520053-171A-4156-8D98-90E852D300C4}" srcOrd="0" destOrd="0" presId="urn:microsoft.com/office/officeart/2005/8/layout/pList2"/>
    <dgm:cxn modelId="{B9B6D7C8-3B5E-4B5C-AD4C-7DA3BE6BCAA8}" type="presOf" srcId="{49053BD7-C798-4AB6-8FAF-654FE804F318}" destId="{2B2DEA69-A515-46BE-8DAB-DFCE5E96440E}" srcOrd="0" destOrd="0" presId="urn:microsoft.com/office/officeart/2005/8/layout/pList2"/>
    <dgm:cxn modelId="{380A8B5C-C8E2-4A76-836E-2BF13D47EEA8}" type="presOf" srcId="{18815505-18DD-45EE-AE36-8EA0BD32354E}" destId="{245C359B-B0EA-48C8-9691-DC40E1367984}" srcOrd="0" destOrd="0" presId="urn:microsoft.com/office/officeart/2005/8/layout/pList2"/>
    <dgm:cxn modelId="{0EE73AAD-E320-4952-95A3-1E0BBDF79112}" type="presOf" srcId="{B2FBA87E-D53A-4EEA-8745-EB14DFC7FB49}" destId="{F8036B85-7AB2-430D-A1AF-D5EECC1B64D8}" srcOrd="0" destOrd="0" presId="urn:microsoft.com/office/officeart/2005/8/layout/pList2"/>
    <dgm:cxn modelId="{72A7FCAA-74ED-4BEF-8B3F-32499611F2B5}" srcId="{BA8DC2CE-EC45-4996-AF08-D49E581AF351}" destId="{5628BFAC-A8F5-4A27-993E-91E6E8B599FA}" srcOrd="0" destOrd="0" parTransId="{2234F560-952A-4088-9EBA-D416E939811E}" sibTransId="{18815505-18DD-45EE-AE36-8EA0BD32354E}"/>
    <dgm:cxn modelId="{235FDA3E-D139-43C4-AEC1-43BAC3760CDF}" type="presOf" srcId="{5756A397-7BE0-4C32-848A-4614EAA57AFD}" destId="{CC676E6C-67F7-4076-AD1C-A461B4BB9449}" srcOrd="0" destOrd="0" presId="urn:microsoft.com/office/officeart/2005/8/layout/pList2"/>
    <dgm:cxn modelId="{DFE603D9-C803-4757-B992-B61CF266E4B3}" type="presOf" srcId="{5628BFAC-A8F5-4A27-993E-91E6E8B599FA}" destId="{5539ECE7-C6C7-4F11-8277-4C045985B896}" srcOrd="0" destOrd="0" presId="urn:microsoft.com/office/officeart/2005/8/layout/pList2"/>
    <dgm:cxn modelId="{514DF3D8-FB28-465A-B373-D21CB8CA6A5E}" srcId="{BA8DC2CE-EC45-4996-AF08-D49E581AF351}" destId="{B2FBA87E-D53A-4EEA-8745-EB14DFC7FB49}" srcOrd="3" destOrd="0" parTransId="{39A16915-5BA3-4615-9FB2-7C1673EBFE61}" sibTransId="{1FF66090-4120-4A9F-B46B-386708044691}"/>
    <dgm:cxn modelId="{569735B9-7BF2-42D4-8A12-80AA2F27CC53}" type="presOf" srcId="{FC080612-E684-4E4A-9657-D810C67243A1}" destId="{5873B1B9-1D73-4E75-A99F-059460DAFAB1}" srcOrd="0" destOrd="0" presId="urn:microsoft.com/office/officeart/2005/8/layout/pList2"/>
    <dgm:cxn modelId="{8A9C81D9-4D91-4116-B820-BD2E5D094BFE}" srcId="{BA8DC2CE-EC45-4996-AF08-D49E581AF351}" destId="{49053BD7-C798-4AB6-8FAF-654FE804F318}" srcOrd="1" destOrd="0" parTransId="{357FBFF2-4264-4FB2-93BE-9D4137B80CB6}" sibTransId="{FC080612-E684-4E4A-9657-D810C67243A1}"/>
    <dgm:cxn modelId="{A2873704-93B6-4C95-A7AF-C51FF16780FB}" srcId="{BA8DC2CE-EC45-4996-AF08-D49E581AF351}" destId="{5756A397-7BE0-4C32-848A-4614EAA57AFD}" srcOrd="2" destOrd="0" parTransId="{D4594336-1EB3-465F-84D8-1A179002E062}" sibTransId="{5A5CF4B9-998B-4467-A6C0-7DE77B758386}"/>
    <dgm:cxn modelId="{4B1A9190-22B5-43DA-818D-54F4A9937EEF}" type="presParOf" srcId="{BC520053-171A-4156-8D98-90E852D300C4}" destId="{4C6D3406-6490-43D4-81E9-C5D6F125C164}" srcOrd="0" destOrd="0" presId="urn:microsoft.com/office/officeart/2005/8/layout/pList2"/>
    <dgm:cxn modelId="{03B3A803-8424-4A45-A8E8-96205EB3E481}" type="presParOf" srcId="{BC520053-171A-4156-8D98-90E852D300C4}" destId="{2CEFFCCE-B960-4623-B747-2E4D7EC7007A}" srcOrd="1" destOrd="0" presId="urn:microsoft.com/office/officeart/2005/8/layout/pList2"/>
    <dgm:cxn modelId="{3AB6DEEB-F6B8-454C-A026-C78C6FF99200}" type="presParOf" srcId="{2CEFFCCE-B960-4623-B747-2E4D7EC7007A}" destId="{11EB5911-495B-48FD-B1E5-DAA8373B4335}" srcOrd="0" destOrd="0" presId="urn:microsoft.com/office/officeart/2005/8/layout/pList2"/>
    <dgm:cxn modelId="{C960B9BE-E173-439D-8A30-853222650C1E}" type="presParOf" srcId="{11EB5911-495B-48FD-B1E5-DAA8373B4335}" destId="{5539ECE7-C6C7-4F11-8277-4C045985B896}" srcOrd="0" destOrd="0" presId="urn:microsoft.com/office/officeart/2005/8/layout/pList2"/>
    <dgm:cxn modelId="{CF7C4A7C-9BB1-4337-913D-9EFF7BA5ED9C}" type="presParOf" srcId="{11EB5911-495B-48FD-B1E5-DAA8373B4335}" destId="{C3CDA956-17BB-4E43-897E-0FA766DCB5B4}" srcOrd="1" destOrd="0" presId="urn:microsoft.com/office/officeart/2005/8/layout/pList2"/>
    <dgm:cxn modelId="{7DBA98EF-2F02-4F88-9D23-3A4CBE0D80E6}" type="presParOf" srcId="{11EB5911-495B-48FD-B1E5-DAA8373B4335}" destId="{AEF90D50-6F8F-40EC-BFDB-787E36F4D2FD}" srcOrd="2" destOrd="0" presId="urn:microsoft.com/office/officeart/2005/8/layout/pList2"/>
    <dgm:cxn modelId="{249F76DF-2750-41C3-B3E2-4EE32DF58768}" type="presParOf" srcId="{2CEFFCCE-B960-4623-B747-2E4D7EC7007A}" destId="{245C359B-B0EA-48C8-9691-DC40E1367984}" srcOrd="1" destOrd="0" presId="urn:microsoft.com/office/officeart/2005/8/layout/pList2"/>
    <dgm:cxn modelId="{826B62CF-388F-4057-BEBF-359D1835B327}" type="presParOf" srcId="{2CEFFCCE-B960-4623-B747-2E4D7EC7007A}" destId="{660AE1B9-5535-4C37-825C-5E669CCA5CB3}" srcOrd="2" destOrd="0" presId="urn:microsoft.com/office/officeart/2005/8/layout/pList2"/>
    <dgm:cxn modelId="{E49393C9-7BBD-4D8A-AB3A-6A4CF19D5372}" type="presParOf" srcId="{660AE1B9-5535-4C37-825C-5E669CCA5CB3}" destId="{2B2DEA69-A515-46BE-8DAB-DFCE5E96440E}" srcOrd="0" destOrd="0" presId="urn:microsoft.com/office/officeart/2005/8/layout/pList2"/>
    <dgm:cxn modelId="{9F903541-311D-4E88-A334-9F8EF5EB6E2E}" type="presParOf" srcId="{660AE1B9-5535-4C37-825C-5E669CCA5CB3}" destId="{95935175-000A-44C6-8B19-8B24D93F9C28}" srcOrd="1" destOrd="0" presId="urn:microsoft.com/office/officeart/2005/8/layout/pList2"/>
    <dgm:cxn modelId="{FE0D9986-E426-4890-9036-143685C88E91}" type="presParOf" srcId="{660AE1B9-5535-4C37-825C-5E669CCA5CB3}" destId="{8A901FF2-B0AF-405B-8468-C33727FEABF9}" srcOrd="2" destOrd="0" presId="urn:microsoft.com/office/officeart/2005/8/layout/pList2"/>
    <dgm:cxn modelId="{F144824C-56F7-4EBD-8557-133AB46F7802}" type="presParOf" srcId="{2CEFFCCE-B960-4623-B747-2E4D7EC7007A}" destId="{5873B1B9-1D73-4E75-A99F-059460DAFAB1}" srcOrd="3" destOrd="0" presId="urn:microsoft.com/office/officeart/2005/8/layout/pList2"/>
    <dgm:cxn modelId="{3503427C-4165-4B7F-B395-618A37C2BBE8}" type="presParOf" srcId="{2CEFFCCE-B960-4623-B747-2E4D7EC7007A}" destId="{092BCA35-875B-4D00-80D1-07DACC401F8D}" srcOrd="4" destOrd="0" presId="urn:microsoft.com/office/officeart/2005/8/layout/pList2"/>
    <dgm:cxn modelId="{90974FEC-4BF7-4AC0-8211-222EFE31F186}" type="presParOf" srcId="{092BCA35-875B-4D00-80D1-07DACC401F8D}" destId="{CC676E6C-67F7-4076-AD1C-A461B4BB9449}" srcOrd="0" destOrd="0" presId="urn:microsoft.com/office/officeart/2005/8/layout/pList2"/>
    <dgm:cxn modelId="{3148F2DC-C664-48F7-B9CA-FF7CE1C6E088}" type="presParOf" srcId="{092BCA35-875B-4D00-80D1-07DACC401F8D}" destId="{1E22F37E-5606-4C7C-BED4-0C121DE01EFF}" srcOrd="1" destOrd="0" presId="urn:microsoft.com/office/officeart/2005/8/layout/pList2"/>
    <dgm:cxn modelId="{DEDA90B4-1166-43CB-A73F-DC6A581A9776}" type="presParOf" srcId="{092BCA35-875B-4D00-80D1-07DACC401F8D}" destId="{8CB6FBFB-005A-4D1D-AED9-B77F244696AA}" srcOrd="2" destOrd="0" presId="urn:microsoft.com/office/officeart/2005/8/layout/pList2"/>
    <dgm:cxn modelId="{28D97C3B-E05B-45C0-BC83-A96AD7581A7B}" type="presParOf" srcId="{2CEFFCCE-B960-4623-B747-2E4D7EC7007A}" destId="{D9B5EC18-2029-49F8-8905-57F2EA5B8E54}" srcOrd="5" destOrd="0" presId="urn:microsoft.com/office/officeart/2005/8/layout/pList2"/>
    <dgm:cxn modelId="{85CBCED9-6D19-4CB2-9B42-F8341680E24C}" type="presParOf" srcId="{2CEFFCCE-B960-4623-B747-2E4D7EC7007A}" destId="{9D541D9B-A2E1-4D98-A984-00F5F56FF18F}" srcOrd="6" destOrd="0" presId="urn:microsoft.com/office/officeart/2005/8/layout/pList2"/>
    <dgm:cxn modelId="{2B5A4CBF-069D-4426-944F-206B05803FB7}" type="presParOf" srcId="{9D541D9B-A2E1-4D98-A984-00F5F56FF18F}" destId="{F8036B85-7AB2-430D-A1AF-D5EECC1B64D8}" srcOrd="0" destOrd="0" presId="urn:microsoft.com/office/officeart/2005/8/layout/pList2"/>
    <dgm:cxn modelId="{1E442F25-8A5A-43C0-B16D-FE0BD49A776B}" type="presParOf" srcId="{9D541D9B-A2E1-4D98-A984-00F5F56FF18F}" destId="{7A8CB5B0-0991-483E-9E94-89A9CD052ADF}" srcOrd="1" destOrd="0" presId="urn:microsoft.com/office/officeart/2005/8/layout/pList2"/>
    <dgm:cxn modelId="{9112F04B-4C03-4849-81E7-60178B1DABB5}" type="presParOf" srcId="{9D541D9B-A2E1-4D98-A984-00F5F56FF18F}" destId="{FEEA1DF2-164B-40E7-9CB3-CDB29A850C8E}" srcOrd="2" destOrd="0" presId="urn:microsoft.com/office/officeart/2005/8/layout/p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6FA5F-5B0D-4889-99E1-DDFA5C7ABA77}">
      <dsp:nvSpPr>
        <dsp:cNvPr id="0" name=""/>
        <dsp:cNvSpPr/>
      </dsp:nvSpPr>
      <dsp:spPr>
        <a:xfrm>
          <a:off x="2734109" y="4034803"/>
          <a:ext cx="420688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23CD2-A6B5-4435-9218-8F5DD3E5F948}">
      <dsp:nvSpPr>
        <dsp:cNvPr id="0" name=""/>
        <dsp:cNvSpPr/>
      </dsp:nvSpPr>
      <dsp:spPr>
        <a:xfrm>
          <a:off x="2734109" y="2996963"/>
          <a:ext cx="350217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C2F74-369C-494F-BC1E-B1DB23FDF75E}">
      <dsp:nvSpPr>
        <dsp:cNvPr id="0" name=""/>
        <dsp:cNvSpPr/>
      </dsp:nvSpPr>
      <dsp:spPr>
        <a:xfrm>
          <a:off x="2734109" y="1741303"/>
          <a:ext cx="350217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95119-401E-4055-A6AE-D77FD08C18D7}">
      <dsp:nvSpPr>
        <dsp:cNvPr id="0" name=""/>
        <dsp:cNvSpPr/>
      </dsp:nvSpPr>
      <dsp:spPr>
        <a:xfrm>
          <a:off x="2734109" y="703463"/>
          <a:ext cx="420688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79FDF-5D62-4572-BE10-8DE55484F29E}">
      <dsp:nvSpPr>
        <dsp:cNvPr id="0" name=""/>
        <dsp:cNvSpPr/>
      </dsp:nvSpPr>
      <dsp:spPr>
        <a:xfrm>
          <a:off x="944111" y="579135"/>
          <a:ext cx="3579995" cy="357999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23C1D-E49E-4573-B0F3-E5398D4BD4E5}">
      <dsp:nvSpPr>
        <dsp:cNvPr id="0" name=""/>
        <dsp:cNvSpPr/>
      </dsp:nvSpPr>
      <dsp:spPr>
        <a:xfrm>
          <a:off x="1367405" y="2501532"/>
          <a:ext cx="2733407" cy="140941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367405" y="2501532"/>
        <a:ext cx="2733407" cy="1409413"/>
      </dsp:txXfrm>
    </dsp:sp>
    <dsp:sp modelId="{DBB46E8B-185E-4DF5-B452-92F7578FAA6F}">
      <dsp:nvSpPr>
        <dsp:cNvPr id="0" name=""/>
        <dsp:cNvSpPr/>
      </dsp:nvSpPr>
      <dsp:spPr>
        <a:xfrm>
          <a:off x="6339039" y="101512"/>
          <a:ext cx="1203911" cy="120390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19951-3B72-4310-AECD-0D134698240F}">
      <dsp:nvSpPr>
        <dsp:cNvPr id="0" name=""/>
        <dsp:cNvSpPr/>
      </dsp:nvSpPr>
      <dsp:spPr>
        <a:xfrm>
          <a:off x="7430592" y="483688"/>
          <a:ext cx="186987" cy="462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500" b="1" kern="1200" dirty="0">
            <a:solidFill>
              <a:schemeClr val="tx2"/>
            </a:solidFill>
          </a:endParaRPr>
        </a:p>
      </dsp:txBody>
      <dsp:txXfrm>
        <a:off x="7430592" y="483688"/>
        <a:ext cx="186987" cy="462851"/>
      </dsp:txXfrm>
    </dsp:sp>
    <dsp:sp modelId="{9169FC0A-0713-4C96-9E71-C83869D7010A}">
      <dsp:nvSpPr>
        <dsp:cNvPr id="0" name=""/>
        <dsp:cNvSpPr/>
      </dsp:nvSpPr>
      <dsp:spPr>
        <a:xfrm>
          <a:off x="5634332" y="1135364"/>
          <a:ext cx="1203911" cy="121187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0D561-8652-465B-BDB9-347E12C2BB59}">
      <dsp:nvSpPr>
        <dsp:cNvPr id="0" name=""/>
        <dsp:cNvSpPr/>
      </dsp:nvSpPr>
      <dsp:spPr>
        <a:xfrm>
          <a:off x="6740359" y="1500242"/>
          <a:ext cx="243444" cy="554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500" b="1" kern="1200" dirty="0">
            <a:solidFill>
              <a:schemeClr val="tx2"/>
            </a:solidFill>
          </a:endParaRPr>
        </a:p>
      </dsp:txBody>
      <dsp:txXfrm>
        <a:off x="6740359" y="1500242"/>
        <a:ext cx="243444" cy="554716"/>
      </dsp:txXfrm>
    </dsp:sp>
    <dsp:sp modelId="{D24F2886-7B14-48CE-AB69-40C860E49D0C}">
      <dsp:nvSpPr>
        <dsp:cNvPr id="0" name=""/>
        <dsp:cNvSpPr/>
      </dsp:nvSpPr>
      <dsp:spPr>
        <a:xfrm>
          <a:off x="5634332" y="2395012"/>
          <a:ext cx="1203911" cy="120390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CAD31-5B5E-4E9E-B2E2-3883C1AC093F}">
      <dsp:nvSpPr>
        <dsp:cNvPr id="0" name=""/>
        <dsp:cNvSpPr/>
      </dsp:nvSpPr>
      <dsp:spPr>
        <a:xfrm>
          <a:off x="6733161" y="2808284"/>
          <a:ext cx="243444" cy="36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b="1" kern="1200" dirty="0">
            <a:solidFill>
              <a:schemeClr val="tx2"/>
            </a:solidFill>
          </a:endParaRPr>
        </a:p>
      </dsp:txBody>
      <dsp:txXfrm>
        <a:off x="6733161" y="2808284"/>
        <a:ext cx="243444" cy="369801"/>
      </dsp:txXfrm>
    </dsp:sp>
    <dsp:sp modelId="{F1DD72D4-1D72-4B96-9DB9-49D69B47D5FF}">
      <dsp:nvSpPr>
        <dsp:cNvPr id="0" name=""/>
        <dsp:cNvSpPr/>
      </dsp:nvSpPr>
      <dsp:spPr>
        <a:xfrm>
          <a:off x="6339039" y="3432852"/>
          <a:ext cx="1203911" cy="120390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CB734-8D78-4D73-8C49-31A93BFDF6BF}">
      <dsp:nvSpPr>
        <dsp:cNvPr id="0" name=""/>
        <dsp:cNvSpPr/>
      </dsp:nvSpPr>
      <dsp:spPr>
        <a:xfrm>
          <a:off x="7430135" y="3767940"/>
          <a:ext cx="172973" cy="44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0" rIns="125730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b="1" kern="1200" dirty="0">
            <a:solidFill>
              <a:schemeClr val="tx2"/>
            </a:solidFill>
          </a:endParaRPr>
        </a:p>
      </dsp:txBody>
      <dsp:txXfrm>
        <a:off x="7430135" y="3767940"/>
        <a:ext cx="172973" cy="442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D3406-6490-43D4-81E9-C5D6F125C164}">
      <dsp:nvSpPr>
        <dsp:cNvPr id="0" name=""/>
        <dsp:cNvSpPr/>
      </dsp:nvSpPr>
      <dsp:spPr>
        <a:xfrm>
          <a:off x="78898" y="8950"/>
          <a:ext cx="8469653" cy="102114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07F96-B34B-479B-B9D1-BBFFC1C516DA}">
      <dsp:nvSpPr>
        <dsp:cNvPr id="0" name=""/>
        <dsp:cNvSpPr/>
      </dsp:nvSpPr>
      <dsp:spPr>
        <a:xfrm>
          <a:off x="261199" y="26850"/>
          <a:ext cx="1884895" cy="127312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EEA4F-9DDE-465D-96D7-695B607E885A}">
      <dsp:nvSpPr>
        <dsp:cNvPr id="0" name=""/>
        <dsp:cNvSpPr/>
      </dsp:nvSpPr>
      <dsp:spPr>
        <a:xfrm rot="10800000">
          <a:off x="261199" y="1214471"/>
          <a:ext cx="1884895" cy="92449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NEUROSCIENCES</a:t>
          </a:r>
          <a:endParaRPr lang="es-ES" sz="1200" b="1" kern="1200" dirty="0">
            <a:solidFill>
              <a:schemeClr val="tx2"/>
            </a:solidFill>
          </a:endParaRPr>
        </a:p>
      </dsp:txBody>
      <dsp:txXfrm rot="10800000">
        <a:off x="261199" y="1214471"/>
        <a:ext cx="1884895" cy="924494"/>
      </dsp:txXfrm>
    </dsp:sp>
    <dsp:sp modelId="{AEF90D50-6F8F-40EC-BFDB-787E36F4D2FD}">
      <dsp:nvSpPr>
        <dsp:cNvPr id="0" name=""/>
        <dsp:cNvSpPr/>
      </dsp:nvSpPr>
      <dsp:spPr>
        <a:xfrm>
          <a:off x="2334584" y="26850"/>
          <a:ext cx="1884895" cy="1273120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9ECE7-C6C7-4F11-8277-4C045985B896}">
      <dsp:nvSpPr>
        <dsp:cNvPr id="0" name=""/>
        <dsp:cNvSpPr/>
      </dsp:nvSpPr>
      <dsp:spPr>
        <a:xfrm rot="10800000">
          <a:off x="2334584" y="1214471"/>
          <a:ext cx="1884895" cy="92449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LIVER AND GASTROINTESTINAL DISEASES</a:t>
          </a:r>
          <a:endParaRPr lang="es-ES" sz="1100" b="1" kern="1200" dirty="0">
            <a:solidFill>
              <a:schemeClr val="tx2"/>
            </a:solidFill>
          </a:endParaRPr>
        </a:p>
      </dsp:txBody>
      <dsp:txXfrm rot="10800000">
        <a:off x="2334584" y="1214471"/>
        <a:ext cx="1884895" cy="924494"/>
      </dsp:txXfrm>
    </dsp:sp>
    <dsp:sp modelId="{8A901FF2-B0AF-405B-8468-C33727FEABF9}">
      <dsp:nvSpPr>
        <dsp:cNvPr id="0" name=""/>
        <dsp:cNvSpPr/>
      </dsp:nvSpPr>
      <dsp:spPr>
        <a:xfrm>
          <a:off x="4407969" y="26850"/>
          <a:ext cx="1884895" cy="1273120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DEA69-A515-46BE-8DAB-DFCE5E96440E}">
      <dsp:nvSpPr>
        <dsp:cNvPr id="0" name=""/>
        <dsp:cNvSpPr/>
      </dsp:nvSpPr>
      <dsp:spPr>
        <a:xfrm rot="10800000">
          <a:off x="4407969" y="1214471"/>
          <a:ext cx="1884895" cy="92449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INFECTIOUS DISEASES</a:t>
          </a:r>
          <a:endParaRPr lang="es-ES" sz="1200" b="1" kern="1200" dirty="0">
            <a:solidFill>
              <a:schemeClr val="tx2"/>
            </a:solidFill>
          </a:endParaRPr>
        </a:p>
      </dsp:txBody>
      <dsp:txXfrm rot="10800000">
        <a:off x="4407969" y="1214471"/>
        <a:ext cx="1884895" cy="924494"/>
      </dsp:txXfrm>
    </dsp:sp>
    <dsp:sp modelId="{8CB6FBFB-005A-4D1D-AED9-B77F244696AA}">
      <dsp:nvSpPr>
        <dsp:cNvPr id="0" name=""/>
        <dsp:cNvSpPr/>
      </dsp:nvSpPr>
      <dsp:spPr>
        <a:xfrm>
          <a:off x="6481354" y="26850"/>
          <a:ext cx="1884895" cy="1273120"/>
        </a:xfrm>
        <a:prstGeom prst="rect">
          <a:avLst/>
        </a:prstGeom>
        <a:blipFill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76E6C-67F7-4076-AD1C-A461B4BB9449}">
      <dsp:nvSpPr>
        <dsp:cNvPr id="0" name=""/>
        <dsp:cNvSpPr/>
      </dsp:nvSpPr>
      <dsp:spPr>
        <a:xfrm rot="10800000">
          <a:off x="6481354" y="1214471"/>
          <a:ext cx="1884895" cy="92449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ONCOLOGY</a:t>
          </a:r>
          <a:endParaRPr lang="es-ES" sz="1200" b="1" kern="1200" dirty="0">
            <a:solidFill>
              <a:schemeClr val="tx2"/>
            </a:solidFill>
          </a:endParaRPr>
        </a:p>
      </dsp:txBody>
      <dsp:txXfrm rot="10800000">
        <a:off x="6481354" y="1214471"/>
        <a:ext cx="1884895" cy="924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D3406-6490-43D4-81E9-C5D6F125C164}">
      <dsp:nvSpPr>
        <dsp:cNvPr id="0" name=""/>
        <dsp:cNvSpPr/>
      </dsp:nvSpPr>
      <dsp:spPr>
        <a:xfrm>
          <a:off x="63188" y="8950"/>
          <a:ext cx="6783273" cy="102114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90D50-6F8F-40EC-BFDB-787E36F4D2FD}">
      <dsp:nvSpPr>
        <dsp:cNvPr id="0" name=""/>
        <dsp:cNvSpPr/>
      </dsp:nvSpPr>
      <dsp:spPr>
        <a:xfrm>
          <a:off x="207289" y="26850"/>
          <a:ext cx="2029709" cy="127312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9ECE7-C6C7-4F11-8277-4C045985B896}">
      <dsp:nvSpPr>
        <dsp:cNvPr id="0" name=""/>
        <dsp:cNvSpPr/>
      </dsp:nvSpPr>
      <dsp:spPr>
        <a:xfrm rot="10800000">
          <a:off x="207289" y="1214471"/>
          <a:ext cx="2029709" cy="92449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SYSTEMIC DISEASES</a:t>
          </a:r>
          <a:endParaRPr lang="es-ES" sz="1200" b="1" kern="1200" dirty="0">
            <a:solidFill>
              <a:schemeClr val="tx2"/>
            </a:solidFill>
          </a:endParaRPr>
        </a:p>
      </dsp:txBody>
      <dsp:txXfrm rot="10800000">
        <a:off x="207289" y="1214471"/>
        <a:ext cx="2029709" cy="924494"/>
      </dsp:txXfrm>
    </dsp:sp>
    <dsp:sp modelId="{8A901FF2-B0AF-405B-8468-C33727FEABF9}">
      <dsp:nvSpPr>
        <dsp:cNvPr id="0" name=""/>
        <dsp:cNvSpPr/>
      </dsp:nvSpPr>
      <dsp:spPr>
        <a:xfrm>
          <a:off x="2439970" y="26850"/>
          <a:ext cx="2029709" cy="1273120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DEA69-A515-46BE-8DAB-DFCE5E96440E}">
      <dsp:nvSpPr>
        <dsp:cNvPr id="0" name=""/>
        <dsp:cNvSpPr/>
      </dsp:nvSpPr>
      <dsp:spPr>
        <a:xfrm rot="10800000">
          <a:off x="2439970" y="1214471"/>
          <a:ext cx="2029709" cy="92449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EPIDEMIOLOGY AND PUBLIC HEALTH</a:t>
          </a:r>
          <a:endParaRPr lang="es-ES" sz="1200" b="1" kern="1200" dirty="0">
            <a:solidFill>
              <a:schemeClr val="tx2"/>
            </a:solidFill>
          </a:endParaRPr>
        </a:p>
      </dsp:txBody>
      <dsp:txXfrm rot="10800000">
        <a:off x="2439970" y="1214471"/>
        <a:ext cx="2029709" cy="924494"/>
      </dsp:txXfrm>
    </dsp:sp>
    <dsp:sp modelId="{8CB6FBFB-005A-4D1D-AED9-B77F244696AA}">
      <dsp:nvSpPr>
        <dsp:cNvPr id="0" name=""/>
        <dsp:cNvSpPr/>
      </dsp:nvSpPr>
      <dsp:spPr>
        <a:xfrm>
          <a:off x="4672651" y="26850"/>
          <a:ext cx="2029709" cy="1273120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76E6C-67F7-4076-AD1C-A461B4BB9449}">
      <dsp:nvSpPr>
        <dsp:cNvPr id="0" name=""/>
        <dsp:cNvSpPr/>
      </dsp:nvSpPr>
      <dsp:spPr>
        <a:xfrm rot="10800000">
          <a:off x="4672651" y="1214471"/>
          <a:ext cx="2029709" cy="92449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BIO-ENGINEERING</a:t>
          </a:r>
          <a:endParaRPr lang="es-ES" sz="1200" b="1" kern="1200" dirty="0">
            <a:solidFill>
              <a:schemeClr val="tx2"/>
            </a:solidFill>
          </a:endParaRPr>
        </a:p>
      </dsp:txBody>
      <dsp:txXfrm rot="10800000">
        <a:off x="4672651" y="1214471"/>
        <a:ext cx="2029709" cy="9244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8D467-ED46-4998-8064-A818166011B4}">
      <dsp:nvSpPr>
        <dsp:cNvPr id="0" name=""/>
        <dsp:cNvSpPr/>
      </dsp:nvSpPr>
      <dsp:spPr>
        <a:xfrm>
          <a:off x="3418" y="510625"/>
          <a:ext cx="1850656" cy="111039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solidFill>
                <a:schemeClr val="accent5">
                  <a:lumMod val="50000"/>
                </a:schemeClr>
              </a:solidFill>
            </a:rPr>
            <a:t>METHODOLOGICAL SUPPORT</a:t>
          </a:r>
        </a:p>
      </dsp:txBody>
      <dsp:txXfrm>
        <a:off x="3418" y="510625"/>
        <a:ext cx="1850656" cy="1110393"/>
      </dsp:txXfrm>
    </dsp:sp>
    <dsp:sp modelId="{1383F386-D804-4674-8D90-5EBEBA2E4295}">
      <dsp:nvSpPr>
        <dsp:cNvPr id="0" name=""/>
        <dsp:cNvSpPr/>
      </dsp:nvSpPr>
      <dsp:spPr>
        <a:xfrm>
          <a:off x="2039140" y="510625"/>
          <a:ext cx="1850656" cy="111039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solidFill>
                <a:schemeClr val="tx2"/>
              </a:solidFill>
            </a:rPr>
            <a:t>ECONOMIC-ADMINISTRATIVE</a:t>
          </a:r>
        </a:p>
      </dsp:txBody>
      <dsp:txXfrm>
        <a:off x="2039140" y="510625"/>
        <a:ext cx="1850656" cy="1110393"/>
      </dsp:txXfrm>
    </dsp:sp>
    <dsp:sp modelId="{3D21F847-D773-4303-BB21-1A6B89E9D130}">
      <dsp:nvSpPr>
        <dsp:cNvPr id="0" name=""/>
        <dsp:cNvSpPr/>
      </dsp:nvSpPr>
      <dsp:spPr>
        <a:xfrm>
          <a:off x="4074862" y="510625"/>
          <a:ext cx="1850656" cy="111039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solidFill>
                <a:schemeClr val="accent4">
                  <a:lumMod val="50000"/>
                </a:schemeClr>
              </a:solidFill>
            </a:rPr>
            <a:t>SCIENTIFIC COORDINATION</a:t>
          </a:r>
        </a:p>
      </dsp:txBody>
      <dsp:txXfrm>
        <a:off x="4074862" y="510625"/>
        <a:ext cx="1850656" cy="1110393"/>
      </dsp:txXfrm>
    </dsp:sp>
    <dsp:sp modelId="{C9240AB0-9C9F-4AE0-B43C-9822E01901F2}">
      <dsp:nvSpPr>
        <dsp:cNvPr id="0" name=""/>
        <dsp:cNvSpPr/>
      </dsp:nvSpPr>
      <dsp:spPr>
        <a:xfrm>
          <a:off x="6110584" y="510625"/>
          <a:ext cx="1850656" cy="111039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solidFill>
                <a:schemeClr val="accent3">
                  <a:lumMod val="50000"/>
                </a:schemeClr>
              </a:solidFill>
            </a:rPr>
            <a:t>INNOVATION</a:t>
          </a:r>
        </a:p>
      </dsp:txBody>
      <dsp:txXfrm>
        <a:off x="6110584" y="510625"/>
        <a:ext cx="1850656" cy="1110393"/>
      </dsp:txXfrm>
    </dsp:sp>
    <dsp:sp modelId="{37E38199-50B2-42BE-A483-8D412EF2B7D3}">
      <dsp:nvSpPr>
        <dsp:cNvPr id="0" name=""/>
        <dsp:cNvSpPr/>
      </dsp:nvSpPr>
      <dsp:spPr>
        <a:xfrm>
          <a:off x="8146307" y="510625"/>
          <a:ext cx="1850656" cy="111039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solidFill>
                <a:schemeClr val="accent5">
                  <a:lumMod val="50000"/>
                </a:schemeClr>
              </a:solidFill>
            </a:rPr>
            <a:t>HUMAN RESOURCES</a:t>
          </a:r>
        </a:p>
      </dsp:txBody>
      <dsp:txXfrm>
        <a:off x="8146307" y="510625"/>
        <a:ext cx="1850656" cy="1110393"/>
      </dsp:txXfrm>
    </dsp:sp>
    <dsp:sp modelId="{84312F00-9627-494D-A9B3-38DE727EC9F8}">
      <dsp:nvSpPr>
        <dsp:cNvPr id="0" name=""/>
        <dsp:cNvSpPr/>
      </dsp:nvSpPr>
      <dsp:spPr>
        <a:xfrm>
          <a:off x="3418" y="1806085"/>
          <a:ext cx="1850656" cy="111039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solidFill>
                <a:schemeClr val="tx2"/>
              </a:solidFill>
            </a:rPr>
            <a:t>PROJECTS</a:t>
          </a:r>
        </a:p>
      </dsp:txBody>
      <dsp:txXfrm>
        <a:off x="3418" y="1806085"/>
        <a:ext cx="1850656" cy="1110393"/>
      </dsp:txXfrm>
    </dsp:sp>
    <dsp:sp modelId="{2A404F99-BD40-4192-B156-EE213CDDBBA5}">
      <dsp:nvSpPr>
        <dsp:cNvPr id="0" name=""/>
        <dsp:cNvSpPr/>
      </dsp:nvSpPr>
      <dsp:spPr>
        <a:xfrm>
          <a:off x="2039140" y="1806085"/>
          <a:ext cx="1850656" cy="111039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solidFill>
                <a:schemeClr val="accent4">
                  <a:lumMod val="50000"/>
                </a:schemeClr>
              </a:solidFill>
            </a:rPr>
            <a:t>COMMUNICATION</a:t>
          </a:r>
        </a:p>
      </dsp:txBody>
      <dsp:txXfrm>
        <a:off x="2039140" y="1806085"/>
        <a:ext cx="1850656" cy="1110393"/>
      </dsp:txXfrm>
    </dsp:sp>
    <dsp:sp modelId="{BBEEABB7-CE7F-441C-9D00-E93ACEC85B65}">
      <dsp:nvSpPr>
        <dsp:cNvPr id="0" name=""/>
        <dsp:cNvSpPr/>
      </dsp:nvSpPr>
      <dsp:spPr>
        <a:xfrm>
          <a:off x="4074862" y="1806085"/>
          <a:ext cx="1850656" cy="111039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solidFill>
                <a:schemeClr val="accent3">
                  <a:lumMod val="50000"/>
                </a:schemeClr>
              </a:solidFill>
            </a:rPr>
            <a:t>PROCUREMENT AND PUBLIC CONTRACTING</a:t>
          </a:r>
        </a:p>
      </dsp:txBody>
      <dsp:txXfrm>
        <a:off x="4074862" y="1806085"/>
        <a:ext cx="1850656" cy="1110393"/>
      </dsp:txXfrm>
    </dsp:sp>
    <dsp:sp modelId="{FC982242-051F-4852-8984-1B86F496FCDD}">
      <dsp:nvSpPr>
        <dsp:cNvPr id="0" name=""/>
        <dsp:cNvSpPr/>
      </dsp:nvSpPr>
      <dsp:spPr>
        <a:xfrm>
          <a:off x="6110584" y="1806085"/>
          <a:ext cx="1850656" cy="111039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solidFill>
                <a:schemeClr val="accent5">
                  <a:lumMod val="50000"/>
                </a:schemeClr>
              </a:solidFill>
            </a:rPr>
            <a:t>EVALUATION AND QUALITY</a:t>
          </a:r>
        </a:p>
      </dsp:txBody>
      <dsp:txXfrm>
        <a:off x="6110584" y="1806085"/>
        <a:ext cx="1850656" cy="1110393"/>
      </dsp:txXfrm>
    </dsp:sp>
    <dsp:sp modelId="{52F448AF-0FE7-4B8D-936E-0112955BFA78}">
      <dsp:nvSpPr>
        <dsp:cNvPr id="0" name=""/>
        <dsp:cNvSpPr/>
      </dsp:nvSpPr>
      <dsp:spPr>
        <a:xfrm>
          <a:off x="8146307" y="1806085"/>
          <a:ext cx="1850656" cy="111039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solidFill>
                <a:schemeClr val="tx2"/>
              </a:solidFill>
            </a:rPr>
            <a:t>DISSEMINATION AND SCIENTIFIC CULTURE</a:t>
          </a:r>
        </a:p>
      </dsp:txBody>
      <dsp:txXfrm>
        <a:off x="8146307" y="1806085"/>
        <a:ext cx="1850656" cy="1110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D3406-6490-43D4-81E9-C5D6F125C164}">
      <dsp:nvSpPr>
        <dsp:cNvPr id="0" name=""/>
        <dsp:cNvSpPr/>
      </dsp:nvSpPr>
      <dsp:spPr>
        <a:xfrm>
          <a:off x="88222" y="10191"/>
          <a:ext cx="9470598" cy="1162826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07F96-B34B-479B-B9D1-BBFFC1C516DA}">
      <dsp:nvSpPr>
        <dsp:cNvPr id="0" name=""/>
        <dsp:cNvSpPr/>
      </dsp:nvSpPr>
      <dsp:spPr>
        <a:xfrm>
          <a:off x="292510" y="30575"/>
          <a:ext cx="1678152" cy="1449759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EEA4F-9DDE-465D-96D7-695B607E885A}">
      <dsp:nvSpPr>
        <dsp:cNvPr id="0" name=""/>
        <dsp:cNvSpPr/>
      </dsp:nvSpPr>
      <dsp:spPr>
        <a:xfrm rot="10800000">
          <a:off x="292510" y="1382973"/>
          <a:ext cx="1678152" cy="1052763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/>
              </a:solidFill>
            </a:rPr>
            <a:t>ANIMAL FACILITY</a:t>
          </a:r>
          <a:endParaRPr lang="es-ES" sz="1200" b="1" kern="1200" dirty="0">
            <a:solidFill>
              <a:schemeClr val="tx2"/>
            </a:solidFill>
          </a:endParaRPr>
        </a:p>
      </dsp:txBody>
      <dsp:txXfrm rot="10800000">
        <a:off x="292510" y="1382973"/>
        <a:ext cx="1678152" cy="1052763"/>
      </dsp:txXfrm>
    </dsp:sp>
    <dsp:sp modelId="{AEF90D50-6F8F-40EC-BFDB-787E36F4D2FD}">
      <dsp:nvSpPr>
        <dsp:cNvPr id="0" name=""/>
        <dsp:cNvSpPr/>
      </dsp:nvSpPr>
      <dsp:spPr>
        <a:xfrm>
          <a:off x="2138478" y="30575"/>
          <a:ext cx="1678152" cy="1449759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9ECE7-C6C7-4F11-8277-4C045985B896}">
      <dsp:nvSpPr>
        <dsp:cNvPr id="0" name=""/>
        <dsp:cNvSpPr/>
      </dsp:nvSpPr>
      <dsp:spPr>
        <a:xfrm rot="10800000">
          <a:off x="2138478" y="1382973"/>
          <a:ext cx="1678152" cy="1052763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BASQUE BIOBANK</a:t>
          </a:r>
          <a:endParaRPr lang="es-ES" sz="1200" b="1" kern="1200" dirty="0">
            <a:solidFill>
              <a:schemeClr val="tx2"/>
            </a:solidFill>
          </a:endParaRPr>
        </a:p>
      </dsp:txBody>
      <dsp:txXfrm rot="10800000">
        <a:off x="2138478" y="1382973"/>
        <a:ext cx="1678152" cy="1052763"/>
      </dsp:txXfrm>
    </dsp:sp>
    <dsp:sp modelId="{8A901FF2-B0AF-405B-8468-C33727FEABF9}">
      <dsp:nvSpPr>
        <dsp:cNvPr id="0" name=""/>
        <dsp:cNvSpPr/>
      </dsp:nvSpPr>
      <dsp:spPr>
        <a:xfrm>
          <a:off x="3984445" y="30575"/>
          <a:ext cx="1678152" cy="1449759"/>
        </a:xfrm>
        <a:prstGeom prst="rect">
          <a:avLst/>
        </a:prstGeom>
        <a:blipFill dpi="0"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548" r="-85452"/>
          </a:stretch>
        </a:blip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DEA69-A515-46BE-8DAB-DFCE5E96440E}">
      <dsp:nvSpPr>
        <dsp:cNvPr id="0" name=""/>
        <dsp:cNvSpPr/>
      </dsp:nvSpPr>
      <dsp:spPr>
        <a:xfrm rot="10800000">
          <a:off x="3984445" y="1382973"/>
          <a:ext cx="1678152" cy="1052763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COMPUTATIONAL BIOLOGY</a:t>
          </a:r>
          <a:endParaRPr lang="es-ES" sz="1200" b="1" kern="1200" dirty="0">
            <a:solidFill>
              <a:schemeClr val="tx2"/>
            </a:solidFill>
          </a:endParaRPr>
        </a:p>
      </dsp:txBody>
      <dsp:txXfrm rot="10800000">
        <a:off x="3984445" y="1382973"/>
        <a:ext cx="1678152" cy="1052763"/>
      </dsp:txXfrm>
    </dsp:sp>
    <dsp:sp modelId="{8CB6FBFB-005A-4D1D-AED9-B77F244696AA}">
      <dsp:nvSpPr>
        <dsp:cNvPr id="0" name=""/>
        <dsp:cNvSpPr/>
      </dsp:nvSpPr>
      <dsp:spPr>
        <a:xfrm>
          <a:off x="5830412" y="30575"/>
          <a:ext cx="1678152" cy="1449759"/>
        </a:xfrm>
        <a:prstGeom prst="rect">
          <a:avLst/>
        </a:prstGeom>
        <a:blipFill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76E6C-67F7-4076-AD1C-A461B4BB9449}">
      <dsp:nvSpPr>
        <dsp:cNvPr id="0" name=""/>
        <dsp:cNvSpPr/>
      </dsp:nvSpPr>
      <dsp:spPr>
        <a:xfrm rot="10800000">
          <a:off x="5830412" y="1382973"/>
          <a:ext cx="1678152" cy="1052763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CELL CULTURES</a:t>
          </a:r>
          <a:endParaRPr lang="es-ES" sz="1200" b="1" kern="1200" dirty="0">
            <a:solidFill>
              <a:schemeClr val="tx2"/>
            </a:solidFill>
          </a:endParaRPr>
        </a:p>
      </dsp:txBody>
      <dsp:txXfrm rot="10800000">
        <a:off x="5830412" y="1382973"/>
        <a:ext cx="1678152" cy="1052763"/>
      </dsp:txXfrm>
    </dsp:sp>
    <dsp:sp modelId="{FEEA1DF2-164B-40E7-9CB3-CDB29A850C8E}">
      <dsp:nvSpPr>
        <dsp:cNvPr id="0" name=""/>
        <dsp:cNvSpPr/>
      </dsp:nvSpPr>
      <dsp:spPr>
        <a:xfrm>
          <a:off x="7676380" y="30575"/>
          <a:ext cx="1678152" cy="1449759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36B85-7AB2-430D-A1AF-D5EECC1B64D8}">
      <dsp:nvSpPr>
        <dsp:cNvPr id="0" name=""/>
        <dsp:cNvSpPr/>
      </dsp:nvSpPr>
      <dsp:spPr>
        <a:xfrm rot="10800000">
          <a:off x="7676380" y="1382973"/>
          <a:ext cx="1678152" cy="1052763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MOLECULAR DIAGNOSTICS</a:t>
          </a:r>
          <a:endParaRPr lang="es-ES" sz="1200" b="1" kern="1200" dirty="0">
            <a:solidFill>
              <a:schemeClr val="tx2"/>
            </a:solidFill>
          </a:endParaRPr>
        </a:p>
      </dsp:txBody>
      <dsp:txXfrm rot="10800000">
        <a:off x="7676380" y="1382973"/>
        <a:ext cx="1678152" cy="10527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D3406-6490-43D4-81E9-C5D6F125C164}">
      <dsp:nvSpPr>
        <dsp:cNvPr id="0" name=""/>
        <dsp:cNvSpPr/>
      </dsp:nvSpPr>
      <dsp:spPr>
        <a:xfrm>
          <a:off x="75732" y="9610"/>
          <a:ext cx="8129829" cy="1096527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90D50-6F8F-40EC-BFDB-787E36F4D2FD}">
      <dsp:nvSpPr>
        <dsp:cNvPr id="0" name=""/>
        <dsp:cNvSpPr/>
      </dsp:nvSpPr>
      <dsp:spPr>
        <a:xfrm>
          <a:off x="250719" y="28832"/>
          <a:ext cx="1809268" cy="13671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9ECE7-C6C7-4F11-8277-4C045985B896}">
      <dsp:nvSpPr>
        <dsp:cNvPr id="0" name=""/>
        <dsp:cNvSpPr/>
      </dsp:nvSpPr>
      <dsp:spPr>
        <a:xfrm rot="10800000">
          <a:off x="250719" y="1304122"/>
          <a:ext cx="1809268" cy="99274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GENOMICS</a:t>
          </a:r>
          <a:endParaRPr lang="es-ES" sz="1200" b="1" kern="1200" dirty="0">
            <a:solidFill>
              <a:schemeClr val="tx2"/>
            </a:solidFill>
          </a:endParaRPr>
        </a:p>
      </dsp:txBody>
      <dsp:txXfrm rot="10800000">
        <a:off x="250719" y="1304122"/>
        <a:ext cx="1809268" cy="992740"/>
      </dsp:txXfrm>
    </dsp:sp>
    <dsp:sp modelId="{8A901FF2-B0AF-405B-8468-C33727FEABF9}">
      <dsp:nvSpPr>
        <dsp:cNvPr id="0" name=""/>
        <dsp:cNvSpPr/>
      </dsp:nvSpPr>
      <dsp:spPr>
        <a:xfrm>
          <a:off x="2240914" y="28832"/>
          <a:ext cx="1809268" cy="1367100"/>
        </a:xfrm>
        <a:prstGeom prst="rect">
          <a:avLst/>
        </a:prstGeom>
        <a:blipFill dpi="0"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86" r="-27228"/>
          </a:stretch>
        </a:blip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DEA69-A515-46BE-8DAB-DFCE5E96440E}">
      <dsp:nvSpPr>
        <dsp:cNvPr id="0" name=""/>
        <dsp:cNvSpPr/>
      </dsp:nvSpPr>
      <dsp:spPr>
        <a:xfrm rot="10800000">
          <a:off x="2240914" y="1304122"/>
          <a:ext cx="1809268" cy="99274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HISTOLOGY</a:t>
          </a:r>
          <a:endParaRPr lang="es-ES" sz="1200" b="1" kern="1200" dirty="0">
            <a:solidFill>
              <a:schemeClr val="tx2"/>
            </a:solidFill>
          </a:endParaRPr>
        </a:p>
      </dsp:txBody>
      <dsp:txXfrm rot="10800000">
        <a:off x="2240914" y="1304122"/>
        <a:ext cx="1809268" cy="992740"/>
      </dsp:txXfrm>
    </dsp:sp>
    <dsp:sp modelId="{8CB6FBFB-005A-4D1D-AED9-B77F244696AA}">
      <dsp:nvSpPr>
        <dsp:cNvPr id="0" name=""/>
        <dsp:cNvSpPr/>
      </dsp:nvSpPr>
      <dsp:spPr>
        <a:xfrm>
          <a:off x="4231110" y="28832"/>
          <a:ext cx="1809268" cy="1367100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76E6C-67F7-4076-AD1C-A461B4BB9449}">
      <dsp:nvSpPr>
        <dsp:cNvPr id="0" name=""/>
        <dsp:cNvSpPr/>
      </dsp:nvSpPr>
      <dsp:spPr>
        <a:xfrm rot="10800000">
          <a:off x="4231110" y="1304122"/>
          <a:ext cx="1809268" cy="99274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3D PRINTING</a:t>
          </a:r>
          <a:endParaRPr lang="es-ES" sz="1200" b="1" kern="1200" dirty="0">
            <a:solidFill>
              <a:schemeClr val="tx2"/>
            </a:solidFill>
          </a:endParaRPr>
        </a:p>
      </dsp:txBody>
      <dsp:txXfrm rot="10800000">
        <a:off x="4231110" y="1304122"/>
        <a:ext cx="1809268" cy="992740"/>
      </dsp:txXfrm>
    </dsp:sp>
    <dsp:sp modelId="{FEEA1DF2-164B-40E7-9CB3-CDB29A850C8E}">
      <dsp:nvSpPr>
        <dsp:cNvPr id="0" name=""/>
        <dsp:cNvSpPr/>
      </dsp:nvSpPr>
      <dsp:spPr>
        <a:xfrm>
          <a:off x="6221305" y="28832"/>
          <a:ext cx="1809268" cy="1367100"/>
        </a:xfrm>
        <a:prstGeom prst="rect">
          <a:avLst/>
        </a:prstGeom>
        <a:blipFill dpi="0" rotWithShape="1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939" r="-1061"/>
          </a:stretch>
        </a:blip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36B85-7AB2-430D-A1AF-D5EECC1B64D8}">
      <dsp:nvSpPr>
        <dsp:cNvPr id="0" name=""/>
        <dsp:cNvSpPr/>
      </dsp:nvSpPr>
      <dsp:spPr>
        <a:xfrm rot="10800000">
          <a:off x="6221305" y="1304122"/>
          <a:ext cx="1809268" cy="99274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DCDFE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CLINICAL RESEARCH</a:t>
          </a:r>
          <a:endParaRPr lang="es-ES" sz="1200" b="1" kern="1200" dirty="0">
            <a:solidFill>
              <a:schemeClr val="tx2"/>
            </a:solidFill>
          </a:endParaRPr>
        </a:p>
      </dsp:txBody>
      <dsp:txXfrm rot="10800000">
        <a:off x="6221305" y="1304122"/>
        <a:ext cx="1809268" cy="992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4012" y="1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207C24D-E0D4-1840-A4F3-EB34068944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4012" y="9428584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297AE49-E017-1949-B472-C0E6694ABB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130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4012" y="1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D70A74C-9BCB-E948-8260-E4E9CC0EB262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274" y="4715155"/>
            <a:ext cx="533019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4012" y="9428584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CC1A518-5768-D448-AF11-DD265BD4F8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587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A518-5768-D448-AF11-DD265BD4F8F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96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9"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CA46E-F7EF-45FE-9656-1C5626A8FF1E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96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A518-5768-D448-AF11-DD265BD4F8F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308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A518-5768-D448-AF11-DD265BD4F8F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648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1A518-5768-D448-AF11-DD265BD4F8F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07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94">
            <a:extLst>
              <a:ext uri="{FF2B5EF4-FFF2-40B4-BE49-F238E27FC236}">
                <a16:creationId xmlns:a16="http://schemas.microsoft.com/office/drawing/2014/main" id="{048D5BB0-45F4-F4DF-E2AB-207DCB67B68A}"/>
              </a:ext>
            </a:extLst>
          </p:cNvPr>
          <p:cNvGrpSpPr/>
          <p:nvPr userDrawn="1"/>
        </p:nvGrpSpPr>
        <p:grpSpPr>
          <a:xfrm>
            <a:off x="3082289" y="5753100"/>
            <a:ext cx="775969" cy="670559"/>
            <a:chOff x="3082289" y="5753100"/>
            <a:chExt cx="775969" cy="670559"/>
          </a:xfrm>
          <a:solidFill>
            <a:srgbClr val="2F2E7C"/>
          </a:solidFill>
        </p:grpSpPr>
        <p:grpSp>
          <p:nvGrpSpPr>
            <p:cNvPr id="9" name="Gráfico 94">
              <a:extLst>
                <a:ext uri="{FF2B5EF4-FFF2-40B4-BE49-F238E27FC236}">
                  <a16:creationId xmlns:a16="http://schemas.microsoft.com/office/drawing/2014/main" id="{23F29352-BF0C-F485-E858-903ED800256E}"/>
                </a:ext>
              </a:extLst>
            </p:cNvPr>
            <p:cNvGrpSpPr/>
            <p:nvPr/>
          </p:nvGrpSpPr>
          <p:grpSpPr>
            <a:xfrm>
              <a:off x="3083560" y="5753100"/>
              <a:ext cx="401319" cy="411479"/>
              <a:chOff x="3083560" y="5753100"/>
              <a:chExt cx="401319" cy="411479"/>
            </a:xfrm>
            <a:solidFill>
              <a:srgbClr val="2F2E7C"/>
            </a:solidFill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2F57425A-DAD2-562B-3CF9-F790E6656E7F}"/>
                  </a:ext>
                </a:extLst>
              </p:cNvPr>
              <p:cNvSpPr/>
              <p:nvPr/>
            </p:nvSpPr>
            <p:spPr>
              <a:xfrm>
                <a:off x="3083560" y="5753100"/>
                <a:ext cx="274319" cy="411479"/>
              </a:xfrm>
              <a:custGeom>
                <a:avLst/>
                <a:gdLst>
                  <a:gd name="connsiteX0" fmla="*/ 274320 w 274319"/>
                  <a:gd name="connsiteY0" fmla="*/ 36830 h 411479"/>
                  <a:gd name="connsiteX1" fmla="*/ 274320 w 274319"/>
                  <a:gd name="connsiteY1" fmla="*/ 0 h 411479"/>
                  <a:gd name="connsiteX2" fmla="*/ 137160 w 274319"/>
                  <a:gd name="connsiteY2" fmla="*/ 0 h 411479"/>
                  <a:gd name="connsiteX3" fmla="*/ 137160 w 274319"/>
                  <a:gd name="connsiteY3" fmla="*/ 137160 h 411479"/>
                  <a:gd name="connsiteX4" fmla="*/ 0 w 274319"/>
                  <a:gd name="connsiteY4" fmla="*/ 137160 h 411479"/>
                  <a:gd name="connsiteX5" fmla="*/ 0 w 274319"/>
                  <a:gd name="connsiteY5" fmla="*/ 274320 h 411479"/>
                  <a:gd name="connsiteX6" fmla="*/ 137160 w 274319"/>
                  <a:gd name="connsiteY6" fmla="*/ 274320 h 411479"/>
                  <a:gd name="connsiteX7" fmla="*/ 137160 w 274319"/>
                  <a:gd name="connsiteY7" fmla="*/ 411480 h 411479"/>
                  <a:gd name="connsiteX8" fmla="*/ 274320 w 274319"/>
                  <a:gd name="connsiteY8" fmla="*/ 411480 h 411479"/>
                  <a:gd name="connsiteX9" fmla="*/ 274320 w 274319"/>
                  <a:gd name="connsiteY9" fmla="*/ 374650 h 411479"/>
                  <a:gd name="connsiteX10" fmla="*/ 154940 w 274319"/>
                  <a:gd name="connsiteY10" fmla="*/ 208280 h 411479"/>
                  <a:gd name="connsiteX11" fmla="*/ 274320 w 274319"/>
                  <a:gd name="connsiteY11" fmla="*/ 36830 h 41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4319" h="411479">
                    <a:moveTo>
                      <a:pt x="274320" y="36830"/>
                    </a:moveTo>
                    <a:lnTo>
                      <a:pt x="274320" y="0"/>
                    </a:lnTo>
                    <a:lnTo>
                      <a:pt x="137160" y="0"/>
                    </a:lnTo>
                    <a:lnTo>
                      <a:pt x="137160" y="137160"/>
                    </a:lnTo>
                    <a:lnTo>
                      <a:pt x="0" y="137160"/>
                    </a:lnTo>
                    <a:lnTo>
                      <a:pt x="0" y="274320"/>
                    </a:lnTo>
                    <a:lnTo>
                      <a:pt x="137160" y="274320"/>
                    </a:lnTo>
                    <a:lnTo>
                      <a:pt x="137160" y="411480"/>
                    </a:lnTo>
                    <a:lnTo>
                      <a:pt x="274320" y="411480"/>
                    </a:lnTo>
                    <a:lnTo>
                      <a:pt x="274320" y="374650"/>
                    </a:lnTo>
                    <a:cubicBezTo>
                      <a:pt x="205740" y="350520"/>
                      <a:pt x="154940" y="285750"/>
                      <a:pt x="154940" y="208280"/>
                    </a:cubicBezTo>
                    <a:cubicBezTo>
                      <a:pt x="154940" y="129540"/>
                      <a:pt x="205740" y="60960"/>
                      <a:pt x="274320" y="3683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A336F595-DAC5-10BA-C21C-A9D3545BC8B3}"/>
                  </a:ext>
                </a:extLst>
              </p:cNvPr>
              <p:cNvSpPr/>
              <p:nvPr/>
            </p:nvSpPr>
            <p:spPr>
              <a:xfrm>
                <a:off x="3347720" y="5890259"/>
                <a:ext cx="137159" cy="137160"/>
              </a:xfrm>
              <a:custGeom>
                <a:avLst/>
                <a:gdLst>
                  <a:gd name="connsiteX0" fmla="*/ 0 w 137159"/>
                  <a:gd name="connsiteY0" fmla="*/ 68580 h 137160"/>
                  <a:gd name="connsiteX1" fmla="*/ 68580 w 137159"/>
                  <a:gd name="connsiteY1" fmla="*/ 0 h 137160"/>
                  <a:gd name="connsiteX2" fmla="*/ 137160 w 137159"/>
                  <a:gd name="connsiteY2" fmla="*/ 68580 h 137160"/>
                  <a:gd name="connsiteX3" fmla="*/ 68580 w 137159"/>
                  <a:gd name="connsiteY3" fmla="*/ 137160 h 137160"/>
                  <a:gd name="connsiteX4" fmla="*/ 0 w 137159"/>
                  <a:gd name="connsiteY4" fmla="*/ 6858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159" h="137160">
                    <a:moveTo>
                      <a:pt x="0" y="68580"/>
                    </a:moveTo>
                    <a:cubicBezTo>
                      <a:pt x="0" y="30480"/>
                      <a:pt x="30480" y="0"/>
                      <a:pt x="68580" y="0"/>
                    </a:cubicBezTo>
                    <a:cubicBezTo>
                      <a:pt x="106680" y="0"/>
                      <a:pt x="137160" y="30480"/>
                      <a:pt x="137160" y="68580"/>
                    </a:cubicBezTo>
                    <a:cubicBezTo>
                      <a:pt x="137160" y="106680"/>
                      <a:pt x="106680" y="137160"/>
                      <a:pt x="68580" y="137160"/>
                    </a:cubicBezTo>
                    <a:cubicBezTo>
                      <a:pt x="30480" y="135890"/>
                      <a:pt x="0" y="105410"/>
                      <a:pt x="0" y="6858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6C6ED07B-C9DA-4BBA-AB08-4642CCA79621}"/>
                </a:ext>
              </a:extLst>
            </p:cNvPr>
            <p:cNvSpPr/>
            <p:nvPr/>
          </p:nvSpPr>
          <p:spPr>
            <a:xfrm>
              <a:off x="3082289" y="6306820"/>
              <a:ext cx="775969" cy="116839"/>
            </a:xfrm>
            <a:custGeom>
              <a:avLst/>
              <a:gdLst>
                <a:gd name="connsiteX0" fmla="*/ 712470 w 775969"/>
                <a:gd name="connsiteY0" fmla="*/ 36830 h 116839"/>
                <a:gd name="connsiteX1" fmla="*/ 737870 w 775969"/>
                <a:gd name="connsiteY1" fmla="*/ 33020 h 116839"/>
                <a:gd name="connsiteX2" fmla="*/ 753110 w 775969"/>
                <a:gd name="connsiteY2" fmla="*/ 34290 h 116839"/>
                <a:gd name="connsiteX3" fmla="*/ 763270 w 775969"/>
                <a:gd name="connsiteY3" fmla="*/ 39370 h 116839"/>
                <a:gd name="connsiteX4" fmla="*/ 769620 w 775969"/>
                <a:gd name="connsiteY4" fmla="*/ 48260 h 116839"/>
                <a:gd name="connsiteX5" fmla="*/ 770890 w 775969"/>
                <a:gd name="connsiteY5" fmla="*/ 60960 h 116839"/>
                <a:gd name="connsiteX6" fmla="*/ 770890 w 775969"/>
                <a:gd name="connsiteY6" fmla="*/ 93980 h 116839"/>
                <a:gd name="connsiteX7" fmla="*/ 770890 w 775969"/>
                <a:gd name="connsiteY7" fmla="*/ 100330 h 116839"/>
                <a:gd name="connsiteX8" fmla="*/ 772160 w 775969"/>
                <a:gd name="connsiteY8" fmla="*/ 105410 h 116839"/>
                <a:gd name="connsiteX9" fmla="*/ 773430 w 775969"/>
                <a:gd name="connsiteY9" fmla="*/ 109220 h 116839"/>
                <a:gd name="connsiteX10" fmla="*/ 775970 w 775969"/>
                <a:gd name="connsiteY10" fmla="*/ 113030 h 116839"/>
                <a:gd name="connsiteX11" fmla="*/ 753110 w 775969"/>
                <a:gd name="connsiteY11" fmla="*/ 113030 h 116839"/>
                <a:gd name="connsiteX12" fmla="*/ 751840 w 775969"/>
                <a:gd name="connsiteY12" fmla="*/ 110490 h 116839"/>
                <a:gd name="connsiteX13" fmla="*/ 750570 w 775969"/>
                <a:gd name="connsiteY13" fmla="*/ 107950 h 116839"/>
                <a:gd name="connsiteX14" fmla="*/ 731520 w 775969"/>
                <a:gd name="connsiteY14" fmla="*/ 114300 h 116839"/>
                <a:gd name="connsiteX15" fmla="*/ 720090 w 775969"/>
                <a:gd name="connsiteY15" fmla="*/ 113030 h 116839"/>
                <a:gd name="connsiteX16" fmla="*/ 711200 w 775969"/>
                <a:gd name="connsiteY16" fmla="*/ 107950 h 116839"/>
                <a:gd name="connsiteX17" fmla="*/ 706120 w 775969"/>
                <a:gd name="connsiteY17" fmla="*/ 100330 h 116839"/>
                <a:gd name="connsiteX18" fmla="*/ 703580 w 775969"/>
                <a:gd name="connsiteY18" fmla="*/ 90170 h 116839"/>
                <a:gd name="connsiteX19" fmla="*/ 706120 w 775969"/>
                <a:gd name="connsiteY19" fmla="*/ 78740 h 116839"/>
                <a:gd name="connsiteX20" fmla="*/ 712470 w 775969"/>
                <a:gd name="connsiteY20" fmla="*/ 69850 h 116839"/>
                <a:gd name="connsiteX21" fmla="*/ 722630 w 775969"/>
                <a:gd name="connsiteY21" fmla="*/ 64770 h 116839"/>
                <a:gd name="connsiteX22" fmla="*/ 735330 w 775969"/>
                <a:gd name="connsiteY22" fmla="*/ 62230 h 116839"/>
                <a:gd name="connsiteX23" fmla="*/ 749300 w 775969"/>
                <a:gd name="connsiteY23" fmla="*/ 63500 h 116839"/>
                <a:gd name="connsiteX24" fmla="*/ 749300 w 775969"/>
                <a:gd name="connsiteY24" fmla="*/ 62230 h 116839"/>
                <a:gd name="connsiteX25" fmla="*/ 732790 w 775969"/>
                <a:gd name="connsiteY25" fmla="*/ 52070 h 116839"/>
                <a:gd name="connsiteX26" fmla="*/ 722630 w 775969"/>
                <a:gd name="connsiteY26" fmla="*/ 53340 h 116839"/>
                <a:gd name="connsiteX27" fmla="*/ 712470 w 775969"/>
                <a:gd name="connsiteY27" fmla="*/ 58420 h 116839"/>
                <a:gd name="connsiteX28" fmla="*/ 712470 w 775969"/>
                <a:gd name="connsiteY28" fmla="*/ 36830 h 116839"/>
                <a:gd name="connsiteX29" fmla="*/ 750570 w 775969"/>
                <a:gd name="connsiteY29" fmla="*/ 78740 h 116839"/>
                <a:gd name="connsiteX30" fmla="*/ 745490 w 775969"/>
                <a:gd name="connsiteY30" fmla="*/ 77470 h 116839"/>
                <a:gd name="connsiteX31" fmla="*/ 741680 w 775969"/>
                <a:gd name="connsiteY31" fmla="*/ 77470 h 116839"/>
                <a:gd name="connsiteX32" fmla="*/ 732790 w 775969"/>
                <a:gd name="connsiteY32" fmla="*/ 80010 h 116839"/>
                <a:gd name="connsiteX33" fmla="*/ 728980 w 775969"/>
                <a:gd name="connsiteY33" fmla="*/ 87630 h 116839"/>
                <a:gd name="connsiteX34" fmla="*/ 731520 w 775969"/>
                <a:gd name="connsiteY34" fmla="*/ 93980 h 116839"/>
                <a:gd name="connsiteX35" fmla="*/ 739140 w 775969"/>
                <a:gd name="connsiteY35" fmla="*/ 96520 h 116839"/>
                <a:gd name="connsiteX36" fmla="*/ 744220 w 775969"/>
                <a:gd name="connsiteY36" fmla="*/ 95250 h 116839"/>
                <a:gd name="connsiteX37" fmla="*/ 750570 w 775969"/>
                <a:gd name="connsiteY37" fmla="*/ 92710 h 116839"/>
                <a:gd name="connsiteX38" fmla="*/ 750570 w 775969"/>
                <a:gd name="connsiteY38" fmla="*/ 78740 h 116839"/>
                <a:gd name="connsiteX39" fmla="*/ 694690 w 775969"/>
                <a:gd name="connsiteY39" fmla="*/ 35560 h 116839"/>
                <a:gd name="connsiteX40" fmla="*/ 665480 w 775969"/>
                <a:gd name="connsiteY40" fmla="*/ 92710 h 116839"/>
                <a:gd name="connsiteX41" fmla="*/ 695960 w 775969"/>
                <a:gd name="connsiteY41" fmla="*/ 92710 h 116839"/>
                <a:gd name="connsiteX42" fmla="*/ 695960 w 775969"/>
                <a:gd name="connsiteY42" fmla="*/ 113030 h 116839"/>
                <a:gd name="connsiteX43" fmla="*/ 631190 w 775969"/>
                <a:gd name="connsiteY43" fmla="*/ 113030 h 116839"/>
                <a:gd name="connsiteX44" fmla="*/ 660400 w 775969"/>
                <a:gd name="connsiteY44" fmla="*/ 55880 h 116839"/>
                <a:gd name="connsiteX45" fmla="*/ 635000 w 775969"/>
                <a:gd name="connsiteY45" fmla="*/ 55880 h 116839"/>
                <a:gd name="connsiteX46" fmla="*/ 635000 w 775969"/>
                <a:gd name="connsiteY46" fmla="*/ 35560 h 116839"/>
                <a:gd name="connsiteX47" fmla="*/ 694690 w 775969"/>
                <a:gd name="connsiteY47" fmla="*/ 35560 h 116839"/>
                <a:gd name="connsiteX48" fmla="*/ 604520 w 775969"/>
                <a:gd name="connsiteY48" fmla="*/ 35560 h 116839"/>
                <a:gd name="connsiteX49" fmla="*/ 623570 w 775969"/>
                <a:gd name="connsiteY49" fmla="*/ 35560 h 116839"/>
                <a:gd name="connsiteX50" fmla="*/ 623570 w 775969"/>
                <a:gd name="connsiteY50" fmla="*/ 55880 h 116839"/>
                <a:gd name="connsiteX51" fmla="*/ 604520 w 775969"/>
                <a:gd name="connsiteY51" fmla="*/ 55880 h 116839"/>
                <a:gd name="connsiteX52" fmla="*/ 604520 w 775969"/>
                <a:gd name="connsiteY52" fmla="*/ 78740 h 116839"/>
                <a:gd name="connsiteX53" fmla="*/ 607060 w 775969"/>
                <a:gd name="connsiteY53" fmla="*/ 91440 h 116839"/>
                <a:gd name="connsiteX54" fmla="*/ 615950 w 775969"/>
                <a:gd name="connsiteY54" fmla="*/ 95250 h 116839"/>
                <a:gd name="connsiteX55" fmla="*/ 619760 w 775969"/>
                <a:gd name="connsiteY55" fmla="*/ 95250 h 116839"/>
                <a:gd name="connsiteX56" fmla="*/ 623570 w 775969"/>
                <a:gd name="connsiteY56" fmla="*/ 93980 h 116839"/>
                <a:gd name="connsiteX57" fmla="*/ 623570 w 775969"/>
                <a:gd name="connsiteY57" fmla="*/ 114300 h 116839"/>
                <a:gd name="connsiteX58" fmla="*/ 615950 w 775969"/>
                <a:gd name="connsiteY58" fmla="*/ 115570 h 116839"/>
                <a:gd name="connsiteX59" fmla="*/ 608330 w 775969"/>
                <a:gd name="connsiteY59" fmla="*/ 116840 h 116839"/>
                <a:gd name="connsiteX60" fmla="*/ 581660 w 775969"/>
                <a:gd name="connsiteY60" fmla="*/ 87630 h 116839"/>
                <a:gd name="connsiteX61" fmla="*/ 581660 w 775969"/>
                <a:gd name="connsiteY61" fmla="*/ 55880 h 116839"/>
                <a:gd name="connsiteX62" fmla="*/ 570230 w 775969"/>
                <a:gd name="connsiteY62" fmla="*/ 55880 h 116839"/>
                <a:gd name="connsiteX63" fmla="*/ 570230 w 775969"/>
                <a:gd name="connsiteY63" fmla="*/ 35560 h 116839"/>
                <a:gd name="connsiteX64" fmla="*/ 581660 w 775969"/>
                <a:gd name="connsiteY64" fmla="*/ 35560 h 116839"/>
                <a:gd name="connsiteX65" fmla="*/ 581660 w 775969"/>
                <a:gd name="connsiteY65" fmla="*/ 15240 h 116839"/>
                <a:gd name="connsiteX66" fmla="*/ 604520 w 775969"/>
                <a:gd name="connsiteY66" fmla="*/ 6350 h 116839"/>
                <a:gd name="connsiteX67" fmla="*/ 604520 w 775969"/>
                <a:gd name="connsiteY67" fmla="*/ 35560 h 116839"/>
                <a:gd name="connsiteX68" fmla="*/ 515620 w 775969"/>
                <a:gd name="connsiteY68" fmla="*/ 74930 h 116839"/>
                <a:gd name="connsiteX69" fmla="*/ 521970 w 775969"/>
                <a:gd name="connsiteY69" fmla="*/ 88900 h 116839"/>
                <a:gd name="connsiteX70" fmla="*/ 537210 w 775969"/>
                <a:gd name="connsiteY70" fmla="*/ 93980 h 116839"/>
                <a:gd name="connsiteX71" fmla="*/ 549910 w 775969"/>
                <a:gd name="connsiteY71" fmla="*/ 91440 h 116839"/>
                <a:gd name="connsiteX72" fmla="*/ 562610 w 775969"/>
                <a:gd name="connsiteY72" fmla="*/ 85090 h 116839"/>
                <a:gd name="connsiteX73" fmla="*/ 562610 w 775969"/>
                <a:gd name="connsiteY73" fmla="*/ 107950 h 116839"/>
                <a:gd name="connsiteX74" fmla="*/ 548640 w 775969"/>
                <a:gd name="connsiteY74" fmla="*/ 113030 h 116839"/>
                <a:gd name="connsiteX75" fmla="*/ 534670 w 775969"/>
                <a:gd name="connsiteY75" fmla="*/ 114300 h 116839"/>
                <a:gd name="connsiteX76" fmla="*/ 516890 w 775969"/>
                <a:gd name="connsiteY76" fmla="*/ 111760 h 116839"/>
                <a:gd name="connsiteX77" fmla="*/ 502920 w 775969"/>
                <a:gd name="connsiteY77" fmla="*/ 102870 h 116839"/>
                <a:gd name="connsiteX78" fmla="*/ 494030 w 775969"/>
                <a:gd name="connsiteY78" fmla="*/ 90170 h 116839"/>
                <a:gd name="connsiteX79" fmla="*/ 491490 w 775969"/>
                <a:gd name="connsiteY79" fmla="*/ 73660 h 116839"/>
                <a:gd name="connsiteX80" fmla="*/ 494030 w 775969"/>
                <a:gd name="connsiteY80" fmla="*/ 57150 h 116839"/>
                <a:gd name="connsiteX81" fmla="*/ 501650 w 775969"/>
                <a:gd name="connsiteY81" fmla="*/ 44450 h 116839"/>
                <a:gd name="connsiteX82" fmla="*/ 513080 w 775969"/>
                <a:gd name="connsiteY82" fmla="*/ 36830 h 116839"/>
                <a:gd name="connsiteX83" fmla="*/ 528320 w 775969"/>
                <a:gd name="connsiteY83" fmla="*/ 34290 h 116839"/>
                <a:gd name="connsiteX84" fmla="*/ 563880 w 775969"/>
                <a:gd name="connsiteY84" fmla="*/ 76200 h 116839"/>
                <a:gd name="connsiteX85" fmla="*/ 515620 w 775969"/>
                <a:gd name="connsiteY85" fmla="*/ 74930 h 116839"/>
                <a:gd name="connsiteX86" fmla="*/ 539750 w 775969"/>
                <a:gd name="connsiteY86" fmla="*/ 60960 h 116839"/>
                <a:gd name="connsiteX87" fmla="*/ 528320 w 775969"/>
                <a:gd name="connsiteY87" fmla="*/ 49530 h 116839"/>
                <a:gd name="connsiteX88" fmla="*/ 519430 w 775969"/>
                <a:gd name="connsiteY88" fmla="*/ 53340 h 116839"/>
                <a:gd name="connsiteX89" fmla="*/ 515620 w 775969"/>
                <a:gd name="connsiteY89" fmla="*/ 62230 h 116839"/>
                <a:gd name="connsiteX90" fmla="*/ 539750 w 775969"/>
                <a:gd name="connsiteY90" fmla="*/ 60960 h 116839"/>
                <a:gd name="connsiteX91" fmla="*/ 476250 w 775969"/>
                <a:gd name="connsiteY91" fmla="*/ 113030 h 116839"/>
                <a:gd name="connsiteX92" fmla="*/ 454660 w 775969"/>
                <a:gd name="connsiteY92" fmla="*/ 113030 h 116839"/>
                <a:gd name="connsiteX93" fmla="*/ 454660 w 775969"/>
                <a:gd name="connsiteY93" fmla="*/ 106680 h 116839"/>
                <a:gd name="connsiteX94" fmla="*/ 444500 w 775969"/>
                <a:gd name="connsiteY94" fmla="*/ 113030 h 116839"/>
                <a:gd name="connsiteX95" fmla="*/ 434340 w 775969"/>
                <a:gd name="connsiteY95" fmla="*/ 114300 h 116839"/>
                <a:gd name="connsiteX96" fmla="*/ 420370 w 775969"/>
                <a:gd name="connsiteY96" fmla="*/ 111760 h 116839"/>
                <a:gd name="connsiteX97" fmla="*/ 408940 w 775969"/>
                <a:gd name="connsiteY97" fmla="*/ 104140 h 116839"/>
                <a:gd name="connsiteX98" fmla="*/ 401320 w 775969"/>
                <a:gd name="connsiteY98" fmla="*/ 91440 h 116839"/>
                <a:gd name="connsiteX99" fmla="*/ 398780 w 775969"/>
                <a:gd name="connsiteY99" fmla="*/ 76200 h 116839"/>
                <a:gd name="connsiteX100" fmla="*/ 401320 w 775969"/>
                <a:gd name="connsiteY100" fmla="*/ 59690 h 116839"/>
                <a:gd name="connsiteX101" fmla="*/ 408940 w 775969"/>
                <a:gd name="connsiteY101" fmla="*/ 46990 h 116839"/>
                <a:gd name="connsiteX102" fmla="*/ 420370 w 775969"/>
                <a:gd name="connsiteY102" fmla="*/ 38100 h 116839"/>
                <a:gd name="connsiteX103" fmla="*/ 435610 w 775969"/>
                <a:gd name="connsiteY103" fmla="*/ 35560 h 116839"/>
                <a:gd name="connsiteX104" fmla="*/ 444500 w 775969"/>
                <a:gd name="connsiteY104" fmla="*/ 36830 h 116839"/>
                <a:gd name="connsiteX105" fmla="*/ 453390 w 775969"/>
                <a:gd name="connsiteY105" fmla="*/ 39370 h 116839"/>
                <a:gd name="connsiteX106" fmla="*/ 453390 w 775969"/>
                <a:gd name="connsiteY106" fmla="*/ 2540 h 116839"/>
                <a:gd name="connsiteX107" fmla="*/ 476250 w 775969"/>
                <a:gd name="connsiteY107" fmla="*/ 2540 h 116839"/>
                <a:gd name="connsiteX108" fmla="*/ 476250 w 775969"/>
                <a:gd name="connsiteY108" fmla="*/ 113030 h 116839"/>
                <a:gd name="connsiteX109" fmla="*/ 454660 w 775969"/>
                <a:gd name="connsiteY109" fmla="*/ 58420 h 116839"/>
                <a:gd name="connsiteX110" fmla="*/ 448310 w 775969"/>
                <a:gd name="connsiteY110" fmla="*/ 54610 h 116839"/>
                <a:gd name="connsiteX111" fmla="*/ 441960 w 775969"/>
                <a:gd name="connsiteY111" fmla="*/ 53340 h 116839"/>
                <a:gd name="connsiteX112" fmla="*/ 429260 w 775969"/>
                <a:gd name="connsiteY112" fmla="*/ 58420 h 116839"/>
                <a:gd name="connsiteX113" fmla="*/ 424180 w 775969"/>
                <a:gd name="connsiteY113" fmla="*/ 72390 h 116839"/>
                <a:gd name="connsiteX114" fmla="*/ 429260 w 775969"/>
                <a:gd name="connsiteY114" fmla="*/ 86360 h 116839"/>
                <a:gd name="connsiteX115" fmla="*/ 441960 w 775969"/>
                <a:gd name="connsiteY115" fmla="*/ 91440 h 116839"/>
                <a:gd name="connsiteX116" fmla="*/ 448310 w 775969"/>
                <a:gd name="connsiteY116" fmla="*/ 90170 h 116839"/>
                <a:gd name="connsiteX117" fmla="*/ 454660 w 775969"/>
                <a:gd name="connsiteY117" fmla="*/ 86360 h 116839"/>
                <a:gd name="connsiteX118" fmla="*/ 454660 w 775969"/>
                <a:gd name="connsiteY118" fmla="*/ 58420 h 116839"/>
                <a:gd name="connsiteX119" fmla="*/ 386080 w 775969"/>
                <a:gd name="connsiteY119" fmla="*/ 113030 h 116839"/>
                <a:gd name="connsiteX120" fmla="*/ 364490 w 775969"/>
                <a:gd name="connsiteY120" fmla="*/ 113030 h 116839"/>
                <a:gd name="connsiteX121" fmla="*/ 364490 w 775969"/>
                <a:gd name="connsiteY121" fmla="*/ 35560 h 116839"/>
                <a:gd name="connsiteX122" fmla="*/ 386080 w 775969"/>
                <a:gd name="connsiteY122" fmla="*/ 35560 h 116839"/>
                <a:gd name="connsiteX123" fmla="*/ 386080 w 775969"/>
                <a:gd name="connsiteY123" fmla="*/ 113030 h 116839"/>
                <a:gd name="connsiteX124" fmla="*/ 388620 w 775969"/>
                <a:gd name="connsiteY124" fmla="*/ 15240 h 116839"/>
                <a:gd name="connsiteX125" fmla="*/ 384810 w 775969"/>
                <a:gd name="connsiteY125" fmla="*/ 24130 h 116839"/>
                <a:gd name="connsiteX126" fmla="*/ 375920 w 775969"/>
                <a:gd name="connsiteY126" fmla="*/ 27940 h 116839"/>
                <a:gd name="connsiteX127" fmla="*/ 367030 w 775969"/>
                <a:gd name="connsiteY127" fmla="*/ 24130 h 116839"/>
                <a:gd name="connsiteX128" fmla="*/ 363220 w 775969"/>
                <a:gd name="connsiteY128" fmla="*/ 15240 h 116839"/>
                <a:gd name="connsiteX129" fmla="*/ 364490 w 775969"/>
                <a:gd name="connsiteY129" fmla="*/ 10160 h 116839"/>
                <a:gd name="connsiteX130" fmla="*/ 367030 w 775969"/>
                <a:gd name="connsiteY130" fmla="*/ 6350 h 116839"/>
                <a:gd name="connsiteX131" fmla="*/ 370840 w 775969"/>
                <a:gd name="connsiteY131" fmla="*/ 3810 h 116839"/>
                <a:gd name="connsiteX132" fmla="*/ 375920 w 775969"/>
                <a:gd name="connsiteY132" fmla="*/ 2540 h 116839"/>
                <a:gd name="connsiteX133" fmla="*/ 384810 w 775969"/>
                <a:gd name="connsiteY133" fmla="*/ 6350 h 116839"/>
                <a:gd name="connsiteX134" fmla="*/ 388620 w 775969"/>
                <a:gd name="connsiteY134" fmla="*/ 15240 h 116839"/>
                <a:gd name="connsiteX135" fmla="*/ 303530 w 775969"/>
                <a:gd name="connsiteY135" fmla="*/ 60960 h 116839"/>
                <a:gd name="connsiteX136" fmla="*/ 326390 w 775969"/>
                <a:gd name="connsiteY136" fmla="*/ 34290 h 116839"/>
                <a:gd name="connsiteX137" fmla="*/ 355600 w 775969"/>
                <a:gd name="connsiteY137" fmla="*/ 34290 h 116839"/>
                <a:gd name="connsiteX138" fmla="*/ 326390 w 775969"/>
                <a:gd name="connsiteY138" fmla="*/ 66040 h 116839"/>
                <a:gd name="connsiteX139" fmla="*/ 355600 w 775969"/>
                <a:gd name="connsiteY139" fmla="*/ 111760 h 116839"/>
                <a:gd name="connsiteX140" fmla="*/ 328930 w 775969"/>
                <a:gd name="connsiteY140" fmla="*/ 111760 h 116839"/>
                <a:gd name="connsiteX141" fmla="*/ 304800 w 775969"/>
                <a:gd name="connsiteY141" fmla="*/ 71120 h 116839"/>
                <a:gd name="connsiteX142" fmla="*/ 304800 w 775969"/>
                <a:gd name="connsiteY142" fmla="*/ 111760 h 116839"/>
                <a:gd name="connsiteX143" fmla="*/ 281940 w 775969"/>
                <a:gd name="connsiteY143" fmla="*/ 111760 h 116839"/>
                <a:gd name="connsiteX144" fmla="*/ 281940 w 775969"/>
                <a:gd name="connsiteY144" fmla="*/ 0 h 116839"/>
                <a:gd name="connsiteX145" fmla="*/ 304800 w 775969"/>
                <a:gd name="connsiteY145" fmla="*/ 0 h 116839"/>
                <a:gd name="connsiteX146" fmla="*/ 304800 w 775969"/>
                <a:gd name="connsiteY146" fmla="*/ 60960 h 116839"/>
                <a:gd name="connsiteX147" fmla="*/ 203200 w 775969"/>
                <a:gd name="connsiteY147" fmla="*/ 36830 h 116839"/>
                <a:gd name="connsiteX148" fmla="*/ 228600 w 775969"/>
                <a:gd name="connsiteY148" fmla="*/ 33020 h 116839"/>
                <a:gd name="connsiteX149" fmla="*/ 243840 w 775969"/>
                <a:gd name="connsiteY149" fmla="*/ 34290 h 116839"/>
                <a:gd name="connsiteX150" fmla="*/ 254000 w 775969"/>
                <a:gd name="connsiteY150" fmla="*/ 39370 h 116839"/>
                <a:gd name="connsiteX151" fmla="*/ 260350 w 775969"/>
                <a:gd name="connsiteY151" fmla="*/ 48260 h 116839"/>
                <a:gd name="connsiteX152" fmla="*/ 261620 w 775969"/>
                <a:gd name="connsiteY152" fmla="*/ 60960 h 116839"/>
                <a:gd name="connsiteX153" fmla="*/ 261620 w 775969"/>
                <a:gd name="connsiteY153" fmla="*/ 93980 h 116839"/>
                <a:gd name="connsiteX154" fmla="*/ 261620 w 775969"/>
                <a:gd name="connsiteY154" fmla="*/ 100330 h 116839"/>
                <a:gd name="connsiteX155" fmla="*/ 262890 w 775969"/>
                <a:gd name="connsiteY155" fmla="*/ 105410 h 116839"/>
                <a:gd name="connsiteX156" fmla="*/ 264160 w 775969"/>
                <a:gd name="connsiteY156" fmla="*/ 109220 h 116839"/>
                <a:gd name="connsiteX157" fmla="*/ 266700 w 775969"/>
                <a:gd name="connsiteY157" fmla="*/ 113030 h 116839"/>
                <a:gd name="connsiteX158" fmla="*/ 243840 w 775969"/>
                <a:gd name="connsiteY158" fmla="*/ 113030 h 116839"/>
                <a:gd name="connsiteX159" fmla="*/ 242570 w 775969"/>
                <a:gd name="connsiteY159" fmla="*/ 110490 h 116839"/>
                <a:gd name="connsiteX160" fmla="*/ 241300 w 775969"/>
                <a:gd name="connsiteY160" fmla="*/ 107950 h 116839"/>
                <a:gd name="connsiteX161" fmla="*/ 222250 w 775969"/>
                <a:gd name="connsiteY161" fmla="*/ 114300 h 116839"/>
                <a:gd name="connsiteX162" fmla="*/ 210820 w 775969"/>
                <a:gd name="connsiteY162" fmla="*/ 113030 h 116839"/>
                <a:gd name="connsiteX163" fmla="*/ 201930 w 775969"/>
                <a:gd name="connsiteY163" fmla="*/ 107950 h 116839"/>
                <a:gd name="connsiteX164" fmla="*/ 196850 w 775969"/>
                <a:gd name="connsiteY164" fmla="*/ 100330 h 116839"/>
                <a:gd name="connsiteX165" fmla="*/ 194310 w 775969"/>
                <a:gd name="connsiteY165" fmla="*/ 90170 h 116839"/>
                <a:gd name="connsiteX166" fmla="*/ 196850 w 775969"/>
                <a:gd name="connsiteY166" fmla="*/ 78740 h 116839"/>
                <a:gd name="connsiteX167" fmla="*/ 203200 w 775969"/>
                <a:gd name="connsiteY167" fmla="*/ 69850 h 116839"/>
                <a:gd name="connsiteX168" fmla="*/ 213360 w 775969"/>
                <a:gd name="connsiteY168" fmla="*/ 64770 h 116839"/>
                <a:gd name="connsiteX169" fmla="*/ 226060 w 775969"/>
                <a:gd name="connsiteY169" fmla="*/ 62230 h 116839"/>
                <a:gd name="connsiteX170" fmla="*/ 240030 w 775969"/>
                <a:gd name="connsiteY170" fmla="*/ 63500 h 116839"/>
                <a:gd name="connsiteX171" fmla="*/ 240030 w 775969"/>
                <a:gd name="connsiteY171" fmla="*/ 62230 h 116839"/>
                <a:gd name="connsiteX172" fmla="*/ 223520 w 775969"/>
                <a:gd name="connsiteY172" fmla="*/ 52070 h 116839"/>
                <a:gd name="connsiteX173" fmla="*/ 213360 w 775969"/>
                <a:gd name="connsiteY173" fmla="*/ 53340 h 116839"/>
                <a:gd name="connsiteX174" fmla="*/ 203200 w 775969"/>
                <a:gd name="connsiteY174" fmla="*/ 58420 h 116839"/>
                <a:gd name="connsiteX175" fmla="*/ 203200 w 775969"/>
                <a:gd name="connsiteY175" fmla="*/ 36830 h 116839"/>
                <a:gd name="connsiteX176" fmla="*/ 240030 w 775969"/>
                <a:gd name="connsiteY176" fmla="*/ 78740 h 116839"/>
                <a:gd name="connsiteX177" fmla="*/ 234950 w 775969"/>
                <a:gd name="connsiteY177" fmla="*/ 77470 h 116839"/>
                <a:gd name="connsiteX178" fmla="*/ 231140 w 775969"/>
                <a:gd name="connsiteY178" fmla="*/ 77470 h 116839"/>
                <a:gd name="connsiteX179" fmla="*/ 222250 w 775969"/>
                <a:gd name="connsiteY179" fmla="*/ 80010 h 116839"/>
                <a:gd name="connsiteX180" fmla="*/ 218440 w 775969"/>
                <a:gd name="connsiteY180" fmla="*/ 87630 h 116839"/>
                <a:gd name="connsiteX181" fmla="*/ 220980 w 775969"/>
                <a:gd name="connsiteY181" fmla="*/ 93980 h 116839"/>
                <a:gd name="connsiteX182" fmla="*/ 228600 w 775969"/>
                <a:gd name="connsiteY182" fmla="*/ 96520 h 116839"/>
                <a:gd name="connsiteX183" fmla="*/ 233680 w 775969"/>
                <a:gd name="connsiteY183" fmla="*/ 95250 h 116839"/>
                <a:gd name="connsiteX184" fmla="*/ 240030 w 775969"/>
                <a:gd name="connsiteY184" fmla="*/ 92710 h 116839"/>
                <a:gd name="connsiteX185" fmla="*/ 240030 w 775969"/>
                <a:gd name="connsiteY185" fmla="*/ 78740 h 116839"/>
                <a:gd name="connsiteX186" fmla="*/ 179070 w 775969"/>
                <a:gd name="connsiteY186" fmla="*/ 57150 h 116839"/>
                <a:gd name="connsiteX187" fmla="*/ 168910 w 775969"/>
                <a:gd name="connsiteY187" fmla="*/ 53340 h 116839"/>
                <a:gd name="connsiteX188" fmla="*/ 160020 w 775969"/>
                <a:gd name="connsiteY188" fmla="*/ 52070 h 116839"/>
                <a:gd name="connsiteX189" fmla="*/ 153670 w 775969"/>
                <a:gd name="connsiteY189" fmla="*/ 53340 h 116839"/>
                <a:gd name="connsiteX190" fmla="*/ 151130 w 775969"/>
                <a:gd name="connsiteY190" fmla="*/ 57150 h 116839"/>
                <a:gd name="connsiteX191" fmla="*/ 153670 w 775969"/>
                <a:gd name="connsiteY191" fmla="*/ 60960 h 116839"/>
                <a:gd name="connsiteX192" fmla="*/ 162560 w 775969"/>
                <a:gd name="connsiteY192" fmla="*/ 64770 h 116839"/>
                <a:gd name="connsiteX193" fmla="*/ 172720 w 775969"/>
                <a:gd name="connsiteY193" fmla="*/ 68580 h 116839"/>
                <a:gd name="connsiteX194" fmla="*/ 180340 w 775969"/>
                <a:gd name="connsiteY194" fmla="*/ 73660 h 116839"/>
                <a:gd name="connsiteX195" fmla="*/ 184150 w 775969"/>
                <a:gd name="connsiteY195" fmla="*/ 80010 h 116839"/>
                <a:gd name="connsiteX196" fmla="*/ 185420 w 775969"/>
                <a:gd name="connsiteY196" fmla="*/ 88900 h 116839"/>
                <a:gd name="connsiteX197" fmla="*/ 182880 w 775969"/>
                <a:gd name="connsiteY197" fmla="*/ 100330 h 116839"/>
                <a:gd name="connsiteX198" fmla="*/ 176530 w 775969"/>
                <a:gd name="connsiteY198" fmla="*/ 109220 h 116839"/>
                <a:gd name="connsiteX199" fmla="*/ 166370 w 775969"/>
                <a:gd name="connsiteY199" fmla="*/ 114300 h 116839"/>
                <a:gd name="connsiteX200" fmla="*/ 152400 w 775969"/>
                <a:gd name="connsiteY200" fmla="*/ 115570 h 116839"/>
                <a:gd name="connsiteX201" fmla="*/ 139700 w 775969"/>
                <a:gd name="connsiteY201" fmla="*/ 114300 h 116839"/>
                <a:gd name="connsiteX202" fmla="*/ 125730 w 775969"/>
                <a:gd name="connsiteY202" fmla="*/ 110490 h 116839"/>
                <a:gd name="connsiteX203" fmla="*/ 124460 w 775969"/>
                <a:gd name="connsiteY203" fmla="*/ 109220 h 116839"/>
                <a:gd name="connsiteX204" fmla="*/ 124460 w 775969"/>
                <a:gd name="connsiteY204" fmla="*/ 87630 h 116839"/>
                <a:gd name="connsiteX205" fmla="*/ 137160 w 775969"/>
                <a:gd name="connsiteY205" fmla="*/ 92710 h 116839"/>
                <a:gd name="connsiteX206" fmla="*/ 149860 w 775969"/>
                <a:gd name="connsiteY206" fmla="*/ 95250 h 116839"/>
                <a:gd name="connsiteX207" fmla="*/ 157480 w 775969"/>
                <a:gd name="connsiteY207" fmla="*/ 92710 h 116839"/>
                <a:gd name="connsiteX208" fmla="*/ 161290 w 775969"/>
                <a:gd name="connsiteY208" fmla="*/ 86360 h 116839"/>
                <a:gd name="connsiteX209" fmla="*/ 158750 w 775969"/>
                <a:gd name="connsiteY209" fmla="*/ 81280 h 116839"/>
                <a:gd name="connsiteX210" fmla="*/ 148590 w 775969"/>
                <a:gd name="connsiteY210" fmla="*/ 77470 h 116839"/>
                <a:gd name="connsiteX211" fmla="*/ 130810 w 775969"/>
                <a:gd name="connsiteY211" fmla="*/ 69850 h 116839"/>
                <a:gd name="connsiteX212" fmla="*/ 125730 w 775969"/>
                <a:gd name="connsiteY212" fmla="*/ 57150 h 116839"/>
                <a:gd name="connsiteX213" fmla="*/ 133350 w 775969"/>
                <a:gd name="connsiteY213" fmla="*/ 40640 h 116839"/>
                <a:gd name="connsiteX214" fmla="*/ 154940 w 775969"/>
                <a:gd name="connsiteY214" fmla="*/ 34290 h 116839"/>
                <a:gd name="connsiteX215" fmla="*/ 165100 w 775969"/>
                <a:gd name="connsiteY215" fmla="*/ 35560 h 116839"/>
                <a:gd name="connsiteX216" fmla="*/ 175260 w 775969"/>
                <a:gd name="connsiteY216" fmla="*/ 38100 h 116839"/>
                <a:gd name="connsiteX217" fmla="*/ 175260 w 775969"/>
                <a:gd name="connsiteY217" fmla="*/ 57150 h 116839"/>
                <a:gd name="connsiteX218" fmla="*/ 88900 w 775969"/>
                <a:gd name="connsiteY218" fmla="*/ 57150 h 116839"/>
                <a:gd name="connsiteX219" fmla="*/ 86360 w 775969"/>
                <a:gd name="connsiteY219" fmla="*/ 43180 h 116839"/>
                <a:gd name="connsiteX220" fmla="*/ 80010 w 775969"/>
                <a:gd name="connsiteY220" fmla="*/ 31750 h 116839"/>
                <a:gd name="connsiteX221" fmla="*/ 69850 w 775969"/>
                <a:gd name="connsiteY221" fmla="*/ 24130 h 116839"/>
                <a:gd name="connsiteX222" fmla="*/ 57150 w 775969"/>
                <a:gd name="connsiteY222" fmla="*/ 21590 h 116839"/>
                <a:gd name="connsiteX223" fmla="*/ 44450 w 775969"/>
                <a:gd name="connsiteY223" fmla="*/ 24130 h 116839"/>
                <a:gd name="connsiteX224" fmla="*/ 34290 w 775969"/>
                <a:gd name="connsiteY224" fmla="*/ 31750 h 116839"/>
                <a:gd name="connsiteX225" fmla="*/ 27940 w 775969"/>
                <a:gd name="connsiteY225" fmla="*/ 43180 h 116839"/>
                <a:gd name="connsiteX226" fmla="*/ 25400 w 775969"/>
                <a:gd name="connsiteY226" fmla="*/ 57150 h 116839"/>
                <a:gd name="connsiteX227" fmla="*/ 27940 w 775969"/>
                <a:gd name="connsiteY227" fmla="*/ 71120 h 116839"/>
                <a:gd name="connsiteX228" fmla="*/ 34290 w 775969"/>
                <a:gd name="connsiteY228" fmla="*/ 82550 h 116839"/>
                <a:gd name="connsiteX229" fmla="*/ 44450 w 775969"/>
                <a:gd name="connsiteY229" fmla="*/ 90170 h 116839"/>
                <a:gd name="connsiteX230" fmla="*/ 57150 w 775969"/>
                <a:gd name="connsiteY230" fmla="*/ 92710 h 116839"/>
                <a:gd name="connsiteX231" fmla="*/ 69850 w 775969"/>
                <a:gd name="connsiteY231" fmla="*/ 90170 h 116839"/>
                <a:gd name="connsiteX232" fmla="*/ 80010 w 775969"/>
                <a:gd name="connsiteY232" fmla="*/ 82550 h 116839"/>
                <a:gd name="connsiteX233" fmla="*/ 86360 w 775969"/>
                <a:gd name="connsiteY233" fmla="*/ 71120 h 116839"/>
                <a:gd name="connsiteX234" fmla="*/ 88900 w 775969"/>
                <a:gd name="connsiteY234" fmla="*/ 57150 h 116839"/>
                <a:gd name="connsiteX235" fmla="*/ 115570 w 775969"/>
                <a:gd name="connsiteY235" fmla="*/ 57150 h 116839"/>
                <a:gd name="connsiteX236" fmla="*/ 111760 w 775969"/>
                <a:gd name="connsiteY236" fmla="*/ 81280 h 116839"/>
                <a:gd name="connsiteX237" fmla="*/ 100330 w 775969"/>
                <a:gd name="connsiteY237" fmla="*/ 99060 h 116839"/>
                <a:gd name="connsiteX238" fmla="*/ 82550 w 775969"/>
                <a:gd name="connsiteY238" fmla="*/ 111760 h 116839"/>
                <a:gd name="connsiteX239" fmla="*/ 59690 w 775969"/>
                <a:gd name="connsiteY239" fmla="*/ 115570 h 116839"/>
                <a:gd name="connsiteX240" fmla="*/ 35560 w 775969"/>
                <a:gd name="connsiteY240" fmla="*/ 111760 h 116839"/>
                <a:gd name="connsiteX241" fmla="*/ 16510 w 775969"/>
                <a:gd name="connsiteY241" fmla="*/ 100330 h 116839"/>
                <a:gd name="connsiteX242" fmla="*/ 3810 w 775969"/>
                <a:gd name="connsiteY242" fmla="*/ 82550 h 116839"/>
                <a:gd name="connsiteX243" fmla="*/ 0 w 775969"/>
                <a:gd name="connsiteY243" fmla="*/ 59690 h 116839"/>
                <a:gd name="connsiteX244" fmla="*/ 3810 w 775969"/>
                <a:gd name="connsiteY244" fmla="*/ 36830 h 116839"/>
                <a:gd name="connsiteX245" fmla="*/ 15240 w 775969"/>
                <a:gd name="connsiteY245" fmla="*/ 19050 h 116839"/>
                <a:gd name="connsiteX246" fmla="*/ 33020 w 775969"/>
                <a:gd name="connsiteY246" fmla="*/ 6350 h 116839"/>
                <a:gd name="connsiteX247" fmla="*/ 55880 w 775969"/>
                <a:gd name="connsiteY247" fmla="*/ 2540 h 116839"/>
                <a:gd name="connsiteX248" fmla="*/ 80010 w 775969"/>
                <a:gd name="connsiteY248" fmla="*/ 6350 h 116839"/>
                <a:gd name="connsiteX249" fmla="*/ 99060 w 775969"/>
                <a:gd name="connsiteY249" fmla="*/ 19050 h 116839"/>
                <a:gd name="connsiteX250" fmla="*/ 111760 w 775969"/>
                <a:gd name="connsiteY250" fmla="*/ 36830 h 116839"/>
                <a:gd name="connsiteX251" fmla="*/ 115570 w 775969"/>
                <a:gd name="connsiteY251" fmla="*/ 57150 h 11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775969" h="116839">
                  <a:moveTo>
                    <a:pt x="712470" y="36830"/>
                  </a:moveTo>
                  <a:cubicBezTo>
                    <a:pt x="721360" y="34290"/>
                    <a:pt x="730250" y="33020"/>
                    <a:pt x="737870" y="33020"/>
                  </a:cubicBezTo>
                  <a:cubicBezTo>
                    <a:pt x="744220" y="33020"/>
                    <a:pt x="749300" y="33020"/>
                    <a:pt x="753110" y="34290"/>
                  </a:cubicBezTo>
                  <a:cubicBezTo>
                    <a:pt x="756920" y="35560"/>
                    <a:pt x="760730" y="36830"/>
                    <a:pt x="763270" y="39370"/>
                  </a:cubicBezTo>
                  <a:cubicBezTo>
                    <a:pt x="765810" y="41910"/>
                    <a:pt x="768350" y="44450"/>
                    <a:pt x="769620" y="48260"/>
                  </a:cubicBezTo>
                  <a:cubicBezTo>
                    <a:pt x="770890" y="52070"/>
                    <a:pt x="770890" y="55880"/>
                    <a:pt x="770890" y="60960"/>
                  </a:cubicBezTo>
                  <a:lnTo>
                    <a:pt x="770890" y="93980"/>
                  </a:lnTo>
                  <a:cubicBezTo>
                    <a:pt x="770890" y="96520"/>
                    <a:pt x="770890" y="99060"/>
                    <a:pt x="770890" y="100330"/>
                  </a:cubicBezTo>
                  <a:cubicBezTo>
                    <a:pt x="770890" y="101600"/>
                    <a:pt x="770890" y="104140"/>
                    <a:pt x="772160" y="105410"/>
                  </a:cubicBezTo>
                  <a:cubicBezTo>
                    <a:pt x="772160" y="106680"/>
                    <a:pt x="773430" y="107950"/>
                    <a:pt x="773430" y="109220"/>
                  </a:cubicBezTo>
                  <a:cubicBezTo>
                    <a:pt x="773430" y="110490"/>
                    <a:pt x="774700" y="111760"/>
                    <a:pt x="775970" y="113030"/>
                  </a:cubicBezTo>
                  <a:lnTo>
                    <a:pt x="753110" y="113030"/>
                  </a:lnTo>
                  <a:cubicBezTo>
                    <a:pt x="753110" y="111760"/>
                    <a:pt x="751840" y="110490"/>
                    <a:pt x="751840" y="110490"/>
                  </a:cubicBezTo>
                  <a:cubicBezTo>
                    <a:pt x="751840" y="109220"/>
                    <a:pt x="751840" y="109220"/>
                    <a:pt x="750570" y="107950"/>
                  </a:cubicBezTo>
                  <a:cubicBezTo>
                    <a:pt x="744220" y="113030"/>
                    <a:pt x="737870" y="114300"/>
                    <a:pt x="731520" y="114300"/>
                  </a:cubicBezTo>
                  <a:cubicBezTo>
                    <a:pt x="727710" y="114300"/>
                    <a:pt x="723900" y="114300"/>
                    <a:pt x="720090" y="113030"/>
                  </a:cubicBezTo>
                  <a:cubicBezTo>
                    <a:pt x="716280" y="111760"/>
                    <a:pt x="713740" y="110490"/>
                    <a:pt x="711200" y="107950"/>
                  </a:cubicBezTo>
                  <a:cubicBezTo>
                    <a:pt x="708660" y="105410"/>
                    <a:pt x="707390" y="102870"/>
                    <a:pt x="706120" y="100330"/>
                  </a:cubicBezTo>
                  <a:cubicBezTo>
                    <a:pt x="704850" y="97790"/>
                    <a:pt x="703580" y="93980"/>
                    <a:pt x="703580" y="90170"/>
                  </a:cubicBezTo>
                  <a:cubicBezTo>
                    <a:pt x="703580" y="86360"/>
                    <a:pt x="704850" y="82550"/>
                    <a:pt x="706120" y="78740"/>
                  </a:cubicBezTo>
                  <a:cubicBezTo>
                    <a:pt x="707390" y="74930"/>
                    <a:pt x="709930" y="72390"/>
                    <a:pt x="712470" y="69850"/>
                  </a:cubicBezTo>
                  <a:cubicBezTo>
                    <a:pt x="715010" y="67310"/>
                    <a:pt x="718820" y="66040"/>
                    <a:pt x="722630" y="64770"/>
                  </a:cubicBezTo>
                  <a:cubicBezTo>
                    <a:pt x="726440" y="63500"/>
                    <a:pt x="730250" y="62230"/>
                    <a:pt x="735330" y="62230"/>
                  </a:cubicBezTo>
                  <a:cubicBezTo>
                    <a:pt x="740410" y="62230"/>
                    <a:pt x="744220" y="62230"/>
                    <a:pt x="749300" y="63500"/>
                  </a:cubicBezTo>
                  <a:lnTo>
                    <a:pt x="749300" y="62230"/>
                  </a:lnTo>
                  <a:cubicBezTo>
                    <a:pt x="749300" y="55880"/>
                    <a:pt x="744220" y="52070"/>
                    <a:pt x="732790" y="52070"/>
                  </a:cubicBezTo>
                  <a:cubicBezTo>
                    <a:pt x="728980" y="52070"/>
                    <a:pt x="725170" y="52070"/>
                    <a:pt x="722630" y="53340"/>
                  </a:cubicBezTo>
                  <a:cubicBezTo>
                    <a:pt x="718820" y="54610"/>
                    <a:pt x="716280" y="55880"/>
                    <a:pt x="712470" y="58420"/>
                  </a:cubicBezTo>
                  <a:lnTo>
                    <a:pt x="712470" y="36830"/>
                  </a:lnTo>
                  <a:close/>
                  <a:moveTo>
                    <a:pt x="750570" y="78740"/>
                  </a:moveTo>
                  <a:cubicBezTo>
                    <a:pt x="748030" y="77470"/>
                    <a:pt x="746760" y="77470"/>
                    <a:pt x="745490" y="77470"/>
                  </a:cubicBezTo>
                  <a:cubicBezTo>
                    <a:pt x="744220" y="77470"/>
                    <a:pt x="742950" y="77470"/>
                    <a:pt x="741680" y="77470"/>
                  </a:cubicBezTo>
                  <a:cubicBezTo>
                    <a:pt x="737870" y="77470"/>
                    <a:pt x="734060" y="78740"/>
                    <a:pt x="732790" y="80010"/>
                  </a:cubicBezTo>
                  <a:cubicBezTo>
                    <a:pt x="730250" y="81280"/>
                    <a:pt x="728980" y="83820"/>
                    <a:pt x="728980" y="87630"/>
                  </a:cubicBezTo>
                  <a:cubicBezTo>
                    <a:pt x="728980" y="90170"/>
                    <a:pt x="730250" y="92710"/>
                    <a:pt x="731520" y="93980"/>
                  </a:cubicBezTo>
                  <a:cubicBezTo>
                    <a:pt x="734060" y="95250"/>
                    <a:pt x="736600" y="96520"/>
                    <a:pt x="739140" y="96520"/>
                  </a:cubicBezTo>
                  <a:cubicBezTo>
                    <a:pt x="740410" y="96520"/>
                    <a:pt x="742950" y="96520"/>
                    <a:pt x="744220" y="95250"/>
                  </a:cubicBezTo>
                  <a:cubicBezTo>
                    <a:pt x="745490" y="95250"/>
                    <a:pt x="748030" y="93980"/>
                    <a:pt x="750570" y="92710"/>
                  </a:cubicBezTo>
                  <a:lnTo>
                    <a:pt x="750570" y="78740"/>
                  </a:lnTo>
                  <a:close/>
                  <a:moveTo>
                    <a:pt x="694690" y="35560"/>
                  </a:moveTo>
                  <a:lnTo>
                    <a:pt x="665480" y="92710"/>
                  </a:lnTo>
                  <a:lnTo>
                    <a:pt x="695960" y="92710"/>
                  </a:lnTo>
                  <a:lnTo>
                    <a:pt x="695960" y="113030"/>
                  </a:lnTo>
                  <a:lnTo>
                    <a:pt x="631190" y="113030"/>
                  </a:lnTo>
                  <a:lnTo>
                    <a:pt x="660400" y="55880"/>
                  </a:lnTo>
                  <a:lnTo>
                    <a:pt x="635000" y="55880"/>
                  </a:lnTo>
                  <a:lnTo>
                    <a:pt x="635000" y="35560"/>
                  </a:lnTo>
                  <a:lnTo>
                    <a:pt x="694690" y="35560"/>
                  </a:lnTo>
                  <a:close/>
                  <a:moveTo>
                    <a:pt x="604520" y="35560"/>
                  </a:moveTo>
                  <a:lnTo>
                    <a:pt x="623570" y="35560"/>
                  </a:lnTo>
                  <a:lnTo>
                    <a:pt x="623570" y="55880"/>
                  </a:lnTo>
                  <a:lnTo>
                    <a:pt x="604520" y="55880"/>
                  </a:lnTo>
                  <a:lnTo>
                    <a:pt x="604520" y="78740"/>
                  </a:lnTo>
                  <a:cubicBezTo>
                    <a:pt x="604520" y="85090"/>
                    <a:pt x="605790" y="88900"/>
                    <a:pt x="607060" y="91440"/>
                  </a:cubicBezTo>
                  <a:cubicBezTo>
                    <a:pt x="608330" y="93980"/>
                    <a:pt x="610870" y="95250"/>
                    <a:pt x="615950" y="95250"/>
                  </a:cubicBezTo>
                  <a:cubicBezTo>
                    <a:pt x="617220" y="95250"/>
                    <a:pt x="618490" y="95250"/>
                    <a:pt x="619760" y="95250"/>
                  </a:cubicBezTo>
                  <a:cubicBezTo>
                    <a:pt x="621030" y="95250"/>
                    <a:pt x="622300" y="93980"/>
                    <a:pt x="623570" y="93980"/>
                  </a:cubicBezTo>
                  <a:lnTo>
                    <a:pt x="623570" y="114300"/>
                  </a:lnTo>
                  <a:cubicBezTo>
                    <a:pt x="621030" y="115570"/>
                    <a:pt x="618490" y="115570"/>
                    <a:pt x="615950" y="115570"/>
                  </a:cubicBezTo>
                  <a:cubicBezTo>
                    <a:pt x="613410" y="115570"/>
                    <a:pt x="610870" y="116840"/>
                    <a:pt x="608330" y="116840"/>
                  </a:cubicBezTo>
                  <a:cubicBezTo>
                    <a:pt x="590550" y="116840"/>
                    <a:pt x="581660" y="106680"/>
                    <a:pt x="581660" y="87630"/>
                  </a:cubicBezTo>
                  <a:lnTo>
                    <a:pt x="581660" y="55880"/>
                  </a:lnTo>
                  <a:lnTo>
                    <a:pt x="570230" y="55880"/>
                  </a:lnTo>
                  <a:lnTo>
                    <a:pt x="570230" y="35560"/>
                  </a:lnTo>
                  <a:lnTo>
                    <a:pt x="581660" y="35560"/>
                  </a:lnTo>
                  <a:lnTo>
                    <a:pt x="581660" y="15240"/>
                  </a:lnTo>
                  <a:lnTo>
                    <a:pt x="604520" y="6350"/>
                  </a:lnTo>
                  <a:lnTo>
                    <a:pt x="604520" y="35560"/>
                  </a:lnTo>
                  <a:close/>
                  <a:moveTo>
                    <a:pt x="515620" y="74930"/>
                  </a:moveTo>
                  <a:cubicBezTo>
                    <a:pt x="515620" y="80010"/>
                    <a:pt x="518160" y="85090"/>
                    <a:pt x="521970" y="88900"/>
                  </a:cubicBezTo>
                  <a:cubicBezTo>
                    <a:pt x="525780" y="92710"/>
                    <a:pt x="530860" y="93980"/>
                    <a:pt x="537210" y="93980"/>
                  </a:cubicBezTo>
                  <a:cubicBezTo>
                    <a:pt x="542290" y="93980"/>
                    <a:pt x="546100" y="92710"/>
                    <a:pt x="549910" y="91440"/>
                  </a:cubicBezTo>
                  <a:cubicBezTo>
                    <a:pt x="553720" y="90170"/>
                    <a:pt x="557530" y="87630"/>
                    <a:pt x="562610" y="85090"/>
                  </a:cubicBezTo>
                  <a:lnTo>
                    <a:pt x="562610" y="107950"/>
                  </a:lnTo>
                  <a:cubicBezTo>
                    <a:pt x="557530" y="110490"/>
                    <a:pt x="552450" y="111760"/>
                    <a:pt x="548640" y="113030"/>
                  </a:cubicBezTo>
                  <a:cubicBezTo>
                    <a:pt x="543560" y="114300"/>
                    <a:pt x="539750" y="114300"/>
                    <a:pt x="534670" y="114300"/>
                  </a:cubicBezTo>
                  <a:cubicBezTo>
                    <a:pt x="528320" y="114300"/>
                    <a:pt x="523240" y="113030"/>
                    <a:pt x="516890" y="111760"/>
                  </a:cubicBezTo>
                  <a:cubicBezTo>
                    <a:pt x="511810" y="109220"/>
                    <a:pt x="506730" y="106680"/>
                    <a:pt x="502920" y="102870"/>
                  </a:cubicBezTo>
                  <a:cubicBezTo>
                    <a:pt x="499110" y="99060"/>
                    <a:pt x="496570" y="95250"/>
                    <a:pt x="494030" y="90170"/>
                  </a:cubicBezTo>
                  <a:cubicBezTo>
                    <a:pt x="491490" y="85090"/>
                    <a:pt x="491490" y="78740"/>
                    <a:pt x="491490" y="73660"/>
                  </a:cubicBezTo>
                  <a:cubicBezTo>
                    <a:pt x="491490" y="67310"/>
                    <a:pt x="492760" y="62230"/>
                    <a:pt x="494030" y="57150"/>
                  </a:cubicBezTo>
                  <a:cubicBezTo>
                    <a:pt x="495300" y="52070"/>
                    <a:pt x="497840" y="48260"/>
                    <a:pt x="501650" y="44450"/>
                  </a:cubicBezTo>
                  <a:cubicBezTo>
                    <a:pt x="505460" y="40640"/>
                    <a:pt x="509270" y="38100"/>
                    <a:pt x="513080" y="36830"/>
                  </a:cubicBezTo>
                  <a:cubicBezTo>
                    <a:pt x="518160" y="34290"/>
                    <a:pt x="521970" y="34290"/>
                    <a:pt x="528320" y="34290"/>
                  </a:cubicBezTo>
                  <a:cubicBezTo>
                    <a:pt x="551180" y="34290"/>
                    <a:pt x="562610" y="48260"/>
                    <a:pt x="563880" y="76200"/>
                  </a:cubicBezTo>
                  <a:lnTo>
                    <a:pt x="515620" y="74930"/>
                  </a:lnTo>
                  <a:close/>
                  <a:moveTo>
                    <a:pt x="539750" y="60960"/>
                  </a:moveTo>
                  <a:cubicBezTo>
                    <a:pt x="538480" y="53340"/>
                    <a:pt x="534670" y="49530"/>
                    <a:pt x="528320" y="49530"/>
                  </a:cubicBezTo>
                  <a:cubicBezTo>
                    <a:pt x="524510" y="49530"/>
                    <a:pt x="521970" y="50800"/>
                    <a:pt x="519430" y="53340"/>
                  </a:cubicBezTo>
                  <a:cubicBezTo>
                    <a:pt x="516890" y="55880"/>
                    <a:pt x="515620" y="58420"/>
                    <a:pt x="515620" y="62230"/>
                  </a:cubicBezTo>
                  <a:lnTo>
                    <a:pt x="539750" y="60960"/>
                  </a:lnTo>
                  <a:close/>
                  <a:moveTo>
                    <a:pt x="476250" y="113030"/>
                  </a:moveTo>
                  <a:lnTo>
                    <a:pt x="454660" y="113030"/>
                  </a:lnTo>
                  <a:lnTo>
                    <a:pt x="454660" y="106680"/>
                  </a:lnTo>
                  <a:cubicBezTo>
                    <a:pt x="450850" y="109220"/>
                    <a:pt x="448310" y="111760"/>
                    <a:pt x="444500" y="113030"/>
                  </a:cubicBezTo>
                  <a:cubicBezTo>
                    <a:pt x="441960" y="114300"/>
                    <a:pt x="438150" y="114300"/>
                    <a:pt x="434340" y="114300"/>
                  </a:cubicBezTo>
                  <a:cubicBezTo>
                    <a:pt x="429260" y="114300"/>
                    <a:pt x="424180" y="113030"/>
                    <a:pt x="420370" y="111760"/>
                  </a:cubicBezTo>
                  <a:cubicBezTo>
                    <a:pt x="416560" y="109220"/>
                    <a:pt x="412750" y="106680"/>
                    <a:pt x="408940" y="104140"/>
                  </a:cubicBezTo>
                  <a:cubicBezTo>
                    <a:pt x="406400" y="100330"/>
                    <a:pt x="403860" y="96520"/>
                    <a:pt x="401320" y="91440"/>
                  </a:cubicBezTo>
                  <a:cubicBezTo>
                    <a:pt x="400050" y="86360"/>
                    <a:pt x="398780" y="81280"/>
                    <a:pt x="398780" y="76200"/>
                  </a:cubicBezTo>
                  <a:cubicBezTo>
                    <a:pt x="398780" y="69850"/>
                    <a:pt x="400050" y="64770"/>
                    <a:pt x="401320" y="59690"/>
                  </a:cubicBezTo>
                  <a:cubicBezTo>
                    <a:pt x="403860" y="54610"/>
                    <a:pt x="406400" y="50800"/>
                    <a:pt x="408940" y="46990"/>
                  </a:cubicBezTo>
                  <a:cubicBezTo>
                    <a:pt x="412750" y="43180"/>
                    <a:pt x="416560" y="40640"/>
                    <a:pt x="420370" y="38100"/>
                  </a:cubicBezTo>
                  <a:cubicBezTo>
                    <a:pt x="425450" y="35560"/>
                    <a:pt x="430530" y="35560"/>
                    <a:pt x="435610" y="35560"/>
                  </a:cubicBezTo>
                  <a:cubicBezTo>
                    <a:pt x="438150" y="35560"/>
                    <a:pt x="441960" y="35560"/>
                    <a:pt x="444500" y="36830"/>
                  </a:cubicBezTo>
                  <a:cubicBezTo>
                    <a:pt x="447040" y="36830"/>
                    <a:pt x="449580" y="38100"/>
                    <a:pt x="453390" y="39370"/>
                  </a:cubicBezTo>
                  <a:lnTo>
                    <a:pt x="453390" y="2540"/>
                  </a:lnTo>
                  <a:lnTo>
                    <a:pt x="476250" y="2540"/>
                  </a:lnTo>
                  <a:lnTo>
                    <a:pt x="476250" y="113030"/>
                  </a:lnTo>
                  <a:close/>
                  <a:moveTo>
                    <a:pt x="454660" y="58420"/>
                  </a:moveTo>
                  <a:cubicBezTo>
                    <a:pt x="452120" y="57150"/>
                    <a:pt x="449580" y="55880"/>
                    <a:pt x="448310" y="54610"/>
                  </a:cubicBezTo>
                  <a:cubicBezTo>
                    <a:pt x="447040" y="54610"/>
                    <a:pt x="444500" y="53340"/>
                    <a:pt x="441960" y="53340"/>
                  </a:cubicBezTo>
                  <a:cubicBezTo>
                    <a:pt x="436880" y="53340"/>
                    <a:pt x="433070" y="54610"/>
                    <a:pt x="429260" y="58420"/>
                  </a:cubicBezTo>
                  <a:cubicBezTo>
                    <a:pt x="425450" y="62230"/>
                    <a:pt x="424180" y="66040"/>
                    <a:pt x="424180" y="72390"/>
                  </a:cubicBezTo>
                  <a:cubicBezTo>
                    <a:pt x="424180" y="77470"/>
                    <a:pt x="425450" y="82550"/>
                    <a:pt x="429260" y="86360"/>
                  </a:cubicBezTo>
                  <a:cubicBezTo>
                    <a:pt x="433070" y="90170"/>
                    <a:pt x="436880" y="91440"/>
                    <a:pt x="441960" y="91440"/>
                  </a:cubicBezTo>
                  <a:cubicBezTo>
                    <a:pt x="444500" y="91440"/>
                    <a:pt x="447040" y="91440"/>
                    <a:pt x="448310" y="90170"/>
                  </a:cubicBezTo>
                  <a:cubicBezTo>
                    <a:pt x="450850" y="88900"/>
                    <a:pt x="452120" y="87630"/>
                    <a:pt x="454660" y="86360"/>
                  </a:cubicBezTo>
                  <a:lnTo>
                    <a:pt x="454660" y="58420"/>
                  </a:lnTo>
                  <a:close/>
                  <a:moveTo>
                    <a:pt x="386080" y="113030"/>
                  </a:moveTo>
                  <a:lnTo>
                    <a:pt x="364490" y="113030"/>
                  </a:lnTo>
                  <a:lnTo>
                    <a:pt x="364490" y="35560"/>
                  </a:lnTo>
                  <a:lnTo>
                    <a:pt x="386080" y="35560"/>
                  </a:lnTo>
                  <a:lnTo>
                    <a:pt x="386080" y="113030"/>
                  </a:lnTo>
                  <a:close/>
                  <a:moveTo>
                    <a:pt x="388620" y="15240"/>
                  </a:moveTo>
                  <a:cubicBezTo>
                    <a:pt x="388620" y="19050"/>
                    <a:pt x="387350" y="21590"/>
                    <a:pt x="384810" y="24130"/>
                  </a:cubicBezTo>
                  <a:cubicBezTo>
                    <a:pt x="382270" y="26670"/>
                    <a:pt x="379730" y="27940"/>
                    <a:pt x="375920" y="27940"/>
                  </a:cubicBezTo>
                  <a:cubicBezTo>
                    <a:pt x="372110" y="27940"/>
                    <a:pt x="369570" y="26670"/>
                    <a:pt x="367030" y="24130"/>
                  </a:cubicBezTo>
                  <a:cubicBezTo>
                    <a:pt x="364490" y="21590"/>
                    <a:pt x="363220" y="17780"/>
                    <a:pt x="363220" y="15240"/>
                  </a:cubicBezTo>
                  <a:cubicBezTo>
                    <a:pt x="363220" y="13970"/>
                    <a:pt x="363220" y="11430"/>
                    <a:pt x="364490" y="10160"/>
                  </a:cubicBezTo>
                  <a:cubicBezTo>
                    <a:pt x="365760" y="8890"/>
                    <a:pt x="365760" y="7620"/>
                    <a:pt x="367030" y="6350"/>
                  </a:cubicBezTo>
                  <a:cubicBezTo>
                    <a:pt x="368300" y="5080"/>
                    <a:pt x="369570" y="3810"/>
                    <a:pt x="370840" y="3810"/>
                  </a:cubicBezTo>
                  <a:cubicBezTo>
                    <a:pt x="372110" y="2540"/>
                    <a:pt x="374650" y="2540"/>
                    <a:pt x="375920" y="2540"/>
                  </a:cubicBezTo>
                  <a:cubicBezTo>
                    <a:pt x="379730" y="2540"/>
                    <a:pt x="382270" y="3810"/>
                    <a:pt x="384810" y="6350"/>
                  </a:cubicBezTo>
                  <a:cubicBezTo>
                    <a:pt x="387350" y="7620"/>
                    <a:pt x="388620" y="11430"/>
                    <a:pt x="388620" y="15240"/>
                  </a:cubicBezTo>
                  <a:moveTo>
                    <a:pt x="303530" y="60960"/>
                  </a:moveTo>
                  <a:lnTo>
                    <a:pt x="326390" y="34290"/>
                  </a:lnTo>
                  <a:lnTo>
                    <a:pt x="355600" y="34290"/>
                  </a:lnTo>
                  <a:lnTo>
                    <a:pt x="326390" y="66040"/>
                  </a:lnTo>
                  <a:lnTo>
                    <a:pt x="355600" y="111760"/>
                  </a:lnTo>
                  <a:lnTo>
                    <a:pt x="328930" y="111760"/>
                  </a:lnTo>
                  <a:lnTo>
                    <a:pt x="304800" y="71120"/>
                  </a:lnTo>
                  <a:lnTo>
                    <a:pt x="304800" y="111760"/>
                  </a:lnTo>
                  <a:lnTo>
                    <a:pt x="281940" y="111760"/>
                  </a:lnTo>
                  <a:lnTo>
                    <a:pt x="281940" y="0"/>
                  </a:lnTo>
                  <a:lnTo>
                    <a:pt x="304800" y="0"/>
                  </a:lnTo>
                  <a:lnTo>
                    <a:pt x="304800" y="60960"/>
                  </a:lnTo>
                  <a:close/>
                  <a:moveTo>
                    <a:pt x="203200" y="36830"/>
                  </a:moveTo>
                  <a:cubicBezTo>
                    <a:pt x="212090" y="34290"/>
                    <a:pt x="220980" y="33020"/>
                    <a:pt x="228600" y="33020"/>
                  </a:cubicBezTo>
                  <a:cubicBezTo>
                    <a:pt x="234950" y="33020"/>
                    <a:pt x="240030" y="33020"/>
                    <a:pt x="243840" y="34290"/>
                  </a:cubicBezTo>
                  <a:cubicBezTo>
                    <a:pt x="247650" y="35560"/>
                    <a:pt x="251460" y="36830"/>
                    <a:pt x="254000" y="39370"/>
                  </a:cubicBezTo>
                  <a:cubicBezTo>
                    <a:pt x="256540" y="41910"/>
                    <a:pt x="259080" y="44450"/>
                    <a:pt x="260350" y="48260"/>
                  </a:cubicBezTo>
                  <a:cubicBezTo>
                    <a:pt x="261620" y="52070"/>
                    <a:pt x="261620" y="55880"/>
                    <a:pt x="261620" y="60960"/>
                  </a:cubicBezTo>
                  <a:lnTo>
                    <a:pt x="261620" y="93980"/>
                  </a:lnTo>
                  <a:cubicBezTo>
                    <a:pt x="261620" y="96520"/>
                    <a:pt x="261620" y="99060"/>
                    <a:pt x="261620" y="100330"/>
                  </a:cubicBezTo>
                  <a:cubicBezTo>
                    <a:pt x="261620" y="101600"/>
                    <a:pt x="261620" y="104140"/>
                    <a:pt x="262890" y="105410"/>
                  </a:cubicBezTo>
                  <a:cubicBezTo>
                    <a:pt x="262890" y="106680"/>
                    <a:pt x="264160" y="107950"/>
                    <a:pt x="264160" y="109220"/>
                  </a:cubicBezTo>
                  <a:cubicBezTo>
                    <a:pt x="264160" y="110490"/>
                    <a:pt x="265430" y="111760"/>
                    <a:pt x="266700" y="113030"/>
                  </a:cubicBezTo>
                  <a:lnTo>
                    <a:pt x="243840" y="113030"/>
                  </a:lnTo>
                  <a:cubicBezTo>
                    <a:pt x="243840" y="111760"/>
                    <a:pt x="242570" y="110490"/>
                    <a:pt x="242570" y="110490"/>
                  </a:cubicBezTo>
                  <a:cubicBezTo>
                    <a:pt x="242570" y="109220"/>
                    <a:pt x="242570" y="109220"/>
                    <a:pt x="241300" y="107950"/>
                  </a:cubicBezTo>
                  <a:cubicBezTo>
                    <a:pt x="234950" y="113030"/>
                    <a:pt x="228600" y="114300"/>
                    <a:pt x="222250" y="114300"/>
                  </a:cubicBezTo>
                  <a:cubicBezTo>
                    <a:pt x="218440" y="114300"/>
                    <a:pt x="214630" y="114300"/>
                    <a:pt x="210820" y="113030"/>
                  </a:cubicBezTo>
                  <a:cubicBezTo>
                    <a:pt x="207010" y="111760"/>
                    <a:pt x="204470" y="110490"/>
                    <a:pt x="201930" y="107950"/>
                  </a:cubicBezTo>
                  <a:cubicBezTo>
                    <a:pt x="199390" y="105410"/>
                    <a:pt x="198120" y="102870"/>
                    <a:pt x="196850" y="100330"/>
                  </a:cubicBezTo>
                  <a:cubicBezTo>
                    <a:pt x="195580" y="97790"/>
                    <a:pt x="194310" y="93980"/>
                    <a:pt x="194310" y="90170"/>
                  </a:cubicBezTo>
                  <a:cubicBezTo>
                    <a:pt x="194310" y="86360"/>
                    <a:pt x="195580" y="82550"/>
                    <a:pt x="196850" y="78740"/>
                  </a:cubicBezTo>
                  <a:cubicBezTo>
                    <a:pt x="198120" y="74930"/>
                    <a:pt x="200660" y="72390"/>
                    <a:pt x="203200" y="69850"/>
                  </a:cubicBezTo>
                  <a:cubicBezTo>
                    <a:pt x="205740" y="67310"/>
                    <a:pt x="209550" y="66040"/>
                    <a:pt x="213360" y="64770"/>
                  </a:cubicBezTo>
                  <a:cubicBezTo>
                    <a:pt x="217170" y="63500"/>
                    <a:pt x="220980" y="62230"/>
                    <a:pt x="226060" y="62230"/>
                  </a:cubicBezTo>
                  <a:cubicBezTo>
                    <a:pt x="231140" y="62230"/>
                    <a:pt x="234950" y="62230"/>
                    <a:pt x="240030" y="63500"/>
                  </a:cubicBezTo>
                  <a:lnTo>
                    <a:pt x="240030" y="62230"/>
                  </a:lnTo>
                  <a:cubicBezTo>
                    <a:pt x="240030" y="55880"/>
                    <a:pt x="234950" y="52070"/>
                    <a:pt x="223520" y="52070"/>
                  </a:cubicBezTo>
                  <a:cubicBezTo>
                    <a:pt x="219710" y="52070"/>
                    <a:pt x="215900" y="52070"/>
                    <a:pt x="213360" y="53340"/>
                  </a:cubicBezTo>
                  <a:cubicBezTo>
                    <a:pt x="209550" y="54610"/>
                    <a:pt x="207010" y="55880"/>
                    <a:pt x="203200" y="58420"/>
                  </a:cubicBezTo>
                  <a:lnTo>
                    <a:pt x="203200" y="36830"/>
                  </a:lnTo>
                  <a:close/>
                  <a:moveTo>
                    <a:pt x="240030" y="78740"/>
                  </a:moveTo>
                  <a:cubicBezTo>
                    <a:pt x="237490" y="77470"/>
                    <a:pt x="236220" y="77470"/>
                    <a:pt x="234950" y="77470"/>
                  </a:cubicBezTo>
                  <a:cubicBezTo>
                    <a:pt x="233680" y="77470"/>
                    <a:pt x="232410" y="77470"/>
                    <a:pt x="231140" y="77470"/>
                  </a:cubicBezTo>
                  <a:cubicBezTo>
                    <a:pt x="227330" y="77470"/>
                    <a:pt x="223520" y="78740"/>
                    <a:pt x="222250" y="80010"/>
                  </a:cubicBezTo>
                  <a:cubicBezTo>
                    <a:pt x="219710" y="81280"/>
                    <a:pt x="218440" y="83820"/>
                    <a:pt x="218440" y="87630"/>
                  </a:cubicBezTo>
                  <a:cubicBezTo>
                    <a:pt x="218440" y="90170"/>
                    <a:pt x="219710" y="92710"/>
                    <a:pt x="220980" y="93980"/>
                  </a:cubicBezTo>
                  <a:cubicBezTo>
                    <a:pt x="223520" y="95250"/>
                    <a:pt x="226060" y="96520"/>
                    <a:pt x="228600" y="96520"/>
                  </a:cubicBezTo>
                  <a:cubicBezTo>
                    <a:pt x="229870" y="96520"/>
                    <a:pt x="232410" y="96520"/>
                    <a:pt x="233680" y="95250"/>
                  </a:cubicBezTo>
                  <a:cubicBezTo>
                    <a:pt x="234950" y="95250"/>
                    <a:pt x="237490" y="93980"/>
                    <a:pt x="240030" y="92710"/>
                  </a:cubicBezTo>
                  <a:lnTo>
                    <a:pt x="240030" y="78740"/>
                  </a:lnTo>
                  <a:close/>
                  <a:moveTo>
                    <a:pt x="179070" y="57150"/>
                  </a:moveTo>
                  <a:cubicBezTo>
                    <a:pt x="175260" y="54610"/>
                    <a:pt x="172720" y="53340"/>
                    <a:pt x="168910" y="53340"/>
                  </a:cubicBezTo>
                  <a:cubicBezTo>
                    <a:pt x="166370" y="52070"/>
                    <a:pt x="162560" y="52070"/>
                    <a:pt x="160020" y="52070"/>
                  </a:cubicBezTo>
                  <a:cubicBezTo>
                    <a:pt x="157480" y="52070"/>
                    <a:pt x="154940" y="52070"/>
                    <a:pt x="153670" y="53340"/>
                  </a:cubicBezTo>
                  <a:cubicBezTo>
                    <a:pt x="152400" y="54610"/>
                    <a:pt x="151130" y="55880"/>
                    <a:pt x="151130" y="57150"/>
                  </a:cubicBezTo>
                  <a:cubicBezTo>
                    <a:pt x="151130" y="58420"/>
                    <a:pt x="152400" y="59690"/>
                    <a:pt x="153670" y="60960"/>
                  </a:cubicBezTo>
                  <a:cubicBezTo>
                    <a:pt x="154940" y="62230"/>
                    <a:pt x="157480" y="62230"/>
                    <a:pt x="162560" y="64770"/>
                  </a:cubicBezTo>
                  <a:cubicBezTo>
                    <a:pt x="166370" y="66040"/>
                    <a:pt x="170180" y="67310"/>
                    <a:pt x="172720" y="68580"/>
                  </a:cubicBezTo>
                  <a:cubicBezTo>
                    <a:pt x="175260" y="69850"/>
                    <a:pt x="177800" y="72390"/>
                    <a:pt x="180340" y="73660"/>
                  </a:cubicBezTo>
                  <a:cubicBezTo>
                    <a:pt x="182880" y="76200"/>
                    <a:pt x="184150" y="77470"/>
                    <a:pt x="184150" y="80010"/>
                  </a:cubicBezTo>
                  <a:cubicBezTo>
                    <a:pt x="185420" y="82550"/>
                    <a:pt x="185420" y="85090"/>
                    <a:pt x="185420" y="88900"/>
                  </a:cubicBezTo>
                  <a:cubicBezTo>
                    <a:pt x="185420" y="92710"/>
                    <a:pt x="184150" y="96520"/>
                    <a:pt x="182880" y="100330"/>
                  </a:cubicBezTo>
                  <a:cubicBezTo>
                    <a:pt x="181610" y="104140"/>
                    <a:pt x="179070" y="106680"/>
                    <a:pt x="176530" y="109220"/>
                  </a:cubicBezTo>
                  <a:cubicBezTo>
                    <a:pt x="173990" y="111760"/>
                    <a:pt x="170180" y="113030"/>
                    <a:pt x="166370" y="114300"/>
                  </a:cubicBezTo>
                  <a:cubicBezTo>
                    <a:pt x="162560" y="115570"/>
                    <a:pt x="157480" y="115570"/>
                    <a:pt x="152400" y="115570"/>
                  </a:cubicBezTo>
                  <a:cubicBezTo>
                    <a:pt x="148590" y="115570"/>
                    <a:pt x="143510" y="115570"/>
                    <a:pt x="139700" y="114300"/>
                  </a:cubicBezTo>
                  <a:cubicBezTo>
                    <a:pt x="135890" y="113030"/>
                    <a:pt x="130810" y="111760"/>
                    <a:pt x="125730" y="110490"/>
                  </a:cubicBezTo>
                  <a:lnTo>
                    <a:pt x="124460" y="109220"/>
                  </a:lnTo>
                  <a:lnTo>
                    <a:pt x="124460" y="87630"/>
                  </a:lnTo>
                  <a:cubicBezTo>
                    <a:pt x="128270" y="90170"/>
                    <a:pt x="133350" y="91440"/>
                    <a:pt x="137160" y="92710"/>
                  </a:cubicBezTo>
                  <a:cubicBezTo>
                    <a:pt x="142240" y="93980"/>
                    <a:pt x="146050" y="95250"/>
                    <a:pt x="149860" y="95250"/>
                  </a:cubicBezTo>
                  <a:cubicBezTo>
                    <a:pt x="153670" y="95250"/>
                    <a:pt x="156210" y="93980"/>
                    <a:pt x="157480" y="92710"/>
                  </a:cubicBezTo>
                  <a:cubicBezTo>
                    <a:pt x="160020" y="91440"/>
                    <a:pt x="161290" y="88900"/>
                    <a:pt x="161290" y="86360"/>
                  </a:cubicBezTo>
                  <a:cubicBezTo>
                    <a:pt x="161290" y="83820"/>
                    <a:pt x="160020" y="82550"/>
                    <a:pt x="158750" y="81280"/>
                  </a:cubicBezTo>
                  <a:cubicBezTo>
                    <a:pt x="157480" y="80010"/>
                    <a:pt x="153670" y="78740"/>
                    <a:pt x="148590" y="77470"/>
                  </a:cubicBezTo>
                  <a:cubicBezTo>
                    <a:pt x="140970" y="74930"/>
                    <a:pt x="134620" y="72390"/>
                    <a:pt x="130810" y="69850"/>
                  </a:cubicBezTo>
                  <a:cubicBezTo>
                    <a:pt x="127000" y="66040"/>
                    <a:pt x="125730" y="62230"/>
                    <a:pt x="125730" y="57150"/>
                  </a:cubicBezTo>
                  <a:cubicBezTo>
                    <a:pt x="125730" y="49530"/>
                    <a:pt x="128270" y="44450"/>
                    <a:pt x="133350" y="40640"/>
                  </a:cubicBezTo>
                  <a:cubicBezTo>
                    <a:pt x="138430" y="36830"/>
                    <a:pt x="146050" y="34290"/>
                    <a:pt x="154940" y="34290"/>
                  </a:cubicBezTo>
                  <a:cubicBezTo>
                    <a:pt x="158750" y="34290"/>
                    <a:pt x="162560" y="34290"/>
                    <a:pt x="165100" y="35560"/>
                  </a:cubicBezTo>
                  <a:cubicBezTo>
                    <a:pt x="168910" y="36830"/>
                    <a:pt x="172720" y="36830"/>
                    <a:pt x="175260" y="38100"/>
                  </a:cubicBezTo>
                  <a:lnTo>
                    <a:pt x="175260" y="57150"/>
                  </a:lnTo>
                  <a:close/>
                  <a:moveTo>
                    <a:pt x="88900" y="57150"/>
                  </a:moveTo>
                  <a:cubicBezTo>
                    <a:pt x="88900" y="52070"/>
                    <a:pt x="87630" y="46990"/>
                    <a:pt x="86360" y="43180"/>
                  </a:cubicBezTo>
                  <a:cubicBezTo>
                    <a:pt x="85090" y="39370"/>
                    <a:pt x="82550" y="35560"/>
                    <a:pt x="80010" y="31750"/>
                  </a:cubicBezTo>
                  <a:cubicBezTo>
                    <a:pt x="77470" y="29210"/>
                    <a:pt x="73660" y="26670"/>
                    <a:pt x="69850" y="24130"/>
                  </a:cubicBezTo>
                  <a:cubicBezTo>
                    <a:pt x="66040" y="22860"/>
                    <a:pt x="62230" y="21590"/>
                    <a:pt x="57150" y="21590"/>
                  </a:cubicBezTo>
                  <a:cubicBezTo>
                    <a:pt x="52070" y="21590"/>
                    <a:pt x="48260" y="22860"/>
                    <a:pt x="44450" y="24130"/>
                  </a:cubicBezTo>
                  <a:cubicBezTo>
                    <a:pt x="40640" y="25400"/>
                    <a:pt x="36830" y="27940"/>
                    <a:pt x="34290" y="31750"/>
                  </a:cubicBezTo>
                  <a:cubicBezTo>
                    <a:pt x="31750" y="34290"/>
                    <a:pt x="29210" y="38100"/>
                    <a:pt x="27940" y="43180"/>
                  </a:cubicBezTo>
                  <a:cubicBezTo>
                    <a:pt x="26670" y="46990"/>
                    <a:pt x="25400" y="52070"/>
                    <a:pt x="25400" y="57150"/>
                  </a:cubicBezTo>
                  <a:cubicBezTo>
                    <a:pt x="25400" y="62230"/>
                    <a:pt x="26670" y="67310"/>
                    <a:pt x="27940" y="71120"/>
                  </a:cubicBezTo>
                  <a:cubicBezTo>
                    <a:pt x="29210" y="74930"/>
                    <a:pt x="31750" y="78740"/>
                    <a:pt x="34290" y="82550"/>
                  </a:cubicBezTo>
                  <a:cubicBezTo>
                    <a:pt x="36830" y="85090"/>
                    <a:pt x="40640" y="87630"/>
                    <a:pt x="44450" y="90170"/>
                  </a:cubicBezTo>
                  <a:cubicBezTo>
                    <a:pt x="48260" y="91440"/>
                    <a:pt x="52070" y="92710"/>
                    <a:pt x="57150" y="92710"/>
                  </a:cubicBezTo>
                  <a:cubicBezTo>
                    <a:pt x="62230" y="92710"/>
                    <a:pt x="66040" y="91440"/>
                    <a:pt x="69850" y="90170"/>
                  </a:cubicBezTo>
                  <a:cubicBezTo>
                    <a:pt x="73660" y="88900"/>
                    <a:pt x="77470" y="86360"/>
                    <a:pt x="80010" y="82550"/>
                  </a:cubicBezTo>
                  <a:cubicBezTo>
                    <a:pt x="82550" y="80010"/>
                    <a:pt x="85090" y="76200"/>
                    <a:pt x="86360" y="71120"/>
                  </a:cubicBezTo>
                  <a:cubicBezTo>
                    <a:pt x="87630" y="67310"/>
                    <a:pt x="88900" y="62230"/>
                    <a:pt x="88900" y="57150"/>
                  </a:cubicBezTo>
                  <a:moveTo>
                    <a:pt x="115570" y="57150"/>
                  </a:moveTo>
                  <a:cubicBezTo>
                    <a:pt x="115570" y="66040"/>
                    <a:pt x="114300" y="73660"/>
                    <a:pt x="111760" y="81280"/>
                  </a:cubicBezTo>
                  <a:cubicBezTo>
                    <a:pt x="109220" y="88900"/>
                    <a:pt x="105410" y="93980"/>
                    <a:pt x="100330" y="99060"/>
                  </a:cubicBezTo>
                  <a:cubicBezTo>
                    <a:pt x="95250" y="104140"/>
                    <a:pt x="88900" y="107950"/>
                    <a:pt x="82550" y="111760"/>
                  </a:cubicBezTo>
                  <a:cubicBezTo>
                    <a:pt x="74930" y="114300"/>
                    <a:pt x="67310" y="115570"/>
                    <a:pt x="59690" y="115570"/>
                  </a:cubicBezTo>
                  <a:cubicBezTo>
                    <a:pt x="50800" y="115570"/>
                    <a:pt x="43180" y="114300"/>
                    <a:pt x="35560" y="111760"/>
                  </a:cubicBezTo>
                  <a:cubicBezTo>
                    <a:pt x="27940" y="109220"/>
                    <a:pt x="22860" y="105410"/>
                    <a:pt x="16510" y="100330"/>
                  </a:cubicBezTo>
                  <a:cubicBezTo>
                    <a:pt x="11430" y="95250"/>
                    <a:pt x="7620" y="88900"/>
                    <a:pt x="3810" y="82550"/>
                  </a:cubicBezTo>
                  <a:cubicBezTo>
                    <a:pt x="1270" y="74930"/>
                    <a:pt x="0" y="67310"/>
                    <a:pt x="0" y="59690"/>
                  </a:cubicBezTo>
                  <a:cubicBezTo>
                    <a:pt x="0" y="50800"/>
                    <a:pt x="1270" y="43180"/>
                    <a:pt x="3810" y="36830"/>
                  </a:cubicBezTo>
                  <a:cubicBezTo>
                    <a:pt x="6350" y="29210"/>
                    <a:pt x="10160" y="24130"/>
                    <a:pt x="15240" y="19050"/>
                  </a:cubicBezTo>
                  <a:cubicBezTo>
                    <a:pt x="20320" y="13970"/>
                    <a:pt x="26670" y="10160"/>
                    <a:pt x="33020" y="6350"/>
                  </a:cubicBezTo>
                  <a:cubicBezTo>
                    <a:pt x="40640" y="3810"/>
                    <a:pt x="48260" y="2540"/>
                    <a:pt x="55880" y="2540"/>
                  </a:cubicBezTo>
                  <a:cubicBezTo>
                    <a:pt x="64770" y="2540"/>
                    <a:pt x="72390" y="3810"/>
                    <a:pt x="80010" y="6350"/>
                  </a:cubicBezTo>
                  <a:cubicBezTo>
                    <a:pt x="87630" y="8890"/>
                    <a:pt x="93980" y="12700"/>
                    <a:pt x="99060" y="19050"/>
                  </a:cubicBezTo>
                  <a:cubicBezTo>
                    <a:pt x="104140" y="24130"/>
                    <a:pt x="107950" y="30480"/>
                    <a:pt x="111760" y="36830"/>
                  </a:cubicBezTo>
                  <a:cubicBezTo>
                    <a:pt x="114300" y="40640"/>
                    <a:pt x="115570" y="48260"/>
                    <a:pt x="115570" y="57150"/>
                  </a:cubicBezTo>
                </a:path>
              </a:pathLst>
            </a:custGeom>
            <a:solidFill>
              <a:srgbClr val="2F2E7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147" name="Título 1">
            <a:extLst>
              <a:ext uri="{FF2B5EF4-FFF2-40B4-BE49-F238E27FC236}">
                <a16:creationId xmlns:a16="http://schemas.microsoft.com/office/drawing/2014/main" id="{5BC2731E-84C3-076B-1A00-EE2FB6DFD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9337" y="284479"/>
            <a:ext cx="6067066" cy="232664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algn="l">
              <a:defRPr sz="3600" b="1" spc="-10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48" name="Marcador de contenido 2">
            <a:extLst>
              <a:ext uri="{FF2B5EF4-FFF2-40B4-BE49-F238E27FC236}">
                <a16:creationId xmlns:a16="http://schemas.microsoft.com/office/drawing/2014/main" id="{4FD00900-58D8-2F49-F7BF-D7B66182B59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069337" y="2323345"/>
            <a:ext cx="6056966" cy="2949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grpSp>
        <p:nvGrpSpPr>
          <p:cNvPr id="7" name="Gráfico 234">
            <a:extLst>
              <a:ext uri="{FF2B5EF4-FFF2-40B4-BE49-F238E27FC236}">
                <a16:creationId xmlns:a16="http://schemas.microsoft.com/office/drawing/2014/main" id="{958DB2EB-697D-EA56-34F4-8F04BED662AF}"/>
              </a:ext>
            </a:extLst>
          </p:cNvPr>
          <p:cNvGrpSpPr/>
          <p:nvPr userDrawn="1"/>
        </p:nvGrpSpPr>
        <p:grpSpPr>
          <a:xfrm>
            <a:off x="7623665" y="5753934"/>
            <a:ext cx="1515412" cy="562824"/>
            <a:chOff x="1140894" y="2455327"/>
            <a:chExt cx="4762263" cy="1768704"/>
          </a:xfrm>
          <a:solidFill>
            <a:srgbClr val="2F2E7C"/>
          </a:solidFill>
        </p:grpSpPr>
        <p:grpSp>
          <p:nvGrpSpPr>
            <p:cNvPr id="145" name="Gráfico 234">
              <a:extLst>
                <a:ext uri="{FF2B5EF4-FFF2-40B4-BE49-F238E27FC236}">
                  <a16:creationId xmlns:a16="http://schemas.microsoft.com/office/drawing/2014/main" id="{24223DEB-679E-D649-81ED-ED354EB95D54}"/>
                </a:ext>
              </a:extLst>
            </p:cNvPr>
            <p:cNvGrpSpPr/>
            <p:nvPr/>
          </p:nvGrpSpPr>
          <p:grpSpPr>
            <a:xfrm>
              <a:off x="2693216" y="3775668"/>
              <a:ext cx="2140913" cy="448363"/>
              <a:chOff x="2693216" y="3775668"/>
              <a:chExt cx="2140913" cy="448363"/>
            </a:xfrm>
            <a:solidFill>
              <a:srgbClr val="2F2E7C"/>
            </a:solidFill>
          </p:grpSpPr>
          <p:grpSp>
            <p:nvGrpSpPr>
              <p:cNvPr id="173" name="Gráfico 234">
                <a:extLst>
                  <a:ext uri="{FF2B5EF4-FFF2-40B4-BE49-F238E27FC236}">
                    <a16:creationId xmlns:a16="http://schemas.microsoft.com/office/drawing/2014/main" id="{7FAC8787-0B3C-97FB-31BF-214E3EF55351}"/>
                  </a:ext>
                </a:extLst>
              </p:cNvPr>
              <p:cNvGrpSpPr/>
              <p:nvPr/>
            </p:nvGrpSpPr>
            <p:grpSpPr>
              <a:xfrm>
                <a:off x="2693216" y="3775668"/>
                <a:ext cx="1172789" cy="122800"/>
                <a:chOff x="2693216" y="3775668"/>
                <a:chExt cx="1172789" cy="122800"/>
              </a:xfrm>
              <a:solidFill>
                <a:srgbClr val="2F2E7C"/>
              </a:solidFill>
            </p:grpSpPr>
            <p:sp>
              <p:nvSpPr>
                <p:cNvPr id="194" name="Forma libre 193">
                  <a:extLst>
                    <a:ext uri="{FF2B5EF4-FFF2-40B4-BE49-F238E27FC236}">
                      <a16:creationId xmlns:a16="http://schemas.microsoft.com/office/drawing/2014/main" id="{52859254-8255-0DB4-095D-0272BD46A154}"/>
                    </a:ext>
                  </a:extLst>
                </p:cNvPr>
                <p:cNvSpPr/>
                <p:nvPr/>
              </p:nvSpPr>
              <p:spPr>
                <a:xfrm>
                  <a:off x="2693216" y="3776620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1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8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1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1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8 w 108521"/>
                    <a:gd name="connsiteY28" fmla="*/ 76155 h 121848"/>
                    <a:gd name="connsiteX29" fmla="*/ 89482 w 108521"/>
                    <a:gd name="connsiteY29" fmla="*/ 59972 h 121848"/>
                    <a:gd name="connsiteX30" fmla="*/ 87578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5"/>
                        <a:pt x="89482" y="12375"/>
                        <a:pt x="94242" y="18087"/>
                      </a:cubicBezTo>
                      <a:cubicBezTo>
                        <a:pt x="99002" y="23799"/>
                        <a:pt x="102809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1"/>
                      </a:cubicBezTo>
                      <a:cubicBezTo>
                        <a:pt x="89482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8"/>
                        <a:pt x="54261" y="121848"/>
                      </a:cubicBezTo>
                      <a:cubicBezTo>
                        <a:pt x="45693" y="121848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1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7"/>
                        <a:pt x="31414" y="4760"/>
                      </a:cubicBezTo>
                      <a:cubicBezTo>
                        <a:pt x="38078" y="1904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0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09"/>
                        <a:pt x="47597" y="103761"/>
                        <a:pt x="54261" y="103761"/>
                      </a:cubicBezTo>
                      <a:cubicBezTo>
                        <a:pt x="59972" y="103761"/>
                        <a:pt x="65684" y="102809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8" y="76155"/>
                      </a:cubicBezTo>
                      <a:cubicBezTo>
                        <a:pt x="88530" y="70444"/>
                        <a:pt x="89482" y="65684"/>
                        <a:pt x="89482" y="59972"/>
                      </a:cubicBezTo>
                      <a:cubicBezTo>
                        <a:pt x="89482" y="54260"/>
                        <a:pt x="88530" y="49501"/>
                        <a:pt x="87578" y="43789"/>
                      </a:cubicBezTo>
                      <a:cubicBezTo>
                        <a:pt x="86626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1" y="21895"/>
                        <a:pt x="70444" y="19991"/>
                      </a:cubicBezTo>
                      <a:cubicBezTo>
                        <a:pt x="65684" y="18087"/>
                        <a:pt x="60924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95" name="Forma libre 194">
                  <a:extLst>
                    <a:ext uri="{FF2B5EF4-FFF2-40B4-BE49-F238E27FC236}">
                      <a16:creationId xmlns:a16="http://schemas.microsoft.com/office/drawing/2014/main" id="{18C1DF82-E6D7-2ECD-212B-72A3B78FA1DE}"/>
                    </a:ext>
                  </a:extLst>
                </p:cNvPr>
                <p:cNvSpPr/>
                <p:nvPr/>
              </p:nvSpPr>
              <p:spPr>
                <a:xfrm>
                  <a:off x="2813160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96" name="Forma libre 195">
                  <a:extLst>
                    <a:ext uri="{FF2B5EF4-FFF2-40B4-BE49-F238E27FC236}">
                      <a16:creationId xmlns:a16="http://schemas.microsoft.com/office/drawing/2014/main" id="{B5EE6C9D-4015-81E3-426E-392366CD03F0}"/>
                    </a:ext>
                  </a:extLst>
                </p:cNvPr>
                <p:cNvSpPr/>
                <p:nvPr/>
              </p:nvSpPr>
              <p:spPr>
                <a:xfrm>
                  <a:off x="2913114" y="3779475"/>
                  <a:ext cx="110425" cy="115184"/>
                </a:xfrm>
                <a:custGeom>
                  <a:avLst/>
                  <a:gdLst>
                    <a:gd name="connsiteX0" fmla="*/ 43789 w 110425"/>
                    <a:gd name="connsiteY0" fmla="*/ 0 h 115184"/>
                    <a:gd name="connsiteX1" fmla="*/ 65684 w 110425"/>
                    <a:gd name="connsiteY1" fmla="*/ 0 h 115184"/>
                    <a:gd name="connsiteX2" fmla="*/ 110425 w 110425"/>
                    <a:gd name="connsiteY2" fmla="*/ 115185 h 115184"/>
                    <a:gd name="connsiteX3" fmla="*/ 88530 w 110425"/>
                    <a:gd name="connsiteY3" fmla="*/ 115185 h 115184"/>
                    <a:gd name="connsiteX4" fmla="*/ 78059 w 110425"/>
                    <a:gd name="connsiteY4" fmla="*/ 84723 h 115184"/>
                    <a:gd name="connsiteX5" fmla="*/ 31414 w 110425"/>
                    <a:gd name="connsiteY5" fmla="*/ 84723 h 115184"/>
                    <a:gd name="connsiteX6" fmla="*/ 20943 w 110425"/>
                    <a:gd name="connsiteY6" fmla="*/ 115185 h 115184"/>
                    <a:gd name="connsiteX7" fmla="*/ 0 w 110425"/>
                    <a:gd name="connsiteY7" fmla="*/ 115185 h 115184"/>
                    <a:gd name="connsiteX8" fmla="*/ 43789 w 110425"/>
                    <a:gd name="connsiteY8" fmla="*/ 0 h 115184"/>
                    <a:gd name="connsiteX9" fmla="*/ 37126 w 110425"/>
                    <a:gd name="connsiteY9" fmla="*/ 69492 h 115184"/>
                    <a:gd name="connsiteX10" fmla="*/ 72348 w 110425"/>
                    <a:gd name="connsiteY10" fmla="*/ 69492 h 115184"/>
                    <a:gd name="connsiteX11" fmla="*/ 55213 w 110425"/>
                    <a:gd name="connsiteY11" fmla="*/ 19991 h 115184"/>
                    <a:gd name="connsiteX12" fmla="*/ 55213 w 110425"/>
                    <a:gd name="connsiteY12" fmla="*/ 19991 h 115184"/>
                    <a:gd name="connsiteX13" fmla="*/ 37126 w 110425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5184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8059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3789" y="0"/>
                      </a:lnTo>
                      <a:close/>
                      <a:moveTo>
                        <a:pt x="37126" y="69492"/>
                      </a:moveTo>
                      <a:lnTo>
                        <a:pt x="72348" y="69492"/>
                      </a:lnTo>
                      <a:lnTo>
                        <a:pt x="55213" y="19991"/>
                      </a:lnTo>
                      <a:lnTo>
                        <a:pt x="55213" y="19991"/>
                      </a:lnTo>
                      <a:lnTo>
                        <a:pt x="37126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97" name="Forma libre 196">
                  <a:extLst>
                    <a:ext uri="{FF2B5EF4-FFF2-40B4-BE49-F238E27FC236}">
                      <a16:creationId xmlns:a16="http://schemas.microsoft.com/office/drawing/2014/main" id="{46109CEC-CAB9-1867-73CB-F0052C03649C}"/>
                    </a:ext>
                  </a:extLst>
                </p:cNvPr>
                <p:cNvSpPr/>
                <p:nvPr/>
              </p:nvSpPr>
              <p:spPr>
                <a:xfrm>
                  <a:off x="3025443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4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4251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7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4279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98" name="Forma libre 197">
                  <a:extLst>
                    <a:ext uri="{FF2B5EF4-FFF2-40B4-BE49-F238E27FC236}">
                      <a16:creationId xmlns:a16="http://schemas.microsoft.com/office/drawing/2014/main" id="{8A04D8DB-BE49-1500-5B99-6BAB5CC916BE}"/>
                    </a:ext>
                  </a:extLst>
                </p:cNvPr>
                <p:cNvSpPr/>
                <p:nvPr/>
              </p:nvSpPr>
              <p:spPr>
                <a:xfrm>
                  <a:off x="3136820" y="3779475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2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2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1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2"/>
                      </a:lnTo>
                      <a:cubicBezTo>
                        <a:pt x="95194" y="81867"/>
                        <a:pt x="94242" y="88531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1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99" name="Forma libre 198">
                  <a:extLst>
                    <a:ext uri="{FF2B5EF4-FFF2-40B4-BE49-F238E27FC236}">
                      <a16:creationId xmlns:a16="http://schemas.microsoft.com/office/drawing/2014/main" id="{51BA3AEC-A5BD-04D8-2FAB-7A290A99B64C}"/>
                    </a:ext>
                  </a:extLst>
                </p:cNvPr>
                <p:cNvSpPr/>
                <p:nvPr/>
              </p:nvSpPr>
              <p:spPr>
                <a:xfrm>
                  <a:off x="3253908" y="3779475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1 w 93290"/>
                    <a:gd name="connsiteY2" fmla="*/ 84723 h 115184"/>
                    <a:gd name="connsiteX3" fmla="*/ 74251 w 93290"/>
                    <a:gd name="connsiteY3" fmla="*/ 84723 h 115184"/>
                    <a:gd name="connsiteX4" fmla="*/ 74251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1" y="84723"/>
                      </a:lnTo>
                      <a:lnTo>
                        <a:pt x="74251" y="84723"/>
                      </a:lnTo>
                      <a:lnTo>
                        <a:pt x="74251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200" name="Forma libre 199">
                  <a:extLst>
                    <a:ext uri="{FF2B5EF4-FFF2-40B4-BE49-F238E27FC236}">
                      <a16:creationId xmlns:a16="http://schemas.microsoft.com/office/drawing/2014/main" id="{AE62315D-D02F-64FA-FC33-EF15F42DCE04}"/>
                    </a:ext>
                  </a:extLst>
                </p:cNvPr>
                <p:cNvSpPr/>
                <p:nvPr/>
              </p:nvSpPr>
              <p:spPr>
                <a:xfrm>
                  <a:off x="3409074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6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201" name="Forma libre 200">
                  <a:extLst>
                    <a:ext uri="{FF2B5EF4-FFF2-40B4-BE49-F238E27FC236}">
                      <a16:creationId xmlns:a16="http://schemas.microsoft.com/office/drawing/2014/main" id="{0C05845A-5259-B073-B80B-8E1190CF083D}"/>
                    </a:ext>
                  </a:extLst>
                </p:cNvPr>
                <p:cNvSpPr/>
                <p:nvPr/>
              </p:nvSpPr>
              <p:spPr>
                <a:xfrm>
                  <a:off x="3510932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4261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4261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202" name="Forma libre 201">
                  <a:extLst>
                    <a:ext uri="{FF2B5EF4-FFF2-40B4-BE49-F238E27FC236}">
                      <a16:creationId xmlns:a16="http://schemas.microsoft.com/office/drawing/2014/main" id="{4B467328-9DC9-86C0-B5B1-00E95609A5C1}"/>
                    </a:ext>
                  </a:extLst>
                </p:cNvPr>
                <p:cNvSpPr/>
                <p:nvPr/>
              </p:nvSpPr>
              <p:spPr>
                <a:xfrm>
                  <a:off x="3630877" y="3779475"/>
                  <a:ext cx="19990" cy="115184"/>
                </a:xfrm>
                <a:custGeom>
                  <a:avLst/>
                  <a:gdLst>
                    <a:gd name="connsiteX0" fmla="*/ 0 w 19990"/>
                    <a:gd name="connsiteY0" fmla="*/ 0 h 115184"/>
                    <a:gd name="connsiteX1" fmla="*/ 19991 w 19990"/>
                    <a:gd name="connsiteY1" fmla="*/ 0 h 115184"/>
                    <a:gd name="connsiteX2" fmla="*/ 19991 w 19990"/>
                    <a:gd name="connsiteY2" fmla="*/ 115185 h 115184"/>
                    <a:gd name="connsiteX3" fmla="*/ 0 w 19990"/>
                    <a:gd name="connsiteY3" fmla="*/ 115185 h 115184"/>
                    <a:gd name="connsiteX4" fmla="*/ 0 w 19990"/>
                    <a:gd name="connsiteY4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9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203" name="Forma libre 202">
                  <a:extLst>
                    <a:ext uri="{FF2B5EF4-FFF2-40B4-BE49-F238E27FC236}">
                      <a16:creationId xmlns:a16="http://schemas.microsoft.com/office/drawing/2014/main" id="{FD34CA41-C32D-7D26-5C68-58496844893A}"/>
                    </a:ext>
                  </a:extLst>
                </p:cNvPr>
                <p:cNvSpPr/>
                <p:nvPr/>
              </p:nvSpPr>
              <p:spPr>
                <a:xfrm>
                  <a:off x="3675618" y="3779475"/>
                  <a:ext cx="79011" cy="115184"/>
                </a:xfrm>
                <a:custGeom>
                  <a:avLst/>
                  <a:gdLst>
                    <a:gd name="connsiteX0" fmla="*/ 0 w 79011"/>
                    <a:gd name="connsiteY0" fmla="*/ 0 h 115184"/>
                    <a:gd name="connsiteX1" fmla="*/ 19991 w 79011"/>
                    <a:gd name="connsiteY1" fmla="*/ 0 h 115184"/>
                    <a:gd name="connsiteX2" fmla="*/ 19991 w 79011"/>
                    <a:gd name="connsiteY2" fmla="*/ 98050 h 115184"/>
                    <a:gd name="connsiteX3" fmla="*/ 79011 w 79011"/>
                    <a:gd name="connsiteY3" fmla="*/ 98050 h 115184"/>
                    <a:gd name="connsiteX4" fmla="*/ 79011 w 79011"/>
                    <a:gd name="connsiteY4" fmla="*/ 115185 h 115184"/>
                    <a:gd name="connsiteX5" fmla="*/ 0 w 79011"/>
                    <a:gd name="connsiteY5" fmla="*/ 115185 h 115184"/>
                    <a:gd name="connsiteX6" fmla="*/ 0 w 79011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1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204" name="Forma libre 203">
                  <a:extLst>
                    <a:ext uri="{FF2B5EF4-FFF2-40B4-BE49-F238E27FC236}">
                      <a16:creationId xmlns:a16="http://schemas.microsoft.com/office/drawing/2014/main" id="{A7235E53-FAF0-0B9B-4925-E572C7CD1CBD}"/>
                    </a:ext>
                  </a:extLst>
                </p:cNvPr>
                <p:cNvSpPr/>
                <p:nvPr/>
              </p:nvSpPr>
              <p:spPr>
                <a:xfrm>
                  <a:off x="3756533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3309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3309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74" name="Gráfico 234">
                <a:extLst>
                  <a:ext uri="{FF2B5EF4-FFF2-40B4-BE49-F238E27FC236}">
                    <a16:creationId xmlns:a16="http://schemas.microsoft.com/office/drawing/2014/main" id="{CA08DEFE-F00C-2C7F-DD49-BFA665C9D421}"/>
                  </a:ext>
                </a:extLst>
              </p:cNvPr>
              <p:cNvGrpSpPr/>
              <p:nvPr/>
            </p:nvGrpSpPr>
            <p:grpSpPr>
              <a:xfrm>
                <a:off x="2697975" y="4100279"/>
                <a:ext cx="2136153" cy="123752"/>
                <a:chOff x="2697975" y="4100279"/>
                <a:chExt cx="2136153" cy="123752"/>
              </a:xfrm>
              <a:solidFill>
                <a:srgbClr val="2F2E7C"/>
              </a:solidFill>
            </p:grpSpPr>
            <p:sp>
              <p:nvSpPr>
                <p:cNvPr id="175" name="Forma libre 174">
                  <a:extLst>
                    <a:ext uri="{FF2B5EF4-FFF2-40B4-BE49-F238E27FC236}">
                      <a16:creationId xmlns:a16="http://schemas.microsoft.com/office/drawing/2014/main" id="{11C7F393-C4B1-844F-DDFB-DC2230DF335B}"/>
                    </a:ext>
                  </a:extLst>
                </p:cNvPr>
                <p:cNvSpPr/>
                <p:nvPr/>
              </p:nvSpPr>
              <p:spPr>
                <a:xfrm>
                  <a:off x="2697975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6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6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20943 w 99001"/>
                    <a:gd name="connsiteY12" fmla="*/ 99954 h 116136"/>
                    <a:gd name="connsiteX13" fmla="*/ 40933 w 99001"/>
                    <a:gd name="connsiteY13" fmla="*/ 99954 h 116136"/>
                    <a:gd name="connsiteX14" fmla="*/ 59972 w 99001"/>
                    <a:gd name="connsiteY14" fmla="*/ 97098 h 116136"/>
                    <a:gd name="connsiteX15" fmla="*/ 71396 w 99001"/>
                    <a:gd name="connsiteY15" fmla="*/ 88530 h 116136"/>
                    <a:gd name="connsiteX16" fmla="*/ 77107 w 99001"/>
                    <a:gd name="connsiteY16" fmla="*/ 75203 h 116136"/>
                    <a:gd name="connsiteX17" fmla="*/ 79011 w 99001"/>
                    <a:gd name="connsiteY17" fmla="*/ 59020 h 116136"/>
                    <a:gd name="connsiteX18" fmla="*/ 77107 w 99001"/>
                    <a:gd name="connsiteY18" fmla="*/ 42837 h 116136"/>
                    <a:gd name="connsiteX19" fmla="*/ 71396 w 99001"/>
                    <a:gd name="connsiteY19" fmla="*/ 29510 h 116136"/>
                    <a:gd name="connsiteX20" fmla="*/ 59972 w 99001"/>
                    <a:gd name="connsiteY20" fmla="*/ 20943 h 116136"/>
                    <a:gd name="connsiteX21" fmla="*/ 40933 w 99001"/>
                    <a:gd name="connsiteY21" fmla="*/ 18087 h 116136"/>
                    <a:gd name="connsiteX22" fmla="*/ 20943 w 99001"/>
                    <a:gd name="connsiteY22" fmla="*/ 18087 h 116136"/>
                    <a:gd name="connsiteX23" fmla="*/ 20943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6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8530"/>
                        <a:pt x="91386" y="94242"/>
                        <a:pt x="86626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20943" y="99954"/>
                      </a:moveTo>
                      <a:lnTo>
                        <a:pt x="40933" y="99954"/>
                      </a:lnTo>
                      <a:cubicBezTo>
                        <a:pt x="48549" y="99954"/>
                        <a:pt x="55212" y="99002"/>
                        <a:pt x="59972" y="97098"/>
                      </a:cubicBezTo>
                      <a:cubicBezTo>
                        <a:pt x="64732" y="95194"/>
                        <a:pt x="68540" y="92338"/>
                        <a:pt x="71396" y="88530"/>
                      </a:cubicBezTo>
                      <a:cubicBezTo>
                        <a:pt x="74251" y="84723"/>
                        <a:pt x="76155" y="80915"/>
                        <a:pt x="77107" y="75203"/>
                      </a:cubicBezTo>
                      <a:cubicBezTo>
                        <a:pt x="78059" y="70444"/>
                        <a:pt x="79011" y="64732"/>
                        <a:pt x="79011" y="59020"/>
                      </a:cubicBezTo>
                      <a:cubicBezTo>
                        <a:pt x="79011" y="53309"/>
                        <a:pt x="78059" y="47597"/>
                        <a:pt x="77107" y="42837"/>
                      </a:cubicBezTo>
                      <a:cubicBezTo>
                        <a:pt x="76155" y="38078"/>
                        <a:pt x="74251" y="33318"/>
                        <a:pt x="71396" y="29510"/>
                      </a:cubicBezTo>
                      <a:cubicBezTo>
                        <a:pt x="68540" y="25702"/>
                        <a:pt x="64732" y="22847"/>
                        <a:pt x="59972" y="20943"/>
                      </a:cubicBezTo>
                      <a:cubicBezTo>
                        <a:pt x="55212" y="19039"/>
                        <a:pt x="48549" y="18087"/>
                        <a:pt x="40933" y="18087"/>
                      </a:cubicBezTo>
                      <a:lnTo>
                        <a:pt x="20943" y="18087"/>
                      </a:lnTo>
                      <a:lnTo>
                        <a:pt x="20943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76" name="Forma libre 175">
                  <a:extLst>
                    <a:ext uri="{FF2B5EF4-FFF2-40B4-BE49-F238E27FC236}">
                      <a16:creationId xmlns:a16="http://schemas.microsoft.com/office/drawing/2014/main" id="{C631E7F5-3977-30FF-0FC9-8E6D1BABA592}"/>
                    </a:ext>
                  </a:extLst>
                </p:cNvPr>
                <p:cNvSpPr/>
                <p:nvPr/>
              </p:nvSpPr>
              <p:spPr>
                <a:xfrm>
                  <a:off x="2814112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77" name="Forma libre 176">
                  <a:extLst>
                    <a:ext uri="{FF2B5EF4-FFF2-40B4-BE49-F238E27FC236}">
                      <a16:creationId xmlns:a16="http://schemas.microsoft.com/office/drawing/2014/main" id="{9AE5CF63-FE50-F0FA-A2B4-A49C0D4FF997}"/>
                    </a:ext>
                  </a:extLst>
                </p:cNvPr>
                <p:cNvSpPr/>
                <p:nvPr/>
              </p:nvSpPr>
              <p:spPr>
                <a:xfrm>
                  <a:off x="2916922" y="4104087"/>
                  <a:ext cx="91386" cy="115184"/>
                </a:xfrm>
                <a:custGeom>
                  <a:avLst/>
                  <a:gdLst>
                    <a:gd name="connsiteX0" fmla="*/ 0 w 91386"/>
                    <a:gd name="connsiteY0" fmla="*/ 0 h 115184"/>
                    <a:gd name="connsiteX1" fmla="*/ 51405 w 91386"/>
                    <a:gd name="connsiteY1" fmla="*/ 0 h 115184"/>
                    <a:gd name="connsiteX2" fmla="*/ 71396 w 91386"/>
                    <a:gd name="connsiteY2" fmla="*/ 3808 h 115184"/>
                    <a:gd name="connsiteX3" fmla="*/ 83771 w 91386"/>
                    <a:gd name="connsiteY3" fmla="*/ 12375 h 115184"/>
                    <a:gd name="connsiteX4" fmla="*/ 89482 w 91386"/>
                    <a:gd name="connsiteY4" fmla="*/ 23799 h 115184"/>
                    <a:gd name="connsiteX5" fmla="*/ 91386 w 91386"/>
                    <a:gd name="connsiteY5" fmla="*/ 35222 h 115184"/>
                    <a:gd name="connsiteX6" fmla="*/ 89482 w 91386"/>
                    <a:gd name="connsiteY6" fmla="*/ 46645 h 115184"/>
                    <a:gd name="connsiteX7" fmla="*/ 83771 w 91386"/>
                    <a:gd name="connsiteY7" fmla="*/ 58068 h 115184"/>
                    <a:gd name="connsiteX8" fmla="*/ 71396 w 91386"/>
                    <a:gd name="connsiteY8" fmla="*/ 66636 h 115184"/>
                    <a:gd name="connsiteX9" fmla="*/ 51405 w 91386"/>
                    <a:gd name="connsiteY9" fmla="*/ 70444 h 115184"/>
                    <a:gd name="connsiteX10" fmla="*/ 20943 w 91386"/>
                    <a:gd name="connsiteY10" fmla="*/ 70444 h 115184"/>
                    <a:gd name="connsiteX11" fmla="*/ 20943 w 91386"/>
                    <a:gd name="connsiteY11" fmla="*/ 115185 h 115184"/>
                    <a:gd name="connsiteX12" fmla="*/ 952 w 91386"/>
                    <a:gd name="connsiteY12" fmla="*/ 115185 h 115184"/>
                    <a:gd name="connsiteX13" fmla="*/ 952 w 91386"/>
                    <a:gd name="connsiteY13" fmla="*/ 0 h 115184"/>
                    <a:gd name="connsiteX14" fmla="*/ 20943 w 91386"/>
                    <a:gd name="connsiteY14" fmla="*/ 55212 h 115184"/>
                    <a:gd name="connsiteX15" fmla="*/ 50453 w 91386"/>
                    <a:gd name="connsiteY15" fmla="*/ 55212 h 115184"/>
                    <a:gd name="connsiteX16" fmla="*/ 57116 w 91386"/>
                    <a:gd name="connsiteY16" fmla="*/ 54261 h 115184"/>
                    <a:gd name="connsiteX17" fmla="*/ 63780 w 91386"/>
                    <a:gd name="connsiteY17" fmla="*/ 51405 h 115184"/>
                    <a:gd name="connsiteX18" fmla="*/ 68540 w 91386"/>
                    <a:gd name="connsiteY18" fmla="*/ 45693 h 115184"/>
                    <a:gd name="connsiteX19" fmla="*/ 70444 w 91386"/>
                    <a:gd name="connsiteY19" fmla="*/ 36174 h 115184"/>
                    <a:gd name="connsiteX20" fmla="*/ 68540 w 91386"/>
                    <a:gd name="connsiteY20" fmla="*/ 26654 h 115184"/>
                    <a:gd name="connsiteX21" fmla="*/ 63780 w 91386"/>
                    <a:gd name="connsiteY21" fmla="*/ 20943 h 115184"/>
                    <a:gd name="connsiteX22" fmla="*/ 57116 w 91386"/>
                    <a:gd name="connsiteY22" fmla="*/ 18087 h 115184"/>
                    <a:gd name="connsiteX23" fmla="*/ 49501 w 91386"/>
                    <a:gd name="connsiteY23" fmla="*/ 17135 h 115184"/>
                    <a:gd name="connsiteX24" fmla="*/ 19991 w 91386"/>
                    <a:gd name="connsiteY24" fmla="*/ 17135 h 115184"/>
                    <a:gd name="connsiteX25" fmla="*/ 19991 w 91386"/>
                    <a:gd name="connsiteY25" fmla="*/ 5521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1386" h="115184">
                      <a:moveTo>
                        <a:pt x="0" y="0"/>
                      </a:moveTo>
                      <a:lnTo>
                        <a:pt x="51405" y="0"/>
                      </a:lnTo>
                      <a:cubicBezTo>
                        <a:pt x="59972" y="0"/>
                        <a:pt x="66636" y="952"/>
                        <a:pt x="71396" y="3808"/>
                      </a:cubicBezTo>
                      <a:cubicBezTo>
                        <a:pt x="76155" y="5712"/>
                        <a:pt x="80915" y="9519"/>
                        <a:pt x="83771" y="12375"/>
                      </a:cubicBezTo>
                      <a:cubicBezTo>
                        <a:pt x="86626" y="16183"/>
                        <a:pt x="88530" y="19991"/>
                        <a:pt x="89482" y="23799"/>
                      </a:cubicBezTo>
                      <a:cubicBezTo>
                        <a:pt x="90434" y="27606"/>
                        <a:pt x="91386" y="32366"/>
                        <a:pt x="91386" y="35222"/>
                      </a:cubicBezTo>
                      <a:cubicBezTo>
                        <a:pt x="91386" y="39030"/>
                        <a:pt x="90434" y="42837"/>
                        <a:pt x="89482" y="46645"/>
                      </a:cubicBezTo>
                      <a:cubicBezTo>
                        <a:pt x="88530" y="50453"/>
                        <a:pt x="86626" y="54261"/>
                        <a:pt x="83771" y="58068"/>
                      </a:cubicBezTo>
                      <a:cubicBezTo>
                        <a:pt x="80915" y="61876"/>
                        <a:pt x="77107" y="64732"/>
                        <a:pt x="71396" y="66636"/>
                      </a:cubicBezTo>
                      <a:cubicBezTo>
                        <a:pt x="66636" y="68540"/>
                        <a:pt x="59972" y="70444"/>
                        <a:pt x="51405" y="70444"/>
                      </a:cubicBezTo>
                      <a:lnTo>
                        <a:pt x="20943" y="70444"/>
                      </a:lnTo>
                      <a:lnTo>
                        <a:pt x="20943" y="115185"/>
                      </a:lnTo>
                      <a:lnTo>
                        <a:pt x="952" y="115185"/>
                      </a:lnTo>
                      <a:lnTo>
                        <a:pt x="952" y="0"/>
                      </a:lnTo>
                      <a:close/>
                      <a:moveTo>
                        <a:pt x="20943" y="55212"/>
                      </a:moveTo>
                      <a:lnTo>
                        <a:pt x="50453" y="55212"/>
                      </a:lnTo>
                      <a:cubicBezTo>
                        <a:pt x="52357" y="55212"/>
                        <a:pt x="55212" y="55212"/>
                        <a:pt x="57116" y="54261"/>
                      </a:cubicBezTo>
                      <a:cubicBezTo>
                        <a:pt x="59020" y="53309"/>
                        <a:pt x="61876" y="52357"/>
                        <a:pt x="63780" y="51405"/>
                      </a:cubicBezTo>
                      <a:cubicBezTo>
                        <a:pt x="65684" y="49501"/>
                        <a:pt x="67588" y="47597"/>
                        <a:pt x="68540" y="45693"/>
                      </a:cubicBezTo>
                      <a:cubicBezTo>
                        <a:pt x="69492" y="42837"/>
                        <a:pt x="70444" y="39982"/>
                        <a:pt x="70444" y="36174"/>
                      </a:cubicBezTo>
                      <a:cubicBezTo>
                        <a:pt x="70444" y="32366"/>
                        <a:pt x="69492" y="29510"/>
                        <a:pt x="68540" y="26654"/>
                      </a:cubicBezTo>
                      <a:cubicBezTo>
                        <a:pt x="67588" y="23799"/>
                        <a:pt x="65684" y="21895"/>
                        <a:pt x="63780" y="20943"/>
                      </a:cubicBezTo>
                      <a:cubicBezTo>
                        <a:pt x="61876" y="19039"/>
                        <a:pt x="59972" y="18087"/>
                        <a:pt x="57116" y="18087"/>
                      </a:cubicBezTo>
                      <a:cubicBezTo>
                        <a:pt x="55212" y="17135"/>
                        <a:pt x="52357" y="17135"/>
                        <a:pt x="49501" y="17135"/>
                      </a:cubicBezTo>
                      <a:lnTo>
                        <a:pt x="19991" y="17135"/>
                      </a:lnTo>
                      <a:lnTo>
                        <a:pt x="19991" y="5521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78" name="Forma libre 177">
                  <a:extLst>
                    <a:ext uri="{FF2B5EF4-FFF2-40B4-BE49-F238E27FC236}">
                      <a16:creationId xmlns:a16="http://schemas.microsoft.com/office/drawing/2014/main" id="{C44FB853-7192-2AE2-A13E-D58F585083E8}"/>
                    </a:ext>
                  </a:extLst>
                </p:cNvPr>
                <p:cNvSpPr/>
                <p:nvPr/>
              </p:nvSpPr>
              <p:spPr>
                <a:xfrm>
                  <a:off x="3000692" y="4104087"/>
                  <a:ext cx="110425" cy="116136"/>
                </a:xfrm>
                <a:custGeom>
                  <a:avLst/>
                  <a:gdLst>
                    <a:gd name="connsiteX0" fmla="*/ 43789 w 110425"/>
                    <a:gd name="connsiteY0" fmla="*/ 0 h 116136"/>
                    <a:gd name="connsiteX1" fmla="*/ 65684 w 110425"/>
                    <a:gd name="connsiteY1" fmla="*/ 0 h 116136"/>
                    <a:gd name="connsiteX2" fmla="*/ 110425 w 110425"/>
                    <a:gd name="connsiteY2" fmla="*/ 115185 h 116136"/>
                    <a:gd name="connsiteX3" fmla="*/ 88530 w 110425"/>
                    <a:gd name="connsiteY3" fmla="*/ 115185 h 116136"/>
                    <a:gd name="connsiteX4" fmla="*/ 77107 w 110425"/>
                    <a:gd name="connsiteY4" fmla="*/ 85675 h 116136"/>
                    <a:gd name="connsiteX5" fmla="*/ 31414 w 110425"/>
                    <a:gd name="connsiteY5" fmla="*/ 85675 h 116136"/>
                    <a:gd name="connsiteX6" fmla="*/ 20943 w 110425"/>
                    <a:gd name="connsiteY6" fmla="*/ 116137 h 116136"/>
                    <a:gd name="connsiteX7" fmla="*/ 0 w 110425"/>
                    <a:gd name="connsiteY7" fmla="*/ 116137 h 116136"/>
                    <a:gd name="connsiteX8" fmla="*/ 43789 w 110425"/>
                    <a:gd name="connsiteY8" fmla="*/ 0 h 116136"/>
                    <a:gd name="connsiteX9" fmla="*/ 36174 w 110425"/>
                    <a:gd name="connsiteY9" fmla="*/ 70444 h 116136"/>
                    <a:gd name="connsiteX10" fmla="*/ 71396 w 110425"/>
                    <a:gd name="connsiteY10" fmla="*/ 70444 h 116136"/>
                    <a:gd name="connsiteX11" fmla="*/ 54261 w 110425"/>
                    <a:gd name="connsiteY11" fmla="*/ 20943 h 116136"/>
                    <a:gd name="connsiteX12" fmla="*/ 54261 w 110425"/>
                    <a:gd name="connsiteY12" fmla="*/ 20943 h 116136"/>
                    <a:gd name="connsiteX13" fmla="*/ 36174 w 110425"/>
                    <a:gd name="connsiteY13" fmla="*/ 7044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6136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7107" y="85675"/>
                      </a:lnTo>
                      <a:lnTo>
                        <a:pt x="31414" y="85675"/>
                      </a:lnTo>
                      <a:lnTo>
                        <a:pt x="20943" y="116137"/>
                      </a:lnTo>
                      <a:lnTo>
                        <a:pt x="0" y="116137"/>
                      </a:lnTo>
                      <a:lnTo>
                        <a:pt x="43789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79" name="Forma libre 178">
                  <a:extLst>
                    <a:ext uri="{FF2B5EF4-FFF2-40B4-BE49-F238E27FC236}">
                      <a16:creationId xmlns:a16="http://schemas.microsoft.com/office/drawing/2014/main" id="{117E9088-EA70-D93B-3450-7BFD118CE505}"/>
                    </a:ext>
                  </a:extLst>
                </p:cNvPr>
                <p:cNvSpPr/>
                <p:nvPr/>
              </p:nvSpPr>
              <p:spPr>
                <a:xfrm>
                  <a:off x="3121589" y="4104087"/>
                  <a:ext cx="98049" cy="114232"/>
                </a:xfrm>
                <a:custGeom>
                  <a:avLst/>
                  <a:gdLst>
                    <a:gd name="connsiteX0" fmla="*/ 0 w 98049"/>
                    <a:gd name="connsiteY0" fmla="*/ 0 h 114232"/>
                    <a:gd name="connsiteX1" fmla="*/ 55212 w 98049"/>
                    <a:gd name="connsiteY1" fmla="*/ 0 h 114232"/>
                    <a:gd name="connsiteX2" fmla="*/ 83771 w 98049"/>
                    <a:gd name="connsiteY2" fmla="*/ 8567 h 114232"/>
                    <a:gd name="connsiteX3" fmla="*/ 93290 w 98049"/>
                    <a:gd name="connsiteY3" fmla="*/ 31414 h 114232"/>
                    <a:gd name="connsiteX4" fmla="*/ 90434 w 98049"/>
                    <a:gd name="connsiteY4" fmla="*/ 44741 h 114232"/>
                    <a:gd name="connsiteX5" fmla="*/ 84723 w 98049"/>
                    <a:gd name="connsiteY5" fmla="*/ 53309 h 114232"/>
                    <a:gd name="connsiteX6" fmla="*/ 78059 w 98049"/>
                    <a:gd name="connsiteY6" fmla="*/ 58068 h 114232"/>
                    <a:gd name="connsiteX7" fmla="*/ 73299 w 98049"/>
                    <a:gd name="connsiteY7" fmla="*/ 59972 h 114232"/>
                    <a:gd name="connsiteX8" fmla="*/ 73299 w 98049"/>
                    <a:gd name="connsiteY8" fmla="*/ 59972 h 114232"/>
                    <a:gd name="connsiteX9" fmla="*/ 79011 w 98049"/>
                    <a:gd name="connsiteY9" fmla="*/ 61876 h 114232"/>
                    <a:gd name="connsiteX10" fmla="*/ 84723 w 98049"/>
                    <a:gd name="connsiteY10" fmla="*/ 65684 h 114232"/>
                    <a:gd name="connsiteX11" fmla="*/ 89482 w 98049"/>
                    <a:gd name="connsiteY11" fmla="*/ 73300 h 114232"/>
                    <a:gd name="connsiteX12" fmla="*/ 91386 w 98049"/>
                    <a:gd name="connsiteY12" fmla="*/ 84723 h 114232"/>
                    <a:gd name="connsiteX13" fmla="*/ 93290 w 98049"/>
                    <a:gd name="connsiteY13" fmla="*/ 102809 h 114232"/>
                    <a:gd name="connsiteX14" fmla="*/ 98050 w 98049"/>
                    <a:gd name="connsiteY14" fmla="*/ 114233 h 114232"/>
                    <a:gd name="connsiteX15" fmla="*/ 76155 w 98049"/>
                    <a:gd name="connsiteY15" fmla="*/ 114233 h 114232"/>
                    <a:gd name="connsiteX16" fmla="*/ 73299 w 98049"/>
                    <a:gd name="connsiteY16" fmla="*/ 105665 h 114232"/>
                    <a:gd name="connsiteX17" fmla="*/ 73299 w 98049"/>
                    <a:gd name="connsiteY17" fmla="*/ 97098 h 114232"/>
                    <a:gd name="connsiteX18" fmla="*/ 72347 w 98049"/>
                    <a:gd name="connsiteY18" fmla="*/ 83771 h 114232"/>
                    <a:gd name="connsiteX19" fmla="*/ 68540 w 98049"/>
                    <a:gd name="connsiteY19" fmla="*/ 74251 h 114232"/>
                    <a:gd name="connsiteX20" fmla="*/ 61876 w 98049"/>
                    <a:gd name="connsiteY20" fmla="*/ 68540 h 114232"/>
                    <a:gd name="connsiteX21" fmla="*/ 50453 w 98049"/>
                    <a:gd name="connsiteY21" fmla="*/ 66636 h 114232"/>
                    <a:gd name="connsiteX22" fmla="*/ 20943 w 98049"/>
                    <a:gd name="connsiteY22" fmla="*/ 66636 h 114232"/>
                    <a:gd name="connsiteX23" fmla="*/ 20943 w 98049"/>
                    <a:gd name="connsiteY23" fmla="*/ 114233 h 114232"/>
                    <a:gd name="connsiteX24" fmla="*/ 952 w 98049"/>
                    <a:gd name="connsiteY24" fmla="*/ 114233 h 114232"/>
                    <a:gd name="connsiteX25" fmla="*/ 952 w 98049"/>
                    <a:gd name="connsiteY25" fmla="*/ 0 h 114232"/>
                    <a:gd name="connsiteX26" fmla="*/ 19991 w 98049"/>
                    <a:gd name="connsiteY26" fmla="*/ 53309 h 114232"/>
                    <a:gd name="connsiteX27" fmla="*/ 53309 w 98049"/>
                    <a:gd name="connsiteY27" fmla="*/ 53309 h 114232"/>
                    <a:gd name="connsiteX28" fmla="*/ 67588 w 98049"/>
                    <a:gd name="connsiteY28" fmla="*/ 48549 h 114232"/>
                    <a:gd name="connsiteX29" fmla="*/ 72347 w 98049"/>
                    <a:gd name="connsiteY29" fmla="*/ 34270 h 114232"/>
                    <a:gd name="connsiteX30" fmla="*/ 70444 w 98049"/>
                    <a:gd name="connsiteY30" fmla="*/ 25702 h 114232"/>
                    <a:gd name="connsiteX31" fmla="*/ 65684 w 98049"/>
                    <a:gd name="connsiteY31" fmla="*/ 19991 h 114232"/>
                    <a:gd name="connsiteX32" fmla="*/ 59020 w 98049"/>
                    <a:gd name="connsiteY32" fmla="*/ 17135 h 114232"/>
                    <a:gd name="connsiteX33" fmla="*/ 51405 w 98049"/>
                    <a:gd name="connsiteY33" fmla="*/ 16183 h 114232"/>
                    <a:gd name="connsiteX34" fmla="*/ 18087 w 98049"/>
                    <a:gd name="connsiteY34" fmla="*/ 16183 h 114232"/>
                    <a:gd name="connsiteX35" fmla="*/ 18087 w 98049"/>
                    <a:gd name="connsiteY35" fmla="*/ 53309 h 11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98049" h="114232">
                      <a:moveTo>
                        <a:pt x="0" y="0"/>
                      </a:moveTo>
                      <a:lnTo>
                        <a:pt x="55212" y="0"/>
                      </a:lnTo>
                      <a:cubicBezTo>
                        <a:pt x="67588" y="0"/>
                        <a:pt x="77107" y="2856"/>
                        <a:pt x="83771" y="8567"/>
                      </a:cubicBezTo>
                      <a:cubicBezTo>
                        <a:pt x="90434" y="14279"/>
                        <a:pt x="93290" y="21895"/>
                        <a:pt x="93290" y="31414"/>
                      </a:cubicBezTo>
                      <a:cubicBezTo>
                        <a:pt x="93290" y="37126"/>
                        <a:pt x="92338" y="41885"/>
                        <a:pt x="90434" y="44741"/>
                      </a:cubicBezTo>
                      <a:cubicBezTo>
                        <a:pt x="88530" y="48549"/>
                        <a:pt x="86626" y="51405"/>
                        <a:pt x="84723" y="53309"/>
                      </a:cubicBezTo>
                      <a:cubicBezTo>
                        <a:pt x="82819" y="55212"/>
                        <a:pt x="80915" y="57116"/>
                        <a:pt x="78059" y="58068"/>
                      </a:cubicBezTo>
                      <a:cubicBezTo>
                        <a:pt x="75203" y="59020"/>
                        <a:pt x="74251" y="59972"/>
                        <a:pt x="73299" y="59972"/>
                      </a:cubicBezTo>
                      <a:lnTo>
                        <a:pt x="73299" y="59972"/>
                      </a:lnTo>
                      <a:cubicBezTo>
                        <a:pt x="75203" y="59972"/>
                        <a:pt x="77107" y="60924"/>
                        <a:pt x="79011" y="61876"/>
                      </a:cubicBezTo>
                      <a:cubicBezTo>
                        <a:pt x="80915" y="62828"/>
                        <a:pt x="82819" y="63780"/>
                        <a:pt x="84723" y="65684"/>
                      </a:cubicBezTo>
                      <a:cubicBezTo>
                        <a:pt x="86626" y="67588"/>
                        <a:pt x="87578" y="70444"/>
                        <a:pt x="89482" y="73300"/>
                      </a:cubicBezTo>
                      <a:cubicBezTo>
                        <a:pt x="90434" y="76155"/>
                        <a:pt x="91386" y="79963"/>
                        <a:pt x="91386" y="84723"/>
                      </a:cubicBezTo>
                      <a:cubicBezTo>
                        <a:pt x="91386" y="91386"/>
                        <a:pt x="92338" y="98050"/>
                        <a:pt x="93290" y="102809"/>
                      </a:cubicBezTo>
                      <a:cubicBezTo>
                        <a:pt x="94242" y="108521"/>
                        <a:pt x="96146" y="112329"/>
                        <a:pt x="98050" y="114233"/>
                      </a:cubicBezTo>
                      <a:lnTo>
                        <a:pt x="76155" y="114233"/>
                      </a:lnTo>
                      <a:cubicBezTo>
                        <a:pt x="74251" y="111377"/>
                        <a:pt x="73299" y="108521"/>
                        <a:pt x="73299" y="105665"/>
                      </a:cubicBezTo>
                      <a:cubicBezTo>
                        <a:pt x="73299" y="102809"/>
                        <a:pt x="73299" y="99954"/>
                        <a:pt x="73299" y="97098"/>
                      </a:cubicBezTo>
                      <a:cubicBezTo>
                        <a:pt x="73299" y="91386"/>
                        <a:pt x="73299" y="87579"/>
                        <a:pt x="72347" y="83771"/>
                      </a:cubicBezTo>
                      <a:cubicBezTo>
                        <a:pt x="71396" y="79963"/>
                        <a:pt x="70444" y="77107"/>
                        <a:pt x="68540" y="74251"/>
                      </a:cubicBezTo>
                      <a:cubicBezTo>
                        <a:pt x="66636" y="71396"/>
                        <a:pt x="64732" y="69492"/>
                        <a:pt x="61876" y="68540"/>
                      </a:cubicBezTo>
                      <a:cubicBezTo>
                        <a:pt x="59020" y="67588"/>
                        <a:pt x="55212" y="66636"/>
                        <a:pt x="50453" y="66636"/>
                      </a:cubicBezTo>
                      <a:lnTo>
                        <a:pt x="20943" y="66636"/>
                      </a:lnTo>
                      <a:lnTo>
                        <a:pt x="20943" y="114233"/>
                      </a:lnTo>
                      <a:lnTo>
                        <a:pt x="952" y="114233"/>
                      </a:lnTo>
                      <a:lnTo>
                        <a:pt x="952" y="0"/>
                      </a:lnTo>
                      <a:close/>
                      <a:moveTo>
                        <a:pt x="19991" y="53309"/>
                      </a:moveTo>
                      <a:lnTo>
                        <a:pt x="53309" y="53309"/>
                      </a:lnTo>
                      <a:cubicBezTo>
                        <a:pt x="59972" y="53309"/>
                        <a:pt x="64732" y="51405"/>
                        <a:pt x="67588" y="48549"/>
                      </a:cubicBezTo>
                      <a:cubicBezTo>
                        <a:pt x="71396" y="45693"/>
                        <a:pt x="72347" y="40933"/>
                        <a:pt x="72347" y="34270"/>
                      </a:cubicBezTo>
                      <a:cubicBezTo>
                        <a:pt x="72347" y="30462"/>
                        <a:pt x="71396" y="27606"/>
                        <a:pt x="70444" y="25702"/>
                      </a:cubicBezTo>
                      <a:cubicBezTo>
                        <a:pt x="69492" y="23799"/>
                        <a:pt x="67588" y="21895"/>
                        <a:pt x="65684" y="19991"/>
                      </a:cubicBezTo>
                      <a:cubicBezTo>
                        <a:pt x="63780" y="19039"/>
                        <a:pt x="61876" y="18087"/>
                        <a:pt x="59020" y="17135"/>
                      </a:cubicBezTo>
                      <a:cubicBezTo>
                        <a:pt x="56164" y="17135"/>
                        <a:pt x="54261" y="16183"/>
                        <a:pt x="51405" y="16183"/>
                      </a:cubicBezTo>
                      <a:lnTo>
                        <a:pt x="18087" y="16183"/>
                      </a:lnTo>
                      <a:lnTo>
                        <a:pt x="18087" y="53309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80" name="Forma libre 179">
                  <a:extLst>
                    <a:ext uri="{FF2B5EF4-FFF2-40B4-BE49-F238E27FC236}">
                      <a16:creationId xmlns:a16="http://schemas.microsoft.com/office/drawing/2014/main" id="{632F0838-BDAF-B255-CFA8-C2B8D4870C05}"/>
                    </a:ext>
                  </a:extLst>
                </p:cNvPr>
                <p:cNvSpPr/>
                <p:nvPr/>
              </p:nvSpPr>
              <p:spPr>
                <a:xfrm>
                  <a:off x="3221542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81" name="Forma libre 180">
                  <a:extLst>
                    <a:ext uri="{FF2B5EF4-FFF2-40B4-BE49-F238E27FC236}">
                      <a16:creationId xmlns:a16="http://schemas.microsoft.com/office/drawing/2014/main" id="{AE280F97-92BB-DA81-BC9B-B1AAC957794E}"/>
                    </a:ext>
                  </a:extLst>
                </p:cNvPr>
                <p:cNvSpPr/>
                <p:nvPr/>
              </p:nvSpPr>
              <p:spPr>
                <a:xfrm>
                  <a:off x="3301505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70444 h 115184"/>
                    <a:gd name="connsiteX10" fmla="*/ 71396 w 109473"/>
                    <a:gd name="connsiteY10" fmla="*/ 70444 h 115184"/>
                    <a:gd name="connsiteX11" fmla="*/ 54261 w 109473"/>
                    <a:gd name="connsiteY11" fmla="*/ 20943 h 115184"/>
                    <a:gd name="connsiteX12" fmla="*/ 54261 w 109473"/>
                    <a:gd name="connsiteY12" fmla="*/ 20943 h 115184"/>
                    <a:gd name="connsiteX13" fmla="*/ 36174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82" name="Forma libre 181">
                  <a:extLst>
                    <a:ext uri="{FF2B5EF4-FFF2-40B4-BE49-F238E27FC236}">
                      <a16:creationId xmlns:a16="http://schemas.microsoft.com/office/drawing/2014/main" id="{995299C9-705B-543F-DCD9-A46613BD3C55}"/>
                    </a:ext>
                  </a:extLst>
                </p:cNvPr>
                <p:cNvSpPr/>
                <p:nvPr/>
              </p:nvSpPr>
              <p:spPr>
                <a:xfrm>
                  <a:off x="3421450" y="4104087"/>
                  <a:ext cx="119944" cy="115184"/>
                </a:xfrm>
                <a:custGeom>
                  <a:avLst/>
                  <a:gdLst>
                    <a:gd name="connsiteX0" fmla="*/ 0 w 119944"/>
                    <a:gd name="connsiteY0" fmla="*/ 0 h 115184"/>
                    <a:gd name="connsiteX1" fmla="*/ 28558 w 119944"/>
                    <a:gd name="connsiteY1" fmla="*/ 0 h 115184"/>
                    <a:gd name="connsiteX2" fmla="*/ 59972 w 119944"/>
                    <a:gd name="connsiteY2" fmla="*/ 90434 h 115184"/>
                    <a:gd name="connsiteX3" fmla="*/ 59972 w 119944"/>
                    <a:gd name="connsiteY3" fmla="*/ 90434 h 115184"/>
                    <a:gd name="connsiteX4" fmla="*/ 91386 w 119944"/>
                    <a:gd name="connsiteY4" fmla="*/ 0 h 115184"/>
                    <a:gd name="connsiteX5" fmla="*/ 119945 w 119944"/>
                    <a:gd name="connsiteY5" fmla="*/ 0 h 115184"/>
                    <a:gd name="connsiteX6" fmla="*/ 119945 w 119944"/>
                    <a:gd name="connsiteY6" fmla="*/ 115185 h 115184"/>
                    <a:gd name="connsiteX7" fmla="*/ 100906 w 119944"/>
                    <a:gd name="connsiteY7" fmla="*/ 115185 h 115184"/>
                    <a:gd name="connsiteX8" fmla="*/ 100906 w 119944"/>
                    <a:gd name="connsiteY8" fmla="*/ 25702 h 115184"/>
                    <a:gd name="connsiteX9" fmla="*/ 100906 w 119944"/>
                    <a:gd name="connsiteY9" fmla="*/ 25702 h 115184"/>
                    <a:gd name="connsiteX10" fmla="*/ 68540 w 119944"/>
                    <a:gd name="connsiteY10" fmla="*/ 115185 h 115184"/>
                    <a:gd name="connsiteX11" fmla="*/ 51405 w 119944"/>
                    <a:gd name="connsiteY11" fmla="*/ 115185 h 115184"/>
                    <a:gd name="connsiteX12" fmla="*/ 19039 w 119944"/>
                    <a:gd name="connsiteY12" fmla="*/ 25702 h 115184"/>
                    <a:gd name="connsiteX13" fmla="*/ 19039 w 119944"/>
                    <a:gd name="connsiteY13" fmla="*/ 25702 h 115184"/>
                    <a:gd name="connsiteX14" fmla="*/ 19039 w 119944"/>
                    <a:gd name="connsiteY14" fmla="*/ 115185 h 115184"/>
                    <a:gd name="connsiteX15" fmla="*/ 0 w 119944"/>
                    <a:gd name="connsiteY15" fmla="*/ 115185 h 115184"/>
                    <a:gd name="connsiteX16" fmla="*/ 0 w 119944"/>
                    <a:gd name="connsiteY1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9944" h="115184">
                      <a:moveTo>
                        <a:pt x="0" y="0"/>
                      </a:moveTo>
                      <a:lnTo>
                        <a:pt x="28558" y="0"/>
                      </a:lnTo>
                      <a:lnTo>
                        <a:pt x="59972" y="90434"/>
                      </a:lnTo>
                      <a:lnTo>
                        <a:pt x="59972" y="90434"/>
                      </a:lnTo>
                      <a:lnTo>
                        <a:pt x="91386" y="0"/>
                      </a:lnTo>
                      <a:lnTo>
                        <a:pt x="119945" y="0"/>
                      </a:lnTo>
                      <a:lnTo>
                        <a:pt x="119945" y="115185"/>
                      </a:lnTo>
                      <a:lnTo>
                        <a:pt x="100906" y="115185"/>
                      </a:lnTo>
                      <a:lnTo>
                        <a:pt x="100906" y="25702"/>
                      </a:lnTo>
                      <a:lnTo>
                        <a:pt x="100906" y="25702"/>
                      </a:lnTo>
                      <a:lnTo>
                        <a:pt x="68540" y="115185"/>
                      </a:lnTo>
                      <a:lnTo>
                        <a:pt x="51405" y="115185"/>
                      </a:lnTo>
                      <a:lnTo>
                        <a:pt x="19039" y="25702"/>
                      </a:lnTo>
                      <a:lnTo>
                        <a:pt x="19039" y="2570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83" name="Forma libre 182">
                  <a:extLst>
                    <a:ext uri="{FF2B5EF4-FFF2-40B4-BE49-F238E27FC236}">
                      <a16:creationId xmlns:a16="http://schemas.microsoft.com/office/drawing/2014/main" id="{59A2EF34-343D-7C13-9072-67029BD909D9}"/>
                    </a:ext>
                  </a:extLst>
                </p:cNvPr>
                <p:cNvSpPr/>
                <p:nvPr/>
              </p:nvSpPr>
              <p:spPr>
                <a:xfrm>
                  <a:off x="3564241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84" name="Forma libre 183">
                  <a:extLst>
                    <a:ext uri="{FF2B5EF4-FFF2-40B4-BE49-F238E27FC236}">
                      <a16:creationId xmlns:a16="http://schemas.microsoft.com/office/drawing/2014/main" id="{02AA628B-0160-4360-23FD-4992CF172B0A}"/>
                    </a:ext>
                  </a:extLst>
                </p:cNvPr>
                <p:cNvSpPr/>
                <p:nvPr/>
              </p:nvSpPr>
              <p:spPr>
                <a:xfrm>
                  <a:off x="3666098" y="4104087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2 w 93290"/>
                    <a:gd name="connsiteY2" fmla="*/ 84723 h 115184"/>
                    <a:gd name="connsiteX3" fmla="*/ 74252 w 93290"/>
                    <a:gd name="connsiteY3" fmla="*/ 84723 h 115184"/>
                    <a:gd name="connsiteX4" fmla="*/ 74252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2" y="84723"/>
                      </a:lnTo>
                      <a:lnTo>
                        <a:pt x="74252" y="84723"/>
                      </a:lnTo>
                      <a:lnTo>
                        <a:pt x="74252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85" name="Forma libre 184">
                  <a:extLst>
                    <a:ext uri="{FF2B5EF4-FFF2-40B4-BE49-F238E27FC236}">
                      <a16:creationId xmlns:a16="http://schemas.microsoft.com/office/drawing/2014/main" id="{FE412B7A-1C35-93E9-A556-E8BF755B4F55}"/>
                    </a:ext>
                  </a:extLst>
                </p:cNvPr>
                <p:cNvSpPr/>
                <p:nvPr/>
              </p:nvSpPr>
              <p:spPr>
                <a:xfrm>
                  <a:off x="3773668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86" name="Forma libre 185">
                  <a:extLst>
                    <a:ext uri="{FF2B5EF4-FFF2-40B4-BE49-F238E27FC236}">
                      <a16:creationId xmlns:a16="http://schemas.microsoft.com/office/drawing/2014/main" id="{43244956-C353-79CC-66BB-C571153ADCDC}"/>
                    </a:ext>
                  </a:extLst>
                </p:cNvPr>
                <p:cNvSpPr/>
                <p:nvPr/>
              </p:nvSpPr>
              <p:spPr>
                <a:xfrm>
                  <a:off x="3875525" y="4102183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2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9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2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2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9 w 108521"/>
                    <a:gd name="connsiteY28" fmla="*/ 76155 h 121848"/>
                    <a:gd name="connsiteX29" fmla="*/ 89483 w 108521"/>
                    <a:gd name="connsiteY29" fmla="*/ 59972 h 121848"/>
                    <a:gd name="connsiteX30" fmla="*/ 87579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6"/>
                        <a:pt x="89483" y="12375"/>
                        <a:pt x="94242" y="18087"/>
                      </a:cubicBezTo>
                      <a:cubicBezTo>
                        <a:pt x="99002" y="23799"/>
                        <a:pt x="102810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2"/>
                      </a:cubicBezTo>
                      <a:cubicBezTo>
                        <a:pt x="89483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9"/>
                        <a:pt x="54261" y="121849"/>
                      </a:cubicBezTo>
                      <a:cubicBezTo>
                        <a:pt x="45693" y="121849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2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8"/>
                        <a:pt x="31414" y="4760"/>
                      </a:cubicBezTo>
                      <a:cubicBezTo>
                        <a:pt x="38078" y="952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1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10"/>
                        <a:pt x="47597" y="103762"/>
                        <a:pt x="54261" y="103762"/>
                      </a:cubicBezTo>
                      <a:cubicBezTo>
                        <a:pt x="59972" y="103762"/>
                        <a:pt x="65684" y="102810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9" y="76155"/>
                      </a:cubicBezTo>
                      <a:cubicBezTo>
                        <a:pt x="88531" y="70444"/>
                        <a:pt x="89483" y="65684"/>
                        <a:pt x="89483" y="59972"/>
                      </a:cubicBezTo>
                      <a:cubicBezTo>
                        <a:pt x="89483" y="54261"/>
                        <a:pt x="88531" y="49501"/>
                        <a:pt x="87579" y="43789"/>
                      </a:cubicBezTo>
                      <a:cubicBezTo>
                        <a:pt x="86627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2" y="21895"/>
                        <a:pt x="70444" y="19991"/>
                      </a:cubicBezTo>
                      <a:cubicBezTo>
                        <a:pt x="65684" y="17135"/>
                        <a:pt x="59972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87" name="Forma libre 186">
                  <a:extLst>
                    <a:ext uri="{FF2B5EF4-FFF2-40B4-BE49-F238E27FC236}">
                      <a16:creationId xmlns:a16="http://schemas.microsoft.com/office/drawing/2014/main" id="{96FA724F-42DE-9830-AF88-900CB0A3719B}"/>
                    </a:ext>
                  </a:extLst>
                </p:cNvPr>
                <p:cNvSpPr/>
                <p:nvPr/>
              </p:nvSpPr>
              <p:spPr>
                <a:xfrm>
                  <a:off x="4048778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2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2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3290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2" y="99954"/>
                      </a:lnTo>
                      <a:cubicBezTo>
                        <a:pt x="47597" y="99954"/>
                        <a:pt x="54261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300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300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1" y="19039"/>
                        <a:pt x="47597" y="18087"/>
                        <a:pt x="39982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88" name="Forma libre 187">
                  <a:extLst>
                    <a:ext uri="{FF2B5EF4-FFF2-40B4-BE49-F238E27FC236}">
                      <a16:creationId xmlns:a16="http://schemas.microsoft.com/office/drawing/2014/main" id="{DBA19196-CBEA-4B8F-51A3-CFE314EFA460}"/>
                    </a:ext>
                  </a:extLst>
                </p:cNvPr>
                <p:cNvSpPr/>
                <p:nvPr/>
              </p:nvSpPr>
              <p:spPr>
                <a:xfrm>
                  <a:off x="4163963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89" name="Forma libre 188">
                  <a:extLst>
                    <a:ext uri="{FF2B5EF4-FFF2-40B4-BE49-F238E27FC236}">
                      <a16:creationId xmlns:a16="http://schemas.microsoft.com/office/drawing/2014/main" id="{80AFAEF1-33B6-923F-938B-3C73EF785690}"/>
                    </a:ext>
                  </a:extLst>
                </p:cNvPr>
                <p:cNvSpPr/>
                <p:nvPr/>
              </p:nvSpPr>
              <p:spPr>
                <a:xfrm>
                  <a:off x="4303898" y="4100279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8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299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6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7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7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8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299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1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0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19991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0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6"/>
                        <a:pt x="48549" y="120896"/>
                      </a:cubicBezTo>
                      <a:cubicBezTo>
                        <a:pt x="41886" y="120896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90" name="Forma libre 189">
                  <a:extLst>
                    <a:ext uri="{FF2B5EF4-FFF2-40B4-BE49-F238E27FC236}">
                      <a16:creationId xmlns:a16="http://schemas.microsoft.com/office/drawing/2014/main" id="{3B3B45FD-E466-AC75-AC5D-D844D1CC2B25}"/>
                    </a:ext>
                  </a:extLst>
                </p:cNvPr>
                <p:cNvSpPr/>
                <p:nvPr/>
              </p:nvSpPr>
              <p:spPr>
                <a:xfrm>
                  <a:off x="4405756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5222 w 109473"/>
                    <a:gd name="connsiteY9" fmla="*/ 70444 h 115184"/>
                    <a:gd name="connsiteX10" fmla="*/ 70444 w 109473"/>
                    <a:gd name="connsiteY10" fmla="*/ 70444 h 115184"/>
                    <a:gd name="connsiteX11" fmla="*/ 53309 w 109473"/>
                    <a:gd name="connsiteY11" fmla="*/ 20943 h 115184"/>
                    <a:gd name="connsiteX12" fmla="*/ 52357 w 109473"/>
                    <a:gd name="connsiteY12" fmla="*/ 20943 h 115184"/>
                    <a:gd name="connsiteX13" fmla="*/ 35222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5222" y="70444"/>
                      </a:moveTo>
                      <a:lnTo>
                        <a:pt x="70444" y="70444"/>
                      </a:lnTo>
                      <a:lnTo>
                        <a:pt x="53309" y="20943"/>
                      </a:lnTo>
                      <a:lnTo>
                        <a:pt x="52357" y="20943"/>
                      </a:lnTo>
                      <a:lnTo>
                        <a:pt x="35222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91" name="Forma libre 190">
                  <a:extLst>
                    <a:ext uri="{FF2B5EF4-FFF2-40B4-BE49-F238E27FC236}">
                      <a16:creationId xmlns:a16="http://schemas.microsoft.com/office/drawing/2014/main" id="{5883604A-7210-4261-E376-3CF40BD4DA77}"/>
                    </a:ext>
                  </a:extLst>
                </p:cNvPr>
                <p:cNvSpPr/>
                <p:nvPr/>
              </p:nvSpPr>
              <p:spPr>
                <a:xfrm>
                  <a:off x="4524748" y="4104087"/>
                  <a:ext cx="79010" cy="115184"/>
                </a:xfrm>
                <a:custGeom>
                  <a:avLst/>
                  <a:gdLst>
                    <a:gd name="connsiteX0" fmla="*/ 0 w 79010"/>
                    <a:gd name="connsiteY0" fmla="*/ 0 h 115184"/>
                    <a:gd name="connsiteX1" fmla="*/ 19991 w 79010"/>
                    <a:gd name="connsiteY1" fmla="*/ 0 h 115184"/>
                    <a:gd name="connsiteX2" fmla="*/ 19991 w 79010"/>
                    <a:gd name="connsiteY2" fmla="*/ 98050 h 115184"/>
                    <a:gd name="connsiteX3" fmla="*/ 79011 w 79010"/>
                    <a:gd name="connsiteY3" fmla="*/ 98050 h 115184"/>
                    <a:gd name="connsiteX4" fmla="*/ 79011 w 79010"/>
                    <a:gd name="connsiteY4" fmla="*/ 115185 h 115184"/>
                    <a:gd name="connsiteX5" fmla="*/ 0 w 79010"/>
                    <a:gd name="connsiteY5" fmla="*/ 115185 h 115184"/>
                    <a:gd name="connsiteX6" fmla="*/ 0 w 79010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92" name="Forma libre 191">
                  <a:extLst>
                    <a:ext uri="{FF2B5EF4-FFF2-40B4-BE49-F238E27FC236}">
                      <a16:creationId xmlns:a16="http://schemas.microsoft.com/office/drawing/2014/main" id="{65B18E45-34FA-6C40-75B9-462F3D92DC63}"/>
                    </a:ext>
                  </a:extLst>
                </p:cNvPr>
                <p:cNvSpPr/>
                <p:nvPr/>
              </p:nvSpPr>
              <p:spPr>
                <a:xfrm>
                  <a:off x="4616135" y="4104087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1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1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0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1"/>
                      </a:lnTo>
                      <a:cubicBezTo>
                        <a:pt x="95194" y="81867"/>
                        <a:pt x="94242" y="88530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0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93" name="Forma libre 192">
                  <a:extLst>
                    <a:ext uri="{FF2B5EF4-FFF2-40B4-BE49-F238E27FC236}">
                      <a16:creationId xmlns:a16="http://schemas.microsoft.com/office/drawing/2014/main" id="{C29F3CC8-BA47-7D48-ECD7-3E2DF544F025}"/>
                    </a:ext>
                  </a:extLst>
                </p:cNvPr>
                <p:cNvSpPr/>
                <p:nvPr/>
              </p:nvSpPr>
              <p:spPr>
                <a:xfrm>
                  <a:off x="4735127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1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1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1" y="99954"/>
                      </a:lnTo>
                      <a:cubicBezTo>
                        <a:pt x="47597" y="99954"/>
                        <a:pt x="54260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299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299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0" y="19039"/>
                        <a:pt x="47597" y="18087"/>
                        <a:pt x="39981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46" name="Gráfico 234">
              <a:extLst>
                <a:ext uri="{FF2B5EF4-FFF2-40B4-BE49-F238E27FC236}">
                  <a16:creationId xmlns:a16="http://schemas.microsoft.com/office/drawing/2014/main" id="{31CE4078-4611-CBAF-BF6A-909FD7026E16}"/>
                </a:ext>
              </a:extLst>
            </p:cNvPr>
            <p:cNvGrpSpPr/>
            <p:nvPr/>
          </p:nvGrpSpPr>
          <p:grpSpPr>
            <a:xfrm>
              <a:off x="1140894" y="2455327"/>
              <a:ext cx="4762263" cy="1323196"/>
              <a:chOff x="1140894" y="2455327"/>
              <a:chExt cx="4762263" cy="1323196"/>
            </a:xfrm>
            <a:solidFill>
              <a:srgbClr val="2F2E7C"/>
            </a:solidFill>
          </p:grpSpPr>
          <p:sp>
            <p:nvSpPr>
              <p:cNvPr id="149" name="Forma libre 148">
                <a:extLst>
                  <a:ext uri="{FF2B5EF4-FFF2-40B4-BE49-F238E27FC236}">
                    <a16:creationId xmlns:a16="http://schemas.microsoft.com/office/drawing/2014/main" id="{4CC13F3E-53F6-CD86-9B03-98BD7ACA4449}"/>
                  </a:ext>
                </a:extLst>
              </p:cNvPr>
              <p:cNvSpPr/>
              <p:nvPr/>
            </p:nvSpPr>
            <p:spPr>
              <a:xfrm>
                <a:off x="2407634" y="2712351"/>
                <a:ext cx="3495523" cy="754888"/>
              </a:xfrm>
              <a:custGeom>
                <a:avLst/>
                <a:gdLst>
                  <a:gd name="connsiteX0" fmla="*/ 3495524 w 3495523"/>
                  <a:gd name="connsiteY0" fmla="*/ 0 h 754888"/>
                  <a:gd name="connsiteX1" fmla="*/ 22847 w 3495523"/>
                  <a:gd name="connsiteY1" fmla="*/ 0 h 754888"/>
                  <a:gd name="connsiteX2" fmla="*/ 33318 w 3495523"/>
                  <a:gd name="connsiteY2" fmla="*/ 48549 h 754888"/>
                  <a:gd name="connsiteX3" fmla="*/ 43789 w 3495523"/>
                  <a:gd name="connsiteY3" fmla="*/ 80915 h 754888"/>
                  <a:gd name="connsiteX4" fmla="*/ 59020 w 3495523"/>
                  <a:gd name="connsiteY4" fmla="*/ 79963 h 754888"/>
                  <a:gd name="connsiteX5" fmla="*/ 78059 w 3495523"/>
                  <a:gd name="connsiteY5" fmla="*/ 83771 h 754888"/>
                  <a:gd name="connsiteX6" fmla="*/ 94242 w 3495523"/>
                  <a:gd name="connsiteY6" fmla="*/ 121848 h 754888"/>
                  <a:gd name="connsiteX7" fmla="*/ 70444 w 3495523"/>
                  <a:gd name="connsiteY7" fmla="*/ 191340 h 754888"/>
                  <a:gd name="connsiteX8" fmla="*/ 53309 w 3495523"/>
                  <a:gd name="connsiteY8" fmla="*/ 216090 h 754888"/>
                  <a:gd name="connsiteX9" fmla="*/ 77107 w 3495523"/>
                  <a:gd name="connsiteY9" fmla="*/ 257024 h 754888"/>
                  <a:gd name="connsiteX10" fmla="*/ 99002 w 3495523"/>
                  <a:gd name="connsiteY10" fmla="*/ 254168 h 754888"/>
                  <a:gd name="connsiteX11" fmla="*/ 137079 w 3495523"/>
                  <a:gd name="connsiteY11" fmla="*/ 313188 h 754888"/>
                  <a:gd name="connsiteX12" fmla="*/ 123752 w 3495523"/>
                  <a:gd name="connsiteY12" fmla="*/ 368401 h 754888"/>
                  <a:gd name="connsiteX13" fmla="*/ 3495524 w 3495523"/>
                  <a:gd name="connsiteY13" fmla="*/ 368401 h 754888"/>
                  <a:gd name="connsiteX14" fmla="*/ 3495524 w 3495523"/>
                  <a:gd name="connsiteY14" fmla="*/ 0 h 754888"/>
                  <a:gd name="connsiteX15" fmla="*/ 1089971 w 3495523"/>
                  <a:gd name="connsiteY15" fmla="*/ 294149 h 754888"/>
                  <a:gd name="connsiteX16" fmla="*/ 990018 w 3495523"/>
                  <a:gd name="connsiteY16" fmla="*/ 192292 h 754888"/>
                  <a:gd name="connsiteX17" fmla="*/ 1089971 w 3495523"/>
                  <a:gd name="connsiteY17" fmla="*/ 91386 h 754888"/>
                  <a:gd name="connsiteX18" fmla="*/ 1189925 w 3495523"/>
                  <a:gd name="connsiteY18" fmla="*/ 192292 h 754888"/>
                  <a:gd name="connsiteX19" fmla="*/ 1089971 w 3495523"/>
                  <a:gd name="connsiteY19" fmla="*/ 294149 h 754888"/>
                  <a:gd name="connsiteX20" fmla="*/ 706340 w 3495523"/>
                  <a:gd name="connsiteY20" fmla="*/ 257976 h 754888"/>
                  <a:gd name="connsiteX21" fmla="*/ 734898 w 3495523"/>
                  <a:gd name="connsiteY21" fmla="*/ 237033 h 754888"/>
                  <a:gd name="connsiteX22" fmla="*/ 653031 w 3495523"/>
                  <a:gd name="connsiteY22" fmla="*/ 147551 h 754888"/>
                  <a:gd name="connsiteX23" fmla="*/ 726330 w 3495523"/>
                  <a:gd name="connsiteY23" fmla="*/ 92338 h 754888"/>
                  <a:gd name="connsiteX24" fmla="*/ 775831 w 3495523"/>
                  <a:gd name="connsiteY24" fmla="*/ 101858 h 754888"/>
                  <a:gd name="connsiteX25" fmla="*/ 765360 w 3495523"/>
                  <a:gd name="connsiteY25" fmla="*/ 136127 h 754888"/>
                  <a:gd name="connsiteX26" fmla="*/ 721570 w 3495523"/>
                  <a:gd name="connsiteY26" fmla="*/ 125656 h 754888"/>
                  <a:gd name="connsiteX27" fmla="*/ 698724 w 3495523"/>
                  <a:gd name="connsiteY27" fmla="*/ 139935 h 754888"/>
                  <a:gd name="connsiteX28" fmla="*/ 728234 w 3495523"/>
                  <a:gd name="connsiteY28" fmla="*/ 169445 h 754888"/>
                  <a:gd name="connsiteX29" fmla="*/ 784399 w 3495523"/>
                  <a:gd name="connsiteY29" fmla="*/ 234177 h 754888"/>
                  <a:gd name="connsiteX30" fmla="*/ 706340 w 3495523"/>
                  <a:gd name="connsiteY30" fmla="*/ 294149 h 754888"/>
                  <a:gd name="connsiteX31" fmla="*/ 648271 w 3495523"/>
                  <a:gd name="connsiteY31" fmla="*/ 275111 h 754888"/>
                  <a:gd name="connsiteX32" fmla="*/ 648271 w 3495523"/>
                  <a:gd name="connsiteY32" fmla="*/ 274159 h 754888"/>
                  <a:gd name="connsiteX33" fmla="*/ 652079 w 3495523"/>
                  <a:gd name="connsiteY33" fmla="*/ 237985 h 754888"/>
                  <a:gd name="connsiteX34" fmla="*/ 706340 w 3495523"/>
                  <a:gd name="connsiteY34" fmla="*/ 257976 h 754888"/>
                  <a:gd name="connsiteX35" fmla="*/ 2815839 w 3495523"/>
                  <a:gd name="connsiteY35" fmla="*/ 92338 h 754888"/>
                  <a:gd name="connsiteX36" fmla="*/ 2815839 w 3495523"/>
                  <a:gd name="connsiteY36" fmla="*/ 92338 h 754888"/>
                  <a:gd name="connsiteX37" fmla="*/ 2808223 w 3495523"/>
                  <a:gd name="connsiteY37" fmla="*/ 121848 h 754888"/>
                  <a:gd name="connsiteX38" fmla="*/ 2791088 w 3495523"/>
                  <a:gd name="connsiteY38" fmla="*/ 132320 h 754888"/>
                  <a:gd name="connsiteX39" fmla="*/ 2755867 w 3495523"/>
                  <a:gd name="connsiteY39" fmla="*/ 132320 h 754888"/>
                  <a:gd name="connsiteX40" fmla="*/ 2755867 w 3495523"/>
                  <a:gd name="connsiteY40" fmla="*/ 254168 h 754888"/>
                  <a:gd name="connsiteX41" fmla="*/ 2764434 w 3495523"/>
                  <a:gd name="connsiteY41" fmla="*/ 291294 h 754888"/>
                  <a:gd name="connsiteX42" fmla="*/ 2702558 w 3495523"/>
                  <a:gd name="connsiteY42" fmla="*/ 291294 h 754888"/>
                  <a:gd name="connsiteX43" fmla="*/ 2710173 w 3495523"/>
                  <a:gd name="connsiteY43" fmla="*/ 254168 h 754888"/>
                  <a:gd name="connsiteX44" fmla="*/ 2710173 w 3495523"/>
                  <a:gd name="connsiteY44" fmla="*/ 132320 h 754888"/>
                  <a:gd name="connsiteX45" fmla="*/ 2684471 w 3495523"/>
                  <a:gd name="connsiteY45" fmla="*/ 132320 h 754888"/>
                  <a:gd name="connsiteX46" fmla="*/ 2651153 w 3495523"/>
                  <a:gd name="connsiteY46" fmla="*/ 137079 h 754888"/>
                  <a:gd name="connsiteX47" fmla="*/ 2663528 w 3495523"/>
                  <a:gd name="connsiteY47" fmla="*/ 100906 h 754888"/>
                  <a:gd name="connsiteX48" fmla="*/ 2678759 w 3495523"/>
                  <a:gd name="connsiteY48" fmla="*/ 94242 h 754888"/>
                  <a:gd name="connsiteX49" fmla="*/ 2792992 w 3495523"/>
                  <a:gd name="connsiteY49" fmla="*/ 94242 h 754888"/>
                  <a:gd name="connsiteX50" fmla="*/ 2815839 w 3495523"/>
                  <a:gd name="connsiteY50" fmla="*/ 92338 h 754888"/>
                  <a:gd name="connsiteX51" fmla="*/ 3011938 w 3495523"/>
                  <a:gd name="connsiteY51" fmla="*/ 131368 h 754888"/>
                  <a:gd name="connsiteX52" fmla="*/ 3029073 w 3495523"/>
                  <a:gd name="connsiteY52" fmla="*/ 93290 h 754888"/>
                  <a:gd name="connsiteX53" fmla="*/ 3046208 w 3495523"/>
                  <a:gd name="connsiteY53" fmla="*/ 94242 h 754888"/>
                  <a:gd name="connsiteX54" fmla="*/ 3052872 w 3495523"/>
                  <a:gd name="connsiteY54" fmla="*/ 94242 h 754888"/>
                  <a:gd name="connsiteX55" fmla="*/ 3117604 w 3495523"/>
                  <a:gd name="connsiteY55" fmla="*/ 94242 h 754888"/>
                  <a:gd name="connsiteX56" fmla="*/ 3178528 w 3495523"/>
                  <a:gd name="connsiteY56" fmla="*/ 290342 h 754888"/>
                  <a:gd name="connsiteX57" fmla="*/ 3126171 w 3495523"/>
                  <a:gd name="connsiteY57" fmla="*/ 290342 h 754888"/>
                  <a:gd name="connsiteX58" fmla="*/ 3127123 w 3495523"/>
                  <a:gd name="connsiteY58" fmla="*/ 236081 h 754888"/>
                  <a:gd name="connsiteX59" fmla="*/ 3086190 w 3495523"/>
                  <a:gd name="connsiteY59" fmla="*/ 256072 h 754888"/>
                  <a:gd name="connsiteX60" fmla="*/ 3043352 w 3495523"/>
                  <a:gd name="connsiteY60" fmla="*/ 234177 h 754888"/>
                  <a:gd name="connsiteX61" fmla="*/ 3041449 w 3495523"/>
                  <a:gd name="connsiteY61" fmla="*/ 290342 h 754888"/>
                  <a:gd name="connsiteX62" fmla="*/ 2992900 w 3495523"/>
                  <a:gd name="connsiteY62" fmla="*/ 290342 h 754888"/>
                  <a:gd name="connsiteX63" fmla="*/ 2992900 w 3495523"/>
                  <a:gd name="connsiteY63" fmla="*/ 285582 h 754888"/>
                  <a:gd name="connsiteX64" fmla="*/ 3057631 w 3495523"/>
                  <a:gd name="connsiteY64" fmla="*/ 124704 h 754888"/>
                  <a:gd name="connsiteX65" fmla="*/ 3052872 w 3495523"/>
                  <a:gd name="connsiteY65" fmla="*/ 124704 h 754888"/>
                  <a:gd name="connsiteX66" fmla="*/ 3011938 w 3495523"/>
                  <a:gd name="connsiteY66" fmla="*/ 131368 h 754888"/>
                  <a:gd name="connsiteX67" fmla="*/ 2196126 w 3495523"/>
                  <a:gd name="connsiteY67" fmla="*/ 131368 h 754888"/>
                  <a:gd name="connsiteX68" fmla="*/ 2213261 w 3495523"/>
                  <a:gd name="connsiteY68" fmla="*/ 93290 h 754888"/>
                  <a:gd name="connsiteX69" fmla="*/ 2230396 w 3495523"/>
                  <a:gd name="connsiteY69" fmla="*/ 94242 h 754888"/>
                  <a:gd name="connsiteX70" fmla="*/ 2237059 w 3495523"/>
                  <a:gd name="connsiteY70" fmla="*/ 94242 h 754888"/>
                  <a:gd name="connsiteX71" fmla="*/ 2301791 w 3495523"/>
                  <a:gd name="connsiteY71" fmla="*/ 94242 h 754888"/>
                  <a:gd name="connsiteX72" fmla="*/ 2362715 w 3495523"/>
                  <a:gd name="connsiteY72" fmla="*/ 290342 h 754888"/>
                  <a:gd name="connsiteX73" fmla="*/ 2311310 w 3495523"/>
                  <a:gd name="connsiteY73" fmla="*/ 290342 h 754888"/>
                  <a:gd name="connsiteX74" fmla="*/ 2312262 w 3495523"/>
                  <a:gd name="connsiteY74" fmla="*/ 236081 h 754888"/>
                  <a:gd name="connsiteX75" fmla="*/ 2271329 w 3495523"/>
                  <a:gd name="connsiteY75" fmla="*/ 256072 h 754888"/>
                  <a:gd name="connsiteX76" fmla="*/ 2228492 w 3495523"/>
                  <a:gd name="connsiteY76" fmla="*/ 234177 h 754888"/>
                  <a:gd name="connsiteX77" fmla="*/ 2226588 w 3495523"/>
                  <a:gd name="connsiteY77" fmla="*/ 290342 h 754888"/>
                  <a:gd name="connsiteX78" fmla="*/ 2177087 w 3495523"/>
                  <a:gd name="connsiteY78" fmla="*/ 290342 h 754888"/>
                  <a:gd name="connsiteX79" fmla="*/ 2177087 w 3495523"/>
                  <a:gd name="connsiteY79" fmla="*/ 285582 h 754888"/>
                  <a:gd name="connsiteX80" fmla="*/ 2241819 w 3495523"/>
                  <a:gd name="connsiteY80" fmla="*/ 124704 h 754888"/>
                  <a:gd name="connsiteX81" fmla="*/ 2237059 w 3495523"/>
                  <a:gd name="connsiteY81" fmla="*/ 124704 h 754888"/>
                  <a:gd name="connsiteX82" fmla="*/ 2196126 w 3495523"/>
                  <a:gd name="connsiteY82" fmla="*/ 131368 h 754888"/>
                  <a:gd name="connsiteX83" fmla="*/ 1442189 w 3495523"/>
                  <a:gd name="connsiteY83" fmla="*/ 131368 h 754888"/>
                  <a:gd name="connsiteX84" fmla="*/ 1459324 w 3495523"/>
                  <a:gd name="connsiteY84" fmla="*/ 93290 h 754888"/>
                  <a:gd name="connsiteX85" fmla="*/ 1476459 w 3495523"/>
                  <a:gd name="connsiteY85" fmla="*/ 94242 h 754888"/>
                  <a:gd name="connsiteX86" fmla="*/ 1483123 w 3495523"/>
                  <a:gd name="connsiteY86" fmla="*/ 94242 h 754888"/>
                  <a:gd name="connsiteX87" fmla="*/ 1548806 w 3495523"/>
                  <a:gd name="connsiteY87" fmla="*/ 94242 h 754888"/>
                  <a:gd name="connsiteX88" fmla="*/ 1609731 w 3495523"/>
                  <a:gd name="connsiteY88" fmla="*/ 290342 h 754888"/>
                  <a:gd name="connsiteX89" fmla="*/ 1558326 w 3495523"/>
                  <a:gd name="connsiteY89" fmla="*/ 290342 h 754888"/>
                  <a:gd name="connsiteX90" fmla="*/ 1559278 w 3495523"/>
                  <a:gd name="connsiteY90" fmla="*/ 236081 h 754888"/>
                  <a:gd name="connsiteX91" fmla="*/ 1518344 w 3495523"/>
                  <a:gd name="connsiteY91" fmla="*/ 256072 h 754888"/>
                  <a:gd name="connsiteX92" fmla="*/ 1475507 w 3495523"/>
                  <a:gd name="connsiteY92" fmla="*/ 234177 h 754888"/>
                  <a:gd name="connsiteX93" fmla="*/ 1473603 w 3495523"/>
                  <a:gd name="connsiteY93" fmla="*/ 290342 h 754888"/>
                  <a:gd name="connsiteX94" fmla="*/ 1424102 w 3495523"/>
                  <a:gd name="connsiteY94" fmla="*/ 290342 h 754888"/>
                  <a:gd name="connsiteX95" fmla="*/ 1424102 w 3495523"/>
                  <a:gd name="connsiteY95" fmla="*/ 285582 h 754888"/>
                  <a:gd name="connsiteX96" fmla="*/ 1488834 w 3495523"/>
                  <a:gd name="connsiteY96" fmla="*/ 124704 h 754888"/>
                  <a:gd name="connsiteX97" fmla="*/ 1484075 w 3495523"/>
                  <a:gd name="connsiteY97" fmla="*/ 124704 h 754888"/>
                  <a:gd name="connsiteX98" fmla="*/ 1442189 w 3495523"/>
                  <a:gd name="connsiteY98" fmla="*/ 131368 h 754888"/>
                  <a:gd name="connsiteX99" fmla="*/ 2020017 w 3495523"/>
                  <a:gd name="connsiteY99" fmla="*/ 131368 h 754888"/>
                  <a:gd name="connsiteX100" fmla="*/ 2037152 w 3495523"/>
                  <a:gd name="connsiteY100" fmla="*/ 93290 h 754888"/>
                  <a:gd name="connsiteX101" fmla="*/ 2054287 w 3495523"/>
                  <a:gd name="connsiteY101" fmla="*/ 94242 h 754888"/>
                  <a:gd name="connsiteX102" fmla="*/ 2060950 w 3495523"/>
                  <a:gd name="connsiteY102" fmla="*/ 94242 h 754888"/>
                  <a:gd name="connsiteX103" fmla="*/ 2108547 w 3495523"/>
                  <a:gd name="connsiteY103" fmla="*/ 94242 h 754888"/>
                  <a:gd name="connsiteX104" fmla="*/ 2103788 w 3495523"/>
                  <a:gd name="connsiteY104" fmla="*/ 97098 h 754888"/>
                  <a:gd name="connsiteX105" fmla="*/ 2097124 w 3495523"/>
                  <a:gd name="connsiteY105" fmla="*/ 134223 h 754888"/>
                  <a:gd name="connsiteX106" fmla="*/ 2097124 w 3495523"/>
                  <a:gd name="connsiteY106" fmla="*/ 140887 h 754888"/>
                  <a:gd name="connsiteX107" fmla="*/ 2097124 w 3495523"/>
                  <a:gd name="connsiteY107" fmla="*/ 254168 h 754888"/>
                  <a:gd name="connsiteX108" fmla="*/ 2136154 w 3495523"/>
                  <a:gd name="connsiteY108" fmla="*/ 254168 h 754888"/>
                  <a:gd name="connsiteX109" fmla="*/ 2163760 w 3495523"/>
                  <a:gd name="connsiteY109" fmla="*/ 245601 h 754888"/>
                  <a:gd name="connsiteX110" fmla="*/ 2158048 w 3495523"/>
                  <a:gd name="connsiteY110" fmla="*/ 279870 h 754888"/>
                  <a:gd name="connsiteX111" fmla="*/ 2142817 w 3495523"/>
                  <a:gd name="connsiteY111" fmla="*/ 290342 h 754888"/>
                  <a:gd name="connsiteX112" fmla="*/ 2070470 w 3495523"/>
                  <a:gd name="connsiteY112" fmla="*/ 288438 h 754888"/>
                  <a:gd name="connsiteX113" fmla="*/ 2043815 w 3495523"/>
                  <a:gd name="connsiteY113" fmla="*/ 289390 h 754888"/>
                  <a:gd name="connsiteX114" fmla="*/ 2051431 w 3495523"/>
                  <a:gd name="connsiteY114" fmla="*/ 258928 h 754888"/>
                  <a:gd name="connsiteX115" fmla="*/ 2051431 w 3495523"/>
                  <a:gd name="connsiteY115" fmla="*/ 139935 h 754888"/>
                  <a:gd name="connsiteX116" fmla="*/ 2051431 w 3495523"/>
                  <a:gd name="connsiteY116" fmla="*/ 135175 h 754888"/>
                  <a:gd name="connsiteX117" fmla="*/ 2051431 w 3495523"/>
                  <a:gd name="connsiteY117" fmla="*/ 125656 h 754888"/>
                  <a:gd name="connsiteX118" fmla="*/ 2020017 w 3495523"/>
                  <a:gd name="connsiteY118" fmla="*/ 131368 h 754888"/>
                  <a:gd name="connsiteX119" fmla="*/ 1613538 w 3495523"/>
                  <a:gd name="connsiteY119" fmla="*/ 131368 h 754888"/>
                  <a:gd name="connsiteX120" fmla="*/ 1630673 w 3495523"/>
                  <a:gd name="connsiteY120" fmla="*/ 93290 h 754888"/>
                  <a:gd name="connsiteX121" fmla="*/ 1647808 w 3495523"/>
                  <a:gd name="connsiteY121" fmla="*/ 94242 h 754888"/>
                  <a:gd name="connsiteX122" fmla="*/ 1654472 w 3495523"/>
                  <a:gd name="connsiteY122" fmla="*/ 94242 h 754888"/>
                  <a:gd name="connsiteX123" fmla="*/ 1680174 w 3495523"/>
                  <a:gd name="connsiteY123" fmla="*/ 94242 h 754888"/>
                  <a:gd name="connsiteX124" fmla="*/ 1698261 w 3495523"/>
                  <a:gd name="connsiteY124" fmla="*/ 94242 h 754888"/>
                  <a:gd name="connsiteX125" fmla="*/ 1675415 w 3495523"/>
                  <a:gd name="connsiteY125" fmla="*/ 204667 h 754888"/>
                  <a:gd name="connsiteX126" fmla="*/ 1722060 w 3495523"/>
                  <a:gd name="connsiteY126" fmla="*/ 257024 h 754888"/>
                  <a:gd name="connsiteX127" fmla="*/ 1763945 w 3495523"/>
                  <a:gd name="connsiteY127" fmla="*/ 244649 h 754888"/>
                  <a:gd name="connsiteX128" fmla="*/ 1763945 w 3495523"/>
                  <a:gd name="connsiteY128" fmla="*/ 132320 h 754888"/>
                  <a:gd name="connsiteX129" fmla="*/ 1755377 w 3495523"/>
                  <a:gd name="connsiteY129" fmla="*/ 95194 h 754888"/>
                  <a:gd name="connsiteX130" fmla="*/ 1817254 w 3495523"/>
                  <a:gd name="connsiteY130" fmla="*/ 95194 h 754888"/>
                  <a:gd name="connsiteX131" fmla="*/ 1809638 w 3495523"/>
                  <a:gd name="connsiteY131" fmla="*/ 133272 h 754888"/>
                  <a:gd name="connsiteX132" fmla="*/ 1809638 w 3495523"/>
                  <a:gd name="connsiteY132" fmla="*/ 245601 h 754888"/>
                  <a:gd name="connsiteX133" fmla="*/ 1824869 w 3495523"/>
                  <a:gd name="connsiteY133" fmla="*/ 284630 h 754888"/>
                  <a:gd name="connsiteX134" fmla="*/ 1779176 w 3495523"/>
                  <a:gd name="connsiteY134" fmla="*/ 294149 h 754888"/>
                  <a:gd name="connsiteX135" fmla="*/ 1769657 w 3495523"/>
                  <a:gd name="connsiteY135" fmla="*/ 280822 h 754888"/>
                  <a:gd name="connsiteX136" fmla="*/ 1714444 w 3495523"/>
                  <a:gd name="connsiteY136" fmla="*/ 294149 h 754888"/>
                  <a:gd name="connsiteX137" fmla="*/ 1631625 w 3495523"/>
                  <a:gd name="connsiteY137" fmla="*/ 206571 h 754888"/>
                  <a:gd name="connsiteX138" fmla="*/ 1641145 w 3495523"/>
                  <a:gd name="connsiteY138" fmla="*/ 125656 h 754888"/>
                  <a:gd name="connsiteX139" fmla="*/ 1613538 w 3495523"/>
                  <a:gd name="connsiteY139" fmla="*/ 131368 h 754888"/>
                  <a:gd name="connsiteX140" fmla="*/ 785351 w 3495523"/>
                  <a:gd name="connsiteY140" fmla="*/ 131368 h 754888"/>
                  <a:gd name="connsiteX141" fmla="*/ 802485 w 3495523"/>
                  <a:gd name="connsiteY141" fmla="*/ 93290 h 754888"/>
                  <a:gd name="connsiteX142" fmla="*/ 819620 w 3495523"/>
                  <a:gd name="connsiteY142" fmla="*/ 94242 h 754888"/>
                  <a:gd name="connsiteX143" fmla="*/ 826284 w 3495523"/>
                  <a:gd name="connsiteY143" fmla="*/ 94242 h 754888"/>
                  <a:gd name="connsiteX144" fmla="*/ 851986 w 3495523"/>
                  <a:gd name="connsiteY144" fmla="*/ 94242 h 754888"/>
                  <a:gd name="connsiteX145" fmla="*/ 869121 w 3495523"/>
                  <a:gd name="connsiteY145" fmla="*/ 94242 h 754888"/>
                  <a:gd name="connsiteX146" fmla="*/ 860554 w 3495523"/>
                  <a:gd name="connsiteY146" fmla="*/ 131368 h 754888"/>
                  <a:gd name="connsiteX147" fmla="*/ 860554 w 3495523"/>
                  <a:gd name="connsiteY147" fmla="*/ 181820 h 754888"/>
                  <a:gd name="connsiteX148" fmla="*/ 896727 w 3495523"/>
                  <a:gd name="connsiteY148" fmla="*/ 139935 h 754888"/>
                  <a:gd name="connsiteX149" fmla="*/ 949084 w 3495523"/>
                  <a:gd name="connsiteY149" fmla="*/ 94242 h 754888"/>
                  <a:gd name="connsiteX150" fmla="*/ 960507 w 3495523"/>
                  <a:gd name="connsiteY150" fmla="*/ 99002 h 754888"/>
                  <a:gd name="connsiteX151" fmla="*/ 981450 w 3495523"/>
                  <a:gd name="connsiteY151" fmla="*/ 114233 h 754888"/>
                  <a:gd name="connsiteX152" fmla="*/ 924334 w 3495523"/>
                  <a:gd name="connsiteY152" fmla="*/ 160878 h 754888"/>
                  <a:gd name="connsiteX153" fmla="*/ 897679 w 3495523"/>
                  <a:gd name="connsiteY153" fmla="*/ 187532 h 754888"/>
                  <a:gd name="connsiteX154" fmla="*/ 927190 w 3495523"/>
                  <a:gd name="connsiteY154" fmla="*/ 217994 h 754888"/>
                  <a:gd name="connsiteX155" fmla="*/ 996681 w 3495523"/>
                  <a:gd name="connsiteY155" fmla="*/ 268447 h 754888"/>
                  <a:gd name="connsiteX156" fmla="*/ 953844 w 3495523"/>
                  <a:gd name="connsiteY156" fmla="*/ 294149 h 754888"/>
                  <a:gd name="connsiteX157" fmla="*/ 898631 w 3495523"/>
                  <a:gd name="connsiteY157" fmla="*/ 246552 h 754888"/>
                  <a:gd name="connsiteX158" fmla="*/ 870073 w 3495523"/>
                  <a:gd name="connsiteY158" fmla="*/ 213235 h 754888"/>
                  <a:gd name="connsiteX159" fmla="*/ 860554 w 3495523"/>
                  <a:gd name="connsiteY159" fmla="*/ 221802 h 754888"/>
                  <a:gd name="connsiteX160" fmla="*/ 860554 w 3495523"/>
                  <a:gd name="connsiteY160" fmla="*/ 255120 h 754888"/>
                  <a:gd name="connsiteX161" fmla="*/ 869121 w 3495523"/>
                  <a:gd name="connsiteY161" fmla="*/ 292246 h 754888"/>
                  <a:gd name="connsiteX162" fmla="*/ 808197 w 3495523"/>
                  <a:gd name="connsiteY162" fmla="*/ 292246 h 754888"/>
                  <a:gd name="connsiteX163" fmla="*/ 816764 w 3495523"/>
                  <a:gd name="connsiteY163" fmla="*/ 255120 h 754888"/>
                  <a:gd name="connsiteX164" fmla="*/ 816764 w 3495523"/>
                  <a:gd name="connsiteY164" fmla="*/ 133272 h 754888"/>
                  <a:gd name="connsiteX165" fmla="*/ 816764 w 3495523"/>
                  <a:gd name="connsiteY165" fmla="*/ 127560 h 754888"/>
                  <a:gd name="connsiteX166" fmla="*/ 785351 w 3495523"/>
                  <a:gd name="connsiteY166" fmla="*/ 131368 h 754888"/>
                  <a:gd name="connsiteX167" fmla="*/ 421709 w 3495523"/>
                  <a:gd name="connsiteY167" fmla="*/ 131368 h 754888"/>
                  <a:gd name="connsiteX168" fmla="*/ 438844 w 3495523"/>
                  <a:gd name="connsiteY168" fmla="*/ 93290 h 754888"/>
                  <a:gd name="connsiteX169" fmla="*/ 455979 w 3495523"/>
                  <a:gd name="connsiteY169" fmla="*/ 94242 h 754888"/>
                  <a:gd name="connsiteX170" fmla="*/ 462643 w 3495523"/>
                  <a:gd name="connsiteY170" fmla="*/ 94242 h 754888"/>
                  <a:gd name="connsiteX171" fmla="*/ 488345 w 3495523"/>
                  <a:gd name="connsiteY171" fmla="*/ 94242 h 754888"/>
                  <a:gd name="connsiteX172" fmla="*/ 506432 w 3495523"/>
                  <a:gd name="connsiteY172" fmla="*/ 94242 h 754888"/>
                  <a:gd name="connsiteX173" fmla="*/ 483585 w 3495523"/>
                  <a:gd name="connsiteY173" fmla="*/ 204667 h 754888"/>
                  <a:gd name="connsiteX174" fmla="*/ 530231 w 3495523"/>
                  <a:gd name="connsiteY174" fmla="*/ 257024 h 754888"/>
                  <a:gd name="connsiteX175" fmla="*/ 572116 w 3495523"/>
                  <a:gd name="connsiteY175" fmla="*/ 244649 h 754888"/>
                  <a:gd name="connsiteX176" fmla="*/ 572116 w 3495523"/>
                  <a:gd name="connsiteY176" fmla="*/ 132320 h 754888"/>
                  <a:gd name="connsiteX177" fmla="*/ 563549 w 3495523"/>
                  <a:gd name="connsiteY177" fmla="*/ 95194 h 754888"/>
                  <a:gd name="connsiteX178" fmla="*/ 625425 w 3495523"/>
                  <a:gd name="connsiteY178" fmla="*/ 95194 h 754888"/>
                  <a:gd name="connsiteX179" fmla="*/ 617809 w 3495523"/>
                  <a:gd name="connsiteY179" fmla="*/ 133272 h 754888"/>
                  <a:gd name="connsiteX180" fmla="*/ 617809 w 3495523"/>
                  <a:gd name="connsiteY180" fmla="*/ 245601 h 754888"/>
                  <a:gd name="connsiteX181" fmla="*/ 633040 w 3495523"/>
                  <a:gd name="connsiteY181" fmla="*/ 284630 h 754888"/>
                  <a:gd name="connsiteX182" fmla="*/ 587347 w 3495523"/>
                  <a:gd name="connsiteY182" fmla="*/ 294149 h 754888"/>
                  <a:gd name="connsiteX183" fmla="*/ 577828 w 3495523"/>
                  <a:gd name="connsiteY183" fmla="*/ 280822 h 754888"/>
                  <a:gd name="connsiteX184" fmla="*/ 522615 w 3495523"/>
                  <a:gd name="connsiteY184" fmla="*/ 294149 h 754888"/>
                  <a:gd name="connsiteX185" fmla="*/ 439796 w 3495523"/>
                  <a:gd name="connsiteY185" fmla="*/ 206571 h 754888"/>
                  <a:gd name="connsiteX186" fmla="*/ 449316 w 3495523"/>
                  <a:gd name="connsiteY186" fmla="*/ 125656 h 754888"/>
                  <a:gd name="connsiteX187" fmla="*/ 421709 w 3495523"/>
                  <a:gd name="connsiteY187" fmla="*/ 131368 h 754888"/>
                  <a:gd name="connsiteX188" fmla="*/ 265591 w 3495523"/>
                  <a:gd name="connsiteY188" fmla="*/ 131368 h 754888"/>
                  <a:gd name="connsiteX189" fmla="*/ 282726 w 3495523"/>
                  <a:gd name="connsiteY189" fmla="*/ 93290 h 754888"/>
                  <a:gd name="connsiteX190" fmla="*/ 299861 w 3495523"/>
                  <a:gd name="connsiteY190" fmla="*/ 94242 h 754888"/>
                  <a:gd name="connsiteX191" fmla="*/ 306525 w 3495523"/>
                  <a:gd name="connsiteY191" fmla="*/ 94242 h 754888"/>
                  <a:gd name="connsiteX192" fmla="*/ 332227 w 3495523"/>
                  <a:gd name="connsiteY192" fmla="*/ 94242 h 754888"/>
                  <a:gd name="connsiteX193" fmla="*/ 396959 w 3495523"/>
                  <a:gd name="connsiteY193" fmla="*/ 94242 h 754888"/>
                  <a:gd name="connsiteX194" fmla="*/ 410286 w 3495523"/>
                  <a:gd name="connsiteY194" fmla="*/ 102810 h 754888"/>
                  <a:gd name="connsiteX195" fmla="*/ 401719 w 3495523"/>
                  <a:gd name="connsiteY195" fmla="*/ 132320 h 754888"/>
                  <a:gd name="connsiteX196" fmla="*/ 375064 w 3495523"/>
                  <a:gd name="connsiteY196" fmla="*/ 128512 h 754888"/>
                  <a:gd name="connsiteX197" fmla="*/ 340794 w 3495523"/>
                  <a:gd name="connsiteY197" fmla="*/ 128512 h 754888"/>
                  <a:gd name="connsiteX198" fmla="*/ 340794 w 3495523"/>
                  <a:gd name="connsiteY198" fmla="*/ 170397 h 754888"/>
                  <a:gd name="connsiteX199" fmla="*/ 383632 w 3495523"/>
                  <a:gd name="connsiteY199" fmla="*/ 170397 h 754888"/>
                  <a:gd name="connsiteX200" fmla="*/ 401719 w 3495523"/>
                  <a:gd name="connsiteY200" fmla="*/ 168493 h 754888"/>
                  <a:gd name="connsiteX201" fmla="*/ 394103 w 3495523"/>
                  <a:gd name="connsiteY201" fmla="*/ 205619 h 754888"/>
                  <a:gd name="connsiteX202" fmla="*/ 376968 w 3495523"/>
                  <a:gd name="connsiteY202" fmla="*/ 203715 h 754888"/>
                  <a:gd name="connsiteX203" fmla="*/ 340794 w 3495523"/>
                  <a:gd name="connsiteY203" fmla="*/ 203715 h 754888"/>
                  <a:gd name="connsiteX204" fmla="*/ 340794 w 3495523"/>
                  <a:gd name="connsiteY204" fmla="*/ 255120 h 754888"/>
                  <a:gd name="connsiteX205" fmla="*/ 390295 w 3495523"/>
                  <a:gd name="connsiteY205" fmla="*/ 255120 h 754888"/>
                  <a:gd name="connsiteX206" fmla="*/ 417902 w 3495523"/>
                  <a:gd name="connsiteY206" fmla="*/ 251312 h 754888"/>
                  <a:gd name="connsiteX207" fmla="*/ 412190 w 3495523"/>
                  <a:gd name="connsiteY207" fmla="*/ 277966 h 754888"/>
                  <a:gd name="connsiteX208" fmla="*/ 395055 w 3495523"/>
                  <a:gd name="connsiteY208" fmla="*/ 290342 h 754888"/>
                  <a:gd name="connsiteX209" fmla="*/ 328419 w 3495523"/>
                  <a:gd name="connsiteY209" fmla="*/ 288438 h 754888"/>
                  <a:gd name="connsiteX210" fmla="*/ 288438 w 3495523"/>
                  <a:gd name="connsiteY210" fmla="*/ 289390 h 754888"/>
                  <a:gd name="connsiteX211" fmla="*/ 296053 w 3495523"/>
                  <a:gd name="connsiteY211" fmla="*/ 252264 h 754888"/>
                  <a:gd name="connsiteX212" fmla="*/ 296053 w 3495523"/>
                  <a:gd name="connsiteY212" fmla="*/ 128512 h 754888"/>
                  <a:gd name="connsiteX213" fmla="*/ 296053 w 3495523"/>
                  <a:gd name="connsiteY213" fmla="*/ 123752 h 754888"/>
                  <a:gd name="connsiteX214" fmla="*/ 265591 w 3495523"/>
                  <a:gd name="connsiteY214" fmla="*/ 131368 h 754888"/>
                  <a:gd name="connsiteX215" fmla="*/ 1309870 w 3495523"/>
                  <a:gd name="connsiteY215" fmla="*/ 131368 h 754888"/>
                  <a:gd name="connsiteX216" fmla="*/ 1327004 w 3495523"/>
                  <a:gd name="connsiteY216" fmla="*/ 93290 h 754888"/>
                  <a:gd name="connsiteX217" fmla="*/ 1332716 w 3495523"/>
                  <a:gd name="connsiteY217" fmla="*/ 94242 h 754888"/>
                  <a:gd name="connsiteX218" fmla="*/ 1339380 w 3495523"/>
                  <a:gd name="connsiteY218" fmla="*/ 94242 h 754888"/>
                  <a:gd name="connsiteX219" fmla="*/ 1394592 w 3495523"/>
                  <a:gd name="connsiteY219" fmla="*/ 94242 h 754888"/>
                  <a:gd name="connsiteX220" fmla="*/ 1386025 w 3495523"/>
                  <a:gd name="connsiteY220" fmla="*/ 132320 h 754888"/>
                  <a:gd name="connsiteX221" fmla="*/ 1386025 w 3495523"/>
                  <a:gd name="connsiteY221" fmla="*/ 196100 h 754888"/>
                  <a:gd name="connsiteX222" fmla="*/ 1386025 w 3495523"/>
                  <a:gd name="connsiteY222" fmla="*/ 248456 h 754888"/>
                  <a:gd name="connsiteX223" fmla="*/ 1372697 w 3495523"/>
                  <a:gd name="connsiteY223" fmla="*/ 302717 h 754888"/>
                  <a:gd name="connsiteX224" fmla="*/ 1356515 w 3495523"/>
                  <a:gd name="connsiteY224" fmla="*/ 323660 h 754888"/>
                  <a:gd name="connsiteX225" fmla="*/ 1324149 w 3495523"/>
                  <a:gd name="connsiteY225" fmla="*/ 340795 h 754888"/>
                  <a:gd name="connsiteX226" fmla="*/ 1295591 w 3495523"/>
                  <a:gd name="connsiteY226" fmla="*/ 329371 h 754888"/>
                  <a:gd name="connsiteX227" fmla="*/ 1335572 w 3495523"/>
                  <a:gd name="connsiteY227" fmla="*/ 288438 h 754888"/>
                  <a:gd name="connsiteX228" fmla="*/ 1340332 w 3495523"/>
                  <a:gd name="connsiteY228" fmla="*/ 250360 h 754888"/>
                  <a:gd name="connsiteX229" fmla="*/ 1340332 w 3495523"/>
                  <a:gd name="connsiteY229" fmla="*/ 130416 h 754888"/>
                  <a:gd name="connsiteX230" fmla="*/ 1340332 w 3495523"/>
                  <a:gd name="connsiteY230" fmla="*/ 125656 h 754888"/>
                  <a:gd name="connsiteX231" fmla="*/ 1339380 w 3495523"/>
                  <a:gd name="connsiteY231" fmla="*/ 125656 h 754888"/>
                  <a:gd name="connsiteX232" fmla="*/ 1309870 w 3495523"/>
                  <a:gd name="connsiteY232" fmla="*/ 131368 h 754888"/>
                  <a:gd name="connsiteX233" fmla="*/ 2367475 w 3495523"/>
                  <a:gd name="connsiteY233" fmla="*/ 131368 h 754888"/>
                  <a:gd name="connsiteX234" fmla="*/ 2384610 w 3495523"/>
                  <a:gd name="connsiteY234" fmla="*/ 93290 h 754888"/>
                  <a:gd name="connsiteX235" fmla="*/ 2401745 w 3495523"/>
                  <a:gd name="connsiteY235" fmla="*/ 94242 h 754888"/>
                  <a:gd name="connsiteX236" fmla="*/ 2408408 w 3495523"/>
                  <a:gd name="connsiteY236" fmla="*/ 94242 h 754888"/>
                  <a:gd name="connsiteX237" fmla="*/ 2443630 w 3495523"/>
                  <a:gd name="connsiteY237" fmla="*/ 94242 h 754888"/>
                  <a:gd name="connsiteX238" fmla="*/ 2460765 w 3495523"/>
                  <a:gd name="connsiteY238" fmla="*/ 94242 h 754888"/>
                  <a:gd name="connsiteX239" fmla="*/ 2531209 w 3495523"/>
                  <a:gd name="connsiteY239" fmla="*/ 153262 h 754888"/>
                  <a:gd name="connsiteX240" fmla="*/ 2503602 w 3495523"/>
                  <a:gd name="connsiteY240" fmla="*/ 203715 h 754888"/>
                  <a:gd name="connsiteX241" fmla="*/ 2573094 w 3495523"/>
                  <a:gd name="connsiteY241" fmla="*/ 302717 h 754888"/>
                  <a:gd name="connsiteX242" fmla="*/ 2561671 w 3495523"/>
                  <a:gd name="connsiteY242" fmla="*/ 304621 h 754888"/>
                  <a:gd name="connsiteX243" fmla="*/ 2483612 w 3495523"/>
                  <a:gd name="connsiteY243" fmla="*/ 257024 h 754888"/>
                  <a:gd name="connsiteX244" fmla="*/ 2456005 w 3495523"/>
                  <a:gd name="connsiteY244" fmla="*/ 214187 h 754888"/>
                  <a:gd name="connsiteX245" fmla="*/ 2446486 w 3495523"/>
                  <a:gd name="connsiteY245" fmla="*/ 215138 h 754888"/>
                  <a:gd name="connsiteX246" fmla="*/ 2440774 w 3495523"/>
                  <a:gd name="connsiteY246" fmla="*/ 215138 h 754888"/>
                  <a:gd name="connsiteX247" fmla="*/ 2440774 w 3495523"/>
                  <a:gd name="connsiteY247" fmla="*/ 254168 h 754888"/>
                  <a:gd name="connsiteX248" fmla="*/ 2449342 w 3495523"/>
                  <a:gd name="connsiteY248" fmla="*/ 291294 h 754888"/>
                  <a:gd name="connsiteX249" fmla="*/ 2390322 w 3495523"/>
                  <a:gd name="connsiteY249" fmla="*/ 291294 h 754888"/>
                  <a:gd name="connsiteX250" fmla="*/ 2398889 w 3495523"/>
                  <a:gd name="connsiteY250" fmla="*/ 254168 h 754888"/>
                  <a:gd name="connsiteX251" fmla="*/ 2398889 w 3495523"/>
                  <a:gd name="connsiteY251" fmla="*/ 131368 h 754888"/>
                  <a:gd name="connsiteX252" fmla="*/ 2398889 w 3495523"/>
                  <a:gd name="connsiteY252" fmla="*/ 125656 h 754888"/>
                  <a:gd name="connsiteX253" fmla="*/ 2367475 w 3495523"/>
                  <a:gd name="connsiteY253" fmla="*/ 131368 h 754888"/>
                  <a:gd name="connsiteX254" fmla="*/ 1830581 w 3495523"/>
                  <a:gd name="connsiteY254" fmla="*/ 131368 h 754888"/>
                  <a:gd name="connsiteX255" fmla="*/ 1847716 w 3495523"/>
                  <a:gd name="connsiteY255" fmla="*/ 93290 h 754888"/>
                  <a:gd name="connsiteX256" fmla="*/ 1864851 w 3495523"/>
                  <a:gd name="connsiteY256" fmla="*/ 94242 h 754888"/>
                  <a:gd name="connsiteX257" fmla="*/ 1871514 w 3495523"/>
                  <a:gd name="connsiteY257" fmla="*/ 94242 h 754888"/>
                  <a:gd name="connsiteX258" fmla="*/ 1906736 w 3495523"/>
                  <a:gd name="connsiteY258" fmla="*/ 94242 h 754888"/>
                  <a:gd name="connsiteX259" fmla="*/ 1923871 w 3495523"/>
                  <a:gd name="connsiteY259" fmla="*/ 94242 h 754888"/>
                  <a:gd name="connsiteX260" fmla="*/ 1994314 w 3495523"/>
                  <a:gd name="connsiteY260" fmla="*/ 153262 h 754888"/>
                  <a:gd name="connsiteX261" fmla="*/ 1966708 w 3495523"/>
                  <a:gd name="connsiteY261" fmla="*/ 203715 h 754888"/>
                  <a:gd name="connsiteX262" fmla="*/ 2036200 w 3495523"/>
                  <a:gd name="connsiteY262" fmla="*/ 302717 h 754888"/>
                  <a:gd name="connsiteX263" fmla="*/ 2025728 w 3495523"/>
                  <a:gd name="connsiteY263" fmla="*/ 304621 h 754888"/>
                  <a:gd name="connsiteX264" fmla="*/ 1951477 w 3495523"/>
                  <a:gd name="connsiteY264" fmla="*/ 257024 h 754888"/>
                  <a:gd name="connsiteX265" fmla="*/ 1923871 w 3495523"/>
                  <a:gd name="connsiteY265" fmla="*/ 214187 h 754888"/>
                  <a:gd name="connsiteX266" fmla="*/ 1909592 w 3495523"/>
                  <a:gd name="connsiteY266" fmla="*/ 215138 h 754888"/>
                  <a:gd name="connsiteX267" fmla="*/ 1903880 w 3495523"/>
                  <a:gd name="connsiteY267" fmla="*/ 215138 h 754888"/>
                  <a:gd name="connsiteX268" fmla="*/ 1903880 w 3495523"/>
                  <a:gd name="connsiteY268" fmla="*/ 254168 h 754888"/>
                  <a:gd name="connsiteX269" fmla="*/ 1912448 w 3495523"/>
                  <a:gd name="connsiteY269" fmla="*/ 291294 h 754888"/>
                  <a:gd name="connsiteX270" fmla="*/ 1853427 w 3495523"/>
                  <a:gd name="connsiteY270" fmla="*/ 291294 h 754888"/>
                  <a:gd name="connsiteX271" fmla="*/ 1861995 w 3495523"/>
                  <a:gd name="connsiteY271" fmla="*/ 254168 h 754888"/>
                  <a:gd name="connsiteX272" fmla="*/ 1861995 w 3495523"/>
                  <a:gd name="connsiteY272" fmla="*/ 131368 h 754888"/>
                  <a:gd name="connsiteX273" fmla="*/ 1861995 w 3495523"/>
                  <a:gd name="connsiteY273" fmla="*/ 125656 h 754888"/>
                  <a:gd name="connsiteX274" fmla="*/ 1830581 w 3495523"/>
                  <a:gd name="connsiteY274" fmla="*/ 131368 h 754888"/>
                  <a:gd name="connsiteX275" fmla="*/ 2977668 w 3495523"/>
                  <a:gd name="connsiteY275" fmla="*/ 94242 h 754888"/>
                  <a:gd name="connsiteX276" fmla="*/ 2977668 w 3495523"/>
                  <a:gd name="connsiteY276" fmla="*/ 94242 h 754888"/>
                  <a:gd name="connsiteX277" fmla="*/ 2883426 w 3495523"/>
                  <a:gd name="connsiteY277" fmla="*/ 256072 h 754888"/>
                  <a:gd name="connsiteX278" fmla="*/ 2894850 w 3495523"/>
                  <a:gd name="connsiteY278" fmla="*/ 255120 h 754888"/>
                  <a:gd name="connsiteX279" fmla="*/ 2944351 w 3495523"/>
                  <a:gd name="connsiteY279" fmla="*/ 256072 h 754888"/>
                  <a:gd name="connsiteX280" fmla="*/ 2978620 w 3495523"/>
                  <a:gd name="connsiteY280" fmla="*/ 245601 h 754888"/>
                  <a:gd name="connsiteX281" fmla="*/ 2971957 w 3495523"/>
                  <a:gd name="connsiteY281" fmla="*/ 278918 h 754888"/>
                  <a:gd name="connsiteX282" fmla="*/ 2956726 w 3495523"/>
                  <a:gd name="connsiteY282" fmla="*/ 291294 h 754888"/>
                  <a:gd name="connsiteX283" fmla="*/ 2865340 w 3495523"/>
                  <a:gd name="connsiteY283" fmla="*/ 289390 h 754888"/>
                  <a:gd name="connsiteX284" fmla="*/ 2811079 w 3495523"/>
                  <a:gd name="connsiteY284" fmla="*/ 290342 h 754888"/>
                  <a:gd name="connsiteX285" fmla="*/ 2907225 w 3495523"/>
                  <a:gd name="connsiteY285" fmla="*/ 128512 h 754888"/>
                  <a:gd name="connsiteX286" fmla="*/ 2888186 w 3495523"/>
                  <a:gd name="connsiteY286" fmla="*/ 128512 h 754888"/>
                  <a:gd name="connsiteX287" fmla="*/ 2871051 w 3495523"/>
                  <a:gd name="connsiteY287" fmla="*/ 128512 h 754888"/>
                  <a:gd name="connsiteX288" fmla="*/ 2867243 w 3495523"/>
                  <a:gd name="connsiteY288" fmla="*/ 128512 h 754888"/>
                  <a:gd name="connsiteX289" fmla="*/ 2827262 w 3495523"/>
                  <a:gd name="connsiteY289" fmla="*/ 137079 h 754888"/>
                  <a:gd name="connsiteX290" fmla="*/ 2836781 w 3495523"/>
                  <a:gd name="connsiteY290" fmla="*/ 105665 h 754888"/>
                  <a:gd name="connsiteX291" fmla="*/ 2848205 w 3495523"/>
                  <a:gd name="connsiteY291" fmla="*/ 94242 h 754888"/>
                  <a:gd name="connsiteX292" fmla="*/ 2851061 w 3495523"/>
                  <a:gd name="connsiteY292" fmla="*/ 94242 h 754888"/>
                  <a:gd name="connsiteX293" fmla="*/ 2977668 w 3495523"/>
                  <a:gd name="connsiteY293" fmla="*/ 94242 h 754888"/>
                  <a:gd name="connsiteX294" fmla="*/ 2638778 w 3495523"/>
                  <a:gd name="connsiteY294" fmla="*/ 94242 h 754888"/>
                  <a:gd name="connsiteX295" fmla="*/ 2638778 w 3495523"/>
                  <a:gd name="connsiteY295" fmla="*/ 94242 h 754888"/>
                  <a:gd name="connsiteX296" fmla="*/ 2630210 w 3495523"/>
                  <a:gd name="connsiteY296" fmla="*/ 131368 h 754888"/>
                  <a:gd name="connsiteX297" fmla="*/ 2630210 w 3495523"/>
                  <a:gd name="connsiteY297" fmla="*/ 253216 h 754888"/>
                  <a:gd name="connsiteX298" fmla="*/ 2638778 w 3495523"/>
                  <a:gd name="connsiteY298" fmla="*/ 290342 h 754888"/>
                  <a:gd name="connsiteX299" fmla="*/ 2576902 w 3495523"/>
                  <a:gd name="connsiteY299" fmla="*/ 290342 h 754888"/>
                  <a:gd name="connsiteX300" fmla="*/ 2585469 w 3495523"/>
                  <a:gd name="connsiteY300" fmla="*/ 253216 h 754888"/>
                  <a:gd name="connsiteX301" fmla="*/ 2585469 w 3495523"/>
                  <a:gd name="connsiteY301" fmla="*/ 131368 h 754888"/>
                  <a:gd name="connsiteX302" fmla="*/ 2576902 w 3495523"/>
                  <a:gd name="connsiteY302" fmla="*/ 94242 h 754888"/>
                  <a:gd name="connsiteX303" fmla="*/ 2638778 w 3495523"/>
                  <a:gd name="connsiteY303" fmla="*/ 94242 h 754888"/>
                  <a:gd name="connsiteX304" fmla="*/ 2455053 w 3495523"/>
                  <a:gd name="connsiteY304" fmla="*/ 126608 h 754888"/>
                  <a:gd name="connsiteX305" fmla="*/ 2440774 w 3495523"/>
                  <a:gd name="connsiteY305" fmla="*/ 127560 h 754888"/>
                  <a:gd name="connsiteX306" fmla="*/ 2440774 w 3495523"/>
                  <a:gd name="connsiteY306" fmla="*/ 181820 h 754888"/>
                  <a:gd name="connsiteX307" fmla="*/ 2445534 w 3495523"/>
                  <a:gd name="connsiteY307" fmla="*/ 182772 h 754888"/>
                  <a:gd name="connsiteX308" fmla="*/ 2453149 w 3495523"/>
                  <a:gd name="connsiteY308" fmla="*/ 182772 h 754888"/>
                  <a:gd name="connsiteX309" fmla="*/ 2489323 w 3495523"/>
                  <a:gd name="connsiteY309" fmla="*/ 154214 h 754888"/>
                  <a:gd name="connsiteX310" fmla="*/ 2455053 w 3495523"/>
                  <a:gd name="connsiteY310" fmla="*/ 126608 h 754888"/>
                  <a:gd name="connsiteX311" fmla="*/ 1918159 w 3495523"/>
                  <a:gd name="connsiteY311" fmla="*/ 126608 h 754888"/>
                  <a:gd name="connsiteX312" fmla="*/ 1903880 w 3495523"/>
                  <a:gd name="connsiteY312" fmla="*/ 127560 h 754888"/>
                  <a:gd name="connsiteX313" fmla="*/ 1903880 w 3495523"/>
                  <a:gd name="connsiteY313" fmla="*/ 181820 h 754888"/>
                  <a:gd name="connsiteX314" fmla="*/ 1908640 w 3495523"/>
                  <a:gd name="connsiteY314" fmla="*/ 182772 h 754888"/>
                  <a:gd name="connsiteX315" fmla="*/ 1916255 w 3495523"/>
                  <a:gd name="connsiteY315" fmla="*/ 182772 h 754888"/>
                  <a:gd name="connsiteX316" fmla="*/ 1952429 w 3495523"/>
                  <a:gd name="connsiteY316" fmla="*/ 154214 h 754888"/>
                  <a:gd name="connsiteX317" fmla="*/ 1918159 w 3495523"/>
                  <a:gd name="connsiteY317" fmla="*/ 126608 h 754888"/>
                  <a:gd name="connsiteX318" fmla="*/ 1089971 w 3495523"/>
                  <a:gd name="connsiteY318" fmla="*/ 128512 h 754888"/>
                  <a:gd name="connsiteX319" fmla="*/ 1035711 w 3495523"/>
                  <a:gd name="connsiteY319" fmla="*/ 192292 h 754888"/>
                  <a:gd name="connsiteX320" fmla="*/ 1089971 w 3495523"/>
                  <a:gd name="connsiteY320" fmla="*/ 257024 h 754888"/>
                  <a:gd name="connsiteX321" fmla="*/ 1144232 w 3495523"/>
                  <a:gd name="connsiteY321" fmla="*/ 192292 h 754888"/>
                  <a:gd name="connsiteX322" fmla="*/ 1089971 w 3495523"/>
                  <a:gd name="connsiteY322" fmla="*/ 128512 h 754888"/>
                  <a:gd name="connsiteX323" fmla="*/ 3495524 w 3495523"/>
                  <a:gd name="connsiteY323" fmla="*/ 386488 h 754888"/>
                  <a:gd name="connsiteX324" fmla="*/ 117089 w 3495523"/>
                  <a:gd name="connsiteY324" fmla="*/ 386488 h 754888"/>
                  <a:gd name="connsiteX325" fmla="*/ 83771 w 3495523"/>
                  <a:gd name="connsiteY325" fmla="*/ 433133 h 754888"/>
                  <a:gd name="connsiteX326" fmla="*/ 69492 w 3495523"/>
                  <a:gd name="connsiteY326" fmla="*/ 460739 h 754888"/>
                  <a:gd name="connsiteX327" fmla="*/ 82819 w 3495523"/>
                  <a:gd name="connsiteY327" fmla="*/ 503576 h 754888"/>
                  <a:gd name="connsiteX328" fmla="*/ 104713 w 3495523"/>
                  <a:gd name="connsiteY328" fmla="*/ 534038 h 754888"/>
                  <a:gd name="connsiteX329" fmla="*/ 95194 w 3495523"/>
                  <a:gd name="connsiteY329" fmla="*/ 594011 h 754888"/>
                  <a:gd name="connsiteX330" fmla="*/ 60924 w 3495523"/>
                  <a:gd name="connsiteY330" fmla="*/ 634944 h 754888"/>
                  <a:gd name="connsiteX331" fmla="*/ 35222 w 3495523"/>
                  <a:gd name="connsiteY331" fmla="*/ 699676 h 754888"/>
                  <a:gd name="connsiteX332" fmla="*/ 27606 w 3495523"/>
                  <a:gd name="connsiteY332" fmla="*/ 710147 h 754888"/>
                  <a:gd name="connsiteX333" fmla="*/ 22847 w 3495523"/>
                  <a:gd name="connsiteY333" fmla="*/ 710147 h 754888"/>
                  <a:gd name="connsiteX334" fmla="*/ 8567 w 3495523"/>
                  <a:gd name="connsiteY334" fmla="*/ 713955 h 754888"/>
                  <a:gd name="connsiteX335" fmla="*/ 2856 w 3495523"/>
                  <a:gd name="connsiteY335" fmla="*/ 731090 h 754888"/>
                  <a:gd name="connsiteX336" fmla="*/ 0 w 3495523"/>
                  <a:gd name="connsiteY336" fmla="*/ 754889 h 754888"/>
                  <a:gd name="connsiteX337" fmla="*/ 3495524 w 3495523"/>
                  <a:gd name="connsiteY337" fmla="*/ 754889 h 754888"/>
                  <a:gd name="connsiteX338" fmla="*/ 3495524 w 3495523"/>
                  <a:gd name="connsiteY338" fmla="*/ 386488 h 754888"/>
                  <a:gd name="connsiteX339" fmla="*/ 2469333 w 3495523"/>
                  <a:gd name="connsiteY339" fmla="*/ 626377 h 754888"/>
                  <a:gd name="connsiteX340" fmla="*/ 2497891 w 3495523"/>
                  <a:gd name="connsiteY340" fmla="*/ 605434 h 754888"/>
                  <a:gd name="connsiteX341" fmla="*/ 2416024 w 3495523"/>
                  <a:gd name="connsiteY341" fmla="*/ 515951 h 754888"/>
                  <a:gd name="connsiteX342" fmla="*/ 2489323 w 3495523"/>
                  <a:gd name="connsiteY342" fmla="*/ 460739 h 754888"/>
                  <a:gd name="connsiteX343" fmla="*/ 2540728 w 3495523"/>
                  <a:gd name="connsiteY343" fmla="*/ 474066 h 754888"/>
                  <a:gd name="connsiteX344" fmla="*/ 2538824 w 3495523"/>
                  <a:gd name="connsiteY344" fmla="*/ 479778 h 754888"/>
                  <a:gd name="connsiteX345" fmla="*/ 2531209 w 3495523"/>
                  <a:gd name="connsiteY345" fmla="*/ 506432 h 754888"/>
                  <a:gd name="connsiteX346" fmla="*/ 2483612 w 3495523"/>
                  <a:gd name="connsiteY346" fmla="*/ 494057 h 754888"/>
                  <a:gd name="connsiteX347" fmla="*/ 2460765 w 3495523"/>
                  <a:gd name="connsiteY347" fmla="*/ 508336 h 754888"/>
                  <a:gd name="connsiteX348" fmla="*/ 2490275 w 3495523"/>
                  <a:gd name="connsiteY348" fmla="*/ 537846 h 754888"/>
                  <a:gd name="connsiteX349" fmla="*/ 2546440 w 3495523"/>
                  <a:gd name="connsiteY349" fmla="*/ 602578 h 754888"/>
                  <a:gd name="connsiteX350" fmla="*/ 2468381 w 3495523"/>
                  <a:gd name="connsiteY350" fmla="*/ 662550 h 754888"/>
                  <a:gd name="connsiteX351" fmla="*/ 2410312 w 3495523"/>
                  <a:gd name="connsiteY351" fmla="*/ 643511 h 754888"/>
                  <a:gd name="connsiteX352" fmla="*/ 2410312 w 3495523"/>
                  <a:gd name="connsiteY352" fmla="*/ 642559 h 754888"/>
                  <a:gd name="connsiteX353" fmla="*/ 2414120 w 3495523"/>
                  <a:gd name="connsiteY353" fmla="*/ 606386 h 754888"/>
                  <a:gd name="connsiteX354" fmla="*/ 2469333 w 3495523"/>
                  <a:gd name="connsiteY354" fmla="*/ 626377 h 754888"/>
                  <a:gd name="connsiteX355" fmla="*/ 2864388 w 3495523"/>
                  <a:gd name="connsiteY355" fmla="*/ 663502 h 754888"/>
                  <a:gd name="connsiteX356" fmla="*/ 2764434 w 3495523"/>
                  <a:gd name="connsiteY356" fmla="*/ 561645 h 754888"/>
                  <a:gd name="connsiteX357" fmla="*/ 2864388 w 3495523"/>
                  <a:gd name="connsiteY357" fmla="*/ 459787 h 754888"/>
                  <a:gd name="connsiteX358" fmla="*/ 2964341 w 3495523"/>
                  <a:gd name="connsiteY358" fmla="*/ 561645 h 754888"/>
                  <a:gd name="connsiteX359" fmla="*/ 2864388 w 3495523"/>
                  <a:gd name="connsiteY359" fmla="*/ 663502 h 754888"/>
                  <a:gd name="connsiteX360" fmla="*/ 2675904 w 3495523"/>
                  <a:gd name="connsiteY360" fmla="*/ 663502 h 754888"/>
                  <a:gd name="connsiteX361" fmla="*/ 2576902 w 3495523"/>
                  <a:gd name="connsiteY361" fmla="*/ 562597 h 754888"/>
                  <a:gd name="connsiteX362" fmla="*/ 2674952 w 3495523"/>
                  <a:gd name="connsiteY362" fmla="*/ 460739 h 754888"/>
                  <a:gd name="connsiteX363" fmla="*/ 2737780 w 3495523"/>
                  <a:gd name="connsiteY363" fmla="*/ 477874 h 754888"/>
                  <a:gd name="connsiteX364" fmla="*/ 2736828 w 3495523"/>
                  <a:gd name="connsiteY364" fmla="*/ 481682 h 754888"/>
                  <a:gd name="connsiteX365" fmla="*/ 2726356 w 3495523"/>
                  <a:gd name="connsiteY365" fmla="*/ 514047 h 754888"/>
                  <a:gd name="connsiteX366" fmla="*/ 2679711 w 3495523"/>
                  <a:gd name="connsiteY366" fmla="*/ 497865 h 754888"/>
                  <a:gd name="connsiteX367" fmla="*/ 2622595 w 3495523"/>
                  <a:gd name="connsiteY367" fmla="*/ 562597 h 754888"/>
                  <a:gd name="connsiteX368" fmla="*/ 2678759 w 3495523"/>
                  <a:gd name="connsiteY368" fmla="*/ 625425 h 754888"/>
                  <a:gd name="connsiteX369" fmla="*/ 2734924 w 3495523"/>
                  <a:gd name="connsiteY369" fmla="*/ 603530 h 754888"/>
                  <a:gd name="connsiteX370" fmla="*/ 2734924 w 3495523"/>
                  <a:gd name="connsiteY370" fmla="*/ 639704 h 754888"/>
                  <a:gd name="connsiteX371" fmla="*/ 2732068 w 3495523"/>
                  <a:gd name="connsiteY371" fmla="*/ 650175 h 754888"/>
                  <a:gd name="connsiteX372" fmla="*/ 2675904 w 3495523"/>
                  <a:gd name="connsiteY372" fmla="*/ 663502 h 754888"/>
                  <a:gd name="connsiteX373" fmla="*/ 1766801 w 3495523"/>
                  <a:gd name="connsiteY373" fmla="*/ 663502 h 754888"/>
                  <a:gd name="connsiteX374" fmla="*/ 1666847 w 3495523"/>
                  <a:gd name="connsiteY374" fmla="*/ 561645 h 754888"/>
                  <a:gd name="connsiteX375" fmla="*/ 1766801 w 3495523"/>
                  <a:gd name="connsiteY375" fmla="*/ 459787 h 754888"/>
                  <a:gd name="connsiteX376" fmla="*/ 1866755 w 3495523"/>
                  <a:gd name="connsiteY376" fmla="*/ 561645 h 754888"/>
                  <a:gd name="connsiteX377" fmla="*/ 1766801 w 3495523"/>
                  <a:gd name="connsiteY377" fmla="*/ 663502 h 754888"/>
                  <a:gd name="connsiteX378" fmla="*/ 595914 w 3495523"/>
                  <a:gd name="connsiteY378" fmla="*/ 663502 h 754888"/>
                  <a:gd name="connsiteX379" fmla="*/ 495961 w 3495523"/>
                  <a:gd name="connsiteY379" fmla="*/ 561645 h 754888"/>
                  <a:gd name="connsiteX380" fmla="*/ 595914 w 3495523"/>
                  <a:gd name="connsiteY380" fmla="*/ 459787 h 754888"/>
                  <a:gd name="connsiteX381" fmla="*/ 695868 w 3495523"/>
                  <a:gd name="connsiteY381" fmla="*/ 561645 h 754888"/>
                  <a:gd name="connsiteX382" fmla="*/ 595914 w 3495523"/>
                  <a:gd name="connsiteY382" fmla="*/ 663502 h 754888"/>
                  <a:gd name="connsiteX383" fmla="*/ 386488 w 3495523"/>
                  <a:gd name="connsiteY383" fmla="*/ 663502 h 754888"/>
                  <a:gd name="connsiteX384" fmla="*/ 282726 w 3495523"/>
                  <a:gd name="connsiteY384" fmla="*/ 561645 h 754888"/>
                  <a:gd name="connsiteX385" fmla="*/ 388391 w 3495523"/>
                  <a:gd name="connsiteY385" fmla="*/ 460739 h 754888"/>
                  <a:gd name="connsiteX386" fmla="*/ 445508 w 3495523"/>
                  <a:gd name="connsiteY386" fmla="*/ 472162 h 754888"/>
                  <a:gd name="connsiteX387" fmla="*/ 453123 w 3495523"/>
                  <a:gd name="connsiteY387" fmla="*/ 481682 h 754888"/>
                  <a:gd name="connsiteX388" fmla="*/ 452172 w 3495523"/>
                  <a:gd name="connsiteY388" fmla="*/ 484538 h 754888"/>
                  <a:gd name="connsiteX389" fmla="*/ 442652 w 3495523"/>
                  <a:gd name="connsiteY389" fmla="*/ 513096 h 754888"/>
                  <a:gd name="connsiteX390" fmla="*/ 393151 w 3495523"/>
                  <a:gd name="connsiteY390" fmla="*/ 497865 h 754888"/>
                  <a:gd name="connsiteX391" fmla="*/ 331275 w 3495523"/>
                  <a:gd name="connsiteY391" fmla="*/ 562597 h 754888"/>
                  <a:gd name="connsiteX392" fmla="*/ 382680 w 3495523"/>
                  <a:gd name="connsiteY392" fmla="*/ 625425 h 754888"/>
                  <a:gd name="connsiteX393" fmla="*/ 408382 w 3495523"/>
                  <a:gd name="connsiteY393" fmla="*/ 619713 h 754888"/>
                  <a:gd name="connsiteX394" fmla="*/ 409334 w 3495523"/>
                  <a:gd name="connsiteY394" fmla="*/ 617809 h 754888"/>
                  <a:gd name="connsiteX395" fmla="*/ 409334 w 3495523"/>
                  <a:gd name="connsiteY395" fmla="*/ 587347 h 754888"/>
                  <a:gd name="connsiteX396" fmla="*/ 409334 w 3495523"/>
                  <a:gd name="connsiteY396" fmla="*/ 582587 h 754888"/>
                  <a:gd name="connsiteX397" fmla="*/ 408382 w 3495523"/>
                  <a:gd name="connsiteY397" fmla="*/ 582587 h 754888"/>
                  <a:gd name="connsiteX398" fmla="*/ 367449 w 3495523"/>
                  <a:gd name="connsiteY398" fmla="*/ 588299 h 754888"/>
                  <a:gd name="connsiteX399" fmla="*/ 384584 w 3495523"/>
                  <a:gd name="connsiteY399" fmla="*/ 550221 h 754888"/>
                  <a:gd name="connsiteX400" fmla="*/ 401719 w 3495523"/>
                  <a:gd name="connsiteY400" fmla="*/ 551173 h 754888"/>
                  <a:gd name="connsiteX401" fmla="*/ 408382 w 3495523"/>
                  <a:gd name="connsiteY401" fmla="*/ 551173 h 754888"/>
                  <a:gd name="connsiteX402" fmla="*/ 459787 w 3495523"/>
                  <a:gd name="connsiteY402" fmla="*/ 551173 h 754888"/>
                  <a:gd name="connsiteX403" fmla="*/ 451220 w 3495523"/>
                  <a:gd name="connsiteY403" fmla="*/ 589251 h 754888"/>
                  <a:gd name="connsiteX404" fmla="*/ 451220 w 3495523"/>
                  <a:gd name="connsiteY404" fmla="*/ 649223 h 754888"/>
                  <a:gd name="connsiteX405" fmla="*/ 386488 w 3495523"/>
                  <a:gd name="connsiteY405" fmla="*/ 663502 h 754888"/>
                  <a:gd name="connsiteX406" fmla="*/ 714907 w 3495523"/>
                  <a:gd name="connsiteY406" fmla="*/ 498817 h 754888"/>
                  <a:gd name="connsiteX407" fmla="*/ 732042 w 3495523"/>
                  <a:gd name="connsiteY407" fmla="*/ 460739 h 754888"/>
                  <a:gd name="connsiteX408" fmla="*/ 749177 w 3495523"/>
                  <a:gd name="connsiteY408" fmla="*/ 461691 h 754888"/>
                  <a:gd name="connsiteX409" fmla="*/ 755840 w 3495523"/>
                  <a:gd name="connsiteY409" fmla="*/ 461691 h 754888"/>
                  <a:gd name="connsiteX410" fmla="*/ 781543 w 3495523"/>
                  <a:gd name="connsiteY410" fmla="*/ 461691 h 754888"/>
                  <a:gd name="connsiteX411" fmla="*/ 785351 w 3495523"/>
                  <a:gd name="connsiteY411" fmla="*/ 461691 h 754888"/>
                  <a:gd name="connsiteX412" fmla="*/ 805341 w 3495523"/>
                  <a:gd name="connsiteY412" fmla="*/ 461691 h 754888"/>
                  <a:gd name="connsiteX413" fmla="*/ 831996 w 3495523"/>
                  <a:gd name="connsiteY413" fmla="*/ 461691 h 754888"/>
                  <a:gd name="connsiteX414" fmla="*/ 885304 w 3495523"/>
                  <a:gd name="connsiteY414" fmla="*/ 511192 h 754888"/>
                  <a:gd name="connsiteX415" fmla="*/ 861506 w 3495523"/>
                  <a:gd name="connsiteY415" fmla="*/ 554029 h 754888"/>
                  <a:gd name="connsiteX416" fmla="*/ 891016 w 3495523"/>
                  <a:gd name="connsiteY416" fmla="*/ 599722 h 754888"/>
                  <a:gd name="connsiteX417" fmla="*/ 810101 w 3495523"/>
                  <a:gd name="connsiteY417" fmla="*/ 660647 h 754888"/>
                  <a:gd name="connsiteX418" fmla="*/ 759648 w 3495523"/>
                  <a:gd name="connsiteY418" fmla="*/ 658743 h 754888"/>
                  <a:gd name="connsiteX419" fmla="*/ 741561 w 3495523"/>
                  <a:gd name="connsiteY419" fmla="*/ 659695 h 754888"/>
                  <a:gd name="connsiteX420" fmla="*/ 748225 w 3495523"/>
                  <a:gd name="connsiteY420" fmla="*/ 628280 h 754888"/>
                  <a:gd name="connsiteX421" fmla="*/ 748225 w 3495523"/>
                  <a:gd name="connsiteY421" fmla="*/ 493105 h 754888"/>
                  <a:gd name="connsiteX422" fmla="*/ 714907 w 3495523"/>
                  <a:gd name="connsiteY422" fmla="*/ 498817 h 754888"/>
                  <a:gd name="connsiteX423" fmla="*/ 1404112 w 3495523"/>
                  <a:gd name="connsiteY423" fmla="*/ 500720 h 754888"/>
                  <a:gd name="connsiteX424" fmla="*/ 1421246 w 3495523"/>
                  <a:gd name="connsiteY424" fmla="*/ 462643 h 754888"/>
                  <a:gd name="connsiteX425" fmla="*/ 1438382 w 3495523"/>
                  <a:gd name="connsiteY425" fmla="*/ 463595 h 754888"/>
                  <a:gd name="connsiteX426" fmla="*/ 1445045 w 3495523"/>
                  <a:gd name="connsiteY426" fmla="*/ 463595 h 754888"/>
                  <a:gd name="connsiteX427" fmla="*/ 1470747 w 3495523"/>
                  <a:gd name="connsiteY427" fmla="*/ 463595 h 754888"/>
                  <a:gd name="connsiteX428" fmla="*/ 1484075 w 3495523"/>
                  <a:gd name="connsiteY428" fmla="*/ 463595 h 754888"/>
                  <a:gd name="connsiteX429" fmla="*/ 1579269 w 3495523"/>
                  <a:gd name="connsiteY429" fmla="*/ 594962 h 754888"/>
                  <a:gd name="connsiteX430" fmla="*/ 1579269 w 3495523"/>
                  <a:gd name="connsiteY430" fmla="*/ 500720 h 754888"/>
                  <a:gd name="connsiteX431" fmla="*/ 1570701 w 3495523"/>
                  <a:gd name="connsiteY431" fmla="*/ 463595 h 754888"/>
                  <a:gd name="connsiteX432" fmla="*/ 1630673 w 3495523"/>
                  <a:gd name="connsiteY432" fmla="*/ 463595 h 754888"/>
                  <a:gd name="connsiteX433" fmla="*/ 1622106 w 3495523"/>
                  <a:gd name="connsiteY433" fmla="*/ 500720 h 754888"/>
                  <a:gd name="connsiteX434" fmla="*/ 1622106 w 3495523"/>
                  <a:gd name="connsiteY434" fmla="*/ 632088 h 754888"/>
                  <a:gd name="connsiteX435" fmla="*/ 1624010 w 3495523"/>
                  <a:gd name="connsiteY435" fmla="*/ 659695 h 754888"/>
                  <a:gd name="connsiteX436" fmla="*/ 1582124 w 3495523"/>
                  <a:gd name="connsiteY436" fmla="*/ 659695 h 754888"/>
                  <a:gd name="connsiteX437" fmla="*/ 1480267 w 3495523"/>
                  <a:gd name="connsiteY437" fmla="*/ 519759 h 754888"/>
                  <a:gd name="connsiteX438" fmla="*/ 1480267 w 3495523"/>
                  <a:gd name="connsiteY438" fmla="*/ 622569 h 754888"/>
                  <a:gd name="connsiteX439" fmla="*/ 1487882 w 3495523"/>
                  <a:gd name="connsiteY439" fmla="*/ 659695 h 754888"/>
                  <a:gd name="connsiteX440" fmla="*/ 1427910 w 3495523"/>
                  <a:gd name="connsiteY440" fmla="*/ 659695 h 754888"/>
                  <a:gd name="connsiteX441" fmla="*/ 1436478 w 3495523"/>
                  <a:gd name="connsiteY441" fmla="*/ 622569 h 754888"/>
                  <a:gd name="connsiteX442" fmla="*/ 1436478 w 3495523"/>
                  <a:gd name="connsiteY442" fmla="*/ 500720 h 754888"/>
                  <a:gd name="connsiteX443" fmla="*/ 1436478 w 3495523"/>
                  <a:gd name="connsiteY443" fmla="*/ 494057 h 754888"/>
                  <a:gd name="connsiteX444" fmla="*/ 1404112 w 3495523"/>
                  <a:gd name="connsiteY444" fmla="*/ 500720 h 754888"/>
                  <a:gd name="connsiteX445" fmla="*/ 1032855 w 3495523"/>
                  <a:gd name="connsiteY445" fmla="*/ 500720 h 754888"/>
                  <a:gd name="connsiteX446" fmla="*/ 1049990 w 3495523"/>
                  <a:gd name="connsiteY446" fmla="*/ 462643 h 754888"/>
                  <a:gd name="connsiteX447" fmla="*/ 1067125 w 3495523"/>
                  <a:gd name="connsiteY447" fmla="*/ 463595 h 754888"/>
                  <a:gd name="connsiteX448" fmla="*/ 1073788 w 3495523"/>
                  <a:gd name="connsiteY448" fmla="*/ 463595 h 754888"/>
                  <a:gd name="connsiteX449" fmla="*/ 1099491 w 3495523"/>
                  <a:gd name="connsiteY449" fmla="*/ 463595 h 754888"/>
                  <a:gd name="connsiteX450" fmla="*/ 1164223 w 3495523"/>
                  <a:gd name="connsiteY450" fmla="*/ 463595 h 754888"/>
                  <a:gd name="connsiteX451" fmla="*/ 1177550 w 3495523"/>
                  <a:gd name="connsiteY451" fmla="*/ 472162 h 754888"/>
                  <a:gd name="connsiteX452" fmla="*/ 1168982 w 3495523"/>
                  <a:gd name="connsiteY452" fmla="*/ 501672 h 754888"/>
                  <a:gd name="connsiteX453" fmla="*/ 1142328 w 3495523"/>
                  <a:gd name="connsiteY453" fmla="*/ 497865 h 754888"/>
                  <a:gd name="connsiteX454" fmla="*/ 1108058 w 3495523"/>
                  <a:gd name="connsiteY454" fmla="*/ 497865 h 754888"/>
                  <a:gd name="connsiteX455" fmla="*/ 1108058 w 3495523"/>
                  <a:gd name="connsiteY455" fmla="*/ 539750 h 754888"/>
                  <a:gd name="connsiteX456" fmla="*/ 1151848 w 3495523"/>
                  <a:gd name="connsiteY456" fmla="*/ 539750 h 754888"/>
                  <a:gd name="connsiteX457" fmla="*/ 1169934 w 3495523"/>
                  <a:gd name="connsiteY457" fmla="*/ 537846 h 754888"/>
                  <a:gd name="connsiteX458" fmla="*/ 1162319 w 3495523"/>
                  <a:gd name="connsiteY458" fmla="*/ 574972 h 754888"/>
                  <a:gd name="connsiteX459" fmla="*/ 1144232 w 3495523"/>
                  <a:gd name="connsiteY459" fmla="*/ 573068 h 754888"/>
                  <a:gd name="connsiteX460" fmla="*/ 1108058 w 3495523"/>
                  <a:gd name="connsiteY460" fmla="*/ 573068 h 754888"/>
                  <a:gd name="connsiteX461" fmla="*/ 1108058 w 3495523"/>
                  <a:gd name="connsiteY461" fmla="*/ 624473 h 754888"/>
                  <a:gd name="connsiteX462" fmla="*/ 1157559 w 3495523"/>
                  <a:gd name="connsiteY462" fmla="*/ 624473 h 754888"/>
                  <a:gd name="connsiteX463" fmla="*/ 1185165 w 3495523"/>
                  <a:gd name="connsiteY463" fmla="*/ 620665 h 754888"/>
                  <a:gd name="connsiteX464" fmla="*/ 1179454 w 3495523"/>
                  <a:gd name="connsiteY464" fmla="*/ 647319 h 754888"/>
                  <a:gd name="connsiteX465" fmla="*/ 1162319 w 3495523"/>
                  <a:gd name="connsiteY465" fmla="*/ 659695 h 754888"/>
                  <a:gd name="connsiteX466" fmla="*/ 1095683 w 3495523"/>
                  <a:gd name="connsiteY466" fmla="*/ 658743 h 754888"/>
                  <a:gd name="connsiteX467" fmla="*/ 1055702 w 3495523"/>
                  <a:gd name="connsiteY467" fmla="*/ 659695 h 754888"/>
                  <a:gd name="connsiteX468" fmla="*/ 1063317 w 3495523"/>
                  <a:gd name="connsiteY468" fmla="*/ 622569 h 754888"/>
                  <a:gd name="connsiteX469" fmla="*/ 1063317 w 3495523"/>
                  <a:gd name="connsiteY469" fmla="*/ 498817 h 754888"/>
                  <a:gd name="connsiteX470" fmla="*/ 1063317 w 3495523"/>
                  <a:gd name="connsiteY470" fmla="*/ 494057 h 754888"/>
                  <a:gd name="connsiteX471" fmla="*/ 1032855 w 3495523"/>
                  <a:gd name="connsiteY471" fmla="*/ 500720 h 754888"/>
                  <a:gd name="connsiteX472" fmla="*/ 1966708 w 3495523"/>
                  <a:gd name="connsiteY472" fmla="*/ 500720 h 754888"/>
                  <a:gd name="connsiteX473" fmla="*/ 1983843 w 3495523"/>
                  <a:gd name="connsiteY473" fmla="*/ 462643 h 754888"/>
                  <a:gd name="connsiteX474" fmla="*/ 2000978 w 3495523"/>
                  <a:gd name="connsiteY474" fmla="*/ 463595 h 754888"/>
                  <a:gd name="connsiteX475" fmla="*/ 2007642 w 3495523"/>
                  <a:gd name="connsiteY475" fmla="*/ 463595 h 754888"/>
                  <a:gd name="connsiteX476" fmla="*/ 2056191 w 3495523"/>
                  <a:gd name="connsiteY476" fmla="*/ 463595 h 754888"/>
                  <a:gd name="connsiteX477" fmla="*/ 2094268 w 3495523"/>
                  <a:gd name="connsiteY477" fmla="*/ 587347 h 754888"/>
                  <a:gd name="connsiteX478" fmla="*/ 2138058 w 3495523"/>
                  <a:gd name="connsiteY478" fmla="*/ 479778 h 754888"/>
                  <a:gd name="connsiteX479" fmla="*/ 2141865 w 3495523"/>
                  <a:gd name="connsiteY479" fmla="*/ 463595 h 754888"/>
                  <a:gd name="connsiteX480" fmla="*/ 2198982 w 3495523"/>
                  <a:gd name="connsiteY480" fmla="*/ 463595 h 754888"/>
                  <a:gd name="connsiteX481" fmla="*/ 2177087 w 3495523"/>
                  <a:gd name="connsiteY481" fmla="*/ 496913 h 754888"/>
                  <a:gd name="connsiteX482" fmla="*/ 2094268 w 3495523"/>
                  <a:gd name="connsiteY482" fmla="*/ 663502 h 754888"/>
                  <a:gd name="connsiteX483" fmla="*/ 2086652 w 3495523"/>
                  <a:gd name="connsiteY483" fmla="*/ 663502 h 754888"/>
                  <a:gd name="connsiteX484" fmla="*/ 2007642 w 3495523"/>
                  <a:gd name="connsiteY484" fmla="*/ 495009 h 754888"/>
                  <a:gd name="connsiteX485" fmla="*/ 2006690 w 3495523"/>
                  <a:gd name="connsiteY485" fmla="*/ 495009 h 754888"/>
                  <a:gd name="connsiteX486" fmla="*/ 1966708 w 3495523"/>
                  <a:gd name="connsiteY486" fmla="*/ 500720 h 754888"/>
                  <a:gd name="connsiteX487" fmla="*/ 2216116 w 3495523"/>
                  <a:gd name="connsiteY487" fmla="*/ 500720 h 754888"/>
                  <a:gd name="connsiteX488" fmla="*/ 2233252 w 3495523"/>
                  <a:gd name="connsiteY488" fmla="*/ 462643 h 754888"/>
                  <a:gd name="connsiteX489" fmla="*/ 2250386 w 3495523"/>
                  <a:gd name="connsiteY489" fmla="*/ 463595 h 754888"/>
                  <a:gd name="connsiteX490" fmla="*/ 2257050 w 3495523"/>
                  <a:gd name="connsiteY490" fmla="*/ 463595 h 754888"/>
                  <a:gd name="connsiteX491" fmla="*/ 2321782 w 3495523"/>
                  <a:gd name="connsiteY491" fmla="*/ 463595 h 754888"/>
                  <a:gd name="connsiteX492" fmla="*/ 2382706 w 3495523"/>
                  <a:gd name="connsiteY492" fmla="*/ 659695 h 754888"/>
                  <a:gd name="connsiteX493" fmla="*/ 2330349 w 3495523"/>
                  <a:gd name="connsiteY493" fmla="*/ 659695 h 754888"/>
                  <a:gd name="connsiteX494" fmla="*/ 2332253 w 3495523"/>
                  <a:gd name="connsiteY494" fmla="*/ 605434 h 754888"/>
                  <a:gd name="connsiteX495" fmla="*/ 2291320 w 3495523"/>
                  <a:gd name="connsiteY495" fmla="*/ 625425 h 754888"/>
                  <a:gd name="connsiteX496" fmla="*/ 2248482 w 3495523"/>
                  <a:gd name="connsiteY496" fmla="*/ 603530 h 754888"/>
                  <a:gd name="connsiteX497" fmla="*/ 2246579 w 3495523"/>
                  <a:gd name="connsiteY497" fmla="*/ 659695 h 754888"/>
                  <a:gd name="connsiteX498" fmla="*/ 2197078 w 3495523"/>
                  <a:gd name="connsiteY498" fmla="*/ 659695 h 754888"/>
                  <a:gd name="connsiteX499" fmla="*/ 2197078 w 3495523"/>
                  <a:gd name="connsiteY499" fmla="*/ 654935 h 754888"/>
                  <a:gd name="connsiteX500" fmla="*/ 2261810 w 3495523"/>
                  <a:gd name="connsiteY500" fmla="*/ 494057 h 754888"/>
                  <a:gd name="connsiteX501" fmla="*/ 2257050 w 3495523"/>
                  <a:gd name="connsiteY501" fmla="*/ 494057 h 754888"/>
                  <a:gd name="connsiteX502" fmla="*/ 2216116 w 3495523"/>
                  <a:gd name="connsiteY502" fmla="*/ 500720 h 754888"/>
                  <a:gd name="connsiteX503" fmla="*/ 1205156 w 3495523"/>
                  <a:gd name="connsiteY503" fmla="*/ 500720 h 754888"/>
                  <a:gd name="connsiteX504" fmla="*/ 1222291 w 3495523"/>
                  <a:gd name="connsiteY504" fmla="*/ 462643 h 754888"/>
                  <a:gd name="connsiteX505" fmla="*/ 1239426 w 3495523"/>
                  <a:gd name="connsiteY505" fmla="*/ 463595 h 754888"/>
                  <a:gd name="connsiteX506" fmla="*/ 1246090 w 3495523"/>
                  <a:gd name="connsiteY506" fmla="*/ 463595 h 754888"/>
                  <a:gd name="connsiteX507" fmla="*/ 1281311 w 3495523"/>
                  <a:gd name="connsiteY507" fmla="*/ 463595 h 754888"/>
                  <a:gd name="connsiteX508" fmla="*/ 1298446 w 3495523"/>
                  <a:gd name="connsiteY508" fmla="*/ 463595 h 754888"/>
                  <a:gd name="connsiteX509" fmla="*/ 1368890 w 3495523"/>
                  <a:gd name="connsiteY509" fmla="*/ 522615 h 754888"/>
                  <a:gd name="connsiteX510" fmla="*/ 1341284 w 3495523"/>
                  <a:gd name="connsiteY510" fmla="*/ 573068 h 754888"/>
                  <a:gd name="connsiteX511" fmla="*/ 1410775 w 3495523"/>
                  <a:gd name="connsiteY511" fmla="*/ 672070 h 754888"/>
                  <a:gd name="connsiteX512" fmla="*/ 1399352 w 3495523"/>
                  <a:gd name="connsiteY512" fmla="*/ 673974 h 754888"/>
                  <a:gd name="connsiteX513" fmla="*/ 1321293 w 3495523"/>
                  <a:gd name="connsiteY513" fmla="*/ 626377 h 754888"/>
                  <a:gd name="connsiteX514" fmla="*/ 1293687 w 3495523"/>
                  <a:gd name="connsiteY514" fmla="*/ 583539 h 754888"/>
                  <a:gd name="connsiteX515" fmla="*/ 1284167 w 3495523"/>
                  <a:gd name="connsiteY515" fmla="*/ 584491 h 754888"/>
                  <a:gd name="connsiteX516" fmla="*/ 1278455 w 3495523"/>
                  <a:gd name="connsiteY516" fmla="*/ 584491 h 754888"/>
                  <a:gd name="connsiteX517" fmla="*/ 1278455 w 3495523"/>
                  <a:gd name="connsiteY517" fmla="*/ 623521 h 754888"/>
                  <a:gd name="connsiteX518" fmla="*/ 1287023 w 3495523"/>
                  <a:gd name="connsiteY518" fmla="*/ 660647 h 754888"/>
                  <a:gd name="connsiteX519" fmla="*/ 1228003 w 3495523"/>
                  <a:gd name="connsiteY519" fmla="*/ 660647 h 754888"/>
                  <a:gd name="connsiteX520" fmla="*/ 1236570 w 3495523"/>
                  <a:gd name="connsiteY520" fmla="*/ 623521 h 754888"/>
                  <a:gd name="connsiteX521" fmla="*/ 1236570 w 3495523"/>
                  <a:gd name="connsiteY521" fmla="*/ 500720 h 754888"/>
                  <a:gd name="connsiteX522" fmla="*/ 1236570 w 3495523"/>
                  <a:gd name="connsiteY522" fmla="*/ 495009 h 754888"/>
                  <a:gd name="connsiteX523" fmla="*/ 1205156 w 3495523"/>
                  <a:gd name="connsiteY523" fmla="*/ 500720 h 754888"/>
                  <a:gd name="connsiteX524" fmla="*/ 1001441 w 3495523"/>
                  <a:gd name="connsiteY524" fmla="*/ 463595 h 754888"/>
                  <a:gd name="connsiteX525" fmla="*/ 1001441 w 3495523"/>
                  <a:gd name="connsiteY525" fmla="*/ 463595 h 754888"/>
                  <a:gd name="connsiteX526" fmla="*/ 992873 w 3495523"/>
                  <a:gd name="connsiteY526" fmla="*/ 500720 h 754888"/>
                  <a:gd name="connsiteX527" fmla="*/ 992873 w 3495523"/>
                  <a:gd name="connsiteY527" fmla="*/ 622569 h 754888"/>
                  <a:gd name="connsiteX528" fmla="*/ 1001441 w 3495523"/>
                  <a:gd name="connsiteY528" fmla="*/ 659695 h 754888"/>
                  <a:gd name="connsiteX529" fmla="*/ 939565 w 3495523"/>
                  <a:gd name="connsiteY529" fmla="*/ 659695 h 754888"/>
                  <a:gd name="connsiteX530" fmla="*/ 948132 w 3495523"/>
                  <a:gd name="connsiteY530" fmla="*/ 622569 h 754888"/>
                  <a:gd name="connsiteX531" fmla="*/ 948132 w 3495523"/>
                  <a:gd name="connsiteY531" fmla="*/ 500720 h 754888"/>
                  <a:gd name="connsiteX532" fmla="*/ 939565 w 3495523"/>
                  <a:gd name="connsiteY532" fmla="*/ 463595 h 754888"/>
                  <a:gd name="connsiteX533" fmla="*/ 1001441 w 3495523"/>
                  <a:gd name="connsiteY533" fmla="*/ 463595 h 754888"/>
                  <a:gd name="connsiteX534" fmla="*/ 816764 w 3495523"/>
                  <a:gd name="connsiteY534" fmla="*/ 494057 h 754888"/>
                  <a:gd name="connsiteX535" fmla="*/ 792014 w 3495523"/>
                  <a:gd name="connsiteY535" fmla="*/ 498817 h 754888"/>
                  <a:gd name="connsiteX536" fmla="*/ 792014 w 3495523"/>
                  <a:gd name="connsiteY536" fmla="*/ 541654 h 754888"/>
                  <a:gd name="connsiteX537" fmla="*/ 809149 w 3495523"/>
                  <a:gd name="connsiteY537" fmla="*/ 542606 h 754888"/>
                  <a:gd name="connsiteX538" fmla="*/ 843419 w 3495523"/>
                  <a:gd name="connsiteY538" fmla="*/ 517855 h 754888"/>
                  <a:gd name="connsiteX539" fmla="*/ 816764 w 3495523"/>
                  <a:gd name="connsiteY539" fmla="*/ 494057 h 754888"/>
                  <a:gd name="connsiteX540" fmla="*/ 1292735 w 3495523"/>
                  <a:gd name="connsiteY540" fmla="*/ 495961 h 754888"/>
                  <a:gd name="connsiteX541" fmla="*/ 1278455 w 3495523"/>
                  <a:gd name="connsiteY541" fmla="*/ 496913 h 754888"/>
                  <a:gd name="connsiteX542" fmla="*/ 1278455 w 3495523"/>
                  <a:gd name="connsiteY542" fmla="*/ 551173 h 754888"/>
                  <a:gd name="connsiteX543" fmla="*/ 1283215 w 3495523"/>
                  <a:gd name="connsiteY543" fmla="*/ 552125 h 754888"/>
                  <a:gd name="connsiteX544" fmla="*/ 1290831 w 3495523"/>
                  <a:gd name="connsiteY544" fmla="*/ 552125 h 754888"/>
                  <a:gd name="connsiteX545" fmla="*/ 1327004 w 3495523"/>
                  <a:gd name="connsiteY545" fmla="*/ 523567 h 754888"/>
                  <a:gd name="connsiteX546" fmla="*/ 1292735 w 3495523"/>
                  <a:gd name="connsiteY546" fmla="*/ 495961 h 754888"/>
                  <a:gd name="connsiteX547" fmla="*/ 2864388 w 3495523"/>
                  <a:gd name="connsiteY547" fmla="*/ 497865 h 754888"/>
                  <a:gd name="connsiteX548" fmla="*/ 2810127 w 3495523"/>
                  <a:gd name="connsiteY548" fmla="*/ 561645 h 754888"/>
                  <a:gd name="connsiteX549" fmla="*/ 2864388 w 3495523"/>
                  <a:gd name="connsiteY549" fmla="*/ 626377 h 754888"/>
                  <a:gd name="connsiteX550" fmla="*/ 2918648 w 3495523"/>
                  <a:gd name="connsiteY550" fmla="*/ 561645 h 754888"/>
                  <a:gd name="connsiteX551" fmla="*/ 2864388 w 3495523"/>
                  <a:gd name="connsiteY551" fmla="*/ 497865 h 754888"/>
                  <a:gd name="connsiteX552" fmla="*/ 1766801 w 3495523"/>
                  <a:gd name="connsiteY552" fmla="*/ 497865 h 754888"/>
                  <a:gd name="connsiteX553" fmla="*/ 1712540 w 3495523"/>
                  <a:gd name="connsiteY553" fmla="*/ 561645 h 754888"/>
                  <a:gd name="connsiteX554" fmla="*/ 1766801 w 3495523"/>
                  <a:gd name="connsiteY554" fmla="*/ 626377 h 754888"/>
                  <a:gd name="connsiteX555" fmla="*/ 1821061 w 3495523"/>
                  <a:gd name="connsiteY555" fmla="*/ 561645 h 754888"/>
                  <a:gd name="connsiteX556" fmla="*/ 1766801 w 3495523"/>
                  <a:gd name="connsiteY556" fmla="*/ 497865 h 754888"/>
                  <a:gd name="connsiteX557" fmla="*/ 595914 w 3495523"/>
                  <a:gd name="connsiteY557" fmla="*/ 497865 h 754888"/>
                  <a:gd name="connsiteX558" fmla="*/ 541654 w 3495523"/>
                  <a:gd name="connsiteY558" fmla="*/ 561645 h 754888"/>
                  <a:gd name="connsiteX559" fmla="*/ 595914 w 3495523"/>
                  <a:gd name="connsiteY559" fmla="*/ 626377 h 754888"/>
                  <a:gd name="connsiteX560" fmla="*/ 650175 w 3495523"/>
                  <a:gd name="connsiteY560" fmla="*/ 561645 h 754888"/>
                  <a:gd name="connsiteX561" fmla="*/ 595914 w 3495523"/>
                  <a:gd name="connsiteY561" fmla="*/ 497865 h 754888"/>
                  <a:gd name="connsiteX562" fmla="*/ 813909 w 3495523"/>
                  <a:gd name="connsiteY562" fmla="*/ 570212 h 754888"/>
                  <a:gd name="connsiteX563" fmla="*/ 791062 w 3495523"/>
                  <a:gd name="connsiteY563" fmla="*/ 571164 h 754888"/>
                  <a:gd name="connsiteX564" fmla="*/ 791062 w 3495523"/>
                  <a:gd name="connsiteY564" fmla="*/ 627329 h 754888"/>
                  <a:gd name="connsiteX565" fmla="*/ 812957 w 3495523"/>
                  <a:gd name="connsiteY565" fmla="*/ 628280 h 754888"/>
                  <a:gd name="connsiteX566" fmla="*/ 846275 w 3495523"/>
                  <a:gd name="connsiteY566" fmla="*/ 598770 h 754888"/>
                  <a:gd name="connsiteX567" fmla="*/ 813909 w 3495523"/>
                  <a:gd name="connsiteY567" fmla="*/ 570212 h 75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</a:cxnLst>
                <a:rect l="l" t="t" r="r" b="b"/>
                <a:pathLst>
                  <a:path w="3495523" h="754888">
                    <a:moveTo>
                      <a:pt x="3495524" y="0"/>
                    </a:moveTo>
                    <a:lnTo>
                      <a:pt x="22847" y="0"/>
                    </a:lnTo>
                    <a:cubicBezTo>
                      <a:pt x="36174" y="19991"/>
                      <a:pt x="33318" y="48549"/>
                      <a:pt x="33318" y="48549"/>
                    </a:cubicBezTo>
                    <a:cubicBezTo>
                      <a:pt x="45693" y="63780"/>
                      <a:pt x="43789" y="80915"/>
                      <a:pt x="43789" y="80915"/>
                    </a:cubicBezTo>
                    <a:cubicBezTo>
                      <a:pt x="48549" y="79963"/>
                      <a:pt x="53309" y="79963"/>
                      <a:pt x="59020" y="79963"/>
                    </a:cubicBezTo>
                    <a:cubicBezTo>
                      <a:pt x="64732" y="79963"/>
                      <a:pt x="71396" y="80915"/>
                      <a:pt x="78059" y="83771"/>
                    </a:cubicBezTo>
                    <a:cubicBezTo>
                      <a:pt x="102809" y="101858"/>
                      <a:pt x="94242" y="121848"/>
                      <a:pt x="94242" y="121848"/>
                    </a:cubicBezTo>
                    <a:cubicBezTo>
                      <a:pt x="113281" y="175157"/>
                      <a:pt x="70444" y="191340"/>
                      <a:pt x="70444" y="191340"/>
                    </a:cubicBezTo>
                    <a:cubicBezTo>
                      <a:pt x="70444" y="206571"/>
                      <a:pt x="53309" y="216090"/>
                      <a:pt x="53309" y="216090"/>
                    </a:cubicBezTo>
                    <a:cubicBezTo>
                      <a:pt x="81867" y="225610"/>
                      <a:pt x="77107" y="257024"/>
                      <a:pt x="77107" y="257024"/>
                    </a:cubicBezTo>
                    <a:cubicBezTo>
                      <a:pt x="85675" y="255120"/>
                      <a:pt x="92338" y="254168"/>
                      <a:pt x="99002" y="254168"/>
                    </a:cubicBezTo>
                    <a:cubicBezTo>
                      <a:pt x="149455" y="254168"/>
                      <a:pt x="137079" y="313188"/>
                      <a:pt x="137079" y="313188"/>
                    </a:cubicBezTo>
                    <a:cubicBezTo>
                      <a:pt x="144695" y="343650"/>
                      <a:pt x="132320" y="360785"/>
                      <a:pt x="123752" y="368401"/>
                    </a:cubicBezTo>
                    <a:lnTo>
                      <a:pt x="3495524" y="368401"/>
                    </a:lnTo>
                    <a:lnTo>
                      <a:pt x="3495524" y="0"/>
                    </a:lnTo>
                    <a:close/>
                    <a:moveTo>
                      <a:pt x="1089971" y="294149"/>
                    </a:moveTo>
                    <a:cubicBezTo>
                      <a:pt x="1025239" y="294149"/>
                      <a:pt x="990018" y="257976"/>
                      <a:pt x="990018" y="192292"/>
                    </a:cubicBezTo>
                    <a:cubicBezTo>
                      <a:pt x="990018" y="126608"/>
                      <a:pt x="1025239" y="91386"/>
                      <a:pt x="1089971" y="91386"/>
                    </a:cubicBezTo>
                    <a:cubicBezTo>
                      <a:pt x="1154703" y="91386"/>
                      <a:pt x="1189925" y="127560"/>
                      <a:pt x="1189925" y="192292"/>
                    </a:cubicBezTo>
                    <a:cubicBezTo>
                      <a:pt x="1188973" y="257976"/>
                      <a:pt x="1154703" y="294149"/>
                      <a:pt x="1089971" y="294149"/>
                    </a:cubicBezTo>
                    <a:moveTo>
                      <a:pt x="706340" y="257976"/>
                    </a:moveTo>
                    <a:cubicBezTo>
                      <a:pt x="724426" y="257976"/>
                      <a:pt x="734898" y="247504"/>
                      <a:pt x="734898" y="237033"/>
                    </a:cubicBezTo>
                    <a:cubicBezTo>
                      <a:pt x="734898" y="207523"/>
                      <a:pt x="653031" y="201811"/>
                      <a:pt x="653031" y="147551"/>
                    </a:cubicBezTo>
                    <a:cubicBezTo>
                      <a:pt x="653031" y="118993"/>
                      <a:pt x="680637" y="92338"/>
                      <a:pt x="726330" y="92338"/>
                    </a:cubicBezTo>
                    <a:cubicBezTo>
                      <a:pt x="750129" y="92338"/>
                      <a:pt x="769167" y="96146"/>
                      <a:pt x="775831" y="101858"/>
                    </a:cubicBezTo>
                    <a:lnTo>
                      <a:pt x="765360" y="136127"/>
                    </a:lnTo>
                    <a:cubicBezTo>
                      <a:pt x="751081" y="127560"/>
                      <a:pt x="733946" y="125656"/>
                      <a:pt x="721570" y="125656"/>
                    </a:cubicBezTo>
                    <a:cubicBezTo>
                      <a:pt x="707291" y="125656"/>
                      <a:pt x="700628" y="130416"/>
                      <a:pt x="698724" y="139935"/>
                    </a:cubicBezTo>
                    <a:cubicBezTo>
                      <a:pt x="696820" y="151358"/>
                      <a:pt x="709195" y="158022"/>
                      <a:pt x="728234" y="169445"/>
                    </a:cubicBezTo>
                    <a:cubicBezTo>
                      <a:pt x="758696" y="186580"/>
                      <a:pt x="783447" y="190388"/>
                      <a:pt x="784399" y="234177"/>
                    </a:cubicBezTo>
                    <a:cubicBezTo>
                      <a:pt x="784399" y="266543"/>
                      <a:pt x="755840" y="294149"/>
                      <a:pt x="706340" y="294149"/>
                    </a:cubicBezTo>
                    <a:cubicBezTo>
                      <a:pt x="672070" y="294149"/>
                      <a:pt x="648271" y="287486"/>
                      <a:pt x="648271" y="275111"/>
                    </a:cubicBezTo>
                    <a:lnTo>
                      <a:pt x="648271" y="274159"/>
                    </a:lnTo>
                    <a:lnTo>
                      <a:pt x="652079" y="237985"/>
                    </a:lnTo>
                    <a:cubicBezTo>
                      <a:pt x="665406" y="252264"/>
                      <a:pt x="686349" y="257976"/>
                      <a:pt x="706340" y="257976"/>
                    </a:cubicBezTo>
                    <a:moveTo>
                      <a:pt x="2815839" y="92338"/>
                    </a:moveTo>
                    <a:lnTo>
                      <a:pt x="2815839" y="92338"/>
                    </a:lnTo>
                    <a:lnTo>
                      <a:pt x="2808223" y="121848"/>
                    </a:lnTo>
                    <a:cubicBezTo>
                      <a:pt x="2805367" y="132320"/>
                      <a:pt x="2801560" y="132320"/>
                      <a:pt x="2791088" y="132320"/>
                    </a:cubicBezTo>
                    <a:lnTo>
                      <a:pt x="2755867" y="132320"/>
                    </a:lnTo>
                    <a:lnTo>
                      <a:pt x="2755867" y="254168"/>
                    </a:lnTo>
                    <a:cubicBezTo>
                      <a:pt x="2755867" y="270351"/>
                      <a:pt x="2757770" y="281774"/>
                      <a:pt x="2764434" y="291294"/>
                    </a:cubicBezTo>
                    <a:lnTo>
                      <a:pt x="2702558" y="291294"/>
                    </a:lnTo>
                    <a:cubicBezTo>
                      <a:pt x="2708270" y="282726"/>
                      <a:pt x="2710173" y="270351"/>
                      <a:pt x="2710173" y="254168"/>
                    </a:cubicBezTo>
                    <a:lnTo>
                      <a:pt x="2710173" y="132320"/>
                    </a:lnTo>
                    <a:lnTo>
                      <a:pt x="2684471" y="132320"/>
                    </a:lnTo>
                    <a:cubicBezTo>
                      <a:pt x="2675904" y="132320"/>
                      <a:pt x="2664480" y="134223"/>
                      <a:pt x="2651153" y="137079"/>
                    </a:cubicBezTo>
                    <a:lnTo>
                      <a:pt x="2663528" y="100906"/>
                    </a:lnTo>
                    <a:cubicBezTo>
                      <a:pt x="2665432" y="94242"/>
                      <a:pt x="2670192" y="94242"/>
                      <a:pt x="2678759" y="94242"/>
                    </a:cubicBezTo>
                    <a:lnTo>
                      <a:pt x="2792992" y="94242"/>
                    </a:lnTo>
                    <a:cubicBezTo>
                      <a:pt x="2801560" y="94242"/>
                      <a:pt x="2809175" y="94242"/>
                      <a:pt x="2815839" y="92338"/>
                    </a:cubicBezTo>
                    <a:moveTo>
                      <a:pt x="3011938" y="131368"/>
                    </a:moveTo>
                    <a:cubicBezTo>
                      <a:pt x="3019554" y="118041"/>
                      <a:pt x="3025265" y="106617"/>
                      <a:pt x="3029073" y="93290"/>
                    </a:cubicBezTo>
                    <a:cubicBezTo>
                      <a:pt x="3034785" y="94242"/>
                      <a:pt x="3040497" y="94242"/>
                      <a:pt x="3046208" y="94242"/>
                    </a:cubicBezTo>
                    <a:lnTo>
                      <a:pt x="3052872" y="94242"/>
                    </a:lnTo>
                    <a:lnTo>
                      <a:pt x="3117604" y="94242"/>
                    </a:lnTo>
                    <a:cubicBezTo>
                      <a:pt x="3152825" y="140887"/>
                      <a:pt x="3175672" y="209427"/>
                      <a:pt x="3178528" y="290342"/>
                    </a:cubicBezTo>
                    <a:lnTo>
                      <a:pt x="3126171" y="290342"/>
                    </a:lnTo>
                    <a:cubicBezTo>
                      <a:pt x="3131883" y="268447"/>
                      <a:pt x="3129027" y="249408"/>
                      <a:pt x="3127123" y="236081"/>
                    </a:cubicBezTo>
                    <a:lnTo>
                      <a:pt x="3086190" y="256072"/>
                    </a:lnTo>
                    <a:lnTo>
                      <a:pt x="3043352" y="234177"/>
                    </a:lnTo>
                    <a:cubicBezTo>
                      <a:pt x="3040497" y="248456"/>
                      <a:pt x="3037641" y="266543"/>
                      <a:pt x="3041449" y="290342"/>
                    </a:cubicBezTo>
                    <a:lnTo>
                      <a:pt x="2992900" y="290342"/>
                    </a:lnTo>
                    <a:lnTo>
                      <a:pt x="2992900" y="285582"/>
                    </a:lnTo>
                    <a:cubicBezTo>
                      <a:pt x="2992900" y="226562"/>
                      <a:pt x="3014794" y="172301"/>
                      <a:pt x="3057631" y="124704"/>
                    </a:cubicBezTo>
                    <a:lnTo>
                      <a:pt x="3052872" y="124704"/>
                    </a:lnTo>
                    <a:cubicBezTo>
                      <a:pt x="3043352" y="125656"/>
                      <a:pt x="3030025" y="126608"/>
                      <a:pt x="3011938" y="131368"/>
                    </a:cubicBezTo>
                    <a:moveTo>
                      <a:pt x="2196126" y="131368"/>
                    </a:moveTo>
                    <a:cubicBezTo>
                      <a:pt x="2203741" y="118041"/>
                      <a:pt x="2209453" y="106617"/>
                      <a:pt x="2213261" y="93290"/>
                    </a:cubicBezTo>
                    <a:cubicBezTo>
                      <a:pt x="2218972" y="94242"/>
                      <a:pt x="2224684" y="94242"/>
                      <a:pt x="2230396" y="94242"/>
                    </a:cubicBezTo>
                    <a:lnTo>
                      <a:pt x="2237059" y="94242"/>
                    </a:lnTo>
                    <a:lnTo>
                      <a:pt x="2301791" y="94242"/>
                    </a:lnTo>
                    <a:cubicBezTo>
                      <a:pt x="2337013" y="140887"/>
                      <a:pt x="2359859" y="209427"/>
                      <a:pt x="2362715" y="290342"/>
                    </a:cubicBezTo>
                    <a:lnTo>
                      <a:pt x="2311310" y="290342"/>
                    </a:lnTo>
                    <a:cubicBezTo>
                      <a:pt x="2317022" y="268447"/>
                      <a:pt x="2314166" y="249408"/>
                      <a:pt x="2312262" y="236081"/>
                    </a:cubicBezTo>
                    <a:lnTo>
                      <a:pt x="2271329" y="256072"/>
                    </a:lnTo>
                    <a:lnTo>
                      <a:pt x="2228492" y="234177"/>
                    </a:lnTo>
                    <a:cubicBezTo>
                      <a:pt x="2225636" y="248456"/>
                      <a:pt x="2222780" y="266543"/>
                      <a:pt x="2226588" y="290342"/>
                    </a:cubicBezTo>
                    <a:lnTo>
                      <a:pt x="2177087" y="290342"/>
                    </a:lnTo>
                    <a:lnTo>
                      <a:pt x="2177087" y="285582"/>
                    </a:lnTo>
                    <a:cubicBezTo>
                      <a:pt x="2177087" y="226562"/>
                      <a:pt x="2198982" y="172301"/>
                      <a:pt x="2241819" y="124704"/>
                    </a:cubicBezTo>
                    <a:lnTo>
                      <a:pt x="2237059" y="124704"/>
                    </a:lnTo>
                    <a:cubicBezTo>
                      <a:pt x="2228492" y="125656"/>
                      <a:pt x="2214213" y="126608"/>
                      <a:pt x="2196126" y="131368"/>
                    </a:cubicBezTo>
                    <a:moveTo>
                      <a:pt x="1442189" y="131368"/>
                    </a:moveTo>
                    <a:cubicBezTo>
                      <a:pt x="1449805" y="118041"/>
                      <a:pt x="1455516" y="106617"/>
                      <a:pt x="1459324" y="93290"/>
                    </a:cubicBezTo>
                    <a:cubicBezTo>
                      <a:pt x="1465036" y="94242"/>
                      <a:pt x="1470747" y="94242"/>
                      <a:pt x="1476459" y="94242"/>
                    </a:cubicBezTo>
                    <a:lnTo>
                      <a:pt x="1483123" y="94242"/>
                    </a:lnTo>
                    <a:lnTo>
                      <a:pt x="1548806" y="94242"/>
                    </a:lnTo>
                    <a:cubicBezTo>
                      <a:pt x="1584028" y="140887"/>
                      <a:pt x="1606875" y="209427"/>
                      <a:pt x="1609731" y="290342"/>
                    </a:cubicBezTo>
                    <a:lnTo>
                      <a:pt x="1558326" y="290342"/>
                    </a:lnTo>
                    <a:cubicBezTo>
                      <a:pt x="1564037" y="268447"/>
                      <a:pt x="1561182" y="249408"/>
                      <a:pt x="1559278" y="236081"/>
                    </a:cubicBezTo>
                    <a:lnTo>
                      <a:pt x="1518344" y="256072"/>
                    </a:lnTo>
                    <a:lnTo>
                      <a:pt x="1475507" y="234177"/>
                    </a:lnTo>
                    <a:cubicBezTo>
                      <a:pt x="1472651" y="248456"/>
                      <a:pt x="1469795" y="266543"/>
                      <a:pt x="1473603" y="290342"/>
                    </a:cubicBezTo>
                    <a:lnTo>
                      <a:pt x="1424102" y="290342"/>
                    </a:lnTo>
                    <a:lnTo>
                      <a:pt x="1424102" y="285582"/>
                    </a:lnTo>
                    <a:cubicBezTo>
                      <a:pt x="1424102" y="226562"/>
                      <a:pt x="1445997" y="172301"/>
                      <a:pt x="1488834" y="124704"/>
                    </a:cubicBezTo>
                    <a:lnTo>
                      <a:pt x="1484075" y="124704"/>
                    </a:lnTo>
                    <a:cubicBezTo>
                      <a:pt x="1474555" y="125656"/>
                      <a:pt x="1460276" y="126608"/>
                      <a:pt x="1442189" y="131368"/>
                    </a:cubicBezTo>
                    <a:moveTo>
                      <a:pt x="2020017" y="131368"/>
                    </a:moveTo>
                    <a:cubicBezTo>
                      <a:pt x="2027632" y="118993"/>
                      <a:pt x="2033344" y="106617"/>
                      <a:pt x="2037152" y="93290"/>
                    </a:cubicBezTo>
                    <a:cubicBezTo>
                      <a:pt x="2042863" y="94242"/>
                      <a:pt x="2048575" y="94242"/>
                      <a:pt x="2054287" y="94242"/>
                    </a:cubicBezTo>
                    <a:lnTo>
                      <a:pt x="2060950" y="94242"/>
                    </a:lnTo>
                    <a:lnTo>
                      <a:pt x="2108547" y="94242"/>
                    </a:lnTo>
                    <a:lnTo>
                      <a:pt x="2103788" y="97098"/>
                    </a:lnTo>
                    <a:cubicBezTo>
                      <a:pt x="2097124" y="111377"/>
                      <a:pt x="2097124" y="123752"/>
                      <a:pt x="2097124" y="134223"/>
                    </a:cubicBezTo>
                    <a:lnTo>
                      <a:pt x="2097124" y="140887"/>
                    </a:lnTo>
                    <a:lnTo>
                      <a:pt x="2097124" y="254168"/>
                    </a:lnTo>
                    <a:lnTo>
                      <a:pt x="2136154" y="254168"/>
                    </a:lnTo>
                    <a:cubicBezTo>
                      <a:pt x="2142817" y="254168"/>
                      <a:pt x="2152337" y="251312"/>
                      <a:pt x="2163760" y="245601"/>
                    </a:cubicBezTo>
                    <a:lnTo>
                      <a:pt x="2158048" y="279870"/>
                    </a:lnTo>
                    <a:cubicBezTo>
                      <a:pt x="2156144" y="289390"/>
                      <a:pt x="2152337" y="290342"/>
                      <a:pt x="2142817" y="290342"/>
                    </a:cubicBezTo>
                    <a:cubicBezTo>
                      <a:pt x="2124730" y="290342"/>
                      <a:pt x="2102836" y="288438"/>
                      <a:pt x="2070470" y="288438"/>
                    </a:cubicBezTo>
                    <a:cubicBezTo>
                      <a:pt x="2061902" y="288438"/>
                      <a:pt x="2052383" y="289390"/>
                      <a:pt x="2043815" y="289390"/>
                    </a:cubicBezTo>
                    <a:cubicBezTo>
                      <a:pt x="2050479" y="278918"/>
                      <a:pt x="2051431" y="269399"/>
                      <a:pt x="2051431" y="258928"/>
                    </a:cubicBezTo>
                    <a:lnTo>
                      <a:pt x="2051431" y="139935"/>
                    </a:lnTo>
                    <a:lnTo>
                      <a:pt x="2051431" y="135175"/>
                    </a:lnTo>
                    <a:lnTo>
                      <a:pt x="2051431" y="125656"/>
                    </a:lnTo>
                    <a:cubicBezTo>
                      <a:pt x="2042863" y="126608"/>
                      <a:pt x="2032392" y="128512"/>
                      <a:pt x="2020017" y="131368"/>
                    </a:cubicBezTo>
                    <a:moveTo>
                      <a:pt x="1613538" y="131368"/>
                    </a:moveTo>
                    <a:cubicBezTo>
                      <a:pt x="1621154" y="118993"/>
                      <a:pt x="1626866" y="106617"/>
                      <a:pt x="1630673" y="93290"/>
                    </a:cubicBezTo>
                    <a:cubicBezTo>
                      <a:pt x="1636385" y="94242"/>
                      <a:pt x="1642097" y="94242"/>
                      <a:pt x="1647808" y="94242"/>
                    </a:cubicBezTo>
                    <a:lnTo>
                      <a:pt x="1654472" y="94242"/>
                    </a:lnTo>
                    <a:lnTo>
                      <a:pt x="1680174" y="94242"/>
                    </a:lnTo>
                    <a:lnTo>
                      <a:pt x="1698261" y="94242"/>
                    </a:lnTo>
                    <a:cubicBezTo>
                      <a:pt x="1682078" y="140887"/>
                      <a:pt x="1675415" y="180869"/>
                      <a:pt x="1675415" y="204667"/>
                    </a:cubicBezTo>
                    <a:cubicBezTo>
                      <a:pt x="1675415" y="240841"/>
                      <a:pt x="1689694" y="257024"/>
                      <a:pt x="1722060" y="257024"/>
                    </a:cubicBezTo>
                    <a:cubicBezTo>
                      <a:pt x="1740146" y="257024"/>
                      <a:pt x="1754425" y="252264"/>
                      <a:pt x="1763945" y="244649"/>
                    </a:cubicBezTo>
                    <a:lnTo>
                      <a:pt x="1763945" y="132320"/>
                    </a:lnTo>
                    <a:cubicBezTo>
                      <a:pt x="1763945" y="117089"/>
                      <a:pt x="1762041" y="104713"/>
                      <a:pt x="1755377" y="95194"/>
                    </a:cubicBezTo>
                    <a:lnTo>
                      <a:pt x="1817254" y="95194"/>
                    </a:lnTo>
                    <a:cubicBezTo>
                      <a:pt x="1810590" y="105665"/>
                      <a:pt x="1809638" y="118041"/>
                      <a:pt x="1809638" y="133272"/>
                    </a:cubicBezTo>
                    <a:lnTo>
                      <a:pt x="1809638" y="245601"/>
                    </a:lnTo>
                    <a:cubicBezTo>
                      <a:pt x="1809638" y="265591"/>
                      <a:pt x="1814398" y="277966"/>
                      <a:pt x="1824869" y="284630"/>
                    </a:cubicBezTo>
                    <a:lnTo>
                      <a:pt x="1779176" y="294149"/>
                    </a:lnTo>
                    <a:cubicBezTo>
                      <a:pt x="1773464" y="288438"/>
                      <a:pt x="1770609" y="284630"/>
                      <a:pt x="1769657" y="280822"/>
                    </a:cubicBezTo>
                    <a:cubicBezTo>
                      <a:pt x="1752522" y="290342"/>
                      <a:pt x="1734435" y="294149"/>
                      <a:pt x="1714444" y="294149"/>
                    </a:cubicBezTo>
                    <a:cubicBezTo>
                      <a:pt x="1658279" y="294149"/>
                      <a:pt x="1631625" y="265591"/>
                      <a:pt x="1631625" y="206571"/>
                    </a:cubicBezTo>
                    <a:cubicBezTo>
                      <a:pt x="1631625" y="175157"/>
                      <a:pt x="1638289" y="147551"/>
                      <a:pt x="1641145" y="125656"/>
                    </a:cubicBezTo>
                    <a:cubicBezTo>
                      <a:pt x="1632577" y="127560"/>
                      <a:pt x="1624010" y="128512"/>
                      <a:pt x="1613538" y="131368"/>
                    </a:cubicBezTo>
                    <a:moveTo>
                      <a:pt x="785351" y="131368"/>
                    </a:moveTo>
                    <a:cubicBezTo>
                      <a:pt x="792966" y="118993"/>
                      <a:pt x="798678" y="106617"/>
                      <a:pt x="802485" y="93290"/>
                    </a:cubicBezTo>
                    <a:cubicBezTo>
                      <a:pt x="808197" y="94242"/>
                      <a:pt x="813909" y="94242"/>
                      <a:pt x="819620" y="94242"/>
                    </a:cubicBezTo>
                    <a:lnTo>
                      <a:pt x="826284" y="94242"/>
                    </a:lnTo>
                    <a:lnTo>
                      <a:pt x="851986" y="94242"/>
                    </a:lnTo>
                    <a:lnTo>
                      <a:pt x="869121" y="94242"/>
                    </a:lnTo>
                    <a:cubicBezTo>
                      <a:pt x="863409" y="102810"/>
                      <a:pt x="860554" y="115185"/>
                      <a:pt x="860554" y="131368"/>
                    </a:cubicBezTo>
                    <a:lnTo>
                      <a:pt x="860554" y="181820"/>
                    </a:lnTo>
                    <a:lnTo>
                      <a:pt x="896727" y="139935"/>
                    </a:lnTo>
                    <a:cubicBezTo>
                      <a:pt x="922430" y="110425"/>
                      <a:pt x="937661" y="94242"/>
                      <a:pt x="949084" y="94242"/>
                    </a:cubicBezTo>
                    <a:lnTo>
                      <a:pt x="960507" y="99002"/>
                    </a:lnTo>
                    <a:lnTo>
                      <a:pt x="981450" y="114233"/>
                    </a:lnTo>
                    <a:cubicBezTo>
                      <a:pt x="961459" y="126608"/>
                      <a:pt x="942421" y="141839"/>
                      <a:pt x="924334" y="160878"/>
                    </a:cubicBezTo>
                    <a:lnTo>
                      <a:pt x="897679" y="187532"/>
                    </a:lnTo>
                    <a:lnTo>
                      <a:pt x="927190" y="217994"/>
                    </a:lnTo>
                    <a:cubicBezTo>
                      <a:pt x="952892" y="244649"/>
                      <a:pt x="979546" y="262735"/>
                      <a:pt x="996681" y="268447"/>
                    </a:cubicBezTo>
                    <a:cubicBezTo>
                      <a:pt x="976691" y="284630"/>
                      <a:pt x="963363" y="294149"/>
                      <a:pt x="953844" y="294149"/>
                    </a:cubicBezTo>
                    <a:cubicBezTo>
                      <a:pt x="943373" y="294149"/>
                      <a:pt x="924334" y="277966"/>
                      <a:pt x="898631" y="246552"/>
                    </a:cubicBezTo>
                    <a:lnTo>
                      <a:pt x="870073" y="213235"/>
                    </a:lnTo>
                    <a:lnTo>
                      <a:pt x="860554" y="221802"/>
                    </a:lnTo>
                    <a:lnTo>
                      <a:pt x="860554" y="255120"/>
                    </a:lnTo>
                    <a:cubicBezTo>
                      <a:pt x="860554" y="271303"/>
                      <a:pt x="862458" y="282726"/>
                      <a:pt x="869121" y="292246"/>
                    </a:cubicBezTo>
                    <a:lnTo>
                      <a:pt x="808197" y="292246"/>
                    </a:lnTo>
                    <a:cubicBezTo>
                      <a:pt x="814861" y="282726"/>
                      <a:pt x="816764" y="271303"/>
                      <a:pt x="816764" y="255120"/>
                    </a:cubicBezTo>
                    <a:lnTo>
                      <a:pt x="816764" y="133272"/>
                    </a:lnTo>
                    <a:lnTo>
                      <a:pt x="816764" y="127560"/>
                    </a:lnTo>
                    <a:cubicBezTo>
                      <a:pt x="808197" y="126608"/>
                      <a:pt x="797726" y="128512"/>
                      <a:pt x="785351" y="131368"/>
                    </a:cubicBezTo>
                    <a:moveTo>
                      <a:pt x="421709" y="131368"/>
                    </a:moveTo>
                    <a:cubicBezTo>
                      <a:pt x="429325" y="118993"/>
                      <a:pt x="435037" y="106617"/>
                      <a:pt x="438844" y="93290"/>
                    </a:cubicBezTo>
                    <a:cubicBezTo>
                      <a:pt x="444556" y="94242"/>
                      <a:pt x="450268" y="94242"/>
                      <a:pt x="455979" y="94242"/>
                    </a:cubicBezTo>
                    <a:lnTo>
                      <a:pt x="462643" y="94242"/>
                    </a:lnTo>
                    <a:lnTo>
                      <a:pt x="488345" y="94242"/>
                    </a:lnTo>
                    <a:lnTo>
                      <a:pt x="506432" y="94242"/>
                    </a:lnTo>
                    <a:cubicBezTo>
                      <a:pt x="490249" y="140887"/>
                      <a:pt x="483585" y="180869"/>
                      <a:pt x="483585" y="204667"/>
                    </a:cubicBezTo>
                    <a:cubicBezTo>
                      <a:pt x="483585" y="240841"/>
                      <a:pt x="497865" y="257024"/>
                      <a:pt x="530231" y="257024"/>
                    </a:cubicBezTo>
                    <a:cubicBezTo>
                      <a:pt x="548317" y="257024"/>
                      <a:pt x="562597" y="252264"/>
                      <a:pt x="572116" y="244649"/>
                    </a:cubicBezTo>
                    <a:lnTo>
                      <a:pt x="572116" y="132320"/>
                    </a:lnTo>
                    <a:cubicBezTo>
                      <a:pt x="572116" y="117089"/>
                      <a:pt x="570212" y="104713"/>
                      <a:pt x="563549" y="95194"/>
                    </a:cubicBezTo>
                    <a:lnTo>
                      <a:pt x="625425" y="95194"/>
                    </a:lnTo>
                    <a:cubicBezTo>
                      <a:pt x="618761" y="105665"/>
                      <a:pt x="617809" y="118041"/>
                      <a:pt x="617809" y="133272"/>
                    </a:cubicBezTo>
                    <a:lnTo>
                      <a:pt x="617809" y="245601"/>
                    </a:lnTo>
                    <a:cubicBezTo>
                      <a:pt x="617809" y="265591"/>
                      <a:pt x="622569" y="277966"/>
                      <a:pt x="633040" y="284630"/>
                    </a:cubicBezTo>
                    <a:lnTo>
                      <a:pt x="587347" y="294149"/>
                    </a:lnTo>
                    <a:cubicBezTo>
                      <a:pt x="581635" y="288438"/>
                      <a:pt x="578779" y="284630"/>
                      <a:pt x="577828" y="280822"/>
                    </a:cubicBezTo>
                    <a:cubicBezTo>
                      <a:pt x="560693" y="290342"/>
                      <a:pt x="542606" y="294149"/>
                      <a:pt x="522615" y="294149"/>
                    </a:cubicBezTo>
                    <a:cubicBezTo>
                      <a:pt x="466451" y="294149"/>
                      <a:pt x="439796" y="265591"/>
                      <a:pt x="439796" y="206571"/>
                    </a:cubicBezTo>
                    <a:cubicBezTo>
                      <a:pt x="439796" y="175157"/>
                      <a:pt x="446460" y="147551"/>
                      <a:pt x="449316" y="125656"/>
                    </a:cubicBezTo>
                    <a:cubicBezTo>
                      <a:pt x="441700" y="127560"/>
                      <a:pt x="432181" y="128512"/>
                      <a:pt x="421709" y="131368"/>
                    </a:cubicBezTo>
                    <a:moveTo>
                      <a:pt x="265591" y="131368"/>
                    </a:moveTo>
                    <a:cubicBezTo>
                      <a:pt x="273207" y="118993"/>
                      <a:pt x="278918" y="106617"/>
                      <a:pt x="282726" y="93290"/>
                    </a:cubicBezTo>
                    <a:cubicBezTo>
                      <a:pt x="288438" y="94242"/>
                      <a:pt x="294149" y="94242"/>
                      <a:pt x="299861" y="94242"/>
                    </a:cubicBezTo>
                    <a:lnTo>
                      <a:pt x="306525" y="94242"/>
                    </a:lnTo>
                    <a:lnTo>
                      <a:pt x="332227" y="94242"/>
                    </a:lnTo>
                    <a:lnTo>
                      <a:pt x="396959" y="94242"/>
                    </a:lnTo>
                    <a:cubicBezTo>
                      <a:pt x="406478" y="94242"/>
                      <a:pt x="410286" y="95194"/>
                      <a:pt x="410286" y="102810"/>
                    </a:cubicBezTo>
                    <a:lnTo>
                      <a:pt x="401719" y="132320"/>
                    </a:lnTo>
                    <a:cubicBezTo>
                      <a:pt x="394103" y="128512"/>
                      <a:pt x="385536" y="128512"/>
                      <a:pt x="375064" y="128512"/>
                    </a:cubicBezTo>
                    <a:lnTo>
                      <a:pt x="340794" y="128512"/>
                    </a:lnTo>
                    <a:lnTo>
                      <a:pt x="340794" y="170397"/>
                    </a:lnTo>
                    <a:lnTo>
                      <a:pt x="383632" y="170397"/>
                    </a:lnTo>
                    <a:cubicBezTo>
                      <a:pt x="390295" y="170397"/>
                      <a:pt x="396007" y="170397"/>
                      <a:pt x="401719" y="168493"/>
                    </a:cubicBezTo>
                    <a:lnTo>
                      <a:pt x="394103" y="205619"/>
                    </a:lnTo>
                    <a:cubicBezTo>
                      <a:pt x="387440" y="204667"/>
                      <a:pt x="381728" y="203715"/>
                      <a:pt x="376968" y="203715"/>
                    </a:cubicBezTo>
                    <a:lnTo>
                      <a:pt x="340794" y="203715"/>
                    </a:lnTo>
                    <a:lnTo>
                      <a:pt x="340794" y="255120"/>
                    </a:lnTo>
                    <a:lnTo>
                      <a:pt x="390295" y="255120"/>
                    </a:lnTo>
                    <a:cubicBezTo>
                      <a:pt x="402671" y="255120"/>
                      <a:pt x="412190" y="254168"/>
                      <a:pt x="417902" y="251312"/>
                    </a:cubicBezTo>
                    <a:lnTo>
                      <a:pt x="412190" y="277966"/>
                    </a:lnTo>
                    <a:cubicBezTo>
                      <a:pt x="410286" y="289390"/>
                      <a:pt x="408382" y="290342"/>
                      <a:pt x="395055" y="290342"/>
                    </a:cubicBezTo>
                    <a:cubicBezTo>
                      <a:pt x="384584" y="290342"/>
                      <a:pt x="356978" y="288438"/>
                      <a:pt x="328419" y="288438"/>
                    </a:cubicBezTo>
                    <a:cubicBezTo>
                      <a:pt x="317948" y="288438"/>
                      <a:pt x="304621" y="288438"/>
                      <a:pt x="288438" y="289390"/>
                    </a:cubicBezTo>
                    <a:cubicBezTo>
                      <a:pt x="295101" y="277014"/>
                      <a:pt x="296053" y="265591"/>
                      <a:pt x="296053" y="252264"/>
                    </a:cubicBezTo>
                    <a:lnTo>
                      <a:pt x="296053" y="128512"/>
                    </a:lnTo>
                    <a:lnTo>
                      <a:pt x="296053" y="123752"/>
                    </a:lnTo>
                    <a:cubicBezTo>
                      <a:pt x="288438" y="126608"/>
                      <a:pt x="277966" y="128512"/>
                      <a:pt x="265591" y="131368"/>
                    </a:cubicBezTo>
                    <a:moveTo>
                      <a:pt x="1309870" y="131368"/>
                    </a:moveTo>
                    <a:cubicBezTo>
                      <a:pt x="1317485" y="118993"/>
                      <a:pt x="1323197" y="106617"/>
                      <a:pt x="1327004" y="93290"/>
                    </a:cubicBezTo>
                    <a:cubicBezTo>
                      <a:pt x="1332716" y="94242"/>
                      <a:pt x="1327004" y="94242"/>
                      <a:pt x="1332716" y="94242"/>
                    </a:cubicBezTo>
                    <a:lnTo>
                      <a:pt x="1339380" y="94242"/>
                    </a:lnTo>
                    <a:lnTo>
                      <a:pt x="1394592" y="94242"/>
                    </a:lnTo>
                    <a:cubicBezTo>
                      <a:pt x="1394592" y="94242"/>
                      <a:pt x="1386025" y="105665"/>
                      <a:pt x="1386025" y="132320"/>
                    </a:cubicBezTo>
                    <a:lnTo>
                      <a:pt x="1386025" y="196100"/>
                    </a:lnTo>
                    <a:lnTo>
                      <a:pt x="1386025" y="248456"/>
                    </a:lnTo>
                    <a:cubicBezTo>
                      <a:pt x="1386025" y="276063"/>
                      <a:pt x="1380313" y="289390"/>
                      <a:pt x="1372697" y="302717"/>
                    </a:cubicBezTo>
                    <a:cubicBezTo>
                      <a:pt x="1367938" y="310332"/>
                      <a:pt x="1362226" y="316996"/>
                      <a:pt x="1356515" y="323660"/>
                    </a:cubicBezTo>
                    <a:cubicBezTo>
                      <a:pt x="1344139" y="335083"/>
                      <a:pt x="1333668" y="340795"/>
                      <a:pt x="1324149" y="340795"/>
                    </a:cubicBezTo>
                    <a:cubicBezTo>
                      <a:pt x="1315581" y="340795"/>
                      <a:pt x="1306062" y="336987"/>
                      <a:pt x="1295591" y="329371"/>
                    </a:cubicBezTo>
                    <a:cubicBezTo>
                      <a:pt x="1313677" y="319852"/>
                      <a:pt x="1327956" y="304621"/>
                      <a:pt x="1335572" y="288438"/>
                    </a:cubicBezTo>
                    <a:cubicBezTo>
                      <a:pt x="1339380" y="278918"/>
                      <a:pt x="1340332" y="272255"/>
                      <a:pt x="1340332" y="250360"/>
                    </a:cubicBezTo>
                    <a:lnTo>
                      <a:pt x="1340332" y="130416"/>
                    </a:lnTo>
                    <a:lnTo>
                      <a:pt x="1340332" y="125656"/>
                    </a:lnTo>
                    <a:lnTo>
                      <a:pt x="1339380" y="125656"/>
                    </a:lnTo>
                    <a:cubicBezTo>
                      <a:pt x="1330812" y="125656"/>
                      <a:pt x="1327956" y="127560"/>
                      <a:pt x="1309870" y="131368"/>
                    </a:cubicBezTo>
                    <a:moveTo>
                      <a:pt x="2367475" y="131368"/>
                    </a:moveTo>
                    <a:cubicBezTo>
                      <a:pt x="2375091" y="118993"/>
                      <a:pt x="2380802" y="106617"/>
                      <a:pt x="2384610" y="93290"/>
                    </a:cubicBezTo>
                    <a:cubicBezTo>
                      <a:pt x="2390322" y="94242"/>
                      <a:pt x="2396033" y="94242"/>
                      <a:pt x="2401745" y="94242"/>
                    </a:cubicBezTo>
                    <a:lnTo>
                      <a:pt x="2408408" y="94242"/>
                    </a:lnTo>
                    <a:lnTo>
                      <a:pt x="2443630" y="94242"/>
                    </a:lnTo>
                    <a:cubicBezTo>
                      <a:pt x="2449342" y="94242"/>
                      <a:pt x="2455053" y="94242"/>
                      <a:pt x="2460765" y="94242"/>
                    </a:cubicBezTo>
                    <a:cubicBezTo>
                      <a:pt x="2507410" y="94242"/>
                      <a:pt x="2531209" y="117089"/>
                      <a:pt x="2531209" y="153262"/>
                    </a:cubicBezTo>
                    <a:cubicBezTo>
                      <a:pt x="2531209" y="176109"/>
                      <a:pt x="2521689" y="194196"/>
                      <a:pt x="2503602" y="203715"/>
                    </a:cubicBezTo>
                    <a:cubicBezTo>
                      <a:pt x="2503602" y="203715"/>
                      <a:pt x="2535968" y="279870"/>
                      <a:pt x="2573094" y="302717"/>
                    </a:cubicBezTo>
                    <a:cubicBezTo>
                      <a:pt x="2570238" y="303669"/>
                      <a:pt x="2566431" y="304621"/>
                      <a:pt x="2561671" y="304621"/>
                    </a:cubicBezTo>
                    <a:cubicBezTo>
                      <a:pt x="2537872" y="304621"/>
                      <a:pt x="2497891" y="283678"/>
                      <a:pt x="2483612" y="257024"/>
                    </a:cubicBezTo>
                    <a:lnTo>
                      <a:pt x="2456005" y="214187"/>
                    </a:lnTo>
                    <a:cubicBezTo>
                      <a:pt x="2450294" y="215138"/>
                      <a:pt x="2452198" y="215138"/>
                      <a:pt x="2446486" y="215138"/>
                    </a:cubicBezTo>
                    <a:lnTo>
                      <a:pt x="2440774" y="215138"/>
                    </a:lnTo>
                    <a:lnTo>
                      <a:pt x="2440774" y="254168"/>
                    </a:lnTo>
                    <a:cubicBezTo>
                      <a:pt x="2440774" y="270351"/>
                      <a:pt x="2443630" y="282726"/>
                      <a:pt x="2449342" y="291294"/>
                    </a:cubicBezTo>
                    <a:lnTo>
                      <a:pt x="2390322" y="291294"/>
                    </a:lnTo>
                    <a:cubicBezTo>
                      <a:pt x="2396985" y="281774"/>
                      <a:pt x="2398889" y="270351"/>
                      <a:pt x="2398889" y="254168"/>
                    </a:cubicBezTo>
                    <a:lnTo>
                      <a:pt x="2398889" y="131368"/>
                    </a:lnTo>
                    <a:lnTo>
                      <a:pt x="2398889" y="125656"/>
                    </a:lnTo>
                    <a:cubicBezTo>
                      <a:pt x="2390322" y="126608"/>
                      <a:pt x="2379850" y="128512"/>
                      <a:pt x="2367475" y="131368"/>
                    </a:cubicBezTo>
                    <a:moveTo>
                      <a:pt x="1830581" y="131368"/>
                    </a:moveTo>
                    <a:cubicBezTo>
                      <a:pt x="1838196" y="118993"/>
                      <a:pt x="1843908" y="106617"/>
                      <a:pt x="1847716" y="93290"/>
                    </a:cubicBezTo>
                    <a:cubicBezTo>
                      <a:pt x="1853427" y="94242"/>
                      <a:pt x="1859139" y="94242"/>
                      <a:pt x="1864851" y="94242"/>
                    </a:cubicBezTo>
                    <a:lnTo>
                      <a:pt x="1871514" y="94242"/>
                    </a:lnTo>
                    <a:lnTo>
                      <a:pt x="1906736" y="94242"/>
                    </a:lnTo>
                    <a:cubicBezTo>
                      <a:pt x="1912448" y="94242"/>
                      <a:pt x="1918159" y="94242"/>
                      <a:pt x="1923871" y="94242"/>
                    </a:cubicBezTo>
                    <a:cubicBezTo>
                      <a:pt x="1970516" y="94242"/>
                      <a:pt x="1994314" y="117089"/>
                      <a:pt x="1994314" y="153262"/>
                    </a:cubicBezTo>
                    <a:cubicBezTo>
                      <a:pt x="1994314" y="176109"/>
                      <a:pt x="1983843" y="194196"/>
                      <a:pt x="1966708" y="203715"/>
                    </a:cubicBezTo>
                    <a:cubicBezTo>
                      <a:pt x="1966708" y="203715"/>
                      <a:pt x="1999074" y="279870"/>
                      <a:pt x="2036200" y="302717"/>
                    </a:cubicBezTo>
                    <a:cubicBezTo>
                      <a:pt x="2033344" y="303669"/>
                      <a:pt x="2029536" y="304621"/>
                      <a:pt x="2025728" y="304621"/>
                    </a:cubicBezTo>
                    <a:cubicBezTo>
                      <a:pt x="2002882" y="304621"/>
                      <a:pt x="1965756" y="283678"/>
                      <a:pt x="1951477" y="257024"/>
                    </a:cubicBezTo>
                    <a:lnTo>
                      <a:pt x="1923871" y="214187"/>
                    </a:lnTo>
                    <a:cubicBezTo>
                      <a:pt x="1918159" y="215138"/>
                      <a:pt x="1915303" y="215138"/>
                      <a:pt x="1909592" y="215138"/>
                    </a:cubicBezTo>
                    <a:lnTo>
                      <a:pt x="1903880" y="215138"/>
                    </a:lnTo>
                    <a:lnTo>
                      <a:pt x="1903880" y="254168"/>
                    </a:lnTo>
                    <a:cubicBezTo>
                      <a:pt x="1903880" y="270351"/>
                      <a:pt x="1906736" y="282726"/>
                      <a:pt x="1912448" y="291294"/>
                    </a:cubicBezTo>
                    <a:lnTo>
                      <a:pt x="1853427" y="291294"/>
                    </a:lnTo>
                    <a:cubicBezTo>
                      <a:pt x="1860091" y="281774"/>
                      <a:pt x="1861995" y="270351"/>
                      <a:pt x="1861995" y="254168"/>
                    </a:cubicBezTo>
                    <a:lnTo>
                      <a:pt x="1861995" y="131368"/>
                    </a:lnTo>
                    <a:lnTo>
                      <a:pt x="1861995" y="125656"/>
                    </a:lnTo>
                    <a:cubicBezTo>
                      <a:pt x="1853427" y="126608"/>
                      <a:pt x="1843908" y="128512"/>
                      <a:pt x="1830581" y="131368"/>
                    </a:cubicBezTo>
                    <a:moveTo>
                      <a:pt x="2977668" y="94242"/>
                    </a:moveTo>
                    <a:lnTo>
                      <a:pt x="2977668" y="94242"/>
                    </a:lnTo>
                    <a:lnTo>
                      <a:pt x="2883426" y="256072"/>
                    </a:lnTo>
                    <a:cubicBezTo>
                      <a:pt x="2889138" y="256072"/>
                      <a:pt x="2889138" y="255120"/>
                      <a:pt x="2894850" y="255120"/>
                    </a:cubicBezTo>
                    <a:cubicBezTo>
                      <a:pt x="2914840" y="255120"/>
                      <a:pt x="2931975" y="256072"/>
                      <a:pt x="2944351" y="256072"/>
                    </a:cubicBezTo>
                    <a:cubicBezTo>
                      <a:pt x="2956726" y="256072"/>
                      <a:pt x="2968149" y="251312"/>
                      <a:pt x="2978620" y="245601"/>
                    </a:cubicBezTo>
                    <a:lnTo>
                      <a:pt x="2971957" y="278918"/>
                    </a:lnTo>
                    <a:cubicBezTo>
                      <a:pt x="2970053" y="289390"/>
                      <a:pt x="2966245" y="291294"/>
                      <a:pt x="2956726" y="291294"/>
                    </a:cubicBezTo>
                    <a:cubicBezTo>
                      <a:pt x="2944351" y="291294"/>
                      <a:pt x="2913889" y="289390"/>
                      <a:pt x="2865340" y="289390"/>
                    </a:cubicBezTo>
                    <a:cubicBezTo>
                      <a:pt x="2847253" y="289390"/>
                      <a:pt x="2829166" y="289390"/>
                      <a:pt x="2811079" y="290342"/>
                    </a:cubicBezTo>
                    <a:lnTo>
                      <a:pt x="2907225" y="128512"/>
                    </a:lnTo>
                    <a:lnTo>
                      <a:pt x="2888186" y="128512"/>
                    </a:lnTo>
                    <a:lnTo>
                      <a:pt x="2871051" y="128512"/>
                    </a:lnTo>
                    <a:lnTo>
                      <a:pt x="2867243" y="128512"/>
                    </a:lnTo>
                    <a:cubicBezTo>
                      <a:pt x="2852964" y="128512"/>
                      <a:pt x="2841541" y="131368"/>
                      <a:pt x="2827262" y="137079"/>
                    </a:cubicBezTo>
                    <a:lnTo>
                      <a:pt x="2836781" y="105665"/>
                    </a:lnTo>
                    <a:cubicBezTo>
                      <a:pt x="2838685" y="98050"/>
                      <a:pt x="2841541" y="94242"/>
                      <a:pt x="2848205" y="94242"/>
                    </a:cubicBezTo>
                    <a:lnTo>
                      <a:pt x="2851061" y="94242"/>
                    </a:lnTo>
                    <a:lnTo>
                      <a:pt x="2977668" y="94242"/>
                    </a:lnTo>
                    <a:close/>
                    <a:moveTo>
                      <a:pt x="2638778" y="94242"/>
                    </a:moveTo>
                    <a:lnTo>
                      <a:pt x="2638778" y="94242"/>
                    </a:lnTo>
                    <a:cubicBezTo>
                      <a:pt x="2633066" y="102810"/>
                      <a:pt x="2630210" y="115185"/>
                      <a:pt x="2630210" y="131368"/>
                    </a:cubicBezTo>
                    <a:lnTo>
                      <a:pt x="2630210" y="253216"/>
                    </a:lnTo>
                    <a:cubicBezTo>
                      <a:pt x="2630210" y="269399"/>
                      <a:pt x="2632114" y="281774"/>
                      <a:pt x="2638778" y="290342"/>
                    </a:cubicBezTo>
                    <a:lnTo>
                      <a:pt x="2576902" y="290342"/>
                    </a:lnTo>
                    <a:cubicBezTo>
                      <a:pt x="2582613" y="280822"/>
                      <a:pt x="2585469" y="269399"/>
                      <a:pt x="2585469" y="253216"/>
                    </a:cubicBezTo>
                    <a:lnTo>
                      <a:pt x="2585469" y="131368"/>
                    </a:lnTo>
                    <a:cubicBezTo>
                      <a:pt x="2585469" y="115185"/>
                      <a:pt x="2583565" y="102810"/>
                      <a:pt x="2576902" y="94242"/>
                    </a:cubicBezTo>
                    <a:lnTo>
                      <a:pt x="2638778" y="94242"/>
                    </a:lnTo>
                    <a:close/>
                    <a:moveTo>
                      <a:pt x="2455053" y="126608"/>
                    </a:moveTo>
                    <a:lnTo>
                      <a:pt x="2440774" y="127560"/>
                    </a:lnTo>
                    <a:lnTo>
                      <a:pt x="2440774" y="181820"/>
                    </a:lnTo>
                    <a:lnTo>
                      <a:pt x="2445534" y="182772"/>
                    </a:lnTo>
                    <a:lnTo>
                      <a:pt x="2453149" y="182772"/>
                    </a:lnTo>
                    <a:cubicBezTo>
                      <a:pt x="2476948" y="182772"/>
                      <a:pt x="2489323" y="172301"/>
                      <a:pt x="2489323" y="154214"/>
                    </a:cubicBezTo>
                    <a:cubicBezTo>
                      <a:pt x="2490275" y="136127"/>
                      <a:pt x="2477900" y="126608"/>
                      <a:pt x="2455053" y="126608"/>
                    </a:cubicBezTo>
                    <a:moveTo>
                      <a:pt x="1918159" y="126608"/>
                    </a:moveTo>
                    <a:lnTo>
                      <a:pt x="1903880" y="127560"/>
                    </a:lnTo>
                    <a:lnTo>
                      <a:pt x="1903880" y="181820"/>
                    </a:lnTo>
                    <a:lnTo>
                      <a:pt x="1908640" y="182772"/>
                    </a:lnTo>
                    <a:lnTo>
                      <a:pt x="1916255" y="182772"/>
                    </a:lnTo>
                    <a:cubicBezTo>
                      <a:pt x="1940054" y="182772"/>
                      <a:pt x="1952429" y="172301"/>
                      <a:pt x="1952429" y="154214"/>
                    </a:cubicBezTo>
                    <a:cubicBezTo>
                      <a:pt x="1953381" y="136127"/>
                      <a:pt x="1941006" y="126608"/>
                      <a:pt x="1918159" y="126608"/>
                    </a:cubicBezTo>
                    <a:moveTo>
                      <a:pt x="1089971" y="128512"/>
                    </a:moveTo>
                    <a:cubicBezTo>
                      <a:pt x="1054750" y="128512"/>
                      <a:pt x="1035711" y="150407"/>
                      <a:pt x="1035711" y="192292"/>
                    </a:cubicBezTo>
                    <a:cubicBezTo>
                      <a:pt x="1035711" y="234177"/>
                      <a:pt x="1054750" y="257024"/>
                      <a:pt x="1089971" y="257024"/>
                    </a:cubicBezTo>
                    <a:cubicBezTo>
                      <a:pt x="1125193" y="257024"/>
                      <a:pt x="1144232" y="234177"/>
                      <a:pt x="1144232" y="192292"/>
                    </a:cubicBezTo>
                    <a:cubicBezTo>
                      <a:pt x="1144232" y="150407"/>
                      <a:pt x="1124241" y="128512"/>
                      <a:pt x="1089971" y="128512"/>
                    </a:cubicBezTo>
                    <a:moveTo>
                      <a:pt x="3495524" y="386488"/>
                    </a:moveTo>
                    <a:lnTo>
                      <a:pt x="117089" y="386488"/>
                    </a:lnTo>
                    <a:cubicBezTo>
                      <a:pt x="112329" y="417902"/>
                      <a:pt x="83771" y="433133"/>
                      <a:pt x="83771" y="433133"/>
                    </a:cubicBezTo>
                    <a:cubicBezTo>
                      <a:pt x="83771" y="448364"/>
                      <a:pt x="69492" y="460739"/>
                      <a:pt x="69492" y="460739"/>
                    </a:cubicBezTo>
                    <a:cubicBezTo>
                      <a:pt x="99954" y="473114"/>
                      <a:pt x="82819" y="503576"/>
                      <a:pt x="82819" y="503576"/>
                    </a:cubicBezTo>
                    <a:cubicBezTo>
                      <a:pt x="105665" y="514999"/>
                      <a:pt x="104713" y="534038"/>
                      <a:pt x="104713" y="534038"/>
                    </a:cubicBezTo>
                    <a:cubicBezTo>
                      <a:pt x="136127" y="569260"/>
                      <a:pt x="95194" y="594011"/>
                      <a:pt x="95194" y="594011"/>
                    </a:cubicBezTo>
                    <a:cubicBezTo>
                      <a:pt x="94242" y="630184"/>
                      <a:pt x="60924" y="634944"/>
                      <a:pt x="60924" y="634944"/>
                    </a:cubicBezTo>
                    <a:cubicBezTo>
                      <a:pt x="82819" y="689205"/>
                      <a:pt x="35222" y="699676"/>
                      <a:pt x="35222" y="699676"/>
                    </a:cubicBezTo>
                    <a:lnTo>
                      <a:pt x="27606" y="710147"/>
                    </a:lnTo>
                    <a:cubicBezTo>
                      <a:pt x="25702" y="710147"/>
                      <a:pt x="24750" y="710147"/>
                      <a:pt x="22847" y="710147"/>
                    </a:cubicBezTo>
                    <a:cubicBezTo>
                      <a:pt x="12375" y="710147"/>
                      <a:pt x="8567" y="713955"/>
                      <a:pt x="8567" y="713955"/>
                    </a:cubicBezTo>
                    <a:lnTo>
                      <a:pt x="2856" y="731090"/>
                    </a:lnTo>
                    <a:cubicBezTo>
                      <a:pt x="5712" y="740609"/>
                      <a:pt x="3808" y="749177"/>
                      <a:pt x="0" y="754889"/>
                    </a:cubicBezTo>
                    <a:lnTo>
                      <a:pt x="3495524" y="754889"/>
                    </a:lnTo>
                    <a:lnTo>
                      <a:pt x="3495524" y="386488"/>
                    </a:lnTo>
                    <a:close/>
                    <a:moveTo>
                      <a:pt x="2469333" y="626377"/>
                    </a:moveTo>
                    <a:cubicBezTo>
                      <a:pt x="2487419" y="626377"/>
                      <a:pt x="2497891" y="615905"/>
                      <a:pt x="2497891" y="605434"/>
                    </a:cubicBezTo>
                    <a:cubicBezTo>
                      <a:pt x="2497891" y="575924"/>
                      <a:pt x="2416024" y="570212"/>
                      <a:pt x="2416024" y="515951"/>
                    </a:cubicBezTo>
                    <a:cubicBezTo>
                      <a:pt x="2416024" y="487393"/>
                      <a:pt x="2443630" y="460739"/>
                      <a:pt x="2489323" y="460739"/>
                    </a:cubicBezTo>
                    <a:cubicBezTo>
                      <a:pt x="2519785" y="460739"/>
                      <a:pt x="2540728" y="466450"/>
                      <a:pt x="2540728" y="474066"/>
                    </a:cubicBezTo>
                    <a:lnTo>
                      <a:pt x="2538824" y="479778"/>
                    </a:lnTo>
                    <a:lnTo>
                      <a:pt x="2531209" y="506432"/>
                    </a:lnTo>
                    <a:cubicBezTo>
                      <a:pt x="2515978" y="495961"/>
                      <a:pt x="2496939" y="494057"/>
                      <a:pt x="2483612" y="494057"/>
                    </a:cubicBezTo>
                    <a:cubicBezTo>
                      <a:pt x="2469333" y="494057"/>
                      <a:pt x="2462669" y="498817"/>
                      <a:pt x="2460765" y="508336"/>
                    </a:cubicBezTo>
                    <a:cubicBezTo>
                      <a:pt x="2458861" y="519759"/>
                      <a:pt x="2471237" y="526423"/>
                      <a:pt x="2490275" y="537846"/>
                    </a:cubicBezTo>
                    <a:cubicBezTo>
                      <a:pt x="2520737" y="554981"/>
                      <a:pt x="2545488" y="558789"/>
                      <a:pt x="2546440" y="602578"/>
                    </a:cubicBezTo>
                    <a:cubicBezTo>
                      <a:pt x="2546440" y="634944"/>
                      <a:pt x="2517882" y="662550"/>
                      <a:pt x="2468381" y="662550"/>
                    </a:cubicBezTo>
                    <a:cubicBezTo>
                      <a:pt x="2434111" y="662550"/>
                      <a:pt x="2410312" y="655887"/>
                      <a:pt x="2410312" y="643511"/>
                    </a:cubicBezTo>
                    <a:lnTo>
                      <a:pt x="2410312" y="642559"/>
                    </a:lnTo>
                    <a:lnTo>
                      <a:pt x="2414120" y="606386"/>
                    </a:lnTo>
                    <a:cubicBezTo>
                      <a:pt x="2428399" y="620665"/>
                      <a:pt x="2449342" y="626377"/>
                      <a:pt x="2469333" y="626377"/>
                    </a:cubicBezTo>
                    <a:moveTo>
                      <a:pt x="2864388" y="663502"/>
                    </a:moveTo>
                    <a:cubicBezTo>
                      <a:pt x="2799656" y="663502"/>
                      <a:pt x="2764434" y="627329"/>
                      <a:pt x="2764434" y="561645"/>
                    </a:cubicBezTo>
                    <a:cubicBezTo>
                      <a:pt x="2764434" y="495961"/>
                      <a:pt x="2799656" y="459787"/>
                      <a:pt x="2864388" y="459787"/>
                    </a:cubicBezTo>
                    <a:cubicBezTo>
                      <a:pt x="2929119" y="459787"/>
                      <a:pt x="2964341" y="495961"/>
                      <a:pt x="2964341" y="561645"/>
                    </a:cubicBezTo>
                    <a:cubicBezTo>
                      <a:pt x="2964341" y="627329"/>
                      <a:pt x="2929119" y="663502"/>
                      <a:pt x="2864388" y="663502"/>
                    </a:cubicBezTo>
                    <a:moveTo>
                      <a:pt x="2675904" y="663502"/>
                    </a:moveTo>
                    <a:cubicBezTo>
                      <a:pt x="2613076" y="663502"/>
                      <a:pt x="2576902" y="626377"/>
                      <a:pt x="2576902" y="562597"/>
                    </a:cubicBezTo>
                    <a:cubicBezTo>
                      <a:pt x="2576902" y="499768"/>
                      <a:pt x="2614028" y="460739"/>
                      <a:pt x="2674952" y="460739"/>
                    </a:cubicBezTo>
                    <a:cubicBezTo>
                      <a:pt x="2710173" y="460739"/>
                      <a:pt x="2737780" y="471210"/>
                      <a:pt x="2737780" y="477874"/>
                    </a:cubicBezTo>
                    <a:lnTo>
                      <a:pt x="2736828" y="481682"/>
                    </a:lnTo>
                    <a:lnTo>
                      <a:pt x="2726356" y="514047"/>
                    </a:lnTo>
                    <a:cubicBezTo>
                      <a:pt x="2713029" y="503576"/>
                      <a:pt x="2695894" y="497865"/>
                      <a:pt x="2679711" y="497865"/>
                    </a:cubicBezTo>
                    <a:cubicBezTo>
                      <a:pt x="2644489" y="497865"/>
                      <a:pt x="2622595" y="521663"/>
                      <a:pt x="2622595" y="562597"/>
                    </a:cubicBezTo>
                    <a:cubicBezTo>
                      <a:pt x="2622595" y="602578"/>
                      <a:pt x="2644489" y="625425"/>
                      <a:pt x="2678759" y="625425"/>
                    </a:cubicBezTo>
                    <a:cubicBezTo>
                      <a:pt x="2700654" y="625425"/>
                      <a:pt x="2721597" y="616857"/>
                      <a:pt x="2734924" y="603530"/>
                    </a:cubicBezTo>
                    <a:lnTo>
                      <a:pt x="2734924" y="639704"/>
                    </a:lnTo>
                    <a:lnTo>
                      <a:pt x="2732068" y="650175"/>
                    </a:lnTo>
                    <a:cubicBezTo>
                      <a:pt x="2728260" y="654935"/>
                      <a:pt x="2706366" y="663502"/>
                      <a:pt x="2675904" y="663502"/>
                    </a:cubicBezTo>
                    <a:moveTo>
                      <a:pt x="1766801" y="663502"/>
                    </a:moveTo>
                    <a:cubicBezTo>
                      <a:pt x="1702069" y="663502"/>
                      <a:pt x="1666847" y="627329"/>
                      <a:pt x="1666847" y="561645"/>
                    </a:cubicBezTo>
                    <a:cubicBezTo>
                      <a:pt x="1666847" y="495961"/>
                      <a:pt x="1702069" y="459787"/>
                      <a:pt x="1766801" y="459787"/>
                    </a:cubicBezTo>
                    <a:cubicBezTo>
                      <a:pt x="1831533" y="459787"/>
                      <a:pt x="1866755" y="495961"/>
                      <a:pt x="1866755" y="561645"/>
                    </a:cubicBezTo>
                    <a:cubicBezTo>
                      <a:pt x="1865803" y="627329"/>
                      <a:pt x="1830581" y="663502"/>
                      <a:pt x="1766801" y="663502"/>
                    </a:cubicBezTo>
                    <a:moveTo>
                      <a:pt x="595914" y="663502"/>
                    </a:moveTo>
                    <a:cubicBezTo>
                      <a:pt x="531182" y="663502"/>
                      <a:pt x="495961" y="627329"/>
                      <a:pt x="495961" y="561645"/>
                    </a:cubicBezTo>
                    <a:cubicBezTo>
                      <a:pt x="495961" y="495961"/>
                      <a:pt x="531182" y="459787"/>
                      <a:pt x="595914" y="459787"/>
                    </a:cubicBezTo>
                    <a:cubicBezTo>
                      <a:pt x="660646" y="459787"/>
                      <a:pt x="695868" y="495961"/>
                      <a:pt x="695868" y="561645"/>
                    </a:cubicBezTo>
                    <a:cubicBezTo>
                      <a:pt x="694916" y="627329"/>
                      <a:pt x="660646" y="663502"/>
                      <a:pt x="595914" y="663502"/>
                    </a:cubicBezTo>
                    <a:moveTo>
                      <a:pt x="386488" y="663502"/>
                    </a:moveTo>
                    <a:cubicBezTo>
                      <a:pt x="321756" y="663502"/>
                      <a:pt x="282726" y="625425"/>
                      <a:pt x="282726" y="561645"/>
                    </a:cubicBezTo>
                    <a:cubicBezTo>
                      <a:pt x="282726" y="500720"/>
                      <a:pt x="323660" y="460739"/>
                      <a:pt x="388391" y="460739"/>
                    </a:cubicBezTo>
                    <a:cubicBezTo>
                      <a:pt x="409334" y="460739"/>
                      <a:pt x="429325" y="465499"/>
                      <a:pt x="445508" y="472162"/>
                    </a:cubicBezTo>
                    <a:cubicBezTo>
                      <a:pt x="453123" y="475018"/>
                      <a:pt x="453123" y="475970"/>
                      <a:pt x="453123" y="481682"/>
                    </a:cubicBezTo>
                    <a:lnTo>
                      <a:pt x="452172" y="484538"/>
                    </a:lnTo>
                    <a:lnTo>
                      <a:pt x="442652" y="513096"/>
                    </a:lnTo>
                    <a:cubicBezTo>
                      <a:pt x="430277" y="503576"/>
                      <a:pt x="410286" y="497865"/>
                      <a:pt x="393151" y="497865"/>
                    </a:cubicBezTo>
                    <a:cubicBezTo>
                      <a:pt x="354122" y="497865"/>
                      <a:pt x="331275" y="521663"/>
                      <a:pt x="331275" y="562597"/>
                    </a:cubicBezTo>
                    <a:cubicBezTo>
                      <a:pt x="331275" y="601626"/>
                      <a:pt x="352218" y="625425"/>
                      <a:pt x="382680" y="625425"/>
                    </a:cubicBezTo>
                    <a:cubicBezTo>
                      <a:pt x="396007" y="625425"/>
                      <a:pt x="404575" y="623521"/>
                      <a:pt x="408382" y="619713"/>
                    </a:cubicBezTo>
                    <a:lnTo>
                      <a:pt x="409334" y="617809"/>
                    </a:lnTo>
                    <a:lnTo>
                      <a:pt x="409334" y="587347"/>
                    </a:lnTo>
                    <a:lnTo>
                      <a:pt x="409334" y="582587"/>
                    </a:lnTo>
                    <a:lnTo>
                      <a:pt x="408382" y="582587"/>
                    </a:lnTo>
                    <a:cubicBezTo>
                      <a:pt x="398863" y="582587"/>
                      <a:pt x="385536" y="584491"/>
                      <a:pt x="367449" y="588299"/>
                    </a:cubicBezTo>
                    <a:cubicBezTo>
                      <a:pt x="375064" y="575924"/>
                      <a:pt x="380776" y="563549"/>
                      <a:pt x="384584" y="550221"/>
                    </a:cubicBezTo>
                    <a:cubicBezTo>
                      <a:pt x="390295" y="551173"/>
                      <a:pt x="396007" y="551173"/>
                      <a:pt x="401719" y="551173"/>
                    </a:cubicBezTo>
                    <a:lnTo>
                      <a:pt x="408382" y="551173"/>
                    </a:lnTo>
                    <a:lnTo>
                      <a:pt x="459787" y="551173"/>
                    </a:lnTo>
                    <a:cubicBezTo>
                      <a:pt x="459787" y="551173"/>
                      <a:pt x="451220" y="562597"/>
                      <a:pt x="451220" y="589251"/>
                    </a:cubicBezTo>
                    <a:lnTo>
                      <a:pt x="451220" y="649223"/>
                    </a:lnTo>
                    <a:cubicBezTo>
                      <a:pt x="434085" y="658743"/>
                      <a:pt x="408382" y="663502"/>
                      <a:pt x="386488" y="663502"/>
                    </a:cubicBezTo>
                    <a:moveTo>
                      <a:pt x="714907" y="498817"/>
                    </a:moveTo>
                    <a:cubicBezTo>
                      <a:pt x="722522" y="486441"/>
                      <a:pt x="728234" y="474066"/>
                      <a:pt x="732042" y="460739"/>
                    </a:cubicBezTo>
                    <a:cubicBezTo>
                      <a:pt x="737754" y="461691"/>
                      <a:pt x="743465" y="461691"/>
                      <a:pt x="749177" y="461691"/>
                    </a:cubicBezTo>
                    <a:lnTo>
                      <a:pt x="755840" y="461691"/>
                    </a:lnTo>
                    <a:lnTo>
                      <a:pt x="781543" y="461691"/>
                    </a:lnTo>
                    <a:lnTo>
                      <a:pt x="785351" y="461691"/>
                    </a:lnTo>
                    <a:cubicBezTo>
                      <a:pt x="788206" y="461691"/>
                      <a:pt x="796774" y="461691"/>
                      <a:pt x="805341" y="461691"/>
                    </a:cubicBezTo>
                    <a:cubicBezTo>
                      <a:pt x="813909" y="461691"/>
                      <a:pt x="824380" y="461691"/>
                      <a:pt x="831996" y="461691"/>
                    </a:cubicBezTo>
                    <a:cubicBezTo>
                      <a:pt x="864361" y="461691"/>
                      <a:pt x="885304" y="482634"/>
                      <a:pt x="885304" y="511192"/>
                    </a:cubicBezTo>
                    <a:cubicBezTo>
                      <a:pt x="885304" y="530231"/>
                      <a:pt x="876737" y="545462"/>
                      <a:pt x="861506" y="554029"/>
                    </a:cubicBezTo>
                    <a:cubicBezTo>
                      <a:pt x="880545" y="563549"/>
                      <a:pt x="891016" y="579732"/>
                      <a:pt x="891016" y="599722"/>
                    </a:cubicBezTo>
                    <a:cubicBezTo>
                      <a:pt x="891016" y="636848"/>
                      <a:pt x="863409" y="660647"/>
                      <a:pt x="810101" y="660647"/>
                    </a:cubicBezTo>
                    <a:cubicBezTo>
                      <a:pt x="796774" y="660647"/>
                      <a:pt x="774879" y="658743"/>
                      <a:pt x="759648" y="658743"/>
                    </a:cubicBezTo>
                    <a:cubicBezTo>
                      <a:pt x="756792" y="658743"/>
                      <a:pt x="750129" y="658743"/>
                      <a:pt x="741561" y="659695"/>
                    </a:cubicBezTo>
                    <a:cubicBezTo>
                      <a:pt x="747273" y="649223"/>
                      <a:pt x="748225" y="638752"/>
                      <a:pt x="748225" y="628280"/>
                    </a:cubicBezTo>
                    <a:lnTo>
                      <a:pt x="748225" y="493105"/>
                    </a:lnTo>
                    <a:cubicBezTo>
                      <a:pt x="740609" y="494057"/>
                      <a:pt x="729186" y="495009"/>
                      <a:pt x="714907" y="498817"/>
                    </a:cubicBezTo>
                    <a:moveTo>
                      <a:pt x="1404112" y="500720"/>
                    </a:moveTo>
                    <a:cubicBezTo>
                      <a:pt x="1411727" y="488345"/>
                      <a:pt x="1417439" y="475970"/>
                      <a:pt x="1421246" y="462643"/>
                    </a:cubicBezTo>
                    <a:cubicBezTo>
                      <a:pt x="1426958" y="463595"/>
                      <a:pt x="1432670" y="463595"/>
                      <a:pt x="1438382" y="463595"/>
                    </a:cubicBezTo>
                    <a:lnTo>
                      <a:pt x="1445045" y="463595"/>
                    </a:lnTo>
                    <a:lnTo>
                      <a:pt x="1470747" y="463595"/>
                    </a:lnTo>
                    <a:lnTo>
                      <a:pt x="1484075" y="463595"/>
                    </a:lnTo>
                    <a:lnTo>
                      <a:pt x="1579269" y="594962"/>
                    </a:lnTo>
                    <a:lnTo>
                      <a:pt x="1579269" y="500720"/>
                    </a:lnTo>
                    <a:cubicBezTo>
                      <a:pt x="1579269" y="484538"/>
                      <a:pt x="1576413" y="472162"/>
                      <a:pt x="1570701" y="463595"/>
                    </a:cubicBezTo>
                    <a:lnTo>
                      <a:pt x="1630673" y="463595"/>
                    </a:lnTo>
                    <a:cubicBezTo>
                      <a:pt x="1624010" y="473114"/>
                      <a:pt x="1622106" y="485489"/>
                      <a:pt x="1622106" y="500720"/>
                    </a:cubicBezTo>
                    <a:lnTo>
                      <a:pt x="1622106" y="632088"/>
                    </a:lnTo>
                    <a:cubicBezTo>
                      <a:pt x="1622106" y="641608"/>
                      <a:pt x="1623058" y="651127"/>
                      <a:pt x="1624010" y="659695"/>
                    </a:cubicBezTo>
                    <a:lnTo>
                      <a:pt x="1582124" y="659695"/>
                    </a:lnTo>
                    <a:lnTo>
                      <a:pt x="1480267" y="519759"/>
                    </a:lnTo>
                    <a:lnTo>
                      <a:pt x="1480267" y="622569"/>
                    </a:lnTo>
                    <a:cubicBezTo>
                      <a:pt x="1480267" y="637800"/>
                      <a:pt x="1482171" y="649223"/>
                      <a:pt x="1487882" y="659695"/>
                    </a:cubicBezTo>
                    <a:lnTo>
                      <a:pt x="1427910" y="659695"/>
                    </a:lnTo>
                    <a:cubicBezTo>
                      <a:pt x="1434574" y="650175"/>
                      <a:pt x="1436478" y="637800"/>
                      <a:pt x="1436478" y="622569"/>
                    </a:cubicBezTo>
                    <a:lnTo>
                      <a:pt x="1436478" y="500720"/>
                    </a:lnTo>
                    <a:lnTo>
                      <a:pt x="1436478" y="494057"/>
                    </a:lnTo>
                    <a:cubicBezTo>
                      <a:pt x="1428862" y="495961"/>
                      <a:pt x="1418391" y="497865"/>
                      <a:pt x="1404112" y="500720"/>
                    </a:cubicBezTo>
                    <a:moveTo>
                      <a:pt x="1032855" y="500720"/>
                    </a:moveTo>
                    <a:cubicBezTo>
                      <a:pt x="1040470" y="488345"/>
                      <a:pt x="1046182" y="475970"/>
                      <a:pt x="1049990" y="462643"/>
                    </a:cubicBezTo>
                    <a:cubicBezTo>
                      <a:pt x="1055702" y="463595"/>
                      <a:pt x="1061413" y="463595"/>
                      <a:pt x="1067125" y="463595"/>
                    </a:cubicBezTo>
                    <a:lnTo>
                      <a:pt x="1073788" y="463595"/>
                    </a:lnTo>
                    <a:lnTo>
                      <a:pt x="1099491" y="463595"/>
                    </a:lnTo>
                    <a:lnTo>
                      <a:pt x="1164223" y="463595"/>
                    </a:lnTo>
                    <a:cubicBezTo>
                      <a:pt x="1173742" y="463595"/>
                      <a:pt x="1177550" y="464547"/>
                      <a:pt x="1177550" y="472162"/>
                    </a:cubicBezTo>
                    <a:lnTo>
                      <a:pt x="1168982" y="501672"/>
                    </a:lnTo>
                    <a:cubicBezTo>
                      <a:pt x="1161367" y="497865"/>
                      <a:pt x="1152800" y="497865"/>
                      <a:pt x="1142328" y="497865"/>
                    </a:cubicBezTo>
                    <a:lnTo>
                      <a:pt x="1108058" y="497865"/>
                    </a:lnTo>
                    <a:lnTo>
                      <a:pt x="1108058" y="539750"/>
                    </a:lnTo>
                    <a:lnTo>
                      <a:pt x="1151848" y="539750"/>
                    </a:lnTo>
                    <a:cubicBezTo>
                      <a:pt x="1158511" y="539750"/>
                      <a:pt x="1164223" y="539750"/>
                      <a:pt x="1169934" y="537846"/>
                    </a:cubicBezTo>
                    <a:lnTo>
                      <a:pt x="1162319" y="574972"/>
                    </a:lnTo>
                    <a:cubicBezTo>
                      <a:pt x="1155655" y="574020"/>
                      <a:pt x="1149944" y="573068"/>
                      <a:pt x="1144232" y="573068"/>
                    </a:cubicBezTo>
                    <a:lnTo>
                      <a:pt x="1108058" y="573068"/>
                    </a:lnTo>
                    <a:lnTo>
                      <a:pt x="1108058" y="624473"/>
                    </a:lnTo>
                    <a:lnTo>
                      <a:pt x="1157559" y="624473"/>
                    </a:lnTo>
                    <a:cubicBezTo>
                      <a:pt x="1169934" y="624473"/>
                      <a:pt x="1179454" y="623521"/>
                      <a:pt x="1185165" y="620665"/>
                    </a:cubicBezTo>
                    <a:lnTo>
                      <a:pt x="1179454" y="647319"/>
                    </a:lnTo>
                    <a:cubicBezTo>
                      <a:pt x="1177550" y="658743"/>
                      <a:pt x="1175646" y="659695"/>
                      <a:pt x="1162319" y="659695"/>
                    </a:cubicBezTo>
                    <a:cubicBezTo>
                      <a:pt x="1151848" y="659695"/>
                      <a:pt x="1124241" y="658743"/>
                      <a:pt x="1095683" y="658743"/>
                    </a:cubicBezTo>
                    <a:cubicBezTo>
                      <a:pt x="1085212" y="658743"/>
                      <a:pt x="1071885" y="658743"/>
                      <a:pt x="1055702" y="659695"/>
                    </a:cubicBezTo>
                    <a:cubicBezTo>
                      <a:pt x="1062365" y="647319"/>
                      <a:pt x="1063317" y="634944"/>
                      <a:pt x="1063317" y="622569"/>
                    </a:cubicBezTo>
                    <a:lnTo>
                      <a:pt x="1063317" y="498817"/>
                    </a:lnTo>
                    <a:lnTo>
                      <a:pt x="1063317" y="494057"/>
                    </a:lnTo>
                    <a:cubicBezTo>
                      <a:pt x="1055702" y="495961"/>
                      <a:pt x="1045230" y="497865"/>
                      <a:pt x="1032855" y="500720"/>
                    </a:cubicBezTo>
                    <a:moveTo>
                      <a:pt x="1966708" y="500720"/>
                    </a:moveTo>
                    <a:cubicBezTo>
                      <a:pt x="1974324" y="488345"/>
                      <a:pt x="1980035" y="475970"/>
                      <a:pt x="1983843" y="462643"/>
                    </a:cubicBezTo>
                    <a:cubicBezTo>
                      <a:pt x="1989555" y="463595"/>
                      <a:pt x="1995266" y="463595"/>
                      <a:pt x="2000978" y="463595"/>
                    </a:cubicBezTo>
                    <a:lnTo>
                      <a:pt x="2007642" y="463595"/>
                    </a:lnTo>
                    <a:lnTo>
                      <a:pt x="2056191" y="463595"/>
                    </a:lnTo>
                    <a:cubicBezTo>
                      <a:pt x="2056191" y="463595"/>
                      <a:pt x="2034296" y="488345"/>
                      <a:pt x="2094268" y="587347"/>
                    </a:cubicBezTo>
                    <a:lnTo>
                      <a:pt x="2138058" y="479778"/>
                    </a:lnTo>
                    <a:cubicBezTo>
                      <a:pt x="2140913" y="473114"/>
                      <a:pt x="2141865" y="468354"/>
                      <a:pt x="2141865" y="463595"/>
                    </a:cubicBezTo>
                    <a:lnTo>
                      <a:pt x="2198982" y="463595"/>
                    </a:lnTo>
                    <a:cubicBezTo>
                      <a:pt x="2192318" y="471210"/>
                      <a:pt x="2184703" y="481682"/>
                      <a:pt x="2177087" y="496913"/>
                    </a:cubicBezTo>
                    <a:lnTo>
                      <a:pt x="2094268" y="663502"/>
                    </a:lnTo>
                    <a:lnTo>
                      <a:pt x="2086652" y="663502"/>
                    </a:lnTo>
                    <a:cubicBezTo>
                      <a:pt x="2086652" y="663502"/>
                      <a:pt x="2019065" y="561645"/>
                      <a:pt x="2007642" y="495009"/>
                    </a:cubicBezTo>
                    <a:lnTo>
                      <a:pt x="2006690" y="495009"/>
                    </a:lnTo>
                    <a:cubicBezTo>
                      <a:pt x="1998122" y="495009"/>
                      <a:pt x="1984795" y="495961"/>
                      <a:pt x="1966708" y="500720"/>
                    </a:cubicBezTo>
                    <a:moveTo>
                      <a:pt x="2216116" y="500720"/>
                    </a:moveTo>
                    <a:cubicBezTo>
                      <a:pt x="2223732" y="487393"/>
                      <a:pt x="2229444" y="475970"/>
                      <a:pt x="2233252" y="462643"/>
                    </a:cubicBezTo>
                    <a:cubicBezTo>
                      <a:pt x="2238963" y="463595"/>
                      <a:pt x="2244675" y="463595"/>
                      <a:pt x="2250386" y="463595"/>
                    </a:cubicBezTo>
                    <a:lnTo>
                      <a:pt x="2257050" y="463595"/>
                    </a:lnTo>
                    <a:lnTo>
                      <a:pt x="2321782" y="463595"/>
                    </a:lnTo>
                    <a:cubicBezTo>
                      <a:pt x="2357004" y="510240"/>
                      <a:pt x="2379850" y="578780"/>
                      <a:pt x="2382706" y="659695"/>
                    </a:cubicBezTo>
                    <a:lnTo>
                      <a:pt x="2330349" y="659695"/>
                    </a:lnTo>
                    <a:cubicBezTo>
                      <a:pt x="2336061" y="637800"/>
                      <a:pt x="2333205" y="618761"/>
                      <a:pt x="2332253" y="605434"/>
                    </a:cubicBezTo>
                    <a:lnTo>
                      <a:pt x="2291320" y="625425"/>
                    </a:lnTo>
                    <a:lnTo>
                      <a:pt x="2248482" y="603530"/>
                    </a:lnTo>
                    <a:cubicBezTo>
                      <a:pt x="2245627" y="617809"/>
                      <a:pt x="2242771" y="635896"/>
                      <a:pt x="2246579" y="659695"/>
                    </a:cubicBezTo>
                    <a:lnTo>
                      <a:pt x="2197078" y="659695"/>
                    </a:lnTo>
                    <a:lnTo>
                      <a:pt x="2197078" y="654935"/>
                    </a:lnTo>
                    <a:cubicBezTo>
                      <a:pt x="2197078" y="595914"/>
                      <a:pt x="2218972" y="541654"/>
                      <a:pt x="2261810" y="494057"/>
                    </a:cubicBezTo>
                    <a:lnTo>
                      <a:pt x="2257050" y="494057"/>
                    </a:lnTo>
                    <a:cubicBezTo>
                      <a:pt x="2248482" y="495009"/>
                      <a:pt x="2234203" y="496913"/>
                      <a:pt x="2216116" y="500720"/>
                    </a:cubicBezTo>
                    <a:moveTo>
                      <a:pt x="1205156" y="500720"/>
                    </a:moveTo>
                    <a:cubicBezTo>
                      <a:pt x="1212772" y="488345"/>
                      <a:pt x="1218483" y="475970"/>
                      <a:pt x="1222291" y="462643"/>
                    </a:cubicBezTo>
                    <a:cubicBezTo>
                      <a:pt x="1228003" y="463595"/>
                      <a:pt x="1233714" y="463595"/>
                      <a:pt x="1239426" y="463595"/>
                    </a:cubicBezTo>
                    <a:lnTo>
                      <a:pt x="1246090" y="463595"/>
                    </a:lnTo>
                    <a:lnTo>
                      <a:pt x="1281311" y="463595"/>
                    </a:lnTo>
                    <a:cubicBezTo>
                      <a:pt x="1287023" y="463595"/>
                      <a:pt x="1292735" y="463595"/>
                      <a:pt x="1298446" y="463595"/>
                    </a:cubicBezTo>
                    <a:cubicBezTo>
                      <a:pt x="1345091" y="463595"/>
                      <a:pt x="1368890" y="487393"/>
                      <a:pt x="1368890" y="522615"/>
                    </a:cubicBezTo>
                    <a:cubicBezTo>
                      <a:pt x="1368890" y="545462"/>
                      <a:pt x="1358418" y="563549"/>
                      <a:pt x="1341284" y="573068"/>
                    </a:cubicBezTo>
                    <a:cubicBezTo>
                      <a:pt x="1341284" y="573068"/>
                      <a:pt x="1373649" y="649223"/>
                      <a:pt x="1410775" y="672070"/>
                    </a:cubicBezTo>
                    <a:cubicBezTo>
                      <a:pt x="1407919" y="673022"/>
                      <a:pt x="1404112" y="673974"/>
                      <a:pt x="1399352" y="673974"/>
                    </a:cubicBezTo>
                    <a:cubicBezTo>
                      <a:pt x="1375553" y="673974"/>
                      <a:pt x="1335572" y="653031"/>
                      <a:pt x="1321293" y="626377"/>
                    </a:cubicBezTo>
                    <a:lnTo>
                      <a:pt x="1293687" y="583539"/>
                    </a:lnTo>
                    <a:cubicBezTo>
                      <a:pt x="1287975" y="584491"/>
                      <a:pt x="1289879" y="584491"/>
                      <a:pt x="1284167" y="584491"/>
                    </a:cubicBezTo>
                    <a:lnTo>
                      <a:pt x="1278455" y="584491"/>
                    </a:lnTo>
                    <a:lnTo>
                      <a:pt x="1278455" y="623521"/>
                    </a:lnTo>
                    <a:cubicBezTo>
                      <a:pt x="1278455" y="639704"/>
                      <a:pt x="1281311" y="652079"/>
                      <a:pt x="1287023" y="660647"/>
                    </a:cubicBezTo>
                    <a:lnTo>
                      <a:pt x="1228003" y="660647"/>
                    </a:lnTo>
                    <a:cubicBezTo>
                      <a:pt x="1234666" y="651127"/>
                      <a:pt x="1236570" y="639704"/>
                      <a:pt x="1236570" y="623521"/>
                    </a:cubicBezTo>
                    <a:lnTo>
                      <a:pt x="1236570" y="500720"/>
                    </a:lnTo>
                    <a:lnTo>
                      <a:pt x="1236570" y="495009"/>
                    </a:lnTo>
                    <a:cubicBezTo>
                      <a:pt x="1228003" y="496913"/>
                      <a:pt x="1217531" y="497865"/>
                      <a:pt x="1205156" y="500720"/>
                    </a:cubicBezTo>
                    <a:moveTo>
                      <a:pt x="1001441" y="463595"/>
                    </a:moveTo>
                    <a:lnTo>
                      <a:pt x="1001441" y="463595"/>
                    </a:lnTo>
                    <a:cubicBezTo>
                      <a:pt x="995729" y="472162"/>
                      <a:pt x="992873" y="484538"/>
                      <a:pt x="992873" y="500720"/>
                    </a:cubicBezTo>
                    <a:lnTo>
                      <a:pt x="992873" y="622569"/>
                    </a:lnTo>
                    <a:cubicBezTo>
                      <a:pt x="992873" y="638752"/>
                      <a:pt x="994777" y="651127"/>
                      <a:pt x="1001441" y="659695"/>
                    </a:cubicBezTo>
                    <a:lnTo>
                      <a:pt x="939565" y="659695"/>
                    </a:lnTo>
                    <a:cubicBezTo>
                      <a:pt x="945276" y="650175"/>
                      <a:pt x="948132" y="638752"/>
                      <a:pt x="948132" y="622569"/>
                    </a:cubicBezTo>
                    <a:lnTo>
                      <a:pt x="948132" y="500720"/>
                    </a:lnTo>
                    <a:cubicBezTo>
                      <a:pt x="948132" y="484538"/>
                      <a:pt x="946228" y="472162"/>
                      <a:pt x="939565" y="463595"/>
                    </a:cubicBezTo>
                    <a:lnTo>
                      <a:pt x="1001441" y="463595"/>
                    </a:lnTo>
                    <a:close/>
                    <a:moveTo>
                      <a:pt x="816764" y="494057"/>
                    </a:moveTo>
                    <a:cubicBezTo>
                      <a:pt x="810101" y="494057"/>
                      <a:pt x="797726" y="495009"/>
                      <a:pt x="792014" y="498817"/>
                    </a:cubicBezTo>
                    <a:lnTo>
                      <a:pt x="792014" y="541654"/>
                    </a:lnTo>
                    <a:lnTo>
                      <a:pt x="809149" y="542606"/>
                    </a:lnTo>
                    <a:cubicBezTo>
                      <a:pt x="831996" y="542606"/>
                      <a:pt x="843419" y="534990"/>
                      <a:pt x="843419" y="517855"/>
                    </a:cubicBezTo>
                    <a:cubicBezTo>
                      <a:pt x="843419" y="503576"/>
                      <a:pt x="832948" y="494057"/>
                      <a:pt x="816764" y="494057"/>
                    </a:cubicBezTo>
                    <a:moveTo>
                      <a:pt x="1292735" y="495961"/>
                    </a:moveTo>
                    <a:lnTo>
                      <a:pt x="1278455" y="496913"/>
                    </a:lnTo>
                    <a:lnTo>
                      <a:pt x="1278455" y="551173"/>
                    </a:lnTo>
                    <a:lnTo>
                      <a:pt x="1283215" y="552125"/>
                    </a:lnTo>
                    <a:lnTo>
                      <a:pt x="1290831" y="552125"/>
                    </a:lnTo>
                    <a:cubicBezTo>
                      <a:pt x="1314629" y="552125"/>
                      <a:pt x="1327004" y="541654"/>
                      <a:pt x="1327004" y="523567"/>
                    </a:cubicBezTo>
                    <a:cubicBezTo>
                      <a:pt x="1327004" y="505480"/>
                      <a:pt x="1315581" y="495961"/>
                      <a:pt x="1292735" y="495961"/>
                    </a:cubicBezTo>
                    <a:moveTo>
                      <a:pt x="2864388" y="497865"/>
                    </a:moveTo>
                    <a:cubicBezTo>
                      <a:pt x="2829166" y="497865"/>
                      <a:pt x="2810127" y="519759"/>
                      <a:pt x="2810127" y="561645"/>
                    </a:cubicBezTo>
                    <a:cubicBezTo>
                      <a:pt x="2810127" y="603530"/>
                      <a:pt x="2829166" y="626377"/>
                      <a:pt x="2864388" y="626377"/>
                    </a:cubicBezTo>
                    <a:cubicBezTo>
                      <a:pt x="2899610" y="626377"/>
                      <a:pt x="2918648" y="603530"/>
                      <a:pt x="2918648" y="561645"/>
                    </a:cubicBezTo>
                    <a:cubicBezTo>
                      <a:pt x="2918648" y="520711"/>
                      <a:pt x="2899610" y="497865"/>
                      <a:pt x="2864388" y="497865"/>
                    </a:cubicBezTo>
                    <a:moveTo>
                      <a:pt x="1766801" y="497865"/>
                    </a:moveTo>
                    <a:cubicBezTo>
                      <a:pt x="1731579" y="497865"/>
                      <a:pt x="1712540" y="519759"/>
                      <a:pt x="1712540" y="561645"/>
                    </a:cubicBezTo>
                    <a:cubicBezTo>
                      <a:pt x="1712540" y="603530"/>
                      <a:pt x="1731579" y="626377"/>
                      <a:pt x="1766801" y="626377"/>
                    </a:cubicBezTo>
                    <a:cubicBezTo>
                      <a:pt x="1802022" y="626377"/>
                      <a:pt x="1821061" y="603530"/>
                      <a:pt x="1821061" y="561645"/>
                    </a:cubicBezTo>
                    <a:cubicBezTo>
                      <a:pt x="1820109" y="520711"/>
                      <a:pt x="1801070" y="497865"/>
                      <a:pt x="1766801" y="497865"/>
                    </a:cubicBezTo>
                    <a:moveTo>
                      <a:pt x="595914" y="497865"/>
                    </a:moveTo>
                    <a:cubicBezTo>
                      <a:pt x="560693" y="497865"/>
                      <a:pt x="541654" y="519759"/>
                      <a:pt x="541654" y="561645"/>
                    </a:cubicBezTo>
                    <a:cubicBezTo>
                      <a:pt x="541654" y="603530"/>
                      <a:pt x="560693" y="626377"/>
                      <a:pt x="595914" y="626377"/>
                    </a:cubicBezTo>
                    <a:cubicBezTo>
                      <a:pt x="631136" y="626377"/>
                      <a:pt x="650175" y="603530"/>
                      <a:pt x="650175" y="561645"/>
                    </a:cubicBezTo>
                    <a:cubicBezTo>
                      <a:pt x="649223" y="520711"/>
                      <a:pt x="630184" y="497865"/>
                      <a:pt x="595914" y="497865"/>
                    </a:cubicBezTo>
                    <a:moveTo>
                      <a:pt x="813909" y="570212"/>
                    </a:moveTo>
                    <a:lnTo>
                      <a:pt x="791062" y="571164"/>
                    </a:lnTo>
                    <a:lnTo>
                      <a:pt x="791062" y="627329"/>
                    </a:lnTo>
                    <a:cubicBezTo>
                      <a:pt x="796774" y="628280"/>
                      <a:pt x="809149" y="628280"/>
                      <a:pt x="812957" y="628280"/>
                    </a:cubicBezTo>
                    <a:cubicBezTo>
                      <a:pt x="833899" y="628280"/>
                      <a:pt x="846275" y="617809"/>
                      <a:pt x="846275" y="598770"/>
                    </a:cubicBezTo>
                    <a:cubicBezTo>
                      <a:pt x="847227" y="581635"/>
                      <a:pt x="835803" y="570212"/>
                      <a:pt x="813909" y="5702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0" name="Forma libre 149">
                <a:extLst>
                  <a:ext uri="{FF2B5EF4-FFF2-40B4-BE49-F238E27FC236}">
                    <a16:creationId xmlns:a16="http://schemas.microsoft.com/office/drawing/2014/main" id="{BDBE9556-9328-76B0-B058-0DA3F2AB9028}"/>
                  </a:ext>
                </a:extLst>
              </p:cNvPr>
              <p:cNvSpPr/>
              <p:nvPr/>
            </p:nvSpPr>
            <p:spPr>
              <a:xfrm>
                <a:off x="3886948" y="2857045"/>
                <a:ext cx="73299" cy="79011"/>
              </a:xfrm>
              <a:custGeom>
                <a:avLst/>
                <a:gdLst>
                  <a:gd name="connsiteX0" fmla="*/ 40933 w 73299"/>
                  <a:gd name="connsiteY0" fmla="*/ 0 h 79011"/>
                  <a:gd name="connsiteX1" fmla="*/ 40933 w 73299"/>
                  <a:gd name="connsiteY1" fmla="*/ 0 h 79011"/>
                  <a:gd name="connsiteX2" fmla="*/ 0 w 73299"/>
                  <a:gd name="connsiteY2" fmla="*/ 59972 h 79011"/>
                  <a:gd name="connsiteX3" fmla="*/ 38078 w 73299"/>
                  <a:gd name="connsiteY3" fmla="*/ 79011 h 79011"/>
                  <a:gd name="connsiteX4" fmla="*/ 73300 w 73299"/>
                  <a:gd name="connsiteY4" fmla="*/ 59972 h 79011"/>
                  <a:gd name="connsiteX5" fmla="*/ 40933 w 73299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1">
                    <a:moveTo>
                      <a:pt x="40933" y="0"/>
                    </a:moveTo>
                    <a:cubicBezTo>
                      <a:pt x="40933" y="0"/>
                      <a:pt x="40933" y="0"/>
                      <a:pt x="40933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60924"/>
                      <a:pt x="55212" y="0"/>
                      <a:pt x="4093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" name="Forma libre 150">
                <a:extLst>
                  <a:ext uri="{FF2B5EF4-FFF2-40B4-BE49-F238E27FC236}">
                    <a16:creationId xmlns:a16="http://schemas.microsoft.com/office/drawing/2014/main" id="{D6097950-91D9-B13E-E0CB-3B0B4C9FDA69}"/>
                  </a:ext>
                </a:extLst>
              </p:cNvPr>
              <p:cNvSpPr/>
              <p:nvPr/>
            </p:nvSpPr>
            <p:spPr>
              <a:xfrm>
                <a:off x="4641837" y="2858949"/>
                <a:ext cx="73333" cy="79011"/>
              </a:xfrm>
              <a:custGeom>
                <a:avLst/>
                <a:gdLst>
                  <a:gd name="connsiteX0" fmla="*/ 40934 w 73333"/>
                  <a:gd name="connsiteY0" fmla="*/ 0 h 79011"/>
                  <a:gd name="connsiteX1" fmla="*/ 40934 w 73333"/>
                  <a:gd name="connsiteY1" fmla="*/ 0 h 79011"/>
                  <a:gd name="connsiteX2" fmla="*/ 0 w 73333"/>
                  <a:gd name="connsiteY2" fmla="*/ 59972 h 79011"/>
                  <a:gd name="connsiteX3" fmla="*/ 38078 w 73333"/>
                  <a:gd name="connsiteY3" fmla="*/ 79011 h 79011"/>
                  <a:gd name="connsiteX4" fmla="*/ 73300 w 73333"/>
                  <a:gd name="connsiteY4" fmla="*/ 59972 h 79011"/>
                  <a:gd name="connsiteX5" fmla="*/ 40934 w 73333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33" h="79011">
                    <a:moveTo>
                      <a:pt x="40934" y="0"/>
                    </a:moveTo>
                    <a:cubicBezTo>
                      <a:pt x="40934" y="0"/>
                      <a:pt x="40934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4252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2" name="Forma libre 151">
                <a:extLst>
                  <a:ext uri="{FF2B5EF4-FFF2-40B4-BE49-F238E27FC236}">
                    <a16:creationId xmlns:a16="http://schemas.microsoft.com/office/drawing/2014/main" id="{6477E979-A71E-CBCC-58C0-7053987CD55C}"/>
                  </a:ext>
                </a:extLst>
              </p:cNvPr>
              <p:cNvSpPr/>
              <p:nvPr/>
            </p:nvSpPr>
            <p:spPr>
              <a:xfrm>
                <a:off x="5455745" y="2856093"/>
                <a:ext cx="74285" cy="79011"/>
              </a:xfrm>
              <a:custGeom>
                <a:avLst/>
                <a:gdLst>
                  <a:gd name="connsiteX0" fmla="*/ 41886 w 74285"/>
                  <a:gd name="connsiteY0" fmla="*/ 0 h 79011"/>
                  <a:gd name="connsiteX1" fmla="*/ 41886 w 74285"/>
                  <a:gd name="connsiteY1" fmla="*/ 0 h 79011"/>
                  <a:gd name="connsiteX2" fmla="*/ 0 w 74285"/>
                  <a:gd name="connsiteY2" fmla="*/ 59972 h 79011"/>
                  <a:gd name="connsiteX3" fmla="*/ 39030 w 74285"/>
                  <a:gd name="connsiteY3" fmla="*/ 79011 h 79011"/>
                  <a:gd name="connsiteX4" fmla="*/ 74252 w 74285"/>
                  <a:gd name="connsiteY4" fmla="*/ 59972 h 79011"/>
                  <a:gd name="connsiteX5" fmla="*/ 41886 w 74285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285" h="79011">
                    <a:moveTo>
                      <a:pt x="41886" y="0"/>
                    </a:moveTo>
                    <a:cubicBezTo>
                      <a:pt x="41886" y="0"/>
                      <a:pt x="41886" y="0"/>
                      <a:pt x="41886" y="0"/>
                    </a:cubicBezTo>
                    <a:cubicBezTo>
                      <a:pt x="27606" y="952"/>
                      <a:pt x="0" y="59972"/>
                      <a:pt x="0" y="59972"/>
                    </a:cubicBezTo>
                    <a:lnTo>
                      <a:pt x="39030" y="79011"/>
                    </a:lnTo>
                    <a:lnTo>
                      <a:pt x="74252" y="59972"/>
                    </a:lnTo>
                    <a:cubicBezTo>
                      <a:pt x="75203" y="59972"/>
                      <a:pt x="56165" y="0"/>
                      <a:pt x="41886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" name="Forma libre 152">
                <a:extLst>
                  <a:ext uri="{FF2B5EF4-FFF2-40B4-BE49-F238E27FC236}">
                    <a16:creationId xmlns:a16="http://schemas.microsoft.com/office/drawing/2014/main" id="{589995B9-6A3C-04EC-8C40-0E717C39A83E}"/>
                  </a:ext>
                </a:extLst>
              </p:cNvPr>
              <p:cNvSpPr/>
              <p:nvPr/>
            </p:nvSpPr>
            <p:spPr>
              <a:xfrm>
                <a:off x="4660876" y="3225446"/>
                <a:ext cx="73299" cy="79010"/>
              </a:xfrm>
              <a:custGeom>
                <a:avLst/>
                <a:gdLst>
                  <a:gd name="connsiteX0" fmla="*/ 40934 w 73299"/>
                  <a:gd name="connsiteY0" fmla="*/ 0 h 79010"/>
                  <a:gd name="connsiteX1" fmla="*/ 40934 w 73299"/>
                  <a:gd name="connsiteY1" fmla="*/ 0 h 79010"/>
                  <a:gd name="connsiteX2" fmla="*/ 0 w 73299"/>
                  <a:gd name="connsiteY2" fmla="*/ 59972 h 79010"/>
                  <a:gd name="connsiteX3" fmla="*/ 38078 w 73299"/>
                  <a:gd name="connsiteY3" fmla="*/ 79011 h 79010"/>
                  <a:gd name="connsiteX4" fmla="*/ 73300 w 73299"/>
                  <a:gd name="connsiteY4" fmla="*/ 59972 h 79010"/>
                  <a:gd name="connsiteX5" fmla="*/ 40934 w 73299"/>
                  <a:gd name="connsiteY5" fmla="*/ 0 h 7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0">
                    <a:moveTo>
                      <a:pt x="40934" y="0"/>
                    </a:moveTo>
                    <a:cubicBezTo>
                      <a:pt x="40934" y="0"/>
                      <a:pt x="39982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4" name="Forma libre 153">
                <a:extLst>
                  <a:ext uri="{FF2B5EF4-FFF2-40B4-BE49-F238E27FC236}">
                    <a16:creationId xmlns:a16="http://schemas.microsoft.com/office/drawing/2014/main" id="{A1932020-E383-9C2C-7178-8658E77C71C6}"/>
                  </a:ext>
                </a:extLst>
              </p:cNvPr>
              <p:cNvSpPr/>
              <p:nvPr/>
            </p:nvSpPr>
            <p:spPr>
              <a:xfrm>
                <a:off x="1881121" y="2456279"/>
                <a:ext cx="665968" cy="1092827"/>
              </a:xfrm>
              <a:custGeom>
                <a:avLst/>
                <a:gdLst>
                  <a:gd name="connsiteX0" fmla="*/ 68629 w 665968"/>
                  <a:gd name="connsiteY0" fmla="*/ 0 h 1092827"/>
                  <a:gd name="connsiteX1" fmla="*/ 49591 w 665968"/>
                  <a:gd name="connsiteY1" fmla="*/ 4760 h 1092827"/>
                  <a:gd name="connsiteX2" fmla="*/ 38167 w 665968"/>
                  <a:gd name="connsiteY2" fmla="*/ 1904 h 1092827"/>
                  <a:gd name="connsiteX3" fmla="*/ 7705 w 665968"/>
                  <a:gd name="connsiteY3" fmla="*/ 60924 h 1092827"/>
                  <a:gd name="connsiteX4" fmla="*/ 28648 w 665968"/>
                  <a:gd name="connsiteY4" fmla="*/ 108521 h 1092827"/>
                  <a:gd name="connsiteX5" fmla="*/ 36263 w 665968"/>
                  <a:gd name="connsiteY5" fmla="*/ 130416 h 1092827"/>
                  <a:gd name="connsiteX6" fmla="*/ 61014 w 665968"/>
                  <a:gd name="connsiteY6" fmla="*/ 130416 h 1092827"/>
                  <a:gd name="connsiteX7" fmla="*/ 52446 w 665968"/>
                  <a:gd name="connsiteY7" fmla="*/ 96146 h 1092827"/>
                  <a:gd name="connsiteX8" fmla="*/ 32456 w 665968"/>
                  <a:gd name="connsiteY8" fmla="*/ 55213 h 1092827"/>
                  <a:gd name="connsiteX9" fmla="*/ 38167 w 665968"/>
                  <a:gd name="connsiteY9" fmla="*/ 21895 h 1092827"/>
                  <a:gd name="connsiteX10" fmla="*/ 57206 w 665968"/>
                  <a:gd name="connsiteY10" fmla="*/ 29510 h 1092827"/>
                  <a:gd name="connsiteX11" fmla="*/ 71485 w 665968"/>
                  <a:gd name="connsiteY11" fmla="*/ 22847 h 1092827"/>
                  <a:gd name="connsiteX12" fmla="*/ 99091 w 665968"/>
                  <a:gd name="connsiteY12" fmla="*/ 51405 h 1092827"/>
                  <a:gd name="connsiteX13" fmla="*/ 110515 w 665968"/>
                  <a:gd name="connsiteY13" fmla="*/ 48549 h 1092827"/>
                  <a:gd name="connsiteX14" fmla="*/ 133361 w 665968"/>
                  <a:gd name="connsiteY14" fmla="*/ 86627 h 1092827"/>
                  <a:gd name="connsiteX15" fmla="*/ 150496 w 665968"/>
                  <a:gd name="connsiteY15" fmla="*/ 83771 h 1092827"/>
                  <a:gd name="connsiteX16" fmla="*/ 160968 w 665968"/>
                  <a:gd name="connsiteY16" fmla="*/ 110425 h 1092827"/>
                  <a:gd name="connsiteX17" fmla="*/ 157160 w 665968"/>
                  <a:gd name="connsiteY17" fmla="*/ 131368 h 1092827"/>
                  <a:gd name="connsiteX18" fmla="*/ 180006 w 665968"/>
                  <a:gd name="connsiteY18" fmla="*/ 131368 h 1092827"/>
                  <a:gd name="connsiteX19" fmla="*/ 183814 w 665968"/>
                  <a:gd name="connsiteY19" fmla="*/ 107569 h 1092827"/>
                  <a:gd name="connsiteX20" fmla="*/ 183814 w 665968"/>
                  <a:gd name="connsiteY20" fmla="*/ 106617 h 1092827"/>
                  <a:gd name="connsiteX21" fmla="*/ 173343 w 665968"/>
                  <a:gd name="connsiteY21" fmla="*/ 73300 h 1092827"/>
                  <a:gd name="connsiteX22" fmla="*/ 181910 w 665968"/>
                  <a:gd name="connsiteY22" fmla="*/ 75203 h 1092827"/>
                  <a:gd name="connsiteX23" fmla="*/ 184766 w 665968"/>
                  <a:gd name="connsiteY23" fmla="*/ 63780 h 1092827"/>
                  <a:gd name="connsiteX24" fmla="*/ 202853 w 665968"/>
                  <a:gd name="connsiteY24" fmla="*/ 43789 h 1092827"/>
                  <a:gd name="connsiteX25" fmla="*/ 207613 w 665968"/>
                  <a:gd name="connsiteY25" fmla="*/ 44741 h 1092827"/>
                  <a:gd name="connsiteX26" fmla="*/ 219036 w 665968"/>
                  <a:gd name="connsiteY26" fmla="*/ 72348 h 1092827"/>
                  <a:gd name="connsiteX27" fmla="*/ 216180 w 665968"/>
                  <a:gd name="connsiteY27" fmla="*/ 84723 h 1092827"/>
                  <a:gd name="connsiteX28" fmla="*/ 223796 w 665968"/>
                  <a:gd name="connsiteY28" fmla="*/ 86627 h 1092827"/>
                  <a:gd name="connsiteX29" fmla="*/ 199045 w 665968"/>
                  <a:gd name="connsiteY29" fmla="*/ 111377 h 1092827"/>
                  <a:gd name="connsiteX30" fmla="*/ 197141 w 665968"/>
                  <a:gd name="connsiteY30" fmla="*/ 111377 h 1092827"/>
                  <a:gd name="connsiteX31" fmla="*/ 192382 w 665968"/>
                  <a:gd name="connsiteY31" fmla="*/ 131368 h 1092827"/>
                  <a:gd name="connsiteX32" fmla="*/ 215228 w 665968"/>
                  <a:gd name="connsiteY32" fmla="*/ 131368 h 1092827"/>
                  <a:gd name="connsiteX33" fmla="*/ 213324 w 665968"/>
                  <a:gd name="connsiteY33" fmla="*/ 127560 h 1092827"/>
                  <a:gd name="connsiteX34" fmla="*/ 246642 w 665968"/>
                  <a:gd name="connsiteY34" fmla="*/ 90434 h 1092827"/>
                  <a:gd name="connsiteX35" fmla="*/ 267585 w 665968"/>
                  <a:gd name="connsiteY35" fmla="*/ 95194 h 1092827"/>
                  <a:gd name="connsiteX36" fmla="*/ 291383 w 665968"/>
                  <a:gd name="connsiteY36" fmla="*/ 83771 h 1092827"/>
                  <a:gd name="connsiteX37" fmla="*/ 318990 w 665968"/>
                  <a:gd name="connsiteY37" fmla="*/ 100906 h 1092827"/>
                  <a:gd name="connsiteX38" fmla="*/ 334221 w 665968"/>
                  <a:gd name="connsiteY38" fmla="*/ 96146 h 1092827"/>
                  <a:gd name="connsiteX39" fmla="*/ 366587 w 665968"/>
                  <a:gd name="connsiteY39" fmla="*/ 132320 h 1092827"/>
                  <a:gd name="connsiteX40" fmla="*/ 393241 w 665968"/>
                  <a:gd name="connsiteY40" fmla="*/ 132320 h 1092827"/>
                  <a:gd name="connsiteX41" fmla="*/ 329461 w 665968"/>
                  <a:gd name="connsiteY41" fmla="*/ 74251 h 1092827"/>
                  <a:gd name="connsiteX42" fmla="*/ 322797 w 665968"/>
                  <a:gd name="connsiteY42" fmla="*/ 74251 h 1092827"/>
                  <a:gd name="connsiteX43" fmla="*/ 288528 w 665968"/>
                  <a:gd name="connsiteY43" fmla="*/ 62828 h 1092827"/>
                  <a:gd name="connsiteX44" fmla="*/ 265681 w 665968"/>
                  <a:gd name="connsiteY44" fmla="*/ 69492 h 1092827"/>
                  <a:gd name="connsiteX45" fmla="*/ 242834 w 665968"/>
                  <a:gd name="connsiteY45" fmla="*/ 62828 h 1092827"/>
                  <a:gd name="connsiteX46" fmla="*/ 200949 w 665968"/>
                  <a:gd name="connsiteY46" fmla="*/ 25702 h 1092827"/>
                  <a:gd name="connsiteX47" fmla="*/ 161920 w 665968"/>
                  <a:gd name="connsiteY47" fmla="*/ 59972 h 1092827"/>
                  <a:gd name="connsiteX48" fmla="*/ 154304 w 665968"/>
                  <a:gd name="connsiteY48" fmla="*/ 60924 h 1092827"/>
                  <a:gd name="connsiteX49" fmla="*/ 148592 w 665968"/>
                  <a:gd name="connsiteY49" fmla="*/ 59972 h 1092827"/>
                  <a:gd name="connsiteX50" fmla="*/ 108611 w 665968"/>
                  <a:gd name="connsiteY50" fmla="*/ 26654 h 1092827"/>
                  <a:gd name="connsiteX51" fmla="*/ 105755 w 665968"/>
                  <a:gd name="connsiteY51" fmla="*/ 26654 h 1092827"/>
                  <a:gd name="connsiteX52" fmla="*/ 68629 w 665968"/>
                  <a:gd name="connsiteY52" fmla="*/ 0 h 1092827"/>
                  <a:gd name="connsiteX53" fmla="*/ 418943 w 665968"/>
                  <a:gd name="connsiteY53" fmla="*/ 158974 h 1092827"/>
                  <a:gd name="connsiteX54" fmla="*/ 418943 w 665968"/>
                  <a:gd name="connsiteY54" fmla="*/ 183724 h 1092827"/>
                  <a:gd name="connsiteX55" fmla="*/ 456069 w 665968"/>
                  <a:gd name="connsiteY55" fmla="*/ 233225 h 1092827"/>
                  <a:gd name="connsiteX56" fmla="*/ 477964 w 665968"/>
                  <a:gd name="connsiteY56" fmla="*/ 255120 h 1092827"/>
                  <a:gd name="connsiteX57" fmla="*/ 462733 w 665968"/>
                  <a:gd name="connsiteY57" fmla="*/ 284630 h 1092827"/>
                  <a:gd name="connsiteX58" fmla="*/ 436078 w 665968"/>
                  <a:gd name="connsiteY58" fmla="*/ 341747 h 1092827"/>
                  <a:gd name="connsiteX59" fmla="*/ 432270 w 665968"/>
                  <a:gd name="connsiteY59" fmla="*/ 396007 h 1092827"/>
                  <a:gd name="connsiteX60" fmla="*/ 422751 w 665968"/>
                  <a:gd name="connsiteY60" fmla="*/ 427421 h 1092827"/>
                  <a:gd name="connsiteX61" fmla="*/ 468444 w 665968"/>
                  <a:gd name="connsiteY61" fmla="*/ 490249 h 1092827"/>
                  <a:gd name="connsiteX62" fmla="*/ 483675 w 665968"/>
                  <a:gd name="connsiteY62" fmla="*/ 495009 h 1092827"/>
                  <a:gd name="connsiteX63" fmla="*/ 485579 w 665968"/>
                  <a:gd name="connsiteY63" fmla="*/ 494057 h 1092827"/>
                  <a:gd name="connsiteX64" fmla="*/ 478916 w 665968"/>
                  <a:gd name="connsiteY64" fmla="*/ 444556 h 1092827"/>
                  <a:gd name="connsiteX65" fmla="*/ 457021 w 665968"/>
                  <a:gd name="connsiteY65" fmla="*/ 391247 h 1092827"/>
                  <a:gd name="connsiteX66" fmla="*/ 461781 w 665968"/>
                  <a:gd name="connsiteY66" fmla="*/ 345554 h 1092827"/>
                  <a:gd name="connsiteX67" fmla="*/ 478916 w 665968"/>
                  <a:gd name="connsiteY67" fmla="*/ 302717 h 1092827"/>
                  <a:gd name="connsiteX68" fmla="*/ 481771 w 665968"/>
                  <a:gd name="connsiteY68" fmla="*/ 302717 h 1092827"/>
                  <a:gd name="connsiteX69" fmla="*/ 491291 w 665968"/>
                  <a:gd name="connsiteY69" fmla="*/ 286534 h 1092827"/>
                  <a:gd name="connsiteX70" fmla="*/ 510330 w 665968"/>
                  <a:gd name="connsiteY70" fmla="*/ 257024 h 1092827"/>
                  <a:gd name="connsiteX71" fmla="*/ 510330 w 665968"/>
                  <a:gd name="connsiteY71" fmla="*/ 257024 h 1092827"/>
                  <a:gd name="connsiteX72" fmla="*/ 512233 w 665968"/>
                  <a:gd name="connsiteY72" fmla="*/ 257024 h 1092827"/>
                  <a:gd name="connsiteX73" fmla="*/ 527464 w 665968"/>
                  <a:gd name="connsiteY73" fmla="*/ 279870 h 1092827"/>
                  <a:gd name="connsiteX74" fmla="*/ 536032 w 665968"/>
                  <a:gd name="connsiteY74" fmla="*/ 317948 h 1092827"/>
                  <a:gd name="connsiteX75" fmla="*/ 534128 w 665968"/>
                  <a:gd name="connsiteY75" fmla="*/ 357930 h 1092827"/>
                  <a:gd name="connsiteX76" fmla="*/ 523657 w 665968"/>
                  <a:gd name="connsiteY76" fmla="*/ 398863 h 1092827"/>
                  <a:gd name="connsiteX77" fmla="*/ 490339 w 665968"/>
                  <a:gd name="connsiteY77" fmla="*/ 446460 h 1092827"/>
                  <a:gd name="connsiteX78" fmla="*/ 500810 w 665968"/>
                  <a:gd name="connsiteY78" fmla="*/ 490249 h 1092827"/>
                  <a:gd name="connsiteX79" fmla="*/ 521753 w 665968"/>
                  <a:gd name="connsiteY79" fmla="*/ 455027 h 1092827"/>
                  <a:gd name="connsiteX80" fmla="*/ 546503 w 665968"/>
                  <a:gd name="connsiteY80" fmla="*/ 405527 h 1092827"/>
                  <a:gd name="connsiteX81" fmla="*/ 561734 w 665968"/>
                  <a:gd name="connsiteY81" fmla="*/ 378872 h 1092827"/>
                  <a:gd name="connsiteX82" fmla="*/ 568398 w 665968"/>
                  <a:gd name="connsiteY82" fmla="*/ 359833 h 1092827"/>
                  <a:gd name="connsiteX83" fmla="*/ 577917 w 665968"/>
                  <a:gd name="connsiteY83" fmla="*/ 361737 h 1092827"/>
                  <a:gd name="connsiteX84" fmla="*/ 588389 w 665968"/>
                  <a:gd name="connsiteY84" fmla="*/ 359833 h 1092827"/>
                  <a:gd name="connsiteX85" fmla="*/ 596004 w 665968"/>
                  <a:gd name="connsiteY85" fmla="*/ 383632 h 1092827"/>
                  <a:gd name="connsiteX86" fmla="*/ 582677 w 665968"/>
                  <a:gd name="connsiteY86" fmla="*/ 428373 h 1092827"/>
                  <a:gd name="connsiteX87" fmla="*/ 565542 w 665968"/>
                  <a:gd name="connsiteY87" fmla="*/ 448364 h 1092827"/>
                  <a:gd name="connsiteX88" fmla="*/ 551263 w 665968"/>
                  <a:gd name="connsiteY88" fmla="*/ 467403 h 1092827"/>
                  <a:gd name="connsiteX89" fmla="*/ 544599 w 665968"/>
                  <a:gd name="connsiteY89" fmla="*/ 466451 h 1092827"/>
                  <a:gd name="connsiteX90" fmla="*/ 507474 w 665968"/>
                  <a:gd name="connsiteY90" fmla="*/ 506432 h 1092827"/>
                  <a:gd name="connsiteX91" fmla="*/ 509378 w 665968"/>
                  <a:gd name="connsiteY91" fmla="*/ 562597 h 1092827"/>
                  <a:gd name="connsiteX92" fmla="*/ 526513 w 665968"/>
                  <a:gd name="connsiteY92" fmla="*/ 542606 h 1092827"/>
                  <a:gd name="connsiteX93" fmla="*/ 527464 w 665968"/>
                  <a:gd name="connsiteY93" fmla="*/ 511192 h 1092827"/>
                  <a:gd name="connsiteX94" fmla="*/ 535080 w 665968"/>
                  <a:gd name="connsiteY94" fmla="*/ 515952 h 1092827"/>
                  <a:gd name="connsiteX95" fmla="*/ 553167 w 665968"/>
                  <a:gd name="connsiteY95" fmla="*/ 496913 h 1092827"/>
                  <a:gd name="connsiteX96" fmla="*/ 559831 w 665968"/>
                  <a:gd name="connsiteY96" fmla="*/ 495961 h 1092827"/>
                  <a:gd name="connsiteX97" fmla="*/ 571254 w 665968"/>
                  <a:gd name="connsiteY97" fmla="*/ 519759 h 1092827"/>
                  <a:gd name="connsiteX98" fmla="*/ 559831 w 665968"/>
                  <a:gd name="connsiteY98" fmla="*/ 536894 h 1092827"/>
                  <a:gd name="connsiteX99" fmla="*/ 563638 w 665968"/>
                  <a:gd name="connsiteY99" fmla="*/ 541654 h 1092827"/>
                  <a:gd name="connsiteX100" fmla="*/ 540792 w 665968"/>
                  <a:gd name="connsiteY100" fmla="*/ 552125 h 1092827"/>
                  <a:gd name="connsiteX101" fmla="*/ 535080 w 665968"/>
                  <a:gd name="connsiteY101" fmla="*/ 551173 h 1092827"/>
                  <a:gd name="connsiteX102" fmla="*/ 517945 w 665968"/>
                  <a:gd name="connsiteY102" fmla="*/ 569260 h 1092827"/>
                  <a:gd name="connsiteX103" fmla="*/ 510330 w 665968"/>
                  <a:gd name="connsiteY103" fmla="*/ 623521 h 1092827"/>
                  <a:gd name="connsiteX104" fmla="*/ 505570 w 665968"/>
                  <a:gd name="connsiteY104" fmla="*/ 678733 h 1092827"/>
                  <a:gd name="connsiteX105" fmla="*/ 505570 w 665968"/>
                  <a:gd name="connsiteY105" fmla="*/ 698724 h 1092827"/>
                  <a:gd name="connsiteX106" fmla="*/ 501762 w 665968"/>
                  <a:gd name="connsiteY106" fmla="*/ 722522 h 1092827"/>
                  <a:gd name="connsiteX107" fmla="*/ 483675 w 665968"/>
                  <a:gd name="connsiteY107" fmla="*/ 752033 h 1092827"/>
                  <a:gd name="connsiteX108" fmla="*/ 496050 w 665968"/>
                  <a:gd name="connsiteY108" fmla="*/ 775831 h 1092827"/>
                  <a:gd name="connsiteX109" fmla="*/ 526513 w 665968"/>
                  <a:gd name="connsiteY109" fmla="*/ 711099 h 1092827"/>
                  <a:gd name="connsiteX110" fmla="*/ 537936 w 665968"/>
                  <a:gd name="connsiteY110" fmla="*/ 679685 h 1092827"/>
                  <a:gd name="connsiteX111" fmla="*/ 537936 w 665968"/>
                  <a:gd name="connsiteY111" fmla="*/ 634944 h 1092827"/>
                  <a:gd name="connsiteX112" fmla="*/ 537936 w 665968"/>
                  <a:gd name="connsiteY112" fmla="*/ 619713 h 1092827"/>
                  <a:gd name="connsiteX113" fmla="*/ 570302 w 665968"/>
                  <a:gd name="connsiteY113" fmla="*/ 578780 h 1092827"/>
                  <a:gd name="connsiteX114" fmla="*/ 593148 w 665968"/>
                  <a:gd name="connsiteY114" fmla="*/ 553077 h 1092827"/>
                  <a:gd name="connsiteX115" fmla="*/ 612187 w 665968"/>
                  <a:gd name="connsiteY115" fmla="*/ 534990 h 1092827"/>
                  <a:gd name="connsiteX116" fmla="*/ 622658 w 665968"/>
                  <a:gd name="connsiteY116" fmla="*/ 537846 h 1092827"/>
                  <a:gd name="connsiteX117" fmla="*/ 625514 w 665968"/>
                  <a:gd name="connsiteY117" fmla="*/ 537846 h 1092827"/>
                  <a:gd name="connsiteX118" fmla="*/ 638841 w 665968"/>
                  <a:gd name="connsiteY118" fmla="*/ 566404 h 1092827"/>
                  <a:gd name="connsiteX119" fmla="*/ 619803 w 665968"/>
                  <a:gd name="connsiteY119" fmla="*/ 620665 h 1092827"/>
                  <a:gd name="connsiteX120" fmla="*/ 613139 w 665968"/>
                  <a:gd name="connsiteY120" fmla="*/ 660646 h 1092827"/>
                  <a:gd name="connsiteX121" fmla="*/ 584581 w 665968"/>
                  <a:gd name="connsiteY121" fmla="*/ 692061 h 1092827"/>
                  <a:gd name="connsiteX122" fmla="*/ 546503 w 665968"/>
                  <a:gd name="connsiteY122" fmla="*/ 713003 h 1092827"/>
                  <a:gd name="connsiteX123" fmla="*/ 540792 w 665968"/>
                  <a:gd name="connsiteY123" fmla="*/ 713003 h 1092827"/>
                  <a:gd name="connsiteX124" fmla="*/ 509378 w 665968"/>
                  <a:gd name="connsiteY124" fmla="*/ 782495 h 1092827"/>
                  <a:gd name="connsiteX125" fmla="*/ 531272 w 665968"/>
                  <a:gd name="connsiteY125" fmla="*/ 769168 h 1092827"/>
                  <a:gd name="connsiteX126" fmla="*/ 543647 w 665968"/>
                  <a:gd name="connsiteY126" fmla="*/ 742513 h 1092827"/>
                  <a:gd name="connsiteX127" fmla="*/ 546503 w 665968"/>
                  <a:gd name="connsiteY127" fmla="*/ 748225 h 1092827"/>
                  <a:gd name="connsiteX128" fmla="*/ 555071 w 665968"/>
                  <a:gd name="connsiteY128" fmla="*/ 743465 h 1092827"/>
                  <a:gd name="connsiteX129" fmla="*/ 567446 w 665968"/>
                  <a:gd name="connsiteY129" fmla="*/ 739658 h 1092827"/>
                  <a:gd name="connsiteX130" fmla="*/ 578869 w 665968"/>
                  <a:gd name="connsiteY130" fmla="*/ 746321 h 1092827"/>
                  <a:gd name="connsiteX131" fmla="*/ 569350 w 665968"/>
                  <a:gd name="connsiteY131" fmla="*/ 767264 h 1092827"/>
                  <a:gd name="connsiteX132" fmla="*/ 560782 w 665968"/>
                  <a:gd name="connsiteY132" fmla="*/ 772023 h 1092827"/>
                  <a:gd name="connsiteX133" fmla="*/ 563638 w 665968"/>
                  <a:gd name="connsiteY133" fmla="*/ 777735 h 1092827"/>
                  <a:gd name="connsiteX134" fmla="*/ 547455 w 665968"/>
                  <a:gd name="connsiteY134" fmla="*/ 780591 h 1092827"/>
                  <a:gd name="connsiteX135" fmla="*/ 535080 w 665968"/>
                  <a:gd name="connsiteY135" fmla="*/ 775831 h 1092827"/>
                  <a:gd name="connsiteX136" fmla="*/ 510330 w 665968"/>
                  <a:gd name="connsiteY136" fmla="*/ 811053 h 1092827"/>
                  <a:gd name="connsiteX137" fmla="*/ 501762 w 665968"/>
                  <a:gd name="connsiteY137" fmla="*/ 815813 h 1092827"/>
                  <a:gd name="connsiteX138" fmla="*/ 482723 w 665968"/>
                  <a:gd name="connsiteY138" fmla="*/ 774879 h 1092827"/>
                  <a:gd name="connsiteX139" fmla="*/ 467492 w 665968"/>
                  <a:gd name="connsiteY139" fmla="*/ 777735 h 1092827"/>
                  <a:gd name="connsiteX140" fmla="*/ 446550 w 665968"/>
                  <a:gd name="connsiteY140" fmla="*/ 767264 h 1092827"/>
                  <a:gd name="connsiteX141" fmla="*/ 420847 w 665968"/>
                  <a:gd name="connsiteY141" fmla="*/ 740610 h 1092827"/>
                  <a:gd name="connsiteX142" fmla="*/ 420847 w 665968"/>
                  <a:gd name="connsiteY142" fmla="*/ 799630 h 1092827"/>
                  <a:gd name="connsiteX143" fmla="*/ 442742 w 665968"/>
                  <a:gd name="connsiteY143" fmla="*/ 791062 h 1092827"/>
                  <a:gd name="connsiteX144" fmla="*/ 452261 w 665968"/>
                  <a:gd name="connsiteY144" fmla="*/ 792966 h 1092827"/>
                  <a:gd name="connsiteX145" fmla="*/ 468444 w 665968"/>
                  <a:gd name="connsiteY145" fmla="*/ 803437 h 1092827"/>
                  <a:gd name="connsiteX146" fmla="*/ 474156 w 665968"/>
                  <a:gd name="connsiteY146" fmla="*/ 802486 h 1092827"/>
                  <a:gd name="connsiteX147" fmla="*/ 473204 w 665968"/>
                  <a:gd name="connsiteY147" fmla="*/ 826284 h 1092827"/>
                  <a:gd name="connsiteX148" fmla="*/ 483675 w 665968"/>
                  <a:gd name="connsiteY148" fmla="*/ 840563 h 1092827"/>
                  <a:gd name="connsiteX149" fmla="*/ 470348 w 665968"/>
                  <a:gd name="connsiteY149" fmla="*/ 891016 h 1092827"/>
                  <a:gd name="connsiteX150" fmla="*/ 455117 w 665968"/>
                  <a:gd name="connsiteY150" fmla="*/ 924334 h 1092827"/>
                  <a:gd name="connsiteX151" fmla="*/ 421799 w 665968"/>
                  <a:gd name="connsiteY151" fmla="*/ 950036 h 1092827"/>
                  <a:gd name="connsiteX152" fmla="*/ 421799 w 665968"/>
                  <a:gd name="connsiteY152" fmla="*/ 994777 h 1092827"/>
                  <a:gd name="connsiteX153" fmla="*/ 442742 w 665968"/>
                  <a:gd name="connsiteY153" fmla="*/ 986210 h 1092827"/>
                  <a:gd name="connsiteX154" fmla="*/ 444646 w 665968"/>
                  <a:gd name="connsiteY154" fmla="*/ 986210 h 1092827"/>
                  <a:gd name="connsiteX155" fmla="*/ 473204 w 665968"/>
                  <a:gd name="connsiteY155" fmla="*/ 945277 h 1092827"/>
                  <a:gd name="connsiteX156" fmla="*/ 490339 w 665968"/>
                  <a:gd name="connsiteY156" fmla="*/ 891968 h 1092827"/>
                  <a:gd name="connsiteX157" fmla="*/ 498906 w 665968"/>
                  <a:gd name="connsiteY157" fmla="*/ 853890 h 1092827"/>
                  <a:gd name="connsiteX158" fmla="*/ 531272 w 665968"/>
                  <a:gd name="connsiteY158" fmla="*/ 823428 h 1092827"/>
                  <a:gd name="connsiteX159" fmla="*/ 538888 w 665968"/>
                  <a:gd name="connsiteY159" fmla="*/ 824380 h 1092827"/>
                  <a:gd name="connsiteX160" fmla="*/ 556975 w 665968"/>
                  <a:gd name="connsiteY160" fmla="*/ 799630 h 1092827"/>
                  <a:gd name="connsiteX161" fmla="*/ 576965 w 665968"/>
                  <a:gd name="connsiteY161" fmla="*/ 807245 h 1092827"/>
                  <a:gd name="connsiteX162" fmla="*/ 597908 w 665968"/>
                  <a:gd name="connsiteY162" fmla="*/ 791062 h 1092827"/>
                  <a:gd name="connsiteX163" fmla="*/ 610283 w 665968"/>
                  <a:gd name="connsiteY163" fmla="*/ 805341 h 1092827"/>
                  <a:gd name="connsiteX164" fmla="*/ 617899 w 665968"/>
                  <a:gd name="connsiteY164" fmla="*/ 812957 h 1092827"/>
                  <a:gd name="connsiteX165" fmla="*/ 599812 w 665968"/>
                  <a:gd name="connsiteY165" fmla="*/ 840563 h 1092827"/>
                  <a:gd name="connsiteX166" fmla="*/ 572206 w 665968"/>
                  <a:gd name="connsiteY166" fmla="*/ 876737 h 1092827"/>
                  <a:gd name="connsiteX167" fmla="*/ 566494 w 665968"/>
                  <a:gd name="connsiteY167" fmla="*/ 876737 h 1092827"/>
                  <a:gd name="connsiteX168" fmla="*/ 549359 w 665968"/>
                  <a:gd name="connsiteY168" fmla="*/ 896728 h 1092827"/>
                  <a:gd name="connsiteX169" fmla="*/ 545551 w 665968"/>
                  <a:gd name="connsiteY169" fmla="*/ 896728 h 1092827"/>
                  <a:gd name="connsiteX170" fmla="*/ 524609 w 665968"/>
                  <a:gd name="connsiteY170" fmla="*/ 891968 h 1092827"/>
                  <a:gd name="connsiteX171" fmla="*/ 483675 w 665968"/>
                  <a:gd name="connsiteY171" fmla="*/ 939565 h 1092827"/>
                  <a:gd name="connsiteX172" fmla="*/ 486531 w 665968"/>
                  <a:gd name="connsiteY172" fmla="*/ 942421 h 1092827"/>
                  <a:gd name="connsiteX173" fmla="*/ 492243 w 665968"/>
                  <a:gd name="connsiteY173" fmla="*/ 940517 h 1092827"/>
                  <a:gd name="connsiteX174" fmla="*/ 516993 w 665968"/>
                  <a:gd name="connsiteY174" fmla="*/ 921478 h 1092827"/>
                  <a:gd name="connsiteX175" fmla="*/ 530320 w 665968"/>
                  <a:gd name="connsiteY175" fmla="*/ 903391 h 1092827"/>
                  <a:gd name="connsiteX176" fmla="*/ 532224 w 665968"/>
                  <a:gd name="connsiteY176" fmla="*/ 911959 h 1092827"/>
                  <a:gd name="connsiteX177" fmla="*/ 552215 w 665968"/>
                  <a:gd name="connsiteY177" fmla="*/ 908151 h 1092827"/>
                  <a:gd name="connsiteX178" fmla="*/ 559831 w 665968"/>
                  <a:gd name="connsiteY178" fmla="*/ 909103 h 1092827"/>
                  <a:gd name="connsiteX179" fmla="*/ 567446 w 665968"/>
                  <a:gd name="connsiteY179" fmla="*/ 933853 h 1092827"/>
                  <a:gd name="connsiteX180" fmla="*/ 548407 w 665968"/>
                  <a:gd name="connsiteY180" fmla="*/ 940517 h 1092827"/>
                  <a:gd name="connsiteX181" fmla="*/ 542696 w 665968"/>
                  <a:gd name="connsiteY181" fmla="*/ 939565 h 1092827"/>
                  <a:gd name="connsiteX182" fmla="*/ 541744 w 665968"/>
                  <a:gd name="connsiteY182" fmla="*/ 939565 h 1092827"/>
                  <a:gd name="connsiteX183" fmla="*/ 538888 w 665968"/>
                  <a:gd name="connsiteY183" fmla="*/ 948132 h 1092827"/>
                  <a:gd name="connsiteX184" fmla="*/ 519849 w 665968"/>
                  <a:gd name="connsiteY184" fmla="*/ 934805 h 1092827"/>
                  <a:gd name="connsiteX185" fmla="*/ 501762 w 665968"/>
                  <a:gd name="connsiteY185" fmla="*/ 947180 h 1092827"/>
                  <a:gd name="connsiteX186" fmla="*/ 505570 w 665968"/>
                  <a:gd name="connsiteY186" fmla="*/ 980498 h 1092827"/>
                  <a:gd name="connsiteX187" fmla="*/ 497954 w 665968"/>
                  <a:gd name="connsiteY187" fmla="*/ 1011912 h 1092827"/>
                  <a:gd name="connsiteX188" fmla="*/ 478916 w 665968"/>
                  <a:gd name="connsiteY188" fmla="*/ 1041422 h 1092827"/>
                  <a:gd name="connsiteX189" fmla="*/ 432270 w 665968"/>
                  <a:gd name="connsiteY189" fmla="*/ 1070933 h 1092827"/>
                  <a:gd name="connsiteX190" fmla="*/ 420847 w 665968"/>
                  <a:gd name="connsiteY190" fmla="*/ 1069981 h 1092827"/>
                  <a:gd name="connsiteX191" fmla="*/ 420847 w 665968"/>
                  <a:gd name="connsiteY191" fmla="*/ 1078548 h 1092827"/>
                  <a:gd name="connsiteX192" fmla="*/ 417991 w 665968"/>
                  <a:gd name="connsiteY192" fmla="*/ 1092827 h 1092827"/>
                  <a:gd name="connsiteX193" fmla="*/ 424655 w 665968"/>
                  <a:gd name="connsiteY193" fmla="*/ 1092827 h 1092827"/>
                  <a:gd name="connsiteX194" fmla="*/ 488435 w 665968"/>
                  <a:gd name="connsiteY194" fmla="*/ 1069029 h 1092827"/>
                  <a:gd name="connsiteX195" fmla="*/ 495099 w 665968"/>
                  <a:gd name="connsiteY195" fmla="*/ 1055702 h 1092827"/>
                  <a:gd name="connsiteX196" fmla="*/ 517945 w 665968"/>
                  <a:gd name="connsiteY196" fmla="*/ 1025240 h 1092827"/>
                  <a:gd name="connsiteX197" fmla="*/ 527464 w 665968"/>
                  <a:gd name="connsiteY197" fmla="*/ 1011912 h 1092827"/>
                  <a:gd name="connsiteX198" fmla="*/ 530320 w 665968"/>
                  <a:gd name="connsiteY198" fmla="*/ 988114 h 1092827"/>
                  <a:gd name="connsiteX199" fmla="*/ 536032 w 665968"/>
                  <a:gd name="connsiteY199" fmla="*/ 970979 h 1092827"/>
                  <a:gd name="connsiteX200" fmla="*/ 550311 w 665968"/>
                  <a:gd name="connsiteY200" fmla="*/ 967171 h 1092827"/>
                  <a:gd name="connsiteX201" fmla="*/ 555071 w 665968"/>
                  <a:gd name="connsiteY201" fmla="*/ 967171 h 1092827"/>
                  <a:gd name="connsiteX202" fmla="*/ 562686 w 665968"/>
                  <a:gd name="connsiteY202" fmla="*/ 956700 h 1092827"/>
                  <a:gd name="connsiteX203" fmla="*/ 588389 w 665968"/>
                  <a:gd name="connsiteY203" fmla="*/ 891968 h 1092827"/>
                  <a:gd name="connsiteX204" fmla="*/ 622658 w 665968"/>
                  <a:gd name="connsiteY204" fmla="*/ 851034 h 1092827"/>
                  <a:gd name="connsiteX205" fmla="*/ 632178 w 665968"/>
                  <a:gd name="connsiteY205" fmla="*/ 791062 h 1092827"/>
                  <a:gd name="connsiteX206" fmla="*/ 610283 w 665968"/>
                  <a:gd name="connsiteY206" fmla="*/ 760600 h 1092827"/>
                  <a:gd name="connsiteX207" fmla="*/ 596956 w 665968"/>
                  <a:gd name="connsiteY207" fmla="*/ 717763 h 1092827"/>
                  <a:gd name="connsiteX208" fmla="*/ 611235 w 665968"/>
                  <a:gd name="connsiteY208" fmla="*/ 690157 h 1092827"/>
                  <a:gd name="connsiteX209" fmla="*/ 644553 w 665968"/>
                  <a:gd name="connsiteY209" fmla="*/ 643512 h 1092827"/>
                  <a:gd name="connsiteX210" fmla="*/ 644553 w 665968"/>
                  <a:gd name="connsiteY210" fmla="*/ 630184 h 1092827"/>
                  <a:gd name="connsiteX211" fmla="*/ 650265 w 665968"/>
                  <a:gd name="connsiteY211" fmla="*/ 625425 h 1092827"/>
                  <a:gd name="connsiteX212" fmla="*/ 663592 w 665968"/>
                  <a:gd name="connsiteY212" fmla="*/ 570212 h 1092827"/>
                  <a:gd name="connsiteX213" fmla="*/ 625514 w 665968"/>
                  <a:gd name="connsiteY213" fmla="*/ 511192 h 1092827"/>
                  <a:gd name="connsiteX214" fmla="*/ 603620 w 665968"/>
                  <a:gd name="connsiteY214" fmla="*/ 514048 h 1092827"/>
                  <a:gd name="connsiteX215" fmla="*/ 579821 w 665968"/>
                  <a:gd name="connsiteY215" fmla="*/ 473114 h 1092827"/>
                  <a:gd name="connsiteX216" fmla="*/ 596956 w 665968"/>
                  <a:gd name="connsiteY216" fmla="*/ 448364 h 1092827"/>
                  <a:gd name="connsiteX217" fmla="*/ 620755 w 665968"/>
                  <a:gd name="connsiteY217" fmla="*/ 378872 h 1092827"/>
                  <a:gd name="connsiteX218" fmla="*/ 604572 w 665968"/>
                  <a:gd name="connsiteY218" fmla="*/ 340795 h 1092827"/>
                  <a:gd name="connsiteX219" fmla="*/ 585533 w 665968"/>
                  <a:gd name="connsiteY219" fmla="*/ 337939 h 1092827"/>
                  <a:gd name="connsiteX220" fmla="*/ 570302 w 665968"/>
                  <a:gd name="connsiteY220" fmla="*/ 338891 h 1092827"/>
                  <a:gd name="connsiteX221" fmla="*/ 559831 w 665968"/>
                  <a:gd name="connsiteY221" fmla="*/ 306525 h 1092827"/>
                  <a:gd name="connsiteX222" fmla="*/ 549359 w 665968"/>
                  <a:gd name="connsiteY222" fmla="*/ 257976 h 1092827"/>
                  <a:gd name="connsiteX223" fmla="*/ 513185 w 665968"/>
                  <a:gd name="connsiteY223" fmla="*/ 238937 h 1092827"/>
                  <a:gd name="connsiteX224" fmla="*/ 501762 w 665968"/>
                  <a:gd name="connsiteY224" fmla="*/ 239889 h 1092827"/>
                  <a:gd name="connsiteX225" fmla="*/ 481771 w 665968"/>
                  <a:gd name="connsiteY225" fmla="*/ 220850 h 1092827"/>
                  <a:gd name="connsiteX226" fmla="*/ 472252 w 665968"/>
                  <a:gd name="connsiteY226" fmla="*/ 200859 h 1092827"/>
                  <a:gd name="connsiteX227" fmla="*/ 418943 w 665968"/>
                  <a:gd name="connsiteY227" fmla="*/ 158974 h 1092827"/>
                  <a:gd name="connsiteX228" fmla="*/ 418943 w 665968"/>
                  <a:gd name="connsiteY228" fmla="*/ 535942 h 1092827"/>
                  <a:gd name="connsiteX229" fmla="*/ 418943 w 665968"/>
                  <a:gd name="connsiteY229" fmla="*/ 576876 h 1092827"/>
                  <a:gd name="connsiteX230" fmla="*/ 455117 w 665968"/>
                  <a:gd name="connsiteY230" fmla="*/ 613050 h 1092827"/>
                  <a:gd name="connsiteX231" fmla="*/ 472252 w 665968"/>
                  <a:gd name="connsiteY231" fmla="*/ 638752 h 1092827"/>
                  <a:gd name="connsiteX232" fmla="*/ 495099 w 665968"/>
                  <a:gd name="connsiteY232" fmla="*/ 657791 h 1092827"/>
                  <a:gd name="connsiteX233" fmla="*/ 492243 w 665968"/>
                  <a:gd name="connsiteY233" fmla="*/ 589251 h 1092827"/>
                  <a:gd name="connsiteX234" fmla="*/ 488435 w 665968"/>
                  <a:gd name="connsiteY234" fmla="*/ 589251 h 1092827"/>
                  <a:gd name="connsiteX235" fmla="*/ 467492 w 665968"/>
                  <a:gd name="connsiteY235" fmla="*/ 572116 h 1092827"/>
                  <a:gd name="connsiteX236" fmla="*/ 463684 w 665968"/>
                  <a:gd name="connsiteY236" fmla="*/ 572116 h 1092827"/>
                  <a:gd name="connsiteX237" fmla="*/ 435126 w 665968"/>
                  <a:gd name="connsiteY237" fmla="*/ 543558 h 1092827"/>
                  <a:gd name="connsiteX238" fmla="*/ 433222 w 665968"/>
                  <a:gd name="connsiteY238" fmla="*/ 543558 h 1092827"/>
                  <a:gd name="connsiteX239" fmla="*/ 418943 w 665968"/>
                  <a:gd name="connsiteY239" fmla="*/ 535942 h 109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665968" h="1092827">
                    <a:moveTo>
                      <a:pt x="68629" y="0"/>
                    </a:moveTo>
                    <a:cubicBezTo>
                      <a:pt x="62918" y="0"/>
                      <a:pt x="56254" y="952"/>
                      <a:pt x="49591" y="4760"/>
                    </a:cubicBezTo>
                    <a:cubicBezTo>
                      <a:pt x="46735" y="2856"/>
                      <a:pt x="42927" y="1904"/>
                      <a:pt x="38167" y="1904"/>
                    </a:cubicBezTo>
                    <a:cubicBezTo>
                      <a:pt x="18177" y="1904"/>
                      <a:pt x="-15141" y="19039"/>
                      <a:pt x="7705" y="60924"/>
                    </a:cubicBezTo>
                    <a:cubicBezTo>
                      <a:pt x="7705" y="60924"/>
                      <a:pt x="5801" y="98050"/>
                      <a:pt x="28648" y="108521"/>
                    </a:cubicBezTo>
                    <a:cubicBezTo>
                      <a:pt x="28648" y="108521"/>
                      <a:pt x="31504" y="121848"/>
                      <a:pt x="36263" y="130416"/>
                    </a:cubicBezTo>
                    <a:lnTo>
                      <a:pt x="61014" y="130416"/>
                    </a:lnTo>
                    <a:cubicBezTo>
                      <a:pt x="43879" y="109473"/>
                      <a:pt x="52446" y="96146"/>
                      <a:pt x="52446" y="96146"/>
                    </a:cubicBezTo>
                    <a:cubicBezTo>
                      <a:pt x="19129" y="90434"/>
                      <a:pt x="32456" y="55213"/>
                      <a:pt x="32456" y="55213"/>
                    </a:cubicBezTo>
                    <a:cubicBezTo>
                      <a:pt x="12465" y="38078"/>
                      <a:pt x="21984" y="21895"/>
                      <a:pt x="38167" y="21895"/>
                    </a:cubicBezTo>
                    <a:cubicBezTo>
                      <a:pt x="43879" y="21895"/>
                      <a:pt x="50542" y="23799"/>
                      <a:pt x="57206" y="29510"/>
                    </a:cubicBezTo>
                    <a:cubicBezTo>
                      <a:pt x="62918" y="24750"/>
                      <a:pt x="67677" y="22847"/>
                      <a:pt x="71485" y="22847"/>
                    </a:cubicBezTo>
                    <a:cubicBezTo>
                      <a:pt x="88620" y="22847"/>
                      <a:pt x="99091" y="51405"/>
                      <a:pt x="99091" y="51405"/>
                    </a:cubicBezTo>
                    <a:cubicBezTo>
                      <a:pt x="103851" y="49501"/>
                      <a:pt x="107659" y="48549"/>
                      <a:pt x="110515" y="48549"/>
                    </a:cubicBezTo>
                    <a:cubicBezTo>
                      <a:pt x="133361" y="48549"/>
                      <a:pt x="133361" y="86627"/>
                      <a:pt x="133361" y="86627"/>
                    </a:cubicBezTo>
                    <a:lnTo>
                      <a:pt x="150496" y="83771"/>
                    </a:lnTo>
                    <a:cubicBezTo>
                      <a:pt x="154304" y="101858"/>
                      <a:pt x="160968" y="110425"/>
                      <a:pt x="160968" y="110425"/>
                    </a:cubicBezTo>
                    <a:cubicBezTo>
                      <a:pt x="157160" y="116137"/>
                      <a:pt x="157160" y="125656"/>
                      <a:pt x="157160" y="131368"/>
                    </a:cubicBezTo>
                    <a:lnTo>
                      <a:pt x="180006" y="131368"/>
                    </a:lnTo>
                    <a:cubicBezTo>
                      <a:pt x="180958" y="120897"/>
                      <a:pt x="182862" y="113281"/>
                      <a:pt x="183814" y="107569"/>
                    </a:cubicBezTo>
                    <a:lnTo>
                      <a:pt x="183814" y="106617"/>
                    </a:lnTo>
                    <a:cubicBezTo>
                      <a:pt x="178102" y="102810"/>
                      <a:pt x="170487" y="93290"/>
                      <a:pt x="173343" y="73300"/>
                    </a:cubicBezTo>
                    <a:lnTo>
                      <a:pt x="181910" y="75203"/>
                    </a:lnTo>
                    <a:lnTo>
                      <a:pt x="184766" y="63780"/>
                    </a:lnTo>
                    <a:cubicBezTo>
                      <a:pt x="184766" y="63780"/>
                      <a:pt x="189526" y="43789"/>
                      <a:pt x="202853" y="43789"/>
                    </a:cubicBezTo>
                    <a:cubicBezTo>
                      <a:pt x="204757" y="43789"/>
                      <a:pt x="205709" y="43789"/>
                      <a:pt x="207613" y="44741"/>
                    </a:cubicBezTo>
                    <a:cubicBezTo>
                      <a:pt x="207613" y="44741"/>
                      <a:pt x="224747" y="45693"/>
                      <a:pt x="219036" y="72348"/>
                    </a:cubicBezTo>
                    <a:lnTo>
                      <a:pt x="216180" y="84723"/>
                    </a:lnTo>
                    <a:lnTo>
                      <a:pt x="223796" y="86627"/>
                    </a:lnTo>
                    <a:cubicBezTo>
                      <a:pt x="223796" y="86627"/>
                      <a:pt x="211420" y="111377"/>
                      <a:pt x="199045" y="111377"/>
                    </a:cubicBezTo>
                    <a:cubicBezTo>
                      <a:pt x="198093" y="111377"/>
                      <a:pt x="197141" y="111377"/>
                      <a:pt x="197141" y="111377"/>
                    </a:cubicBezTo>
                    <a:cubicBezTo>
                      <a:pt x="195237" y="118993"/>
                      <a:pt x="193334" y="126608"/>
                      <a:pt x="192382" y="131368"/>
                    </a:cubicBezTo>
                    <a:lnTo>
                      <a:pt x="215228" y="131368"/>
                    </a:lnTo>
                    <a:lnTo>
                      <a:pt x="213324" y="127560"/>
                    </a:lnTo>
                    <a:cubicBezTo>
                      <a:pt x="238075" y="118041"/>
                      <a:pt x="246642" y="90434"/>
                      <a:pt x="246642" y="90434"/>
                    </a:cubicBezTo>
                    <a:lnTo>
                      <a:pt x="267585" y="95194"/>
                    </a:lnTo>
                    <a:cubicBezTo>
                      <a:pt x="276152" y="86627"/>
                      <a:pt x="284720" y="83771"/>
                      <a:pt x="291383" y="83771"/>
                    </a:cubicBezTo>
                    <a:cubicBezTo>
                      <a:pt x="308518" y="83771"/>
                      <a:pt x="318990" y="100906"/>
                      <a:pt x="318990" y="100906"/>
                    </a:cubicBezTo>
                    <a:cubicBezTo>
                      <a:pt x="324701" y="97098"/>
                      <a:pt x="329461" y="96146"/>
                      <a:pt x="334221" y="96146"/>
                    </a:cubicBezTo>
                    <a:cubicBezTo>
                      <a:pt x="352308" y="96146"/>
                      <a:pt x="362779" y="118041"/>
                      <a:pt x="366587" y="132320"/>
                    </a:cubicBezTo>
                    <a:lnTo>
                      <a:pt x="393241" y="132320"/>
                    </a:lnTo>
                    <a:cubicBezTo>
                      <a:pt x="387529" y="114233"/>
                      <a:pt x="371346" y="74251"/>
                      <a:pt x="329461" y="74251"/>
                    </a:cubicBezTo>
                    <a:cubicBezTo>
                      <a:pt x="327557" y="74251"/>
                      <a:pt x="325653" y="74251"/>
                      <a:pt x="322797" y="74251"/>
                    </a:cubicBezTo>
                    <a:cubicBezTo>
                      <a:pt x="322797" y="74251"/>
                      <a:pt x="307566" y="62828"/>
                      <a:pt x="288528" y="62828"/>
                    </a:cubicBezTo>
                    <a:cubicBezTo>
                      <a:pt x="280912" y="62828"/>
                      <a:pt x="273296" y="64732"/>
                      <a:pt x="265681" y="69492"/>
                    </a:cubicBezTo>
                    <a:cubicBezTo>
                      <a:pt x="265681" y="69492"/>
                      <a:pt x="250450" y="63780"/>
                      <a:pt x="242834" y="62828"/>
                    </a:cubicBezTo>
                    <a:cubicBezTo>
                      <a:pt x="239979" y="39982"/>
                      <a:pt x="219988" y="25702"/>
                      <a:pt x="200949" y="25702"/>
                    </a:cubicBezTo>
                    <a:cubicBezTo>
                      <a:pt x="184766" y="25702"/>
                      <a:pt x="168583" y="36174"/>
                      <a:pt x="161920" y="59972"/>
                    </a:cubicBezTo>
                    <a:cubicBezTo>
                      <a:pt x="161920" y="59972"/>
                      <a:pt x="158112" y="60924"/>
                      <a:pt x="154304" y="60924"/>
                    </a:cubicBezTo>
                    <a:cubicBezTo>
                      <a:pt x="152400" y="60924"/>
                      <a:pt x="150496" y="60924"/>
                      <a:pt x="148592" y="59972"/>
                    </a:cubicBezTo>
                    <a:cubicBezTo>
                      <a:pt x="148592" y="59972"/>
                      <a:pt x="141929" y="26654"/>
                      <a:pt x="108611" y="26654"/>
                    </a:cubicBezTo>
                    <a:cubicBezTo>
                      <a:pt x="107659" y="26654"/>
                      <a:pt x="106707" y="26654"/>
                      <a:pt x="105755" y="26654"/>
                    </a:cubicBezTo>
                    <a:cubicBezTo>
                      <a:pt x="107659" y="24750"/>
                      <a:pt x="93380" y="0"/>
                      <a:pt x="68629" y="0"/>
                    </a:cubicBezTo>
                    <a:moveTo>
                      <a:pt x="418943" y="158974"/>
                    </a:moveTo>
                    <a:lnTo>
                      <a:pt x="418943" y="183724"/>
                    </a:lnTo>
                    <a:cubicBezTo>
                      <a:pt x="462733" y="200859"/>
                      <a:pt x="456069" y="233225"/>
                      <a:pt x="456069" y="233225"/>
                    </a:cubicBezTo>
                    <a:cubicBezTo>
                      <a:pt x="477012" y="242745"/>
                      <a:pt x="477964" y="255120"/>
                      <a:pt x="477964" y="255120"/>
                    </a:cubicBezTo>
                    <a:cubicBezTo>
                      <a:pt x="460829" y="264639"/>
                      <a:pt x="462733" y="284630"/>
                      <a:pt x="462733" y="284630"/>
                    </a:cubicBezTo>
                    <a:cubicBezTo>
                      <a:pt x="432270" y="299861"/>
                      <a:pt x="436078" y="341747"/>
                      <a:pt x="436078" y="341747"/>
                    </a:cubicBezTo>
                    <a:cubicBezTo>
                      <a:pt x="413232" y="380776"/>
                      <a:pt x="432270" y="396007"/>
                      <a:pt x="432270" y="396007"/>
                    </a:cubicBezTo>
                    <a:lnTo>
                      <a:pt x="422751" y="427421"/>
                    </a:lnTo>
                    <a:cubicBezTo>
                      <a:pt x="467492" y="442652"/>
                      <a:pt x="468444" y="490249"/>
                      <a:pt x="468444" y="490249"/>
                    </a:cubicBezTo>
                    <a:cubicBezTo>
                      <a:pt x="477012" y="494057"/>
                      <a:pt x="481771" y="495009"/>
                      <a:pt x="483675" y="495009"/>
                    </a:cubicBezTo>
                    <a:cubicBezTo>
                      <a:pt x="485579" y="495009"/>
                      <a:pt x="485579" y="494057"/>
                      <a:pt x="485579" y="494057"/>
                    </a:cubicBezTo>
                    <a:cubicBezTo>
                      <a:pt x="475108" y="472162"/>
                      <a:pt x="478916" y="444556"/>
                      <a:pt x="478916" y="444556"/>
                    </a:cubicBezTo>
                    <a:cubicBezTo>
                      <a:pt x="437982" y="428373"/>
                      <a:pt x="457021" y="391247"/>
                      <a:pt x="457021" y="391247"/>
                    </a:cubicBezTo>
                    <a:cubicBezTo>
                      <a:pt x="436078" y="370305"/>
                      <a:pt x="461781" y="345554"/>
                      <a:pt x="461781" y="345554"/>
                    </a:cubicBezTo>
                    <a:cubicBezTo>
                      <a:pt x="453213" y="306525"/>
                      <a:pt x="471300" y="302717"/>
                      <a:pt x="478916" y="302717"/>
                    </a:cubicBezTo>
                    <a:cubicBezTo>
                      <a:pt x="480819" y="302717"/>
                      <a:pt x="481771" y="302717"/>
                      <a:pt x="481771" y="302717"/>
                    </a:cubicBezTo>
                    <a:cubicBezTo>
                      <a:pt x="480819" y="290342"/>
                      <a:pt x="491291" y="286534"/>
                      <a:pt x="491291" y="286534"/>
                    </a:cubicBezTo>
                    <a:cubicBezTo>
                      <a:pt x="490339" y="257024"/>
                      <a:pt x="509378" y="257024"/>
                      <a:pt x="510330" y="257024"/>
                    </a:cubicBezTo>
                    <a:lnTo>
                      <a:pt x="510330" y="257024"/>
                    </a:lnTo>
                    <a:cubicBezTo>
                      <a:pt x="511282" y="257024"/>
                      <a:pt x="512233" y="257024"/>
                      <a:pt x="512233" y="257024"/>
                    </a:cubicBezTo>
                    <a:cubicBezTo>
                      <a:pt x="530320" y="257024"/>
                      <a:pt x="527464" y="279870"/>
                      <a:pt x="527464" y="279870"/>
                    </a:cubicBezTo>
                    <a:cubicBezTo>
                      <a:pt x="548407" y="294150"/>
                      <a:pt x="536032" y="317948"/>
                      <a:pt x="536032" y="317948"/>
                    </a:cubicBezTo>
                    <a:cubicBezTo>
                      <a:pt x="549359" y="339843"/>
                      <a:pt x="534128" y="357930"/>
                      <a:pt x="534128" y="357930"/>
                    </a:cubicBezTo>
                    <a:cubicBezTo>
                      <a:pt x="546503" y="388392"/>
                      <a:pt x="523657" y="398863"/>
                      <a:pt x="523657" y="398863"/>
                    </a:cubicBezTo>
                    <a:cubicBezTo>
                      <a:pt x="531272" y="437892"/>
                      <a:pt x="490339" y="446460"/>
                      <a:pt x="490339" y="446460"/>
                    </a:cubicBezTo>
                    <a:cubicBezTo>
                      <a:pt x="491291" y="489297"/>
                      <a:pt x="500810" y="490249"/>
                      <a:pt x="500810" y="490249"/>
                    </a:cubicBezTo>
                    <a:cubicBezTo>
                      <a:pt x="504618" y="471210"/>
                      <a:pt x="521753" y="455027"/>
                      <a:pt x="521753" y="455027"/>
                    </a:cubicBezTo>
                    <a:cubicBezTo>
                      <a:pt x="548407" y="439796"/>
                      <a:pt x="546503" y="405527"/>
                      <a:pt x="546503" y="405527"/>
                    </a:cubicBezTo>
                    <a:cubicBezTo>
                      <a:pt x="559831" y="395055"/>
                      <a:pt x="561734" y="378872"/>
                      <a:pt x="561734" y="378872"/>
                    </a:cubicBezTo>
                    <a:cubicBezTo>
                      <a:pt x="556975" y="363641"/>
                      <a:pt x="562686" y="359833"/>
                      <a:pt x="568398" y="359833"/>
                    </a:cubicBezTo>
                    <a:cubicBezTo>
                      <a:pt x="573158" y="359833"/>
                      <a:pt x="577917" y="361737"/>
                      <a:pt x="577917" y="361737"/>
                    </a:cubicBezTo>
                    <a:cubicBezTo>
                      <a:pt x="581725" y="360785"/>
                      <a:pt x="585533" y="359833"/>
                      <a:pt x="588389" y="359833"/>
                    </a:cubicBezTo>
                    <a:cubicBezTo>
                      <a:pt x="607428" y="359833"/>
                      <a:pt x="596004" y="383632"/>
                      <a:pt x="596004" y="383632"/>
                    </a:cubicBezTo>
                    <a:cubicBezTo>
                      <a:pt x="612187" y="414094"/>
                      <a:pt x="582677" y="428373"/>
                      <a:pt x="582677" y="428373"/>
                    </a:cubicBezTo>
                    <a:cubicBezTo>
                      <a:pt x="580773" y="446460"/>
                      <a:pt x="565542" y="448364"/>
                      <a:pt x="565542" y="448364"/>
                    </a:cubicBezTo>
                    <a:lnTo>
                      <a:pt x="551263" y="467403"/>
                    </a:lnTo>
                    <a:cubicBezTo>
                      <a:pt x="548407" y="466451"/>
                      <a:pt x="546503" y="466451"/>
                      <a:pt x="544599" y="466451"/>
                    </a:cubicBezTo>
                    <a:cubicBezTo>
                      <a:pt x="520801" y="466451"/>
                      <a:pt x="507474" y="506432"/>
                      <a:pt x="507474" y="506432"/>
                    </a:cubicBezTo>
                    <a:cubicBezTo>
                      <a:pt x="494147" y="554029"/>
                      <a:pt x="509378" y="562597"/>
                      <a:pt x="509378" y="562597"/>
                    </a:cubicBezTo>
                    <a:lnTo>
                      <a:pt x="526513" y="542606"/>
                    </a:lnTo>
                    <a:cubicBezTo>
                      <a:pt x="516041" y="525471"/>
                      <a:pt x="527464" y="511192"/>
                      <a:pt x="527464" y="511192"/>
                    </a:cubicBezTo>
                    <a:lnTo>
                      <a:pt x="535080" y="515952"/>
                    </a:lnTo>
                    <a:cubicBezTo>
                      <a:pt x="542696" y="504528"/>
                      <a:pt x="553167" y="496913"/>
                      <a:pt x="553167" y="496913"/>
                    </a:cubicBezTo>
                    <a:cubicBezTo>
                      <a:pt x="556023" y="495961"/>
                      <a:pt x="557927" y="495961"/>
                      <a:pt x="559831" y="495961"/>
                    </a:cubicBezTo>
                    <a:cubicBezTo>
                      <a:pt x="579821" y="495961"/>
                      <a:pt x="571254" y="519759"/>
                      <a:pt x="571254" y="519759"/>
                    </a:cubicBezTo>
                    <a:lnTo>
                      <a:pt x="559831" y="536894"/>
                    </a:lnTo>
                    <a:lnTo>
                      <a:pt x="563638" y="541654"/>
                    </a:lnTo>
                    <a:cubicBezTo>
                      <a:pt x="555071" y="550221"/>
                      <a:pt x="546503" y="552125"/>
                      <a:pt x="540792" y="552125"/>
                    </a:cubicBezTo>
                    <a:cubicBezTo>
                      <a:pt x="536984" y="552125"/>
                      <a:pt x="535080" y="551173"/>
                      <a:pt x="535080" y="551173"/>
                    </a:cubicBezTo>
                    <a:cubicBezTo>
                      <a:pt x="527464" y="559741"/>
                      <a:pt x="517945" y="569260"/>
                      <a:pt x="517945" y="569260"/>
                    </a:cubicBezTo>
                    <a:cubicBezTo>
                      <a:pt x="502714" y="589251"/>
                      <a:pt x="510330" y="623521"/>
                      <a:pt x="510330" y="623521"/>
                    </a:cubicBezTo>
                    <a:cubicBezTo>
                      <a:pt x="515089" y="668262"/>
                      <a:pt x="505570" y="678733"/>
                      <a:pt x="505570" y="678733"/>
                    </a:cubicBezTo>
                    <a:cubicBezTo>
                      <a:pt x="515089" y="686349"/>
                      <a:pt x="505570" y="698724"/>
                      <a:pt x="505570" y="698724"/>
                    </a:cubicBezTo>
                    <a:cubicBezTo>
                      <a:pt x="501762" y="704436"/>
                      <a:pt x="501762" y="722522"/>
                      <a:pt x="501762" y="722522"/>
                    </a:cubicBezTo>
                    <a:cubicBezTo>
                      <a:pt x="497002" y="735850"/>
                      <a:pt x="483675" y="752033"/>
                      <a:pt x="483675" y="752033"/>
                    </a:cubicBezTo>
                    <a:cubicBezTo>
                      <a:pt x="485579" y="763456"/>
                      <a:pt x="496050" y="775831"/>
                      <a:pt x="496050" y="775831"/>
                    </a:cubicBezTo>
                    <a:cubicBezTo>
                      <a:pt x="502714" y="728234"/>
                      <a:pt x="526513" y="711099"/>
                      <a:pt x="526513" y="711099"/>
                    </a:cubicBezTo>
                    <a:cubicBezTo>
                      <a:pt x="517945" y="698724"/>
                      <a:pt x="537936" y="679685"/>
                      <a:pt x="537936" y="679685"/>
                    </a:cubicBezTo>
                    <a:cubicBezTo>
                      <a:pt x="537936" y="679685"/>
                      <a:pt x="520801" y="653983"/>
                      <a:pt x="537936" y="634944"/>
                    </a:cubicBezTo>
                    <a:cubicBezTo>
                      <a:pt x="546503" y="627329"/>
                      <a:pt x="537936" y="619713"/>
                      <a:pt x="537936" y="619713"/>
                    </a:cubicBezTo>
                    <a:cubicBezTo>
                      <a:pt x="537936" y="619713"/>
                      <a:pt x="536032" y="582587"/>
                      <a:pt x="570302" y="578780"/>
                    </a:cubicBezTo>
                    <a:cubicBezTo>
                      <a:pt x="569350" y="556885"/>
                      <a:pt x="593148" y="553077"/>
                      <a:pt x="593148" y="553077"/>
                    </a:cubicBezTo>
                    <a:cubicBezTo>
                      <a:pt x="597908" y="538798"/>
                      <a:pt x="606476" y="534990"/>
                      <a:pt x="612187" y="534990"/>
                    </a:cubicBezTo>
                    <a:cubicBezTo>
                      <a:pt x="617899" y="534990"/>
                      <a:pt x="622658" y="537846"/>
                      <a:pt x="622658" y="537846"/>
                    </a:cubicBezTo>
                    <a:cubicBezTo>
                      <a:pt x="623610" y="537846"/>
                      <a:pt x="624562" y="537846"/>
                      <a:pt x="625514" y="537846"/>
                    </a:cubicBezTo>
                    <a:cubicBezTo>
                      <a:pt x="652169" y="537846"/>
                      <a:pt x="638841" y="566404"/>
                      <a:pt x="638841" y="566404"/>
                    </a:cubicBezTo>
                    <a:cubicBezTo>
                      <a:pt x="652169" y="608290"/>
                      <a:pt x="619803" y="620665"/>
                      <a:pt x="619803" y="620665"/>
                    </a:cubicBezTo>
                    <a:cubicBezTo>
                      <a:pt x="629322" y="639704"/>
                      <a:pt x="613139" y="660646"/>
                      <a:pt x="613139" y="660646"/>
                    </a:cubicBezTo>
                    <a:cubicBezTo>
                      <a:pt x="573158" y="676829"/>
                      <a:pt x="584581" y="692061"/>
                      <a:pt x="584581" y="692061"/>
                    </a:cubicBezTo>
                    <a:cubicBezTo>
                      <a:pt x="576013" y="710147"/>
                      <a:pt x="556023" y="713003"/>
                      <a:pt x="546503" y="713003"/>
                    </a:cubicBezTo>
                    <a:cubicBezTo>
                      <a:pt x="542696" y="713003"/>
                      <a:pt x="540792" y="713003"/>
                      <a:pt x="540792" y="713003"/>
                    </a:cubicBezTo>
                    <a:cubicBezTo>
                      <a:pt x="501762" y="744417"/>
                      <a:pt x="509378" y="782495"/>
                      <a:pt x="509378" y="782495"/>
                    </a:cubicBezTo>
                    <a:lnTo>
                      <a:pt x="531272" y="769168"/>
                    </a:lnTo>
                    <a:cubicBezTo>
                      <a:pt x="531272" y="769168"/>
                      <a:pt x="523657" y="755840"/>
                      <a:pt x="543647" y="742513"/>
                    </a:cubicBezTo>
                    <a:lnTo>
                      <a:pt x="546503" y="748225"/>
                    </a:lnTo>
                    <a:lnTo>
                      <a:pt x="555071" y="743465"/>
                    </a:lnTo>
                    <a:cubicBezTo>
                      <a:pt x="555071" y="743465"/>
                      <a:pt x="560782" y="739658"/>
                      <a:pt x="567446" y="739658"/>
                    </a:cubicBezTo>
                    <a:cubicBezTo>
                      <a:pt x="571254" y="739658"/>
                      <a:pt x="576013" y="741561"/>
                      <a:pt x="578869" y="746321"/>
                    </a:cubicBezTo>
                    <a:cubicBezTo>
                      <a:pt x="578869" y="746321"/>
                      <a:pt x="587437" y="756792"/>
                      <a:pt x="569350" y="767264"/>
                    </a:cubicBezTo>
                    <a:lnTo>
                      <a:pt x="560782" y="772023"/>
                    </a:lnTo>
                    <a:lnTo>
                      <a:pt x="563638" y="777735"/>
                    </a:lnTo>
                    <a:cubicBezTo>
                      <a:pt x="563638" y="777735"/>
                      <a:pt x="555071" y="780591"/>
                      <a:pt x="547455" y="780591"/>
                    </a:cubicBezTo>
                    <a:cubicBezTo>
                      <a:pt x="542696" y="780591"/>
                      <a:pt x="536984" y="779639"/>
                      <a:pt x="535080" y="775831"/>
                    </a:cubicBezTo>
                    <a:cubicBezTo>
                      <a:pt x="508426" y="794870"/>
                      <a:pt x="510330" y="811053"/>
                      <a:pt x="510330" y="811053"/>
                    </a:cubicBezTo>
                    <a:lnTo>
                      <a:pt x="501762" y="815813"/>
                    </a:lnTo>
                    <a:cubicBezTo>
                      <a:pt x="494147" y="780591"/>
                      <a:pt x="482723" y="774879"/>
                      <a:pt x="482723" y="774879"/>
                    </a:cubicBezTo>
                    <a:cubicBezTo>
                      <a:pt x="482723" y="774879"/>
                      <a:pt x="476060" y="777735"/>
                      <a:pt x="467492" y="777735"/>
                    </a:cubicBezTo>
                    <a:cubicBezTo>
                      <a:pt x="460829" y="777735"/>
                      <a:pt x="452261" y="775831"/>
                      <a:pt x="446550" y="767264"/>
                    </a:cubicBezTo>
                    <a:cubicBezTo>
                      <a:pt x="434174" y="767264"/>
                      <a:pt x="423703" y="756792"/>
                      <a:pt x="420847" y="740610"/>
                    </a:cubicBezTo>
                    <a:lnTo>
                      <a:pt x="420847" y="799630"/>
                    </a:lnTo>
                    <a:cubicBezTo>
                      <a:pt x="426559" y="795822"/>
                      <a:pt x="434174" y="791062"/>
                      <a:pt x="442742" y="791062"/>
                    </a:cubicBezTo>
                    <a:cubicBezTo>
                      <a:pt x="445598" y="791062"/>
                      <a:pt x="448453" y="792014"/>
                      <a:pt x="452261" y="792966"/>
                    </a:cubicBezTo>
                    <a:cubicBezTo>
                      <a:pt x="452261" y="792966"/>
                      <a:pt x="458925" y="803437"/>
                      <a:pt x="468444" y="803437"/>
                    </a:cubicBezTo>
                    <a:cubicBezTo>
                      <a:pt x="470348" y="803437"/>
                      <a:pt x="472252" y="803437"/>
                      <a:pt x="474156" y="802486"/>
                    </a:cubicBezTo>
                    <a:cubicBezTo>
                      <a:pt x="474156" y="802486"/>
                      <a:pt x="481771" y="814861"/>
                      <a:pt x="473204" y="826284"/>
                    </a:cubicBezTo>
                    <a:cubicBezTo>
                      <a:pt x="473204" y="826284"/>
                      <a:pt x="479867" y="830092"/>
                      <a:pt x="483675" y="840563"/>
                    </a:cubicBezTo>
                    <a:cubicBezTo>
                      <a:pt x="483675" y="840563"/>
                      <a:pt x="461781" y="853890"/>
                      <a:pt x="470348" y="891016"/>
                    </a:cubicBezTo>
                    <a:cubicBezTo>
                      <a:pt x="470348" y="891016"/>
                      <a:pt x="460829" y="893872"/>
                      <a:pt x="455117" y="924334"/>
                    </a:cubicBezTo>
                    <a:cubicBezTo>
                      <a:pt x="455117" y="924334"/>
                      <a:pt x="437030" y="930046"/>
                      <a:pt x="421799" y="950036"/>
                    </a:cubicBezTo>
                    <a:lnTo>
                      <a:pt x="421799" y="994777"/>
                    </a:lnTo>
                    <a:cubicBezTo>
                      <a:pt x="427511" y="990970"/>
                      <a:pt x="436078" y="986210"/>
                      <a:pt x="442742" y="986210"/>
                    </a:cubicBezTo>
                    <a:cubicBezTo>
                      <a:pt x="443694" y="986210"/>
                      <a:pt x="443694" y="986210"/>
                      <a:pt x="444646" y="986210"/>
                    </a:cubicBezTo>
                    <a:cubicBezTo>
                      <a:pt x="444646" y="986210"/>
                      <a:pt x="436078" y="953844"/>
                      <a:pt x="473204" y="945277"/>
                    </a:cubicBezTo>
                    <a:cubicBezTo>
                      <a:pt x="473204" y="945277"/>
                      <a:pt x="464636" y="922430"/>
                      <a:pt x="490339" y="891968"/>
                    </a:cubicBezTo>
                    <a:cubicBezTo>
                      <a:pt x="490339" y="891968"/>
                      <a:pt x="476060" y="874833"/>
                      <a:pt x="498906" y="853890"/>
                    </a:cubicBezTo>
                    <a:cubicBezTo>
                      <a:pt x="498906" y="853890"/>
                      <a:pt x="511282" y="823428"/>
                      <a:pt x="531272" y="823428"/>
                    </a:cubicBezTo>
                    <a:cubicBezTo>
                      <a:pt x="534128" y="823428"/>
                      <a:pt x="536032" y="823428"/>
                      <a:pt x="538888" y="824380"/>
                    </a:cubicBezTo>
                    <a:cubicBezTo>
                      <a:pt x="538888" y="824380"/>
                      <a:pt x="539840" y="799630"/>
                      <a:pt x="556975" y="799630"/>
                    </a:cubicBezTo>
                    <a:cubicBezTo>
                      <a:pt x="561734" y="799630"/>
                      <a:pt x="568398" y="801534"/>
                      <a:pt x="576965" y="807245"/>
                    </a:cubicBezTo>
                    <a:cubicBezTo>
                      <a:pt x="576965" y="807245"/>
                      <a:pt x="587437" y="791062"/>
                      <a:pt x="597908" y="791062"/>
                    </a:cubicBezTo>
                    <a:cubicBezTo>
                      <a:pt x="602668" y="791062"/>
                      <a:pt x="607428" y="794870"/>
                      <a:pt x="610283" y="805341"/>
                    </a:cubicBezTo>
                    <a:cubicBezTo>
                      <a:pt x="610283" y="805341"/>
                      <a:pt x="610283" y="809149"/>
                      <a:pt x="617899" y="812957"/>
                    </a:cubicBezTo>
                    <a:cubicBezTo>
                      <a:pt x="619803" y="817716"/>
                      <a:pt x="627418" y="833900"/>
                      <a:pt x="599812" y="840563"/>
                    </a:cubicBezTo>
                    <a:cubicBezTo>
                      <a:pt x="599812" y="840563"/>
                      <a:pt x="606476" y="876737"/>
                      <a:pt x="572206" y="876737"/>
                    </a:cubicBezTo>
                    <a:cubicBezTo>
                      <a:pt x="570302" y="876737"/>
                      <a:pt x="568398" y="876737"/>
                      <a:pt x="566494" y="876737"/>
                    </a:cubicBezTo>
                    <a:cubicBezTo>
                      <a:pt x="566494" y="876737"/>
                      <a:pt x="564590" y="896728"/>
                      <a:pt x="549359" y="896728"/>
                    </a:cubicBezTo>
                    <a:cubicBezTo>
                      <a:pt x="548407" y="896728"/>
                      <a:pt x="547455" y="896728"/>
                      <a:pt x="545551" y="896728"/>
                    </a:cubicBezTo>
                    <a:cubicBezTo>
                      <a:pt x="545551" y="896728"/>
                      <a:pt x="536032" y="891968"/>
                      <a:pt x="524609" y="891968"/>
                    </a:cubicBezTo>
                    <a:cubicBezTo>
                      <a:pt x="509378" y="891968"/>
                      <a:pt x="490339" y="900535"/>
                      <a:pt x="483675" y="939565"/>
                    </a:cubicBezTo>
                    <a:cubicBezTo>
                      <a:pt x="483675" y="939565"/>
                      <a:pt x="482723" y="942421"/>
                      <a:pt x="486531" y="942421"/>
                    </a:cubicBezTo>
                    <a:cubicBezTo>
                      <a:pt x="487483" y="942421"/>
                      <a:pt x="489387" y="942421"/>
                      <a:pt x="492243" y="940517"/>
                    </a:cubicBezTo>
                    <a:lnTo>
                      <a:pt x="516993" y="921478"/>
                    </a:lnTo>
                    <a:cubicBezTo>
                      <a:pt x="516993" y="921478"/>
                      <a:pt x="514137" y="907199"/>
                      <a:pt x="530320" y="903391"/>
                    </a:cubicBezTo>
                    <a:lnTo>
                      <a:pt x="532224" y="911959"/>
                    </a:lnTo>
                    <a:cubicBezTo>
                      <a:pt x="532224" y="911959"/>
                      <a:pt x="542696" y="908151"/>
                      <a:pt x="552215" y="908151"/>
                    </a:cubicBezTo>
                    <a:cubicBezTo>
                      <a:pt x="555071" y="908151"/>
                      <a:pt x="557927" y="908151"/>
                      <a:pt x="559831" y="909103"/>
                    </a:cubicBezTo>
                    <a:cubicBezTo>
                      <a:pt x="559831" y="909103"/>
                      <a:pt x="577917" y="913862"/>
                      <a:pt x="567446" y="933853"/>
                    </a:cubicBezTo>
                    <a:cubicBezTo>
                      <a:pt x="567446" y="933853"/>
                      <a:pt x="560782" y="940517"/>
                      <a:pt x="548407" y="940517"/>
                    </a:cubicBezTo>
                    <a:cubicBezTo>
                      <a:pt x="546503" y="940517"/>
                      <a:pt x="544599" y="940517"/>
                      <a:pt x="542696" y="939565"/>
                    </a:cubicBezTo>
                    <a:cubicBezTo>
                      <a:pt x="542696" y="939565"/>
                      <a:pt x="542696" y="939565"/>
                      <a:pt x="541744" y="939565"/>
                    </a:cubicBezTo>
                    <a:cubicBezTo>
                      <a:pt x="539840" y="939565"/>
                      <a:pt x="535080" y="940517"/>
                      <a:pt x="538888" y="948132"/>
                    </a:cubicBezTo>
                    <a:cubicBezTo>
                      <a:pt x="536032" y="946228"/>
                      <a:pt x="521753" y="950988"/>
                      <a:pt x="519849" y="934805"/>
                    </a:cubicBezTo>
                    <a:cubicBezTo>
                      <a:pt x="519849" y="934805"/>
                      <a:pt x="505570" y="936709"/>
                      <a:pt x="501762" y="947180"/>
                    </a:cubicBezTo>
                    <a:cubicBezTo>
                      <a:pt x="501762" y="947180"/>
                      <a:pt x="522705" y="960507"/>
                      <a:pt x="505570" y="980498"/>
                    </a:cubicBezTo>
                    <a:cubicBezTo>
                      <a:pt x="505570" y="980498"/>
                      <a:pt x="515089" y="1002393"/>
                      <a:pt x="497954" y="1011912"/>
                    </a:cubicBezTo>
                    <a:cubicBezTo>
                      <a:pt x="497954" y="1011912"/>
                      <a:pt x="504618" y="1030951"/>
                      <a:pt x="478916" y="1041422"/>
                    </a:cubicBezTo>
                    <a:cubicBezTo>
                      <a:pt x="478916" y="1041422"/>
                      <a:pt x="469396" y="1070933"/>
                      <a:pt x="432270" y="1070933"/>
                    </a:cubicBezTo>
                    <a:cubicBezTo>
                      <a:pt x="428463" y="1070933"/>
                      <a:pt x="424655" y="1070933"/>
                      <a:pt x="420847" y="1069981"/>
                    </a:cubicBezTo>
                    <a:lnTo>
                      <a:pt x="420847" y="1078548"/>
                    </a:lnTo>
                    <a:cubicBezTo>
                      <a:pt x="419895" y="1083308"/>
                      <a:pt x="418943" y="1088068"/>
                      <a:pt x="417991" y="1092827"/>
                    </a:cubicBezTo>
                    <a:cubicBezTo>
                      <a:pt x="419895" y="1092827"/>
                      <a:pt x="421799" y="1092827"/>
                      <a:pt x="424655" y="1092827"/>
                    </a:cubicBezTo>
                    <a:cubicBezTo>
                      <a:pt x="440838" y="1092827"/>
                      <a:pt x="472252" y="1089971"/>
                      <a:pt x="488435" y="1069029"/>
                    </a:cubicBezTo>
                    <a:cubicBezTo>
                      <a:pt x="491291" y="1065221"/>
                      <a:pt x="494147" y="1060461"/>
                      <a:pt x="495099" y="1055702"/>
                    </a:cubicBezTo>
                    <a:cubicBezTo>
                      <a:pt x="495099" y="1055702"/>
                      <a:pt x="519849" y="1043326"/>
                      <a:pt x="517945" y="1025240"/>
                    </a:cubicBezTo>
                    <a:cubicBezTo>
                      <a:pt x="517945" y="1025240"/>
                      <a:pt x="523657" y="1020480"/>
                      <a:pt x="527464" y="1011912"/>
                    </a:cubicBezTo>
                    <a:cubicBezTo>
                      <a:pt x="530320" y="1005249"/>
                      <a:pt x="532224" y="997633"/>
                      <a:pt x="530320" y="988114"/>
                    </a:cubicBezTo>
                    <a:lnTo>
                      <a:pt x="536032" y="970979"/>
                    </a:lnTo>
                    <a:cubicBezTo>
                      <a:pt x="536032" y="970979"/>
                      <a:pt x="540792" y="967171"/>
                      <a:pt x="550311" y="967171"/>
                    </a:cubicBezTo>
                    <a:cubicBezTo>
                      <a:pt x="551263" y="967171"/>
                      <a:pt x="553167" y="967171"/>
                      <a:pt x="555071" y="967171"/>
                    </a:cubicBezTo>
                    <a:lnTo>
                      <a:pt x="562686" y="956700"/>
                    </a:lnTo>
                    <a:cubicBezTo>
                      <a:pt x="562686" y="956700"/>
                      <a:pt x="610283" y="946228"/>
                      <a:pt x="588389" y="891968"/>
                    </a:cubicBezTo>
                    <a:cubicBezTo>
                      <a:pt x="588389" y="891968"/>
                      <a:pt x="621707" y="887208"/>
                      <a:pt x="622658" y="851034"/>
                    </a:cubicBezTo>
                    <a:cubicBezTo>
                      <a:pt x="622658" y="851034"/>
                      <a:pt x="663592" y="826284"/>
                      <a:pt x="632178" y="791062"/>
                    </a:cubicBezTo>
                    <a:cubicBezTo>
                      <a:pt x="632178" y="791062"/>
                      <a:pt x="633130" y="772023"/>
                      <a:pt x="610283" y="760600"/>
                    </a:cubicBezTo>
                    <a:cubicBezTo>
                      <a:pt x="610283" y="760600"/>
                      <a:pt x="628370" y="730138"/>
                      <a:pt x="596956" y="717763"/>
                    </a:cubicBezTo>
                    <a:cubicBezTo>
                      <a:pt x="596956" y="717763"/>
                      <a:pt x="611235" y="705388"/>
                      <a:pt x="611235" y="690157"/>
                    </a:cubicBezTo>
                    <a:cubicBezTo>
                      <a:pt x="611235" y="690157"/>
                      <a:pt x="639793" y="674925"/>
                      <a:pt x="644553" y="643512"/>
                    </a:cubicBezTo>
                    <a:cubicBezTo>
                      <a:pt x="645505" y="639704"/>
                      <a:pt x="645505" y="634944"/>
                      <a:pt x="644553" y="630184"/>
                    </a:cubicBezTo>
                    <a:cubicBezTo>
                      <a:pt x="644553" y="630184"/>
                      <a:pt x="647409" y="628280"/>
                      <a:pt x="650265" y="625425"/>
                    </a:cubicBezTo>
                    <a:cubicBezTo>
                      <a:pt x="658832" y="617809"/>
                      <a:pt x="671207" y="600674"/>
                      <a:pt x="663592" y="570212"/>
                    </a:cubicBezTo>
                    <a:cubicBezTo>
                      <a:pt x="663592" y="570212"/>
                      <a:pt x="675967" y="511192"/>
                      <a:pt x="625514" y="511192"/>
                    </a:cubicBezTo>
                    <a:cubicBezTo>
                      <a:pt x="618851" y="511192"/>
                      <a:pt x="612187" y="512144"/>
                      <a:pt x="603620" y="514048"/>
                    </a:cubicBezTo>
                    <a:cubicBezTo>
                      <a:pt x="603620" y="514048"/>
                      <a:pt x="607428" y="483586"/>
                      <a:pt x="579821" y="473114"/>
                    </a:cubicBezTo>
                    <a:cubicBezTo>
                      <a:pt x="579821" y="473114"/>
                      <a:pt x="596004" y="462643"/>
                      <a:pt x="596956" y="448364"/>
                    </a:cubicBezTo>
                    <a:cubicBezTo>
                      <a:pt x="596956" y="448364"/>
                      <a:pt x="639793" y="432181"/>
                      <a:pt x="620755" y="378872"/>
                    </a:cubicBezTo>
                    <a:cubicBezTo>
                      <a:pt x="620755" y="378872"/>
                      <a:pt x="629322" y="358882"/>
                      <a:pt x="604572" y="340795"/>
                    </a:cubicBezTo>
                    <a:cubicBezTo>
                      <a:pt x="597908" y="337939"/>
                      <a:pt x="591244" y="337939"/>
                      <a:pt x="585533" y="337939"/>
                    </a:cubicBezTo>
                    <a:cubicBezTo>
                      <a:pt x="579821" y="337939"/>
                      <a:pt x="575061" y="338891"/>
                      <a:pt x="570302" y="338891"/>
                    </a:cubicBezTo>
                    <a:cubicBezTo>
                      <a:pt x="570302" y="338891"/>
                      <a:pt x="572206" y="320804"/>
                      <a:pt x="559831" y="306525"/>
                    </a:cubicBezTo>
                    <a:cubicBezTo>
                      <a:pt x="559831" y="306525"/>
                      <a:pt x="561734" y="277967"/>
                      <a:pt x="549359" y="257976"/>
                    </a:cubicBezTo>
                    <a:cubicBezTo>
                      <a:pt x="542696" y="247504"/>
                      <a:pt x="531272" y="238937"/>
                      <a:pt x="513185" y="238937"/>
                    </a:cubicBezTo>
                    <a:cubicBezTo>
                      <a:pt x="509378" y="238937"/>
                      <a:pt x="506522" y="238937"/>
                      <a:pt x="501762" y="239889"/>
                    </a:cubicBezTo>
                    <a:cubicBezTo>
                      <a:pt x="501762" y="239889"/>
                      <a:pt x="491291" y="220850"/>
                      <a:pt x="481771" y="220850"/>
                    </a:cubicBezTo>
                    <a:cubicBezTo>
                      <a:pt x="481771" y="220850"/>
                      <a:pt x="479867" y="212283"/>
                      <a:pt x="472252" y="200859"/>
                    </a:cubicBezTo>
                    <a:cubicBezTo>
                      <a:pt x="463684" y="186580"/>
                      <a:pt x="448453" y="171349"/>
                      <a:pt x="418943" y="158974"/>
                    </a:cubicBezTo>
                    <a:moveTo>
                      <a:pt x="418943" y="535942"/>
                    </a:moveTo>
                    <a:lnTo>
                      <a:pt x="418943" y="576876"/>
                    </a:lnTo>
                    <a:cubicBezTo>
                      <a:pt x="452261" y="580683"/>
                      <a:pt x="455117" y="613050"/>
                      <a:pt x="455117" y="613050"/>
                    </a:cubicBezTo>
                    <a:cubicBezTo>
                      <a:pt x="481771" y="628280"/>
                      <a:pt x="472252" y="638752"/>
                      <a:pt x="472252" y="638752"/>
                    </a:cubicBezTo>
                    <a:cubicBezTo>
                      <a:pt x="493195" y="650175"/>
                      <a:pt x="495099" y="657791"/>
                      <a:pt x="495099" y="657791"/>
                    </a:cubicBezTo>
                    <a:cubicBezTo>
                      <a:pt x="506522" y="649223"/>
                      <a:pt x="492243" y="589251"/>
                      <a:pt x="492243" y="589251"/>
                    </a:cubicBezTo>
                    <a:cubicBezTo>
                      <a:pt x="491291" y="589251"/>
                      <a:pt x="489387" y="589251"/>
                      <a:pt x="488435" y="589251"/>
                    </a:cubicBezTo>
                    <a:cubicBezTo>
                      <a:pt x="474156" y="589251"/>
                      <a:pt x="467492" y="572116"/>
                      <a:pt x="467492" y="572116"/>
                    </a:cubicBezTo>
                    <a:cubicBezTo>
                      <a:pt x="466540" y="572116"/>
                      <a:pt x="464636" y="572116"/>
                      <a:pt x="463684" y="572116"/>
                    </a:cubicBezTo>
                    <a:cubicBezTo>
                      <a:pt x="440838" y="572116"/>
                      <a:pt x="435126" y="543558"/>
                      <a:pt x="435126" y="543558"/>
                    </a:cubicBezTo>
                    <a:cubicBezTo>
                      <a:pt x="434174" y="543558"/>
                      <a:pt x="434174" y="543558"/>
                      <a:pt x="433222" y="543558"/>
                    </a:cubicBezTo>
                    <a:cubicBezTo>
                      <a:pt x="429415" y="544510"/>
                      <a:pt x="423703" y="539750"/>
                      <a:pt x="418943" y="53594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5" name="Forma libre 154">
                <a:extLst>
                  <a:ext uri="{FF2B5EF4-FFF2-40B4-BE49-F238E27FC236}">
                    <a16:creationId xmlns:a16="http://schemas.microsoft.com/office/drawing/2014/main" id="{38EBDDE2-43F5-880B-4B20-61F7DFDCB00F}"/>
                  </a:ext>
                </a:extLst>
              </p:cNvPr>
              <p:cNvSpPr/>
              <p:nvPr/>
            </p:nvSpPr>
            <p:spPr>
              <a:xfrm>
                <a:off x="1140894" y="2455327"/>
                <a:ext cx="666154" cy="1091875"/>
              </a:xfrm>
              <a:custGeom>
                <a:avLst/>
                <a:gdLst>
                  <a:gd name="connsiteX0" fmla="*/ 597526 w 666154"/>
                  <a:gd name="connsiteY0" fmla="*/ 952 h 1091875"/>
                  <a:gd name="connsiteX1" fmla="*/ 557544 w 666154"/>
                  <a:gd name="connsiteY1" fmla="*/ 25702 h 1091875"/>
                  <a:gd name="connsiteX2" fmla="*/ 554688 w 666154"/>
                  <a:gd name="connsiteY2" fmla="*/ 25702 h 1091875"/>
                  <a:gd name="connsiteX3" fmla="*/ 514707 w 666154"/>
                  <a:gd name="connsiteY3" fmla="*/ 59020 h 1091875"/>
                  <a:gd name="connsiteX4" fmla="*/ 508995 w 666154"/>
                  <a:gd name="connsiteY4" fmla="*/ 59972 h 1091875"/>
                  <a:gd name="connsiteX5" fmla="*/ 501380 w 666154"/>
                  <a:gd name="connsiteY5" fmla="*/ 59020 h 1091875"/>
                  <a:gd name="connsiteX6" fmla="*/ 462350 w 666154"/>
                  <a:gd name="connsiteY6" fmla="*/ 24750 h 1091875"/>
                  <a:gd name="connsiteX7" fmla="*/ 420465 w 666154"/>
                  <a:gd name="connsiteY7" fmla="*/ 61876 h 1091875"/>
                  <a:gd name="connsiteX8" fmla="*/ 397618 w 666154"/>
                  <a:gd name="connsiteY8" fmla="*/ 68540 h 1091875"/>
                  <a:gd name="connsiteX9" fmla="*/ 374772 w 666154"/>
                  <a:gd name="connsiteY9" fmla="*/ 61876 h 1091875"/>
                  <a:gd name="connsiteX10" fmla="*/ 340502 w 666154"/>
                  <a:gd name="connsiteY10" fmla="*/ 73299 h 1091875"/>
                  <a:gd name="connsiteX11" fmla="*/ 333838 w 666154"/>
                  <a:gd name="connsiteY11" fmla="*/ 73299 h 1091875"/>
                  <a:gd name="connsiteX12" fmla="*/ 270058 w 666154"/>
                  <a:gd name="connsiteY12" fmla="*/ 131368 h 1091875"/>
                  <a:gd name="connsiteX13" fmla="*/ 296713 w 666154"/>
                  <a:gd name="connsiteY13" fmla="*/ 131368 h 1091875"/>
                  <a:gd name="connsiteX14" fmla="*/ 329079 w 666154"/>
                  <a:gd name="connsiteY14" fmla="*/ 95194 h 1091875"/>
                  <a:gd name="connsiteX15" fmla="*/ 344310 w 666154"/>
                  <a:gd name="connsiteY15" fmla="*/ 99954 h 1091875"/>
                  <a:gd name="connsiteX16" fmla="*/ 371916 w 666154"/>
                  <a:gd name="connsiteY16" fmla="*/ 82819 h 1091875"/>
                  <a:gd name="connsiteX17" fmla="*/ 395714 w 666154"/>
                  <a:gd name="connsiteY17" fmla="*/ 94242 h 1091875"/>
                  <a:gd name="connsiteX18" fmla="*/ 416657 w 666154"/>
                  <a:gd name="connsiteY18" fmla="*/ 89482 h 1091875"/>
                  <a:gd name="connsiteX19" fmla="*/ 449975 w 666154"/>
                  <a:gd name="connsiteY19" fmla="*/ 126608 h 1091875"/>
                  <a:gd name="connsiteX20" fmla="*/ 448071 w 666154"/>
                  <a:gd name="connsiteY20" fmla="*/ 130416 h 1091875"/>
                  <a:gd name="connsiteX21" fmla="*/ 470918 w 666154"/>
                  <a:gd name="connsiteY21" fmla="*/ 130416 h 1091875"/>
                  <a:gd name="connsiteX22" fmla="*/ 467110 w 666154"/>
                  <a:gd name="connsiteY22" fmla="*/ 110425 h 1091875"/>
                  <a:gd name="connsiteX23" fmla="*/ 465206 w 666154"/>
                  <a:gd name="connsiteY23" fmla="*/ 110425 h 1091875"/>
                  <a:gd name="connsiteX24" fmla="*/ 439504 w 666154"/>
                  <a:gd name="connsiteY24" fmla="*/ 85675 h 1091875"/>
                  <a:gd name="connsiteX25" fmla="*/ 447119 w 666154"/>
                  <a:gd name="connsiteY25" fmla="*/ 83771 h 1091875"/>
                  <a:gd name="connsiteX26" fmla="*/ 444263 w 666154"/>
                  <a:gd name="connsiteY26" fmla="*/ 71396 h 1091875"/>
                  <a:gd name="connsiteX27" fmla="*/ 455687 w 666154"/>
                  <a:gd name="connsiteY27" fmla="*/ 43789 h 1091875"/>
                  <a:gd name="connsiteX28" fmla="*/ 460446 w 666154"/>
                  <a:gd name="connsiteY28" fmla="*/ 42837 h 1091875"/>
                  <a:gd name="connsiteX29" fmla="*/ 478533 w 666154"/>
                  <a:gd name="connsiteY29" fmla="*/ 62828 h 1091875"/>
                  <a:gd name="connsiteX30" fmla="*/ 481389 w 666154"/>
                  <a:gd name="connsiteY30" fmla="*/ 74251 h 1091875"/>
                  <a:gd name="connsiteX31" fmla="*/ 489956 w 666154"/>
                  <a:gd name="connsiteY31" fmla="*/ 72347 h 1091875"/>
                  <a:gd name="connsiteX32" fmla="*/ 480437 w 666154"/>
                  <a:gd name="connsiteY32" fmla="*/ 105665 h 1091875"/>
                  <a:gd name="connsiteX33" fmla="*/ 480437 w 666154"/>
                  <a:gd name="connsiteY33" fmla="*/ 106617 h 1091875"/>
                  <a:gd name="connsiteX34" fmla="*/ 484245 w 666154"/>
                  <a:gd name="connsiteY34" fmla="*/ 130416 h 1091875"/>
                  <a:gd name="connsiteX35" fmla="*/ 508995 w 666154"/>
                  <a:gd name="connsiteY35" fmla="*/ 130416 h 1091875"/>
                  <a:gd name="connsiteX36" fmla="*/ 505187 w 666154"/>
                  <a:gd name="connsiteY36" fmla="*/ 109473 h 1091875"/>
                  <a:gd name="connsiteX37" fmla="*/ 515659 w 666154"/>
                  <a:gd name="connsiteY37" fmla="*/ 82819 h 1091875"/>
                  <a:gd name="connsiteX38" fmla="*/ 532794 w 666154"/>
                  <a:gd name="connsiteY38" fmla="*/ 85675 h 1091875"/>
                  <a:gd name="connsiteX39" fmla="*/ 555640 w 666154"/>
                  <a:gd name="connsiteY39" fmla="*/ 47597 h 1091875"/>
                  <a:gd name="connsiteX40" fmla="*/ 567064 w 666154"/>
                  <a:gd name="connsiteY40" fmla="*/ 50453 h 1091875"/>
                  <a:gd name="connsiteX41" fmla="*/ 594670 w 666154"/>
                  <a:gd name="connsiteY41" fmla="*/ 21895 h 1091875"/>
                  <a:gd name="connsiteX42" fmla="*/ 608949 w 666154"/>
                  <a:gd name="connsiteY42" fmla="*/ 28558 h 1091875"/>
                  <a:gd name="connsiteX43" fmla="*/ 627988 w 666154"/>
                  <a:gd name="connsiteY43" fmla="*/ 20943 h 1091875"/>
                  <a:gd name="connsiteX44" fmla="*/ 633699 w 666154"/>
                  <a:gd name="connsiteY44" fmla="*/ 54261 h 1091875"/>
                  <a:gd name="connsiteX45" fmla="*/ 613709 w 666154"/>
                  <a:gd name="connsiteY45" fmla="*/ 95194 h 1091875"/>
                  <a:gd name="connsiteX46" fmla="*/ 605141 w 666154"/>
                  <a:gd name="connsiteY46" fmla="*/ 129464 h 1091875"/>
                  <a:gd name="connsiteX47" fmla="*/ 629892 w 666154"/>
                  <a:gd name="connsiteY47" fmla="*/ 129464 h 1091875"/>
                  <a:gd name="connsiteX48" fmla="*/ 637507 w 666154"/>
                  <a:gd name="connsiteY48" fmla="*/ 107569 h 1091875"/>
                  <a:gd name="connsiteX49" fmla="*/ 658450 w 666154"/>
                  <a:gd name="connsiteY49" fmla="*/ 59972 h 1091875"/>
                  <a:gd name="connsiteX50" fmla="*/ 627988 w 666154"/>
                  <a:gd name="connsiteY50" fmla="*/ 0 h 1091875"/>
                  <a:gd name="connsiteX51" fmla="*/ 616565 w 666154"/>
                  <a:gd name="connsiteY51" fmla="*/ 2856 h 1091875"/>
                  <a:gd name="connsiteX52" fmla="*/ 597526 w 666154"/>
                  <a:gd name="connsiteY52" fmla="*/ 952 h 1091875"/>
                  <a:gd name="connsiteX53" fmla="*/ 247212 w 666154"/>
                  <a:gd name="connsiteY53" fmla="*/ 159926 h 1091875"/>
                  <a:gd name="connsiteX54" fmla="*/ 184384 w 666154"/>
                  <a:gd name="connsiteY54" fmla="*/ 219898 h 1091875"/>
                  <a:gd name="connsiteX55" fmla="*/ 164393 w 666154"/>
                  <a:gd name="connsiteY55" fmla="*/ 238937 h 1091875"/>
                  <a:gd name="connsiteX56" fmla="*/ 152970 w 666154"/>
                  <a:gd name="connsiteY56" fmla="*/ 237985 h 1091875"/>
                  <a:gd name="connsiteX57" fmla="*/ 106325 w 666154"/>
                  <a:gd name="connsiteY57" fmla="*/ 305573 h 1091875"/>
                  <a:gd name="connsiteX58" fmla="*/ 95853 w 666154"/>
                  <a:gd name="connsiteY58" fmla="*/ 337939 h 1091875"/>
                  <a:gd name="connsiteX59" fmla="*/ 80622 w 666154"/>
                  <a:gd name="connsiteY59" fmla="*/ 336987 h 1091875"/>
                  <a:gd name="connsiteX60" fmla="*/ 61583 w 666154"/>
                  <a:gd name="connsiteY60" fmla="*/ 339843 h 1091875"/>
                  <a:gd name="connsiteX61" fmla="*/ 45400 w 666154"/>
                  <a:gd name="connsiteY61" fmla="*/ 377920 h 1091875"/>
                  <a:gd name="connsiteX62" fmla="*/ 69199 w 666154"/>
                  <a:gd name="connsiteY62" fmla="*/ 447412 h 1091875"/>
                  <a:gd name="connsiteX63" fmla="*/ 86334 w 666154"/>
                  <a:gd name="connsiteY63" fmla="*/ 472162 h 1091875"/>
                  <a:gd name="connsiteX64" fmla="*/ 62535 w 666154"/>
                  <a:gd name="connsiteY64" fmla="*/ 513096 h 1091875"/>
                  <a:gd name="connsiteX65" fmla="*/ 40641 w 666154"/>
                  <a:gd name="connsiteY65" fmla="*/ 510240 h 1091875"/>
                  <a:gd name="connsiteX66" fmla="*/ 2563 w 666154"/>
                  <a:gd name="connsiteY66" fmla="*/ 569260 h 1091875"/>
                  <a:gd name="connsiteX67" fmla="*/ 21602 w 666154"/>
                  <a:gd name="connsiteY67" fmla="*/ 629232 h 1091875"/>
                  <a:gd name="connsiteX68" fmla="*/ 54920 w 666154"/>
                  <a:gd name="connsiteY68" fmla="*/ 689205 h 1091875"/>
                  <a:gd name="connsiteX69" fmla="*/ 69199 w 666154"/>
                  <a:gd name="connsiteY69" fmla="*/ 716811 h 1091875"/>
                  <a:gd name="connsiteX70" fmla="*/ 55872 w 666154"/>
                  <a:gd name="connsiteY70" fmla="*/ 759648 h 1091875"/>
                  <a:gd name="connsiteX71" fmla="*/ 33977 w 666154"/>
                  <a:gd name="connsiteY71" fmla="*/ 790110 h 1091875"/>
                  <a:gd name="connsiteX72" fmla="*/ 43497 w 666154"/>
                  <a:gd name="connsiteY72" fmla="*/ 850083 h 1091875"/>
                  <a:gd name="connsiteX73" fmla="*/ 77766 w 666154"/>
                  <a:gd name="connsiteY73" fmla="*/ 891016 h 1091875"/>
                  <a:gd name="connsiteX74" fmla="*/ 103469 w 666154"/>
                  <a:gd name="connsiteY74" fmla="*/ 955748 h 1091875"/>
                  <a:gd name="connsiteX75" fmla="*/ 111084 w 666154"/>
                  <a:gd name="connsiteY75" fmla="*/ 966219 h 1091875"/>
                  <a:gd name="connsiteX76" fmla="*/ 115844 w 666154"/>
                  <a:gd name="connsiteY76" fmla="*/ 966219 h 1091875"/>
                  <a:gd name="connsiteX77" fmla="*/ 130123 w 666154"/>
                  <a:gd name="connsiteY77" fmla="*/ 970027 h 1091875"/>
                  <a:gd name="connsiteX78" fmla="*/ 135835 w 666154"/>
                  <a:gd name="connsiteY78" fmla="*/ 987162 h 1091875"/>
                  <a:gd name="connsiteX79" fmla="*/ 148210 w 666154"/>
                  <a:gd name="connsiteY79" fmla="*/ 1024287 h 1091875"/>
                  <a:gd name="connsiteX80" fmla="*/ 171057 w 666154"/>
                  <a:gd name="connsiteY80" fmla="*/ 1054750 h 1091875"/>
                  <a:gd name="connsiteX81" fmla="*/ 241500 w 666154"/>
                  <a:gd name="connsiteY81" fmla="*/ 1091875 h 1091875"/>
                  <a:gd name="connsiteX82" fmla="*/ 249116 w 666154"/>
                  <a:gd name="connsiteY82" fmla="*/ 1091875 h 1091875"/>
                  <a:gd name="connsiteX83" fmla="*/ 246260 w 666154"/>
                  <a:gd name="connsiteY83" fmla="*/ 1077596 h 1091875"/>
                  <a:gd name="connsiteX84" fmla="*/ 246260 w 666154"/>
                  <a:gd name="connsiteY84" fmla="*/ 1069029 h 1091875"/>
                  <a:gd name="connsiteX85" fmla="*/ 234837 w 666154"/>
                  <a:gd name="connsiteY85" fmla="*/ 1069981 h 1091875"/>
                  <a:gd name="connsiteX86" fmla="*/ 188191 w 666154"/>
                  <a:gd name="connsiteY86" fmla="*/ 1040471 h 1091875"/>
                  <a:gd name="connsiteX87" fmla="*/ 169153 w 666154"/>
                  <a:gd name="connsiteY87" fmla="*/ 1010960 h 1091875"/>
                  <a:gd name="connsiteX88" fmla="*/ 161537 w 666154"/>
                  <a:gd name="connsiteY88" fmla="*/ 979546 h 1091875"/>
                  <a:gd name="connsiteX89" fmla="*/ 165345 w 666154"/>
                  <a:gd name="connsiteY89" fmla="*/ 946229 h 1091875"/>
                  <a:gd name="connsiteX90" fmla="*/ 147258 w 666154"/>
                  <a:gd name="connsiteY90" fmla="*/ 933853 h 1091875"/>
                  <a:gd name="connsiteX91" fmla="*/ 128219 w 666154"/>
                  <a:gd name="connsiteY91" fmla="*/ 947180 h 1091875"/>
                  <a:gd name="connsiteX92" fmla="*/ 125363 w 666154"/>
                  <a:gd name="connsiteY92" fmla="*/ 938613 h 1091875"/>
                  <a:gd name="connsiteX93" fmla="*/ 124411 w 666154"/>
                  <a:gd name="connsiteY93" fmla="*/ 938613 h 1091875"/>
                  <a:gd name="connsiteX94" fmla="*/ 118700 w 666154"/>
                  <a:gd name="connsiteY94" fmla="*/ 939565 h 1091875"/>
                  <a:gd name="connsiteX95" fmla="*/ 99661 w 666154"/>
                  <a:gd name="connsiteY95" fmla="*/ 932901 h 1091875"/>
                  <a:gd name="connsiteX96" fmla="*/ 107277 w 666154"/>
                  <a:gd name="connsiteY96" fmla="*/ 908151 h 1091875"/>
                  <a:gd name="connsiteX97" fmla="*/ 114892 w 666154"/>
                  <a:gd name="connsiteY97" fmla="*/ 907199 h 1091875"/>
                  <a:gd name="connsiteX98" fmla="*/ 134883 w 666154"/>
                  <a:gd name="connsiteY98" fmla="*/ 911007 h 1091875"/>
                  <a:gd name="connsiteX99" fmla="*/ 136787 w 666154"/>
                  <a:gd name="connsiteY99" fmla="*/ 902439 h 1091875"/>
                  <a:gd name="connsiteX100" fmla="*/ 150114 w 666154"/>
                  <a:gd name="connsiteY100" fmla="*/ 920526 h 1091875"/>
                  <a:gd name="connsiteX101" fmla="*/ 174864 w 666154"/>
                  <a:gd name="connsiteY101" fmla="*/ 939565 h 1091875"/>
                  <a:gd name="connsiteX102" fmla="*/ 180576 w 666154"/>
                  <a:gd name="connsiteY102" fmla="*/ 941469 h 1091875"/>
                  <a:gd name="connsiteX103" fmla="*/ 183432 w 666154"/>
                  <a:gd name="connsiteY103" fmla="*/ 938613 h 1091875"/>
                  <a:gd name="connsiteX104" fmla="*/ 142498 w 666154"/>
                  <a:gd name="connsiteY104" fmla="*/ 891016 h 1091875"/>
                  <a:gd name="connsiteX105" fmla="*/ 121556 w 666154"/>
                  <a:gd name="connsiteY105" fmla="*/ 895776 h 1091875"/>
                  <a:gd name="connsiteX106" fmla="*/ 117748 w 666154"/>
                  <a:gd name="connsiteY106" fmla="*/ 895776 h 1091875"/>
                  <a:gd name="connsiteX107" fmla="*/ 100613 w 666154"/>
                  <a:gd name="connsiteY107" fmla="*/ 875785 h 1091875"/>
                  <a:gd name="connsiteX108" fmla="*/ 94901 w 666154"/>
                  <a:gd name="connsiteY108" fmla="*/ 875785 h 1091875"/>
                  <a:gd name="connsiteX109" fmla="*/ 67295 w 666154"/>
                  <a:gd name="connsiteY109" fmla="*/ 839611 h 1091875"/>
                  <a:gd name="connsiteX110" fmla="*/ 49208 w 666154"/>
                  <a:gd name="connsiteY110" fmla="*/ 812005 h 1091875"/>
                  <a:gd name="connsiteX111" fmla="*/ 56824 w 666154"/>
                  <a:gd name="connsiteY111" fmla="*/ 804389 h 1091875"/>
                  <a:gd name="connsiteX112" fmla="*/ 69199 w 666154"/>
                  <a:gd name="connsiteY112" fmla="*/ 790110 h 1091875"/>
                  <a:gd name="connsiteX113" fmla="*/ 90142 w 666154"/>
                  <a:gd name="connsiteY113" fmla="*/ 806293 h 1091875"/>
                  <a:gd name="connsiteX114" fmla="*/ 110132 w 666154"/>
                  <a:gd name="connsiteY114" fmla="*/ 798678 h 1091875"/>
                  <a:gd name="connsiteX115" fmla="*/ 128219 w 666154"/>
                  <a:gd name="connsiteY115" fmla="*/ 823428 h 1091875"/>
                  <a:gd name="connsiteX116" fmla="*/ 135835 w 666154"/>
                  <a:gd name="connsiteY116" fmla="*/ 822476 h 1091875"/>
                  <a:gd name="connsiteX117" fmla="*/ 168201 w 666154"/>
                  <a:gd name="connsiteY117" fmla="*/ 852938 h 1091875"/>
                  <a:gd name="connsiteX118" fmla="*/ 175816 w 666154"/>
                  <a:gd name="connsiteY118" fmla="*/ 891016 h 1091875"/>
                  <a:gd name="connsiteX119" fmla="*/ 192951 w 666154"/>
                  <a:gd name="connsiteY119" fmla="*/ 944325 h 1091875"/>
                  <a:gd name="connsiteX120" fmla="*/ 221509 w 666154"/>
                  <a:gd name="connsiteY120" fmla="*/ 985258 h 1091875"/>
                  <a:gd name="connsiteX121" fmla="*/ 223413 w 666154"/>
                  <a:gd name="connsiteY121" fmla="*/ 985258 h 1091875"/>
                  <a:gd name="connsiteX122" fmla="*/ 244356 w 666154"/>
                  <a:gd name="connsiteY122" fmla="*/ 993826 h 1091875"/>
                  <a:gd name="connsiteX123" fmla="*/ 244356 w 666154"/>
                  <a:gd name="connsiteY123" fmla="*/ 949084 h 1091875"/>
                  <a:gd name="connsiteX124" fmla="*/ 210086 w 666154"/>
                  <a:gd name="connsiteY124" fmla="*/ 923382 h 1091875"/>
                  <a:gd name="connsiteX125" fmla="*/ 195807 w 666154"/>
                  <a:gd name="connsiteY125" fmla="*/ 890064 h 1091875"/>
                  <a:gd name="connsiteX126" fmla="*/ 182480 w 666154"/>
                  <a:gd name="connsiteY126" fmla="*/ 839611 h 1091875"/>
                  <a:gd name="connsiteX127" fmla="*/ 192951 w 666154"/>
                  <a:gd name="connsiteY127" fmla="*/ 825332 h 1091875"/>
                  <a:gd name="connsiteX128" fmla="*/ 191999 w 666154"/>
                  <a:gd name="connsiteY128" fmla="*/ 801534 h 1091875"/>
                  <a:gd name="connsiteX129" fmla="*/ 197711 w 666154"/>
                  <a:gd name="connsiteY129" fmla="*/ 802486 h 1091875"/>
                  <a:gd name="connsiteX130" fmla="*/ 213894 w 666154"/>
                  <a:gd name="connsiteY130" fmla="*/ 792014 h 1091875"/>
                  <a:gd name="connsiteX131" fmla="*/ 223413 w 666154"/>
                  <a:gd name="connsiteY131" fmla="*/ 790110 h 1091875"/>
                  <a:gd name="connsiteX132" fmla="*/ 245308 w 666154"/>
                  <a:gd name="connsiteY132" fmla="*/ 799630 h 1091875"/>
                  <a:gd name="connsiteX133" fmla="*/ 245308 w 666154"/>
                  <a:gd name="connsiteY133" fmla="*/ 736802 h 1091875"/>
                  <a:gd name="connsiteX134" fmla="*/ 245308 w 666154"/>
                  <a:gd name="connsiteY134" fmla="*/ 736802 h 1091875"/>
                  <a:gd name="connsiteX135" fmla="*/ 219605 w 666154"/>
                  <a:gd name="connsiteY135" fmla="*/ 766312 h 1091875"/>
                  <a:gd name="connsiteX136" fmla="*/ 198663 w 666154"/>
                  <a:gd name="connsiteY136" fmla="*/ 776783 h 1091875"/>
                  <a:gd name="connsiteX137" fmla="*/ 183432 w 666154"/>
                  <a:gd name="connsiteY137" fmla="*/ 773927 h 1091875"/>
                  <a:gd name="connsiteX138" fmla="*/ 164393 w 666154"/>
                  <a:gd name="connsiteY138" fmla="*/ 814861 h 1091875"/>
                  <a:gd name="connsiteX139" fmla="*/ 156777 w 666154"/>
                  <a:gd name="connsiteY139" fmla="*/ 811053 h 1091875"/>
                  <a:gd name="connsiteX140" fmla="*/ 132027 w 666154"/>
                  <a:gd name="connsiteY140" fmla="*/ 775831 h 1091875"/>
                  <a:gd name="connsiteX141" fmla="*/ 119652 w 666154"/>
                  <a:gd name="connsiteY141" fmla="*/ 780591 h 1091875"/>
                  <a:gd name="connsiteX142" fmla="*/ 103469 w 666154"/>
                  <a:gd name="connsiteY142" fmla="*/ 777735 h 1091875"/>
                  <a:gd name="connsiteX143" fmla="*/ 106325 w 666154"/>
                  <a:gd name="connsiteY143" fmla="*/ 772023 h 1091875"/>
                  <a:gd name="connsiteX144" fmla="*/ 97757 w 666154"/>
                  <a:gd name="connsiteY144" fmla="*/ 767264 h 1091875"/>
                  <a:gd name="connsiteX145" fmla="*/ 88238 w 666154"/>
                  <a:gd name="connsiteY145" fmla="*/ 746321 h 1091875"/>
                  <a:gd name="connsiteX146" fmla="*/ 98709 w 666154"/>
                  <a:gd name="connsiteY146" fmla="*/ 739657 h 1091875"/>
                  <a:gd name="connsiteX147" fmla="*/ 111084 w 666154"/>
                  <a:gd name="connsiteY147" fmla="*/ 743465 h 1091875"/>
                  <a:gd name="connsiteX148" fmla="*/ 119652 w 666154"/>
                  <a:gd name="connsiteY148" fmla="*/ 748225 h 1091875"/>
                  <a:gd name="connsiteX149" fmla="*/ 122508 w 666154"/>
                  <a:gd name="connsiteY149" fmla="*/ 742513 h 1091875"/>
                  <a:gd name="connsiteX150" fmla="*/ 134883 w 666154"/>
                  <a:gd name="connsiteY150" fmla="*/ 769168 h 1091875"/>
                  <a:gd name="connsiteX151" fmla="*/ 156777 w 666154"/>
                  <a:gd name="connsiteY151" fmla="*/ 782495 h 1091875"/>
                  <a:gd name="connsiteX152" fmla="*/ 125363 w 666154"/>
                  <a:gd name="connsiteY152" fmla="*/ 713003 h 1091875"/>
                  <a:gd name="connsiteX153" fmla="*/ 119652 w 666154"/>
                  <a:gd name="connsiteY153" fmla="*/ 713003 h 1091875"/>
                  <a:gd name="connsiteX154" fmla="*/ 81574 w 666154"/>
                  <a:gd name="connsiteY154" fmla="*/ 692060 h 1091875"/>
                  <a:gd name="connsiteX155" fmla="*/ 53016 w 666154"/>
                  <a:gd name="connsiteY155" fmla="*/ 660647 h 1091875"/>
                  <a:gd name="connsiteX156" fmla="*/ 45400 w 666154"/>
                  <a:gd name="connsiteY156" fmla="*/ 620665 h 1091875"/>
                  <a:gd name="connsiteX157" fmla="*/ 27314 w 666154"/>
                  <a:gd name="connsiteY157" fmla="*/ 566404 h 1091875"/>
                  <a:gd name="connsiteX158" fmla="*/ 40641 w 666154"/>
                  <a:gd name="connsiteY158" fmla="*/ 537846 h 1091875"/>
                  <a:gd name="connsiteX159" fmla="*/ 43497 w 666154"/>
                  <a:gd name="connsiteY159" fmla="*/ 537846 h 1091875"/>
                  <a:gd name="connsiteX160" fmla="*/ 53968 w 666154"/>
                  <a:gd name="connsiteY160" fmla="*/ 534990 h 1091875"/>
                  <a:gd name="connsiteX161" fmla="*/ 73007 w 666154"/>
                  <a:gd name="connsiteY161" fmla="*/ 553077 h 1091875"/>
                  <a:gd name="connsiteX162" fmla="*/ 95853 w 666154"/>
                  <a:gd name="connsiteY162" fmla="*/ 578780 h 1091875"/>
                  <a:gd name="connsiteX163" fmla="*/ 128219 w 666154"/>
                  <a:gd name="connsiteY163" fmla="*/ 619713 h 1091875"/>
                  <a:gd name="connsiteX164" fmla="*/ 128219 w 666154"/>
                  <a:gd name="connsiteY164" fmla="*/ 634944 h 1091875"/>
                  <a:gd name="connsiteX165" fmla="*/ 128219 w 666154"/>
                  <a:gd name="connsiteY165" fmla="*/ 679685 h 1091875"/>
                  <a:gd name="connsiteX166" fmla="*/ 139643 w 666154"/>
                  <a:gd name="connsiteY166" fmla="*/ 711099 h 1091875"/>
                  <a:gd name="connsiteX167" fmla="*/ 170105 w 666154"/>
                  <a:gd name="connsiteY167" fmla="*/ 775831 h 1091875"/>
                  <a:gd name="connsiteX168" fmla="*/ 182480 w 666154"/>
                  <a:gd name="connsiteY168" fmla="*/ 752033 h 1091875"/>
                  <a:gd name="connsiteX169" fmla="*/ 164393 w 666154"/>
                  <a:gd name="connsiteY169" fmla="*/ 722523 h 1091875"/>
                  <a:gd name="connsiteX170" fmla="*/ 160585 w 666154"/>
                  <a:gd name="connsiteY170" fmla="*/ 698724 h 1091875"/>
                  <a:gd name="connsiteX171" fmla="*/ 160585 w 666154"/>
                  <a:gd name="connsiteY171" fmla="*/ 678733 h 1091875"/>
                  <a:gd name="connsiteX172" fmla="*/ 155825 w 666154"/>
                  <a:gd name="connsiteY172" fmla="*/ 623521 h 1091875"/>
                  <a:gd name="connsiteX173" fmla="*/ 148210 w 666154"/>
                  <a:gd name="connsiteY173" fmla="*/ 569260 h 1091875"/>
                  <a:gd name="connsiteX174" fmla="*/ 131075 w 666154"/>
                  <a:gd name="connsiteY174" fmla="*/ 551173 h 1091875"/>
                  <a:gd name="connsiteX175" fmla="*/ 125363 w 666154"/>
                  <a:gd name="connsiteY175" fmla="*/ 552125 h 1091875"/>
                  <a:gd name="connsiteX176" fmla="*/ 102517 w 666154"/>
                  <a:gd name="connsiteY176" fmla="*/ 541654 h 1091875"/>
                  <a:gd name="connsiteX177" fmla="*/ 106325 w 666154"/>
                  <a:gd name="connsiteY177" fmla="*/ 536894 h 1091875"/>
                  <a:gd name="connsiteX178" fmla="*/ 94901 w 666154"/>
                  <a:gd name="connsiteY178" fmla="*/ 519759 h 1091875"/>
                  <a:gd name="connsiteX179" fmla="*/ 106325 w 666154"/>
                  <a:gd name="connsiteY179" fmla="*/ 495961 h 1091875"/>
                  <a:gd name="connsiteX180" fmla="*/ 112988 w 666154"/>
                  <a:gd name="connsiteY180" fmla="*/ 496913 h 1091875"/>
                  <a:gd name="connsiteX181" fmla="*/ 131075 w 666154"/>
                  <a:gd name="connsiteY181" fmla="*/ 515951 h 1091875"/>
                  <a:gd name="connsiteX182" fmla="*/ 138691 w 666154"/>
                  <a:gd name="connsiteY182" fmla="*/ 511192 h 1091875"/>
                  <a:gd name="connsiteX183" fmla="*/ 139643 w 666154"/>
                  <a:gd name="connsiteY183" fmla="*/ 542606 h 1091875"/>
                  <a:gd name="connsiteX184" fmla="*/ 156777 w 666154"/>
                  <a:gd name="connsiteY184" fmla="*/ 562597 h 1091875"/>
                  <a:gd name="connsiteX185" fmla="*/ 158681 w 666154"/>
                  <a:gd name="connsiteY185" fmla="*/ 506432 h 1091875"/>
                  <a:gd name="connsiteX186" fmla="*/ 121556 w 666154"/>
                  <a:gd name="connsiteY186" fmla="*/ 466451 h 1091875"/>
                  <a:gd name="connsiteX187" fmla="*/ 114892 w 666154"/>
                  <a:gd name="connsiteY187" fmla="*/ 467402 h 1091875"/>
                  <a:gd name="connsiteX188" fmla="*/ 100613 w 666154"/>
                  <a:gd name="connsiteY188" fmla="*/ 448364 h 1091875"/>
                  <a:gd name="connsiteX189" fmla="*/ 83478 w 666154"/>
                  <a:gd name="connsiteY189" fmla="*/ 428373 h 1091875"/>
                  <a:gd name="connsiteX190" fmla="*/ 69199 w 666154"/>
                  <a:gd name="connsiteY190" fmla="*/ 383632 h 1091875"/>
                  <a:gd name="connsiteX191" fmla="*/ 76814 w 666154"/>
                  <a:gd name="connsiteY191" fmla="*/ 359833 h 1091875"/>
                  <a:gd name="connsiteX192" fmla="*/ 87286 w 666154"/>
                  <a:gd name="connsiteY192" fmla="*/ 361737 h 1091875"/>
                  <a:gd name="connsiteX193" fmla="*/ 96805 w 666154"/>
                  <a:gd name="connsiteY193" fmla="*/ 359833 h 1091875"/>
                  <a:gd name="connsiteX194" fmla="*/ 103469 w 666154"/>
                  <a:gd name="connsiteY194" fmla="*/ 378872 h 1091875"/>
                  <a:gd name="connsiteX195" fmla="*/ 118700 w 666154"/>
                  <a:gd name="connsiteY195" fmla="*/ 405526 h 1091875"/>
                  <a:gd name="connsiteX196" fmla="*/ 144402 w 666154"/>
                  <a:gd name="connsiteY196" fmla="*/ 455027 h 1091875"/>
                  <a:gd name="connsiteX197" fmla="*/ 165345 w 666154"/>
                  <a:gd name="connsiteY197" fmla="*/ 490249 h 1091875"/>
                  <a:gd name="connsiteX198" fmla="*/ 175816 w 666154"/>
                  <a:gd name="connsiteY198" fmla="*/ 446460 h 1091875"/>
                  <a:gd name="connsiteX199" fmla="*/ 142498 w 666154"/>
                  <a:gd name="connsiteY199" fmla="*/ 398863 h 1091875"/>
                  <a:gd name="connsiteX200" fmla="*/ 132027 w 666154"/>
                  <a:gd name="connsiteY200" fmla="*/ 357929 h 1091875"/>
                  <a:gd name="connsiteX201" fmla="*/ 130123 w 666154"/>
                  <a:gd name="connsiteY201" fmla="*/ 317948 h 1091875"/>
                  <a:gd name="connsiteX202" fmla="*/ 138691 w 666154"/>
                  <a:gd name="connsiteY202" fmla="*/ 279870 h 1091875"/>
                  <a:gd name="connsiteX203" fmla="*/ 153922 w 666154"/>
                  <a:gd name="connsiteY203" fmla="*/ 257024 h 1091875"/>
                  <a:gd name="connsiteX204" fmla="*/ 155825 w 666154"/>
                  <a:gd name="connsiteY204" fmla="*/ 257024 h 1091875"/>
                  <a:gd name="connsiteX205" fmla="*/ 173912 w 666154"/>
                  <a:gd name="connsiteY205" fmla="*/ 286534 h 1091875"/>
                  <a:gd name="connsiteX206" fmla="*/ 183432 w 666154"/>
                  <a:gd name="connsiteY206" fmla="*/ 302717 h 1091875"/>
                  <a:gd name="connsiteX207" fmla="*/ 186288 w 666154"/>
                  <a:gd name="connsiteY207" fmla="*/ 302717 h 1091875"/>
                  <a:gd name="connsiteX208" fmla="*/ 203422 w 666154"/>
                  <a:gd name="connsiteY208" fmla="*/ 345554 h 1091875"/>
                  <a:gd name="connsiteX209" fmla="*/ 208182 w 666154"/>
                  <a:gd name="connsiteY209" fmla="*/ 391247 h 1091875"/>
                  <a:gd name="connsiteX210" fmla="*/ 186288 w 666154"/>
                  <a:gd name="connsiteY210" fmla="*/ 444556 h 1091875"/>
                  <a:gd name="connsiteX211" fmla="*/ 179624 w 666154"/>
                  <a:gd name="connsiteY211" fmla="*/ 494057 h 1091875"/>
                  <a:gd name="connsiteX212" fmla="*/ 181528 w 666154"/>
                  <a:gd name="connsiteY212" fmla="*/ 495009 h 1091875"/>
                  <a:gd name="connsiteX213" fmla="*/ 196759 w 666154"/>
                  <a:gd name="connsiteY213" fmla="*/ 490249 h 1091875"/>
                  <a:gd name="connsiteX214" fmla="*/ 242452 w 666154"/>
                  <a:gd name="connsiteY214" fmla="*/ 427421 h 1091875"/>
                  <a:gd name="connsiteX215" fmla="*/ 232933 w 666154"/>
                  <a:gd name="connsiteY215" fmla="*/ 396007 h 1091875"/>
                  <a:gd name="connsiteX216" fmla="*/ 229125 w 666154"/>
                  <a:gd name="connsiteY216" fmla="*/ 341746 h 1091875"/>
                  <a:gd name="connsiteX217" fmla="*/ 202471 w 666154"/>
                  <a:gd name="connsiteY217" fmla="*/ 284630 h 1091875"/>
                  <a:gd name="connsiteX218" fmla="*/ 186288 w 666154"/>
                  <a:gd name="connsiteY218" fmla="*/ 255120 h 1091875"/>
                  <a:gd name="connsiteX219" fmla="*/ 208182 w 666154"/>
                  <a:gd name="connsiteY219" fmla="*/ 233225 h 1091875"/>
                  <a:gd name="connsiteX220" fmla="*/ 246260 w 666154"/>
                  <a:gd name="connsiteY220" fmla="*/ 183724 h 1091875"/>
                  <a:gd name="connsiteX221" fmla="*/ 246260 w 666154"/>
                  <a:gd name="connsiteY221" fmla="*/ 159926 h 1091875"/>
                  <a:gd name="connsiteX222" fmla="*/ 247212 w 666154"/>
                  <a:gd name="connsiteY222" fmla="*/ 535942 h 1091875"/>
                  <a:gd name="connsiteX223" fmla="*/ 232933 w 666154"/>
                  <a:gd name="connsiteY223" fmla="*/ 545462 h 1091875"/>
                  <a:gd name="connsiteX224" fmla="*/ 231029 w 666154"/>
                  <a:gd name="connsiteY224" fmla="*/ 545462 h 1091875"/>
                  <a:gd name="connsiteX225" fmla="*/ 202471 w 666154"/>
                  <a:gd name="connsiteY225" fmla="*/ 574020 h 1091875"/>
                  <a:gd name="connsiteX226" fmla="*/ 198663 w 666154"/>
                  <a:gd name="connsiteY226" fmla="*/ 574020 h 1091875"/>
                  <a:gd name="connsiteX227" fmla="*/ 177720 w 666154"/>
                  <a:gd name="connsiteY227" fmla="*/ 591155 h 1091875"/>
                  <a:gd name="connsiteX228" fmla="*/ 173912 w 666154"/>
                  <a:gd name="connsiteY228" fmla="*/ 591155 h 1091875"/>
                  <a:gd name="connsiteX229" fmla="*/ 171057 w 666154"/>
                  <a:gd name="connsiteY229" fmla="*/ 659695 h 1091875"/>
                  <a:gd name="connsiteX230" fmla="*/ 193903 w 666154"/>
                  <a:gd name="connsiteY230" fmla="*/ 640656 h 1091875"/>
                  <a:gd name="connsiteX231" fmla="*/ 211038 w 666154"/>
                  <a:gd name="connsiteY231" fmla="*/ 614953 h 1091875"/>
                  <a:gd name="connsiteX232" fmla="*/ 247212 w 666154"/>
                  <a:gd name="connsiteY232" fmla="*/ 578780 h 1091875"/>
                  <a:gd name="connsiteX233" fmla="*/ 247212 w 666154"/>
                  <a:gd name="connsiteY233" fmla="*/ 535942 h 10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666154" h="1091875">
                    <a:moveTo>
                      <a:pt x="597526" y="952"/>
                    </a:moveTo>
                    <a:cubicBezTo>
                      <a:pt x="571823" y="952"/>
                      <a:pt x="557544" y="25702"/>
                      <a:pt x="557544" y="25702"/>
                    </a:cubicBezTo>
                    <a:cubicBezTo>
                      <a:pt x="556592" y="25702"/>
                      <a:pt x="555640" y="25702"/>
                      <a:pt x="554688" y="25702"/>
                    </a:cubicBezTo>
                    <a:cubicBezTo>
                      <a:pt x="521370" y="25702"/>
                      <a:pt x="514707" y="59020"/>
                      <a:pt x="514707" y="59020"/>
                    </a:cubicBezTo>
                    <a:cubicBezTo>
                      <a:pt x="512803" y="59972"/>
                      <a:pt x="510899" y="59972"/>
                      <a:pt x="508995" y="59972"/>
                    </a:cubicBezTo>
                    <a:cubicBezTo>
                      <a:pt x="505187" y="59972"/>
                      <a:pt x="501380" y="59020"/>
                      <a:pt x="501380" y="59020"/>
                    </a:cubicBezTo>
                    <a:cubicBezTo>
                      <a:pt x="494716" y="35222"/>
                      <a:pt x="478533" y="24750"/>
                      <a:pt x="462350" y="24750"/>
                    </a:cubicBezTo>
                    <a:cubicBezTo>
                      <a:pt x="443311" y="24750"/>
                      <a:pt x="423321" y="39029"/>
                      <a:pt x="420465" y="61876"/>
                    </a:cubicBezTo>
                    <a:cubicBezTo>
                      <a:pt x="412849" y="62828"/>
                      <a:pt x="397618" y="68540"/>
                      <a:pt x="397618" y="68540"/>
                    </a:cubicBezTo>
                    <a:cubicBezTo>
                      <a:pt x="390003" y="63780"/>
                      <a:pt x="382387" y="61876"/>
                      <a:pt x="374772" y="61876"/>
                    </a:cubicBezTo>
                    <a:cubicBezTo>
                      <a:pt x="355733" y="61876"/>
                      <a:pt x="340502" y="73299"/>
                      <a:pt x="340502" y="73299"/>
                    </a:cubicBezTo>
                    <a:cubicBezTo>
                      <a:pt x="338598" y="73299"/>
                      <a:pt x="335742" y="73299"/>
                      <a:pt x="333838" y="73299"/>
                    </a:cubicBezTo>
                    <a:cubicBezTo>
                      <a:pt x="292905" y="73299"/>
                      <a:pt x="275770" y="113281"/>
                      <a:pt x="270058" y="131368"/>
                    </a:cubicBezTo>
                    <a:lnTo>
                      <a:pt x="296713" y="131368"/>
                    </a:lnTo>
                    <a:cubicBezTo>
                      <a:pt x="301472" y="117089"/>
                      <a:pt x="311944" y="95194"/>
                      <a:pt x="329079" y="95194"/>
                    </a:cubicBezTo>
                    <a:cubicBezTo>
                      <a:pt x="333838" y="95194"/>
                      <a:pt x="338598" y="96146"/>
                      <a:pt x="344310" y="99954"/>
                    </a:cubicBezTo>
                    <a:cubicBezTo>
                      <a:pt x="344310" y="99954"/>
                      <a:pt x="355733" y="82819"/>
                      <a:pt x="371916" y="82819"/>
                    </a:cubicBezTo>
                    <a:cubicBezTo>
                      <a:pt x="378579" y="82819"/>
                      <a:pt x="387147" y="85675"/>
                      <a:pt x="395714" y="94242"/>
                    </a:cubicBezTo>
                    <a:lnTo>
                      <a:pt x="416657" y="89482"/>
                    </a:lnTo>
                    <a:cubicBezTo>
                      <a:pt x="416657" y="89482"/>
                      <a:pt x="424273" y="117089"/>
                      <a:pt x="449975" y="126608"/>
                    </a:cubicBezTo>
                    <a:lnTo>
                      <a:pt x="448071" y="130416"/>
                    </a:lnTo>
                    <a:lnTo>
                      <a:pt x="470918" y="130416"/>
                    </a:lnTo>
                    <a:cubicBezTo>
                      <a:pt x="469966" y="125656"/>
                      <a:pt x="469014" y="118041"/>
                      <a:pt x="467110" y="110425"/>
                    </a:cubicBezTo>
                    <a:cubicBezTo>
                      <a:pt x="466158" y="110425"/>
                      <a:pt x="465206" y="110425"/>
                      <a:pt x="465206" y="110425"/>
                    </a:cubicBezTo>
                    <a:cubicBezTo>
                      <a:pt x="451879" y="110425"/>
                      <a:pt x="439504" y="85675"/>
                      <a:pt x="439504" y="85675"/>
                    </a:cubicBezTo>
                    <a:lnTo>
                      <a:pt x="447119" y="83771"/>
                    </a:lnTo>
                    <a:lnTo>
                      <a:pt x="444263" y="71396"/>
                    </a:lnTo>
                    <a:cubicBezTo>
                      <a:pt x="438552" y="44741"/>
                      <a:pt x="455687" y="43789"/>
                      <a:pt x="455687" y="43789"/>
                    </a:cubicBezTo>
                    <a:cubicBezTo>
                      <a:pt x="457590" y="42837"/>
                      <a:pt x="459494" y="42837"/>
                      <a:pt x="460446" y="42837"/>
                    </a:cubicBezTo>
                    <a:cubicBezTo>
                      <a:pt x="473773" y="42837"/>
                      <a:pt x="478533" y="62828"/>
                      <a:pt x="478533" y="62828"/>
                    </a:cubicBezTo>
                    <a:lnTo>
                      <a:pt x="481389" y="74251"/>
                    </a:lnTo>
                    <a:lnTo>
                      <a:pt x="489956" y="72347"/>
                    </a:lnTo>
                    <a:cubicBezTo>
                      <a:pt x="492812" y="92338"/>
                      <a:pt x="485197" y="101858"/>
                      <a:pt x="480437" y="105665"/>
                    </a:cubicBezTo>
                    <a:lnTo>
                      <a:pt x="480437" y="106617"/>
                    </a:lnTo>
                    <a:cubicBezTo>
                      <a:pt x="481389" y="112329"/>
                      <a:pt x="483293" y="119944"/>
                      <a:pt x="484245" y="130416"/>
                    </a:cubicBezTo>
                    <a:lnTo>
                      <a:pt x="508995" y="130416"/>
                    </a:lnTo>
                    <a:cubicBezTo>
                      <a:pt x="508995" y="123752"/>
                      <a:pt x="508043" y="115185"/>
                      <a:pt x="505187" y="109473"/>
                    </a:cubicBezTo>
                    <a:cubicBezTo>
                      <a:pt x="505187" y="109473"/>
                      <a:pt x="512803" y="100906"/>
                      <a:pt x="515659" y="82819"/>
                    </a:cubicBezTo>
                    <a:lnTo>
                      <a:pt x="532794" y="85675"/>
                    </a:lnTo>
                    <a:cubicBezTo>
                      <a:pt x="532794" y="85675"/>
                      <a:pt x="532794" y="47597"/>
                      <a:pt x="555640" y="47597"/>
                    </a:cubicBezTo>
                    <a:cubicBezTo>
                      <a:pt x="559448" y="47597"/>
                      <a:pt x="563256" y="48549"/>
                      <a:pt x="567064" y="50453"/>
                    </a:cubicBezTo>
                    <a:cubicBezTo>
                      <a:pt x="567064" y="50453"/>
                      <a:pt x="577535" y="21895"/>
                      <a:pt x="594670" y="21895"/>
                    </a:cubicBezTo>
                    <a:cubicBezTo>
                      <a:pt x="599430" y="21895"/>
                      <a:pt x="604189" y="23799"/>
                      <a:pt x="608949" y="28558"/>
                    </a:cubicBezTo>
                    <a:cubicBezTo>
                      <a:pt x="615613" y="23799"/>
                      <a:pt x="622276" y="20943"/>
                      <a:pt x="627988" y="20943"/>
                    </a:cubicBezTo>
                    <a:cubicBezTo>
                      <a:pt x="644171" y="20943"/>
                      <a:pt x="652738" y="37126"/>
                      <a:pt x="633699" y="54261"/>
                    </a:cubicBezTo>
                    <a:cubicBezTo>
                      <a:pt x="633699" y="54261"/>
                      <a:pt x="647027" y="88530"/>
                      <a:pt x="613709" y="95194"/>
                    </a:cubicBezTo>
                    <a:cubicBezTo>
                      <a:pt x="613709" y="95194"/>
                      <a:pt x="622276" y="108521"/>
                      <a:pt x="605141" y="129464"/>
                    </a:cubicBezTo>
                    <a:lnTo>
                      <a:pt x="629892" y="129464"/>
                    </a:lnTo>
                    <a:cubicBezTo>
                      <a:pt x="634651" y="120896"/>
                      <a:pt x="637507" y="107569"/>
                      <a:pt x="637507" y="107569"/>
                    </a:cubicBezTo>
                    <a:cubicBezTo>
                      <a:pt x="661306" y="97098"/>
                      <a:pt x="658450" y="59972"/>
                      <a:pt x="658450" y="59972"/>
                    </a:cubicBezTo>
                    <a:cubicBezTo>
                      <a:pt x="681296" y="18087"/>
                      <a:pt x="647978" y="0"/>
                      <a:pt x="627988" y="0"/>
                    </a:cubicBezTo>
                    <a:cubicBezTo>
                      <a:pt x="623228" y="0"/>
                      <a:pt x="619420" y="952"/>
                      <a:pt x="616565" y="2856"/>
                    </a:cubicBezTo>
                    <a:cubicBezTo>
                      <a:pt x="609901" y="1904"/>
                      <a:pt x="603237" y="952"/>
                      <a:pt x="597526" y="952"/>
                    </a:cubicBezTo>
                    <a:moveTo>
                      <a:pt x="247212" y="159926"/>
                    </a:moveTo>
                    <a:cubicBezTo>
                      <a:pt x="192951" y="181820"/>
                      <a:pt x="184384" y="219898"/>
                      <a:pt x="184384" y="219898"/>
                    </a:cubicBezTo>
                    <a:cubicBezTo>
                      <a:pt x="174864" y="219898"/>
                      <a:pt x="164393" y="238937"/>
                      <a:pt x="164393" y="238937"/>
                    </a:cubicBezTo>
                    <a:cubicBezTo>
                      <a:pt x="160585" y="237985"/>
                      <a:pt x="156777" y="237985"/>
                      <a:pt x="152970" y="237985"/>
                    </a:cubicBezTo>
                    <a:cubicBezTo>
                      <a:pt x="101565" y="237985"/>
                      <a:pt x="106325" y="305573"/>
                      <a:pt x="106325" y="305573"/>
                    </a:cubicBezTo>
                    <a:cubicBezTo>
                      <a:pt x="93949" y="320804"/>
                      <a:pt x="95853" y="337939"/>
                      <a:pt x="95853" y="337939"/>
                    </a:cubicBezTo>
                    <a:cubicBezTo>
                      <a:pt x="91094" y="336987"/>
                      <a:pt x="86334" y="336987"/>
                      <a:pt x="80622" y="336987"/>
                    </a:cubicBezTo>
                    <a:cubicBezTo>
                      <a:pt x="74911" y="336987"/>
                      <a:pt x="68247" y="337939"/>
                      <a:pt x="61583" y="339843"/>
                    </a:cubicBezTo>
                    <a:cubicBezTo>
                      <a:pt x="36833" y="357929"/>
                      <a:pt x="45400" y="377920"/>
                      <a:pt x="45400" y="377920"/>
                    </a:cubicBezTo>
                    <a:cubicBezTo>
                      <a:pt x="26362" y="431229"/>
                      <a:pt x="69199" y="447412"/>
                      <a:pt x="69199" y="447412"/>
                    </a:cubicBezTo>
                    <a:cubicBezTo>
                      <a:pt x="69199" y="462643"/>
                      <a:pt x="86334" y="472162"/>
                      <a:pt x="86334" y="472162"/>
                    </a:cubicBezTo>
                    <a:cubicBezTo>
                      <a:pt x="57776" y="482634"/>
                      <a:pt x="62535" y="513096"/>
                      <a:pt x="62535" y="513096"/>
                    </a:cubicBezTo>
                    <a:cubicBezTo>
                      <a:pt x="53968" y="511192"/>
                      <a:pt x="47304" y="510240"/>
                      <a:pt x="40641" y="510240"/>
                    </a:cubicBezTo>
                    <a:cubicBezTo>
                      <a:pt x="-10764" y="510240"/>
                      <a:pt x="2563" y="569260"/>
                      <a:pt x="2563" y="569260"/>
                    </a:cubicBezTo>
                    <a:cubicBezTo>
                      <a:pt x="-8860" y="613049"/>
                      <a:pt x="21602" y="629232"/>
                      <a:pt x="21602" y="629232"/>
                    </a:cubicBezTo>
                    <a:cubicBezTo>
                      <a:pt x="17794" y="670166"/>
                      <a:pt x="54920" y="689205"/>
                      <a:pt x="54920" y="689205"/>
                    </a:cubicBezTo>
                    <a:cubicBezTo>
                      <a:pt x="54920" y="704436"/>
                      <a:pt x="69199" y="716811"/>
                      <a:pt x="69199" y="716811"/>
                    </a:cubicBezTo>
                    <a:cubicBezTo>
                      <a:pt x="38737" y="729186"/>
                      <a:pt x="55872" y="759648"/>
                      <a:pt x="55872" y="759648"/>
                    </a:cubicBezTo>
                    <a:cubicBezTo>
                      <a:pt x="33025" y="771071"/>
                      <a:pt x="33977" y="790110"/>
                      <a:pt x="33977" y="790110"/>
                    </a:cubicBezTo>
                    <a:cubicBezTo>
                      <a:pt x="2563" y="825332"/>
                      <a:pt x="43497" y="850083"/>
                      <a:pt x="43497" y="850083"/>
                    </a:cubicBezTo>
                    <a:cubicBezTo>
                      <a:pt x="44448" y="886256"/>
                      <a:pt x="77766" y="891016"/>
                      <a:pt x="77766" y="891016"/>
                    </a:cubicBezTo>
                    <a:cubicBezTo>
                      <a:pt x="55872" y="945277"/>
                      <a:pt x="103469" y="955748"/>
                      <a:pt x="103469" y="955748"/>
                    </a:cubicBezTo>
                    <a:lnTo>
                      <a:pt x="111084" y="966219"/>
                    </a:lnTo>
                    <a:cubicBezTo>
                      <a:pt x="112988" y="966219"/>
                      <a:pt x="113940" y="966219"/>
                      <a:pt x="115844" y="966219"/>
                    </a:cubicBezTo>
                    <a:cubicBezTo>
                      <a:pt x="126315" y="966219"/>
                      <a:pt x="130123" y="970027"/>
                      <a:pt x="130123" y="970027"/>
                    </a:cubicBezTo>
                    <a:lnTo>
                      <a:pt x="135835" y="987162"/>
                    </a:lnTo>
                    <a:cubicBezTo>
                      <a:pt x="130123" y="1008105"/>
                      <a:pt x="148210" y="1024287"/>
                      <a:pt x="148210" y="1024287"/>
                    </a:cubicBezTo>
                    <a:cubicBezTo>
                      <a:pt x="146306" y="1042374"/>
                      <a:pt x="171057" y="1054750"/>
                      <a:pt x="171057" y="1054750"/>
                    </a:cubicBezTo>
                    <a:cubicBezTo>
                      <a:pt x="182480" y="1088068"/>
                      <a:pt x="222461" y="1091875"/>
                      <a:pt x="241500" y="1091875"/>
                    </a:cubicBezTo>
                    <a:cubicBezTo>
                      <a:pt x="244356" y="1091875"/>
                      <a:pt x="247212" y="1091875"/>
                      <a:pt x="249116" y="1091875"/>
                    </a:cubicBezTo>
                    <a:cubicBezTo>
                      <a:pt x="248164" y="1087116"/>
                      <a:pt x="247212" y="1082356"/>
                      <a:pt x="246260" y="1077596"/>
                    </a:cubicBezTo>
                    <a:lnTo>
                      <a:pt x="246260" y="1069029"/>
                    </a:lnTo>
                    <a:cubicBezTo>
                      <a:pt x="242452" y="1069981"/>
                      <a:pt x="237692" y="1069981"/>
                      <a:pt x="234837" y="1069981"/>
                    </a:cubicBezTo>
                    <a:cubicBezTo>
                      <a:pt x="197711" y="1069981"/>
                      <a:pt x="188191" y="1040471"/>
                      <a:pt x="188191" y="1040471"/>
                    </a:cubicBezTo>
                    <a:cubicBezTo>
                      <a:pt x="162489" y="1030951"/>
                      <a:pt x="169153" y="1010960"/>
                      <a:pt x="169153" y="1010960"/>
                    </a:cubicBezTo>
                    <a:cubicBezTo>
                      <a:pt x="152018" y="1001441"/>
                      <a:pt x="161537" y="979546"/>
                      <a:pt x="161537" y="979546"/>
                    </a:cubicBezTo>
                    <a:cubicBezTo>
                      <a:pt x="144402" y="959556"/>
                      <a:pt x="165345" y="946229"/>
                      <a:pt x="165345" y="946229"/>
                    </a:cubicBezTo>
                    <a:cubicBezTo>
                      <a:pt x="162489" y="935757"/>
                      <a:pt x="147258" y="933853"/>
                      <a:pt x="147258" y="933853"/>
                    </a:cubicBezTo>
                    <a:cubicBezTo>
                      <a:pt x="145354" y="949084"/>
                      <a:pt x="131075" y="944325"/>
                      <a:pt x="128219" y="947180"/>
                    </a:cubicBezTo>
                    <a:cubicBezTo>
                      <a:pt x="132027" y="939565"/>
                      <a:pt x="127267" y="938613"/>
                      <a:pt x="125363" y="938613"/>
                    </a:cubicBezTo>
                    <a:cubicBezTo>
                      <a:pt x="125363" y="938613"/>
                      <a:pt x="124411" y="938613"/>
                      <a:pt x="124411" y="938613"/>
                    </a:cubicBezTo>
                    <a:cubicBezTo>
                      <a:pt x="122508" y="938613"/>
                      <a:pt x="120604" y="939565"/>
                      <a:pt x="118700" y="939565"/>
                    </a:cubicBezTo>
                    <a:cubicBezTo>
                      <a:pt x="106325" y="939565"/>
                      <a:pt x="99661" y="932901"/>
                      <a:pt x="99661" y="932901"/>
                    </a:cubicBezTo>
                    <a:cubicBezTo>
                      <a:pt x="89190" y="911959"/>
                      <a:pt x="107277" y="908151"/>
                      <a:pt x="107277" y="908151"/>
                    </a:cubicBezTo>
                    <a:cubicBezTo>
                      <a:pt x="109180" y="907199"/>
                      <a:pt x="112036" y="907199"/>
                      <a:pt x="114892" y="907199"/>
                    </a:cubicBezTo>
                    <a:cubicBezTo>
                      <a:pt x="123460" y="907199"/>
                      <a:pt x="134883" y="911007"/>
                      <a:pt x="134883" y="911007"/>
                    </a:cubicBezTo>
                    <a:lnTo>
                      <a:pt x="136787" y="902439"/>
                    </a:lnTo>
                    <a:cubicBezTo>
                      <a:pt x="152970" y="906247"/>
                      <a:pt x="150114" y="920526"/>
                      <a:pt x="150114" y="920526"/>
                    </a:cubicBezTo>
                    <a:lnTo>
                      <a:pt x="174864" y="939565"/>
                    </a:lnTo>
                    <a:cubicBezTo>
                      <a:pt x="177720" y="940517"/>
                      <a:pt x="179624" y="941469"/>
                      <a:pt x="180576" y="941469"/>
                    </a:cubicBezTo>
                    <a:cubicBezTo>
                      <a:pt x="184384" y="941469"/>
                      <a:pt x="183432" y="938613"/>
                      <a:pt x="183432" y="938613"/>
                    </a:cubicBezTo>
                    <a:cubicBezTo>
                      <a:pt x="176768" y="899583"/>
                      <a:pt x="157729" y="891016"/>
                      <a:pt x="142498" y="891016"/>
                    </a:cubicBezTo>
                    <a:cubicBezTo>
                      <a:pt x="131075" y="891016"/>
                      <a:pt x="121556" y="895776"/>
                      <a:pt x="121556" y="895776"/>
                    </a:cubicBezTo>
                    <a:cubicBezTo>
                      <a:pt x="120604" y="895776"/>
                      <a:pt x="118700" y="895776"/>
                      <a:pt x="117748" y="895776"/>
                    </a:cubicBezTo>
                    <a:cubicBezTo>
                      <a:pt x="101565" y="895776"/>
                      <a:pt x="100613" y="875785"/>
                      <a:pt x="100613" y="875785"/>
                    </a:cubicBezTo>
                    <a:cubicBezTo>
                      <a:pt x="98709" y="875785"/>
                      <a:pt x="96805" y="875785"/>
                      <a:pt x="94901" y="875785"/>
                    </a:cubicBezTo>
                    <a:cubicBezTo>
                      <a:pt x="60631" y="875785"/>
                      <a:pt x="67295" y="839611"/>
                      <a:pt x="67295" y="839611"/>
                    </a:cubicBezTo>
                    <a:cubicBezTo>
                      <a:pt x="39689" y="833899"/>
                      <a:pt x="47304" y="816765"/>
                      <a:pt x="49208" y="812005"/>
                    </a:cubicBezTo>
                    <a:cubicBezTo>
                      <a:pt x="56824" y="808197"/>
                      <a:pt x="56824" y="804389"/>
                      <a:pt x="56824" y="804389"/>
                    </a:cubicBezTo>
                    <a:cubicBezTo>
                      <a:pt x="59680" y="793918"/>
                      <a:pt x="64439" y="790110"/>
                      <a:pt x="69199" y="790110"/>
                    </a:cubicBezTo>
                    <a:cubicBezTo>
                      <a:pt x="79670" y="790110"/>
                      <a:pt x="90142" y="806293"/>
                      <a:pt x="90142" y="806293"/>
                    </a:cubicBezTo>
                    <a:cubicBezTo>
                      <a:pt x="98709" y="800582"/>
                      <a:pt x="104421" y="798678"/>
                      <a:pt x="110132" y="798678"/>
                    </a:cubicBezTo>
                    <a:cubicBezTo>
                      <a:pt x="127267" y="798678"/>
                      <a:pt x="128219" y="823428"/>
                      <a:pt x="128219" y="823428"/>
                    </a:cubicBezTo>
                    <a:cubicBezTo>
                      <a:pt x="131075" y="822476"/>
                      <a:pt x="132979" y="822476"/>
                      <a:pt x="135835" y="822476"/>
                    </a:cubicBezTo>
                    <a:cubicBezTo>
                      <a:pt x="155825" y="822476"/>
                      <a:pt x="168201" y="852938"/>
                      <a:pt x="168201" y="852938"/>
                    </a:cubicBezTo>
                    <a:cubicBezTo>
                      <a:pt x="191047" y="873881"/>
                      <a:pt x="175816" y="891016"/>
                      <a:pt x="175816" y="891016"/>
                    </a:cubicBezTo>
                    <a:cubicBezTo>
                      <a:pt x="200567" y="921478"/>
                      <a:pt x="192951" y="944325"/>
                      <a:pt x="192951" y="944325"/>
                    </a:cubicBezTo>
                    <a:cubicBezTo>
                      <a:pt x="231029" y="952892"/>
                      <a:pt x="221509" y="985258"/>
                      <a:pt x="221509" y="985258"/>
                    </a:cubicBezTo>
                    <a:cubicBezTo>
                      <a:pt x="222461" y="985258"/>
                      <a:pt x="222461" y="985258"/>
                      <a:pt x="223413" y="985258"/>
                    </a:cubicBezTo>
                    <a:cubicBezTo>
                      <a:pt x="230077" y="985258"/>
                      <a:pt x="238644" y="990018"/>
                      <a:pt x="244356" y="993826"/>
                    </a:cubicBezTo>
                    <a:lnTo>
                      <a:pt x="244356" y="949084"/>
                    </a:lnTo>
                    <a:cubicBezTo>
                      <a:pt x="229125" y="928141"/>
                      <a:pt x="210086" y="923382"/>
                      <a:pt x="210086" y="923382"/>
                    </a:cubicBezTo>
                    <a:cubicBezTo>
                      <a:pt x="205326" y="892920"/>
                      <a:pt x="195807" y="890064"/>
                      <a:pt x="195807" y="890064"/>
                    </a:cubicBezTo>
                    <a:cubicBezTo>
                      <a:pt x="204374" y="853890"/>
                      <a:pt x="182480" y="839611"/>
                      <a:pt x="182480" y="839611"/>
                    </a:cubicBezTo>
                    <a:cubicBezTo>
                      <a:pt x="186288" y="829140"/>
                      <a:pt x="192951" y="825332"/>
                      <a:pt x="192951" y="825332"/>
                    </a:cubicBezTo>
                    <a:cubicBezTo>
                      <a:pt x="184384" y="813909"/>
                      <a:pt x="191999" y="801534"/>
                      <a:pt x="191999" y="801534"/>
                    </a:cubicBezTo>
                    <a:cubicBezTo>
                      <a:pt x="193903" y="802486"/>
                      <a:pt x="195807" y="802486"/>
                      <a:pt x="197711" y="802486"/>
                    </a:cubicBezTo>
                    <a:cubicBezTo>
                      <a:pt x="207230" y="802486"/>
                      <a:pt x="213894" y="792014"/>
                      <a:pt x="213894" y="792014"/>
                    </a:cubicBezTo>
                    <a:cubicBezTo>
                      <a:pt x="216750" y="790110"/>
                      <a:pt x="219605" y="790110"/>
                      <a:pt x="223413" y="790110"/>
                    </a:cubicBezTo>
                    <a:cubicBezTo>
                      <a:pt x="231981" y="790110"/>
                      <a:pt x="240548" y="794870"/>
                      <a:pt x="245308" y="799630"/>
                    </a:cubicBezTo>
                    <a:lnTo>
                      <a:pt x="245308" y="736802"/>
                    </a:lnTo>
                    <a:cubicBezTo>
                      <a:pt x="245308" y="736802"/>
                      <a:pt x="245308" y="736802"/>
                      <a:pt x="245308" y="736802"/>
                    </a:cubicBezTo>
                    <a:cubicBezTo>
                      <a:pt x="244356" y="753937"/>
                      <a:pt x="232933" y="766312"/>
                      <a:pt x="219605" y="766312"/>
                    </a:cubicBezTo>
                    <a:cubicBezTo>
                      <a:pt x="213894" y="774879"/>
                      <a:pt x="206278" y="776783"/>
                      <a:pt x="198663" y="776783"/>
                    </a:cubicBezTo>
                    <a:cubicBezTo>
                      <a:pt x="190095" y="776783"/>
                      <a:pt x="183432" y="773927"/>
                      <a:pt x="183432" y="773927"/>
                    </a:cubicBezTo>
                    <a:cubicBezTo>
                      <a:pt x="183432" y="773927"/>
                      <a:pt x="172008" y="779639"/>
                      <a:pt x="164393" y="814861"/>
                    </a:cubicBezTo>
                    <a:lnTo>
                      <a:pt x="156777" y="811053"/>
                    </a:lnTo>
                    <a:cubicBezTo>
                      <a:pt x="156777" y="811053"/>
                      <a:pt x="159633" y="793918"/>
                      <a:pt x="132027" y="775831"/>
                    </a:cubicBezTo>
                    <a:cubicBezTo>
                      <a:pt x="130123" y="779639"/>
                      <a:pt x="124411" y="780591"/>
                      <a:pt x="119652" y="780591"/>
                    </a:cubicBezTo>
                    <a:cubicBezTo>
                      <a:pt x="112036" y="780591"/>
                      <a:pt x="103469" y="777735"/>
                      <a:pt x="103469" y="777735"/>
                    </a:cubicBezTo>
                    <a:lnTo>
                      <a:pt x="106325" y="772023"/>
                    </a:lnTo>
                    <a:lnTo>
                      <a:pt x="97757" y="767264"/>
                    </a:lnTo>
                    <a:cubicBezTo>
                      <a:pt x="79670" y="756792"/>
                      <a:pt x="88238" y="746321"/>
                      <a:pt x="88238" y="746321"/>
                    </a:cubicBezTo>
                    <a:cubicBezTo>
                      <a:pt x="91094" y="741561"/>
                      <a:pt x="94901" y="739657"/>
                      <a:pt x="98709" y="739657"/>
                    </a:cubicBezTo>
                    <a:cubicBezTo>
                      <a:pt x="104421" y="739657"/>
                      <a:pt x="111084" y="743465"/>
                      <a:pt x="111084" y="743465"/>
                    </a:cubicBezTo>
                    <a:lnTo>
                      <a:pt x="119652" y="748225"/>
                    </a:lnTo>
                    <a:lnTo>
                      <a:pt x="122508" y="742513"/>
                    </a:lnTo>
                    <a:cubicBezTo>
                      <a:pt x="142498" y="755841"/>
                      <a:pt x="134883" y="769168"/>
                      <a:pt x="134883" y="769168"/>
                    </a:cubicBezTo>
                    <a:lnTo>
                      <a:pt x="156777" y="782495"/>
                    </a:lnTo>
                    <a:cubicBezTo>
                      <a:pt x="156777" y="782495"/>
                      <a:pt x="164393" y="744417"/>
                      <a:pt x="125363" y="713003"/>
                    </a:cubicBezTo>
                    <a:cubicBezTo>
                      <a:pt x="125363" y="713003"/>
                      <a:pt x="123460" y="713003"/>
                      <a:pt x="119652" y="713003"/>
                    </a:cubicBezTo>
                    <a:cubicBezTo>
                      <a:pt x="110132" y="713003"/>
                      <a:pt x="90142" y="710147"/>
                      <a:pt x="81574" y="692060"/>
                    </a:cubicBezTo>
                    <a:cubicBezTo>
                      <a:pt x="81574" y="692060"/>
                      <a:pt x="92997" y="676829"/>
                      <a:pt x="53016" y="660647"/>
                    </a:cubicBezTo>
                    <a:cubicBezTo>
                      <a:pt x="53016" y="660647"/>
                      <a:pt x="36833" y="639704"/>
                      <a:pt x="45400" y="620665"/>
                    </a:cubicBezTo>
                    <a:cubicBezTo>
                      <a:pt x="45400" y="620665"/>
                      <a:pt x="13986" y="608290"/>
                      <a:pt x="27314" y="566404"/>
                    </a:cubicBezTo>
                    <a:cubicBezTo>
                      <a:pt x="27314" y="566404"/>
                      <a:pt x="13986" y="537846"/>
                      <a:pt x="40641" y="537846"/>
                    </a:cubicBezTo>
                    <a:cubicBezTo>
                      <a:pt x="41593" y="537846"/>
                      <a:pt x="42545" y="537846"/>
                      <a:pt x="43497" y="537846"/>
                    </a:cubicBezTo>
                    <a:cubicBezTo>
                      <a:pt x="43497" y="537846"/>
                      <a:pt x="48256" y="534990"/>
                      <a:pt x="53968" y="534990"/>
                    </a:cubicBezTo>
                    <a:cubicBezTo>
                      <a:pt x="60631" y="534990"/>
                      <a:pt x="68247" y="538798"/>
                      <a:pt x="73007" y="553077"/>
                    </a:cubicBezTo>
                    <a:cubicBezTo>
                      <a:pt x="73007" y="553077"/>
                      <a:pt x="96805" y="555933"/>
                      <a:pt x="95853" y="578780"/>
                    </a:cubicBezTo>
                    <a:cubicBezTo>
                      <a:pt x="131075" y="583539"/>
                      <a:pt x="128219" y="619713"/>
                      <a:pt x="128219" y="619713"/>
                    </a:cubicBezTo>
                    <a:cubicBezTo>
                      <a:pt x="128219" y="619713"/>
                      <a:pt x="118700" y="627328"/>
                      <a:pt x="128219" y="634944"/>
                    </a:cubicBezTo>
                    <a:cubicBezTo>
                      <a:pt x="145354" y="653983"/>
                      <a:pt x="128219" y="679685"/>
                      <a:pt x="128219" y="679685"/>
                    </a:cubicBezTo>
                    <a:cubicBezTo>
                      <a:pt x="128219" y="679685"/>
                      <a:pt x="148210" y="698724"/>
                      <a:pt x="139643" y="711099"/>
                    </a:cubicBezTo>
                    <a:cubicBezTo>
                      <a:pt x="139643" y="711099"/>
                      <a:pt x="163441" y="728234"/>
                      <a:pt x="170105" y="775831"/>
                    </a:cubicBezTo>
                    <a:cubicBezTo>
                      <a:pt x="170105" y="775831"/>
                      <a:pt x="181528" y="763456"/>
                      <a:pt x="182480" y="752033"/>
                    </a:cubicBezTo>
                    <a:cubicBezTo>
                      <a:pt x="182480" y="752033"/>
                      <a:pt x="169153" y="735850"/>
                      <a:pt x="164393" y="722523"/>
                    </a:cubicBezTo>
                    <a:cubicBezTo>
                      <a:pt x="164393" y="722523"/>
                      <a:pt x="164393" y="704436"/>
                      <a:pt x="160585" y="698724"/>
                    </a:cubicBezTo>
                    <a:cubicBezTo>
                      <a:pt x="160585" y="698724"/>
                      <a:pt x="151066" y="686349"/>
                      <a:pt x="160585" y="678733"/>
                    </a:cubicBezTo>
                    <a:cubicBezTo>
                      <a:pt x="160585" y="678733"/>
                      <a:pt x="151066" y="668262"/>
                      <a:pt x="155825" y="623521"/>
                    </a:cubicBezTo>
                    <a:cubicBezTo>
                      <a:pt x="155825" y="623521"/>
                      <a:pt x="163441" y="588299"/>
                      <a:pt x="148210" y="569260"/>
                    </a:cubicBezTo>
                    <a:cubicBezTo>
                      <a:pt x="148210" y="569260"/>
                      <a:pt x="139643" y="559741"/>
                      <a:pt x="131075" y="551173"/>
                    </a:cubicBezTo>
                    <a:cubicBezTo>
                      <a:pt x="131075" y="551173"/>
                      <a:pt x="129171" y="552125"/>
                      <a:pt x="125363" y="552125"/>
                    </a:cubicBezTo>
                    <a:cubicBezTo>
                      <a:pt x="119652" y="552125"/>
                      <a:pt x="111084" y="550221"/>
                      <a:pt x="102517" y="541654"/>
                    </a:cubicBezTo>
                    <a:lnTo>
                      <a:pt x="106325" y="536894"/>
                    </a:lnTo>
                    <a:lnTo>
                      <a:pt x="94901" y="519759"/>
                    </a:lnTo>
                    <a:cubicBezTo>
                      <a:pt x="94901" y="519759"/>
                      <a:pt x="87286" y="495961"/>
                      <a:pt x="106325" y="495961"/>
                    </a:cubicBezTo>
                    <a:cubicBezTo>
                      <a:pt x="108228" y="495961"/>
                      <a:pt x="110132" y="495961"/>
                      <a:pt x="112988" y="496913"/>
                    </a:cubicBezTo>
                    <a:cubicBezTo>
                      <a:pt x="112988" y="496913"/>
                      <a:pt x="123460" y="504528"/>
                      <a:pt x="131075" y="515951"/>
                    </a:cubicBezTo>
                    <a:lnTo>
                      <a:pt x="138691" y="511192"/>
                    </a:lnTo>
                    <a:cubicBezTo>
                      <a:pt x="138691" y="511192"/>
                      <a:pt x="151066" y="525471"/>
                      <a:pt x="139643" y="542606"/>
                    </a:cubicBezTo>
                    <a:lnTo>
                      <a:pt x="156777" y="562597"/>
                    </a:lnTo>
                    <a:cubicBezTo>
                      <a:pt x="156777" y="562597"/>
                      <a:pt x="172008" y="554981"/>
                      <a:pt x="158681" y="506432"/>
                    </a:cubicBezTo>
                    <a:cubicBezTo>
                      <a:pt x="158681" y="506432"/>
                      <a:pt x="145354" y="466451"/>
                      <a:pt x="121556" y="466451"/>
                    </a:cubicBezTo>
                    <a:cubicBezTo>
                      <a:pt x="119652" y="466451"/>
                      <a:pt x="116796" y="466451"/>
                      <a:pt x="114892" y="467402"/>
                    </a:cubicBezTo>
                    <a:lnTo>
                      <a:pt x="100613" y="448364"/>
                    </a:lnTo>
                    <a:cubicBezTo>
                      <a:pt x="100613" y="448364"/>
                      <a:pt x="85382" y="446460"/>
                      <a:pt x="83478" y="428373"/>
                    </a:cubicBezTo>
                    <a:cubicBezTo>
                      <a:pt x="83478" y="428373"/>
                      <a:pt x="53968" y="414094"/>
                      <a:pt x="69199" y="383632"/>
                    </a:cubicBezTo>
                    <a:cubicBezTo>
                      <a:pt x="69199" y="383632"/>
                      <a:pt x="57776" y="359833"/>
                      <a:pt x="76814" y="359833"/>
                    </a:cubicBezTo>
                    <a:cubicBezTo>
                      <a:pt x="79670" y="359833"/>
                      <a:pt x="83478" y="360785"/>
                      <a:pt x="87286" y="361737"/>
                    </a:cubicBezTo>
                    <a:cubicBezTo>
                      <a:pt x="87286" y="361737"/>
                      <a:pt x="92046" y="359833"/>
                      <a:pt x="96805" y="359833"/>
                    </a:cubicBezTo>
                    <a:cubicBezTo>
                      <a:pt x="102517" y="359833"/>
                      <a:pt x="108228" y="363641"/>
                      <a:pt x="103469" y="378872"/>
                    </a:cubicBezTo>
                    <a:cubicBezTo>
                      <a:pt x="103469" y="378872"/>
                      <a:pt x="105373" y="395055"/>
                      <a:pt x="118700" y="405526"/>
                    </a:cubicBezTo>
                    <a:cubicBezTo>
                      <a:pt x="118700" y="405526"/>
                      <a:pt x="117748" y="439796"/>
                      <a:pt x="144402" y="455027"/>
                    </a:cubicBezTo>
                    <a:cubicBezTo>
                      <a:pt x="144402" y="455027"/>
                      <a:pt x="161537" y="471210"/>
                      <a:pt x="165345" y="490249"/>
                    </a:cubicBezTo>
                    <a:cubicBezTo>
                      <a:pt x="165345" y="490249"/>
                      <a:pt x="175816" y="489297"/>
                      <a:pt x="175816" y="446460"/>
                    </a:cubicBezTo>
                    <a:cubicBezTo>
                      <a:pt x="175816" y="446460"/>
                      <a:pt x="134883" y="438844"/>
                      <a:pt x="142498" y="398863"/>
                    </a:cubicBezTo>
                    <a:cubicBezTo>
                      <a:pt x="142498" y="398863"/>
                      <a:pt x="118700" y="387440"/>
                      <a:pt x="132027" y="357929"/>
                    </a:cubicBezTo>
                    <a:cubicBezTo>
                      <a:pt x="132027" y="357929"/>
                      <a:pt x="116796" y="339843"/>
                      <a:pt x="130123" y="317948"/>
                    </a:cubicBezTo>
                    <a:cubicBezTo>
                      <a:pt x="130123" y="317948"/>
                      <a:pt x="117748" y="295101"/>
                      <a:pt x="138691" y="279870"/>
                    </a:cubicBezTo>
                    <a:cubicBezTo>
                      <a:pt x="138691" y="279870"/>
                      <a:pt x="135835" y="257024"/>
                      <a:pt x="153922" y="257024"/>
                    </a:cubicBezTo>
                    <a:cubicBezTo>
                      <a:pt x="154874" y="257024"/>
                      <a:pt x="155825" y="257024"/>
                      <a:pt x="155825" y="257024"/>
                    </a:cubicBezTo>
                    <a:cubicBezTo>
                      <a:pt x="156777" y="257024"/>
                      <a:pt x="174864" y="257024"/>
                      <a:pt x="173912" y="286534"/>
                    </a:cubicBezTo>
                    <a:cubicBezTo>
                      <a:pt x="173912" y="286534"/>
                      <a:pt x="184384" y="290342"/>
                      <a:pt x="183432" y="302717"/>
                    </a:cubicBezTo>
                    <a:cubicBezTo>
                      <a:pt x="183432" y="302717"/>
                      <a:pt x="184384" y="302717"/>
                      <a:pt x="186288" y="302717"/>
                    </a:cubicBezTo>
                    <a:cubicBezTo>
                      <a:pt x="192951" y="302717"/>
                      <a:pt x="211038" y="306525"/>
                      <a:pt x="203422" y="345554"/>
                    </a:cubicBezTo>
                    <a:cubicBezTo>
                      <a:pt x="203422" y="345554"/>
                      <a:pt x="229125" y="370305"/>
                      <a:pt x="208182" y="391247"/>
                    </a:cubicBezTo>
                    <a:cubicBezTo>
                      <a:pt x="208182" y="391247"/>
                      <a:pt x="227221" y="429325"/>
                      <a:pt x="186288" y="444556"/>
                    </a:cubicBezTo>
                    <a:cubicBezTo>
                      <a:pt x="186288" y="444556"/>
                      <a:pt x="190095" y="473114"/>
                      <a:pt x="179624" y="494057"/>
                    </a:cubicBezTo>
                    <a:cubicBezTo>
                      <a:pt x="179624" y="494057"/>
                      <a:pt x="179624" y="495009"/>
                      <a:pt x="181528" y="495009"/>
                    </a:cubicBezTo>
                    <a:cubicBezTo>
                      <a:pt x="183432" y="495009"/>
                      <a:pt x="188191" y="494057"/>
                      <a:pt x="196759" y="490249"/>
                    </a:cubicBezTo>
                    <a:cubicBezTo>
                      <a:pt x="196759" y="490249"/>
                      <a:pt x="197711" y="442652"/>
                      <a:pt x="242452" y="427421"/>
                    </a:cubicBezTo>
                    <a:lnTo>
                      <a:pt x="232933" y="396007"/>
                    </a:lnTo>
                    <a:cubicBezTo>
                      <a:pt x="232933" y="396007"/>
                      <a:pt x="251971" y="379824"/>
                      <a:pt x="229125" y="341746"/>
                    </a:cubicBezTo>
                    <a:cubicBezTo>
                      <a:pt x="229125" y="341746"/>
                      <a:pt x="232933" y="299861"/>
                      <a:pt x="202471" y="284630"/>
                    </a:cubicBezTo>
                    <a:cubicBezTo>
                      <a:pt x="202471" y="284630"/>
                      <a:pt x="203422" y="264639"/>
                      <a:pt x="186288" y="255120"/>
                    </a:cubicBezTo>
                    <a:cubicBezTo>
                      <a:pt x="186288" y="255120"/>
                      <a:pt x="187240" y="242745"/>
                      <a:pt x="208182" y="233225"/>
                    </a:cubicBezTo>
                    <a:cubicBezTo>
                      <a:pt x="208182" y="233225"/>
                      <a:pt x="201519" y="199907"/>
                      <a:pt x="246260" y="183724"/>
                    </a:cubicBezTo>
                    <a:lnTo>
                      <a:pt x="246260" y="159926"/>
                    </a:lnTo>
                    <a:close/>
                    <a:moveTo>
                      <a:pt x="247212" y="535942"/>
                    </a:moveTo>
                    <a:cubicBezTo>
                      <a:pt x="242452" y="540702"/>
                      <a:pt x="236740" y="545462"/>
                      <a:pt x="232933" y="545462"/>
                    </a:cubicBezTo>
                    <a:cubicBezTo>
                      <a:pt x="231981" y="545462"/>
                      <a:pt x="231981" y="545462"/>
                      <a:pt x="231029" y="545462"/>
                    </a:cubicBezTo>
                    <a:cubicBezTo>
                      <a:pt x="231029" y="545462"/>
                      <a:pt x="225317" y="574020"/>
                      <a:pt x="202471" y="574020"/>
                    </a:cubicBezTo>
                    <a:cubicBezTo>
                      <a:pt x="201519" y="574020"/>
                      <a:pt x="199615" y="574020"/>
                      <a:pt x="198663" y="574020"/>
                    </a:cubicBezTo>
                    <a:cubicBezTo>
                      <a:pt x="198663" y="574020"/>
                      <a:pt x="192951" y="591155"/>
                      <a:pt x="177720" y="591155"/>
                    </a:cubicBezTo>
                    <a:cubicBezTo>
                      <a:pt x="176768" y="591155"/>
                      <a:pt x="174864" y="591155"/>
                      <a:pt x="173912" y="591155"/>
                    </a:cubicBezTo>
                    <a:cubicBezTo>
                      <a:pt x="173912" y="591155"/>
                      <a:pt x="159633" y="651127"/>
                      <a:pt x="171057" y="659695"/>
                    </a:cubicBezTo>
                    <a:cubicBezTo>
                      <a:pt x="171057" y="659695"/>
                      <a:pt x="172960" y="652079"/>
                      <a:pt x="193903" y="640656"/>
                    </a:cubicBezTo>
                    <a:cubicBezTo>
                      <a:pt x="193903" y="640656"/>
                      <a:pt x="184384" y="631136"/>
                      <a:pt x="211038" y="614953"/>
                    </a:cubicBezTo>
                    <a:cubicBezTo>
                      <a:pt x="211038" y="614953"/>
                      <a:pt x="213894" y="582587"/>
                      <a:pt x="247212" y="578780"/>
                    </a:cubicBezTo>
                    <a:lnTo>
                      <a:pt x="247212" y="535942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6" name="Forma libre 155">
                <a:extLst>
                  <a:ext uri="{FF2B5EF4-FFF2-40B4-BE49-F238E27FC236}">
                    <a16:creationId xmlns:a16="http://schemas.microsoft.com/office/drawing/2014/main" id="{DBAF00C5-D5BC-73A1-DA7E-E6044C2D8192}"/>
                  </a:ext>
                </a:extLst>
              </p:cNvPr>
              <p:cNvSpPr/>
              <p:nvPr/>
            </p:nvSpPr>
            <p:spPr>
              <a:xfrm>
                <a:off x="1388106" y="2586694"/>
                <a:ext cx="913862" cy="1191828"/>
              </a:xfrm>
              <a:custGeom>
                <a:avLst/>
                <a:gdLst>
                  <a:gd name="connsiteX0" fmla="*/ 911959 w 913862"/>
                  <a:gd name="connsiteY0" fmla="*/ 0 h 1191828"/>
                  <a:gd name="connsiteX1" fmla="*/ 887208 w 913862"/>
                  <a:gd name="connsiteY1" fmla="*/ 0 h 1191828"/>
                  <a:gd name="connsiteX2" fmla="*/ 861506 w 913862"/>
                  <a:gd name="connsiteY2" fmla="*/ 0 h 1191828"/>
                  <a:gd name="connsiteX3" fmla="*/ 709195 w 913862"/>
                  <a:gd name="connsiteY3" fmla="*/ 0 h 1191828"/>
                  <a:gd name="connsiteX4" fmla="*/ 686349 w 913862"/>
                  <a:gd name="connsiteY4" fmla="*/ 0 h 1191828"/>
                  <a:gd name="connsiteX5" fmla="*/ 673022 w 913862"/>
                  <a:gd name="connsiteY5" fmla="*/ 0 h 1191828"/>
                  <a:gd name="connsiteX6" fmla="*/ 650175 w 913862"/>
                  <a:gd name="connsiteY6" fmla="*/ 0 h 1191828"/>
                  <a:gd name="connsiteX7" fmla="*/ 554029 w 913862"/>
                  <a:gd name="connsiteY7" fmla="*/ 0 h 1191828"/>
                  <a:gd name="connsiteX8" fmla="*/ 528327 w 913862"/>
                  <a:gd name="connsiteY8" fmla="*/ 0 h 1191828"/>
                  <a:gd name="connsiteX9" fmla="*/ 382680 w 913862"/>
                  <a:gd name="connsiteY9" fmla="*/ 0 h 1191828"/>
                  <a:gd name="connsiteX10" fmla="*/ 357929 w 913862"/>
                  <a:gd name="connsiteY10" fmla="*/ 0 h 1191828"/>
                  <a:gd name="connsiteX11" fmla="*/ 261784 w 913862"/>
                  <a:gd name="connsiteY11" fmla="*/ 0 h 1191828"/>
                  <a:gd name="connsiteX12" fmla="*/ 238937 w 913862"/>
                  <a:gd name="connsiteY12" fmla="*/ 0 h 1191828"/>
                  <a:gd name="connsiteX13" fmla="*/ 225610 w 913862"/>
                  <a:gd name="connsiteY13" fmla="*/ 0 h 1191828"/>
                  <a:gd name="connsiteX14" fmla="*/ 202763 w 913862"/>
                  <a:gd name="connsiteY14" fmla="*/ 0 h 1191828"/>
                  <a:gd name="connsiteX15" fmla="*/ 50453 w 913862"/>
                  <a:gd name="connsiteY15" fmla="*/ 0 h 1191828"/>
                  <a:gd name="connsiteX16" fmla="*/ 23799 w 913862"/>
                  <a:gd name="connsiteY16" fmla="*/ 0 h 1191828"/>
                  <a:gd name="connsiteX17" fmla="*/ 0 w 913862"/>
                  <a:gd name="connsiteY17" fmla="*/ 0 h 1191828"/>
                  <a:gd name="connsiteX18" fmla="*/ 0 w 913862"/>
                  <a:gd name="connsiteY18" fmla="*/ 28558 h 1191828"/>
                  <a:gd name="connsiteX19" fmla="*/ 0 w 913862"/>
                  <a:gd name="connsiteY19" fmla="*/ 53309 h 1191828"/>
                  <a:gd name="connsiteX20" fmla="*/ 0 w 913862"/>
                  <a:gd name="connsiteY20" fmla="*/ 404575 h 1191828"/>
                  <a:gd name="connsiteX21" fmla="*/ 0 w 913862"/>
                  <a:gd name="connsiteY21" fmla="*/ 446460 h 1191828"/>
                  <a:gd name="connsiteX22" fmla="*/ 0 w 913862"/>
                  <a:gd name="connsiteY22" fmla="*/ 606386 h 1191828"/>
                  <a:gd name="connsiteX23" fmla="*/ 0 w 913862"/>
                  <a:gd name="connsiteY23" fmla="*/ 669214 h 1191828"/>
                  <a:gd name="connsiteX24" fmla="*/ 0 w 913862"/>
                  <a:gd name="connsiteY24" fmla="*/ 817716 h 1191828"/>
                  <a:gd name="connsiteX25" fmla="*/ 0 w 913862"/>
                  <a:gd name="connsiteY25" fmla="*/ 862458 h 1191828"/>
                  <a:gd name="connsiteX26" fmla="*/ 0 w 913862"/>
                  <a:gd name="connsiteY26" fmla="*/ 938613 h 1191828"/>
                  <a:gd name="connsiteX27" fmla="*/ 0 w 913862"/>
                  <a:gd name="connsiteY27" fmla="*/ 947180 h 1191828"/>
                  <a:gd name="connsiteX28" fmla="*/ 2856 w 913862"/>
                  <a:gd name="connsiteY28" fmla="*/ 961459 h 1191828"/>
                  <a:gd name="connsiteX29" fmla="*/ 79011 w 913862"/>
                  <a:gd name="connsiteY29" fmla="*/ 1072836 h 1191828"/>
                  <a:gd name="connsiteX30" fmla="*/ 158022 w 913862"/>
                  <a:gd name="connsiteY30" fmla="*/ 1089971 h 1191828"/>
                  <a:gd name="connsiteX31" fmla="*/ 163734 w 913862"/>
                  <a:gd name="connsiteY31" fmla="*/ 1089971 h 1191828"/>
                  <a:gd name="connsiteX32" fmla="*/ 216090 w 913862"/>
                  <a:gd name="connsiteY32" fmla="*/ 1093779 h 1191828"/>
                  <a:gd name="connsiteX33" fmla="*/ 217042 w 913862"/>
                  <a:gd name="connsiteY33" fmla="*/ 1093779 h 1191828"/>
                  <a:gd name="connsiteX34" fmla="*/ 196100 w 913862"/>
                  <a:gd name="connsiteY34" fmla="*/ 1118530 h 1191828"/>
                  <a:gd name="connsiteX35" fmla="*/ 178013 w 913862"/>
                  <a:gd name="connsiteY35" fmla="*/ 1123289 h 1191828"/>
                  <a:gd name="connsiteX36" fmla="*/ 166590 w 913862"/>
                  <a:gd name="connsiteY36" fmla="*/ 1120433 h 1191828"/>
                  <a:gd name="connsiteX37" fmla="*/ 121848 w 913862"/>
                  <a:gd name="connsiteY37" fmla="*/ 1109962 h 1191828"/>
                  <a:gd name="connsiteX38" fmla="*/ 68540 w 913862"/>
                  <a:gd name="connsiteY38" fmla="*/ 1120433 h 1191828"/>
                  <a:gd name="connsiteX39" fmla="*/ 68540 w 913862"/>
                  <a:gd name="connsiteY39" fmla="*/ 1139472 h 1191828"/>
                  <a:gd name="connsiteX40" fmla="*/ 114233 w 913862"/>
                  <a:gd name="connsiteY40" fmla="*/ 1129001 h 1191828"/>
                  <a:gd name="connsiteX41" fmla="*/ 118993 w 913862"/>
                  <a:gd name="connsiteY41" fmla="*/ 1129001 h 1191828"/>
                  <a:gd name="connsiteX42" fmla="*/ 158974 w 913862"/>
                  <a:gd name="connsiteY42" fmla="*/ 1141376 h 1191828"/>
                  <a:gd name="connsiteX43" fmla="*/ 176109 w 913862"/>
                  <a:gd name="connsiteY43" fmla="*/ 1145184 h 1191828"/>
                  <a:gd name="connsiteX44" fmla="*/ 201811 w 913862"/>
                  <a:gd name="connsiteY44" fmla="*/ 1137568 h 1191828"/>
                  <a:gd name="connsiteX45" fmla="*/ 238937 w 913862"/>
                  <a:gd name="connsiteY45" fmla="*/ 1175646 h 1191828"/>
                  <a:gd name="connsiteX46" fmla="*/ 239889 w 913862"/>
                  <a:gd name="connsiteY46" fmla="*/ 1175646 h 1191828"/>
                  <a:gd name="connsiteX47" fmla="*/ 295101 w 913862"/>
                  <a:gd name="connsiteY47" fmla="*/ 1151848 h 1191828"/>
                  <a:gd name="connsiteX48" fmla="*/ 338891 w 913862"/>
                  <a:gd name="connsiteY48" fmla="*/ 1183261 h 1191828"/>
                  <a:gd name="connsiteX49" fmla="*/ 341747 w 913862"/>
                  <a:gd name="connsiteY49" fmla="*/ 1183261 h 1191828"/>
                  <a:gd name="connsiteX50" fmla="*/ 402671 w 913862"/>
                  <a:gd name="connsiteY50" fmla="*/ 1143280 h 1191828"/>
                  <a:gd name="connsiteX51" fmla="*/ 455979 w 913862"/>
                  <a:gd name="connsiteY51" fmla="*/ 1191829 h 1191828"/>
                  <a:gd name="connsiteX52" fmla="*/ 509288 w 913862"/>
                  <a:gd name="connsiteY52" fmla="*/ 1143280 h 1191828"/>
                  <a:gd name="connsiteX53" fmla="*/ 570212 w 913862"/>
                  <a:gd name="connsiteY53" fmla="*/ 1182309 h 1191828"/>
                  <a:gd name="connsiteX54" fmla="*/ 574020 w 913862"/>
                  <a:gd name="connsiteY54" fmla="*/ 1182309 h 1191828"/>
                  <a:gd name="connsiteX55" fmla="*/ 617809 w 913862"/>
                  <a:gd name="connsiteY55" fmla="*/ 1150896 h 1191828"/>
                  <a:gd name="connsiteX56" fmla="*/ 673022 w 913862"/>
                  <a:gd name="connsiteY56" fmla="*/ 1174694 h 1191828"/>
                  <a:gd name="connsiteX57" fmla="*/ 673974 w 913862"/>
                  <a:gd name="connsiteY57" fmla="*/ 1174694 h 1191828"/>
                  <a:gd name="connsiteX58" fmla="*/ 711099 w 913862"/>
                  <a:gd name="connsiteY58" fmla="*/ 1136616 h 1191828"/>
                  <a:gd name="connsiteX59" fmla="*/ 736802 w 913862"/>
                  <a:gd name="connsiteY59" fmla="*/ 1144232 h 1191828"/>
                  <a:gd name="connsiteX60" fmla="*/ 754889 w 913862"/>
                  <a:gd name="connsiteY60" fmla="*/ 1140424 h 1191828"/>
                  <a:gd name="connsiteX61" fmla="*/ 794870 w 913862"/>
                  <a:gd name="connsiteY61" fmla="*/ 1128049 h 1191828"/>
                  <a:gd name="connsiteX62" fmla="*/ 799630 w 913862"/>
                  <a:gd name="connsiteY62" fmla="*/ 1128049 h 1191828"/>
                  <a:gd name="connsiteX63" fmla="*/ 845323 w 913862"/>
                  <a:gd name="connsiteY63" fmla="*/ 1138520 h 1191828"/>
                  <a:gd name="connsiteX64" fmla="*/ 845323 w 913862"/>
                  <a:gd name="connsiteY64" fmla="*/ 1119482 h 1191828"/>
                  <a:gd name="connsiteX65" fmla="*/ 792014 w 913862"/>
                  <a:gd name="connsiteY65" fmla="*/ 1109010 h 1191828"/>
                  <a:gd name="connsiteX66" fmla="*/ 747273 w 913862"/>
                  <a:gd name="connsiteY66" fmla="*/ 1119482 h 1191828"/>
                  <a:gd name="connsiteX67" fmla="*/ 735850 w 913862"/>
                  <a:gd name="connsiteY67" fmla="*/ 1122337 h 1191828"/>
                  <a:gd name="connsiteX68" fmla="*/ 717763 w 913862"/>
                  <a:gd name="connsiteY68" fmla="*/ 1117578 h 1191828"/>
                  <a:gd name="connsiteX69" fmla="*/ 697772 w 913862"/>
                  <a:gd name="connsiteY69" fmla="*/ 1092827 h 1191828"/>
                  <a:gd name="connsiteX70" fmla="*/ 750129 w 913862"/>
                  <a:gd name="connsiteY70" fmla="*/ 1089019 h 1191828"/>
                  <a:gd name="connsiteX71" fmla="*/ 755840 w 913862"/>
                  <a:gd name="connsiteY71" fmla="*/ 1089019 h 1191828"/>
                  <a:gd name="connsiteX72" fmla="*/ 834851 w 913862"/>
                  <a:gd name="connsiteY72" fmla="*/ 1071885 h 1191828"/>
                  <a:gd name="connsiteX73" fmla="*/ 911007 w 913862"/>
                  <a:gd name="connsiteY73" fmla="*/ 960507 h 1191828"/>
                  <a:gd name="connsiteX74" fmla="*/ 913862 w 913862"/>
                  <a:gd name="connsiteY74" fmla="*/ 946228 h 1191828"/>
                  <a:gd name="connsiteX75" fmla="*/ 913862 w 913862"/>
                  <a:gd name="connsiteY75" fmla="*/ 937661 h 1191828"/>
                  <a:gd name="connsiteX76" fmla="*/ 913862 w 913862"/>
                  <a:gd name="connsiteY76" fmla="*/ 861506 h 1191828"/>
                  <a:gd name="connsiteX77" fmla="*/ 913862 w 913862"/>
                  <a:gd name="connsiteY77" fmla="*/ 816764 h 1191828"/>
                  <a:gd name="connsiteX78" fmla="*/ 913862 w 913862"/>
                  <a:gd name="connsiteY78" fmla="*/ 668262 h 1191828"/>
                  <a:gd name="connsiteX79" fmla="*/ 913862 w 913862"/>
                  <a:gd name="connsiteY79" fmla="*/ 609242 h 1191828"/>
                  <a:gd name="connsiteX80" fmla="*/ 913862 w 913862"/>
                  <a:gd name="connsiteY80" fmla="*/ 446460 h 1191828"/>
                  <a:gd name="connsiteX81" fmla="*/ 913862 w 913862"/>
                  <a:gd name="connsiteY81" fmla="*/ 405526 h 1191828"/>
                  <a:gd name="connsiteX82" fmla="*/ 913862 w 913862"/>
                  <a:gd name="connsiteY82" fmla="*/ 53309 h 1191828"/>
                  <a:gd name="connsiteX83" fmla="*/ 913862 w 913862"/>
                  <a:gd name="connsiteY83" fmla="*/ 28558 h 1191828"/>
                  <a:gd name="connsiteX84" fmla="*/ 913862 w 913862"/>
                  <a:gd name="connsiteY84" fmla="*/ 0 h 1191828"/>
                  <a:gd name="connsiteX85" fmla="*/ 20943 w 913862"/>
                  <a:gd name="connsiteY85" fmla="*/ 503576 h 1191828"/>
                  <a:gd name="connsiteX86" fmla="*/ 20943 w 913862"/>
                  <a:gd name="connsiteY86" fmla="*/ 21895 h 1191828"/>
                  <a:gd name="connsiteX87" fmla="*/ 445508 w 913862"/>
                  <a:gd name="connsiteY87" fmla="*/ 21895 h 1191828"/>
                  <a:gd name="connsiteX88" fmla="*/ 445508 w 913862"/>
                  <a:gd name="connsiteY88" fmla="*/ 455027 h 1191828"/>
                  <a:gd name="connsiteX89" fmla="*/ 445508 w 913862"/>
                  <a:gd name="connsiteY89" fmla="*/ 455027 h 1191828"/>
                  <a:gd name="connsiteX90" fmla="*/ 445508 w 913862"/>
                  <a:gd name="connsiteY90" fmla="*/ 503576 h 1191828"/>
                  <a:gd name="connsiteX91" fmla="*/ 445508 w 913862"/>
                  <a:gd name="connsiteY91" fmla="*/ 503576 h 1191828"/>
                  <a:gd name="connsiteX92" fmla="*/ 20943 w 913862"/>
                  <a:gd name="connsiteY92" fmla="*/ 503576 h 1191828"/>
                  <a:gd name="connsiteX93" fmla="*/ 466451 w 913862"/>
                  <a:gd name="connsiteY93" fmla="*/ 21895 h 1191828"/>
                  <a:gd name="connsiteX94" fmla="*/ 890064 w 913862"/>
                  <a:gd name="connsiteY94" fmla="*/ 21895 h 1191828"/>
                  <a:gd name="connsiteX95" fmla="*/ 890064 w 913862"/>
                  <a:gd name="connsiteY95" fmla="*/ 503576 h 1191828"/>
                  <a:gd name="connsiteX96" fmla="*/ 466451 w 913862"/>
                  <a:gd name="connsiteY96" fmla="*/ 503576 h 1191828"/>
                  <a:gd name="connsiteX97" fmla="*/ 466451 w 913862"/>
                  <a:gd name="connsiteY97" fmla="*/ 21895 h 1191828"/>
                  <a:gd name="connsiteX98" fmla="*/ 844371 w 913862"/>
                  <a:gd name="connsiteY98" fmla="*/ 524519 h 1191828"/>
                  <a:gd name="connsiteX99" fmla="*/ 844371 w 913862"/>
                  <a:gd name="connsiteY99" fmla="*/ 517855 h 1191828"/>
                  <a:gd name="connsiteX100" fmla="*/ 849131 w 913862"/>
                  <a:gd name="connsiteY100" fmla="*/ 517855 h 1191828"/>
                  <a:gd name="connsiteX101" fmla="*/ 849131 w 913862"/>
                  <a:gd name="connsiteY101" fmla="*/ 524519 h 1191828"/>
                  <a:gd name="connsiteX102" fmla="*/ 891016 w 913862"/>
                  <a:gd name="connsiteY102" fmla="*/ 524519 h 1191828"/>
                  <a:gd name="connsiteX103" fmla="*/ 891016 w 913862"/>
                  <a:gd name="connsiteY103" fmla="*/ 948132 h 1191828"/>
                  <a:gd name="connsiteX104" fmla="*/ 849131 w 913862"/>
                  <a:gd name="connsiteY104" fmla="*/ 1034759 h 1191828"/>
                  <a:gd name="connsiteX105" fmla="*/ 849131 w 913862"/>
                  <a:gd name="connsiteY105" fmla="*/ 1044278 h 1191828"/>
                  <a:gd name="connsiteX106" fmla="*/ 844371 w 913862"/>
                  <a:gd name="connsiteY106" fmla="*/ 1044278 h 1191828"/>
                  <a:gd name="connsiteX107" fmla="*/ 844371 w 913862"/>
                  <a:gd name="connsiteY107" fmla="*/ 1039518 h 1191828"/>
                  <a:gd name="connsiteX108" fmla="*/ 806293 w 913862"/>
                  <a:gd name="connsiteY108" fmla="*/ 1061413 h 1191828"/>
                  <a:gd name="connsiteX109" fmla="*/ 806293 w 913862"/>
                  <a:gd name="connsiteY109" fmla="*/ 1067125 h 1191828"/>
                  <a:gd name="connsiteX110" fmla="*/ 801534 w 913862"/>
                  <a:gd name="connsiteY110" fmla="*/ 1067125 h 1191828"/>
                  <a:gd name="connsiteX111" fmla="*/ 801534 w 913862"/>
                  <a:gd name="connsiteY111" fmla="*/ 1062365 h 1191828"/>
                  <a:gd name="connsiteX112" fmla="*/ 779639 w 913862"/>
                  <a:gd name="connsiteY112" fmla="*/ 1067125 h 1191828"/>
                  <a:gd name="connsiteX113" fmla="*/ 777735 w 913862"/>
                  <a:gd name="connsiteY113" fmla="*/ 1067125 h 1191828"/>
                  <a:gd name="connsiteX114" fmla="*/ 764408 w 913862"/>
                  <a:gd name="connsiteY114" fmla="*/ 1067125 h 1191828"/>
                  <a:gd name="connsiteX115" fmla="*/ 764408 w 913862"/>
                  <a:gd name="connsiteY115" fmla="*/ 1072836 h 1191828"/>
                  <a:gd name="connsiteX116" fmla="*/ 759648 w 913862"/>
                  <a:gd name="connsiteY116" fmla="*/ 1072836 h 1191828"/>
                  <a:gd name="connsiteX117" fmla="*/ 759648 w 913862"/>
                  <a:gd name="connsiteY117" fmla="*/ 1067125 h 1191828"/>
                  <a:gd name="connsiteX118" fmla="*/ 721571 w 913862"/>
                  <a:gd name="connsiteY118" fmla="*/ 1069029 h 1191828"/>
                  <a:gd name="connsiteX119" fmla="*/ 721571 w 913862"/>
                  <a:gd name="connsiteY119" fmla="*/ 1073788 h 1191828"/>
                  <a:gd name="connsiteX120" fmla="*/ 716811 w 913862"/>
                  <a:gd name="connsiteY120" fmla="*/ 1073788 h 1191828"/>
                  <a:gd name="connsiteX121" fmla="*/ 716811 w 913862"/>
                  <a:gd name="connsiteY121" fmla="*/ 1069981 h 1191828"/>
                  <a:gd name="connsiteX122" fmla="*/ 678733 w 913862"/>
                  <a:gd name="connsiteY122" fmla="*/ 1073788 h 1191828"/>
                  <a:gd name="connsiteX123" fmla="*/ 678733 w 913862"/>
                  <a:gd name="connsiteY123" fmla="*/ 1078548 h 1191828"/>
                  <a:gd name="connsiteX124" fmla="*/ 673974 w 913862"/>
                  <a:gd name="connsiteY124" fmla="*/ 1078548 h 1191828"/>
                  <a:gd name="connsiteX125" fmla="*/ 673974 w 913862"/>
                  <a:gd name="connsiteY125" fmla="*/ 1074740 h 1191828"/>
                  <a:gd name="connsiteX126" fmla="*/ 636848 w 913862"/>
                  <a:gd name="connsiteY126" fmla="*/ 1080452 h 1191828"/>
                  <a:gd name="connsiteX127" fmla="*/ 636848 w 913862"/>
                  <a:gd name="connsiteY127" fmla="*/ 1086164 h 1191828"/>
                  <a:gd name="connsiteX128" fmla="*/ 632088 w 913862"/>
                  <a:gd name="connsiteY128" fmla="*/ 1086164 h 1191828"/>
                  <a:gd name="connsiteX129" fmla="*/ 632088 w 913862"/>
                  <a:gd name="connsiteY129" fmla="*/ 1080452 h 1191828"/>
                  <a:gd name="connsiteX130" fmla="*/ 594011 w 913862"/>
                  <a:gd name="connsiteY130" fmla="*/ 1088067 h 1191828"/>
                  <a:gd name="connsiteX131" fmla="*/ 594011 w 913862"/>
                  <a:gd name="connsiteY131" fmla="*/ 1093779 h 1191828"/>
                  <a:gd name="connsiteX132" fmla="*/ 589251 w 913862"/>
                  <a:gd name="connsiteY132" fmla="*/ 1093779 h 1191828"/>
                  <a:gd name="connsiteX133" fmla="*/ 589251 w 913862"/>
                  <a:gd name="connsiteY133" fmla="*/ 1089019 h 1191828"/>
                  <a:gd name="connsiteX134" fmla="*/ 551173 w 913862"/>
                  <a:gd name="connsiteY134" fmla="*/ 1100443 h 1191828"/>
                  <a:gd name="connsiteX135" fmla="*/ 551173 w 913862"/>
                  <a:gd name="connsiteY135" fmla="*/ 1107106 h 1191828"/>
                  <a:gd name="connsiteX136" fmla="*/ 546414 w 913862"/>
                  <a:gd name="connsiteY136" fmla="*/ 1107106 h 1191828"/>
                  <a:gd name="connsiteX137" fmla="*/ 546414 w 913862"/>
                  <a:gd name="connsiteY137" fmla="*/ 1102347 h 1191828"/>
                  <a:gd name="connsiteX138" fmla="*/ 508336 w 913862"/>
                  <a:gd name="connsiteY138" fmla="*/ 1118530 h 1191828"/>
                  <a:gd name="connsiteX139" fmla="*/ 508336 w 913862"/>
                  <a:gd name="connsiteY139" fmla="*/ 1126145 h 1191828"/>
                  <a:gd name="connsiteX140" fmla="*/ 503576 w 913862"/>
                  <a:gd name="connsiteY140" fmla="*/ 1126145 h 1191828"/>
                  <a:gd name="connsiteX141" fmla="*/ 503576 w 913862"/>
                  <a:gd name="connsiteY141" fmla="*/ 1121385 h 1191828"/>
                  <a:gd name="connsiteX142" fmla="*/ 463595 w 913862"/>
                  <a:gd name="connsiteY142" fmla="*/ 1151848 h 1191828"/>
                  <a:gd name="connsiteX143" fmla="*/ 463595 w 913862"/>
                  <a:gd name="connsiteY143" fmla="*/ 525471 h 1191828"/>
                  <a:gd name="connsiteX144" fmla="*/ 503576 w 913862"/>
                  <a:gd name="connsiteY144" fmla="*/ 525471 h 1191828"/>
                  <a:gd name="connsiteX145" fmla="*/ 503576 w 913862"/>
                  <a:gd name="connsiteY145" fmla="*/ 517855 h 1191828"/>
                  <a:gd name="connsiteX146" fmla="*/ 508336 w 913862"/>
                  <a:gd name="connsiteY146" fmla="*/ 517855 h 1191828"/>
                  <a:gd name="connsiteX147" fmla="*/ 508336 w 913862"/>
                  <a:gd name="connsiteY147" fmla="*/ 524519 h 1191828"/>
                  <a:gd name="connsiteX148" fmla="*/ 546414 w 913862"/>
                  <a:gd name="connsiteY148" fmla="*/ 524519 h 1191828"/>
                  <a:gd name="connsiteX149" fmla="*/ 546414 w 913862"/>
                  <a:gd name="connsiteY149" fmla="*/ 517855 h 1191828"/>
                  <a:gd name="connsiteX150" fmla="*/ 551173 w 913862"/>
                  <a:gd name="connsiteY150" fmla="*/ 517855 h 1191828"/>
                  <a:gd name="connsiteX151" fmla="*/ 551173 w 913862"/>
                  <a:gd name="connsiteY151" fmla="*/ 524519 h 1191828"/>
                  <a:gd name="connsiteX152" fmla="*/ 589251 w 913862"/>
                  <a:gd name="connsiteY152" fmla="*/ 524519 h 1191828"/>
                  <a:gd name="connsiteX153" fmla="*/ 589251 w 913862"/>
                  <a:gd name="connsiteY153" fmla="*/ 517855 h 1191828"/>
                  <a:gd name="connsiteX154" fmla="*/ 594011 w 913862"/>
                  <a:gd name="connsiteY154" fmla="*/ 517855 h 1191828"/>
                  <a:gd name="connsiteX155" fmla="*/ 594011 w 913862"/>
                  <a:gd name="connsiteY155" fmla="*/ 524519 h 1191828"/>
                  <a:gd name="connsiteX156" fmla="*/ 632088 w 913862"/>
                  <a:gd name="connsiteY156" fmla="*/ 524519 h 1191828"/>
                  <a:gd name="connsiteX157" fmla="*/ 632088 w 913862"/>
                  <a:gd name="connsiteY157" fmla="*/ 517855 h 1191828"/>
                  <a:gd name="connsiteX158" fmla="*/ 636848 w 913862"/>
                  <a:gd name="connsiteY158" fmla="*/ 517855 h 1191828"/>
                  <a:gd name="connsiteX159" fmla="*/ 636848 w 913862"/>
                  <a:gd name="connsiteY159" fmla="*/ 524519 h 1191828"/>
                  <a:gd name="connsiteX160" fmla="*/ 673974 w 913862"/>
                  <a:gd name="connsiteY160" fmla="*/ 524519 h 1191828"/>
                  <a:gd name="connsiteX161" fmla="*/ 673974 w 913862"/>
                  <a:gd name="connsiteY161" fmla="*/ 517855 h 1191828"/>
                  <a:gd name="connsiteX162" fmla="*/ 678733 w 913862"/>
                  <a:gd name="connsiteY162" fmla="*/ 517855 h 1191828"/>
                  <a:gd name="connsiteX163" fmla="*/ 678733 w 913862"/>
                  <a:gd name="connsiteY163" fmla="*/ 524519 h 1191828"/>
                  <a:gd name="connsiteX164" fmla="*/ 716811 w 913862"/>
                  <a:gd name="connsiteY164" fmla="*/ 524519 h 1191828"/>
                  <a:gd name="connsiteX165" fmla="*/ 716811 w 913862"/>
                  <a:gd name="connsiteY165" fmla="*/ 517855 h 1191828"/>
                  <a:gd name="connsiteX166" fmla="*/ 721571 w 913862"/>
                  <a:gd name="connsiteY166" fmla="*/ 517855 h 1191828"/>
                  <a:gd name="connsiteX167" fmla="*/ 721571 w 913862"/>
                  <a:gd name="connsiteY167" fmla="*/ 524519 h 1191828"/>
                  <a:gd name="connsiteX168" fmla="*/ 759648 w 913862"/>
                  <a:gd name="connsiteY168" fmla="*/ 524519 h 1191828"/>
                  <a:gd name="connsiteX169" fmla="*/ 759648 w 913862"/>
                  <a:gd name="connsiteY169" fmla="*/ 517855 h 1191828"/>
                  <a:gd name="connsiteX170" fmla="*/ 764408 w 913862"/>
                  <a:gd name="connsiteY170" fmla="*/ 517855 h 1191828"/>
                  <a:gd name="connsiteX171" fmla="*/ 764408 w 913862"/>
                  <a:gd name="connsiteY171" fmla="*/ 524519 h 1191828"/>
                  <a:gd name="connsiteX172" fmla="*/ 802486 w 913862"/>
                  <a:gd name="connsiteY172" fmla="*/ 524519 h 1191828"/>
                  <a:gd name="connsiteX173" fmla="*/ 802486 w 913862"/>
                  <a:gd name="connsiteY173" fmla="*/ 517855 h 1191828"/>
                  <a:gd name="connsiteX174" fmla="*/ 807245 w 913862"/>
                  <a:gd name="connsiteY174" fmla="*/ 517855 h 1191828"/>
                  <a:gd name="connsiteX175" fmla="*/ 807245 w 913862"/>
                  <a:gd name="connsiteY175" fmla="*/ 524519 h 1191828"/>
                  <a:gd name="connsiteX176" fmla="*/ 844371 w 913862"/>
                  <a:gd name="connsiteY176" fmla="*/ 524519 h 1191828"/>
                  <a:gd name="connsiteX177" fmla="*/ 20943 w 913862"/>
                  <a:gd name="connsiteY177" fmla="*/ 854842 h 1191828"/>
                  <a:gd name="connsiteX178" fmla="*/ 20943 w 913862"/>
                  <a:gd name="connsiteY178" fmla="*/ 524519 h 1191828"/>
                  <a:gd name="connsiteX179" fmla="*/ 445508 w 913862"/>
                  <a:gd name="connsiteY179" fmla="*/ 524519 h 1191828"/>
                  <a:gd name="connsiteX180" fmla="*/ 445508 w 913862"/>
                  <a:gd name="connsiteY180" fmla="*/ 853890 h 1191828"/>
                  <a:gd name="connsiteX181" fmla="*/ 454075 w 913862"/>
                  <a:gd name="connsiteY181" fmla="*/ 847227 h 1191828"/>
                  <a:gd name="connsiteX182" fmla="*/ 454075 w 913862"/>
                  <a:gd name="connsiteY182" fmla="*/ 878641 h 1191828"/>
                  <a:gd name="connsiteX183" fmla="*/ 454075 w 913862"/>
                  <a:gd name="connsiteY183" fmla="*/ 899583 h 1191828"/>
                  <a:gd name="connsiteX184" fmla="*/ 454075 w 913862"/>
                  <a:gd name="connsiteY184" fmla="*/ 899583 h 1191828"/>
                  <a:gd name="connsiteX185" fmla="*/ 454075 w 913862"/>
                  <a:gd name="connsiteY185" fmla="*/ 943373 h 1191828"/>
                  <a:gd name="connsiteX186" fmla="*/ 454075 w 913862"/>
                  <a:gd name="connsiteY186" fmla="*/ 943373 h 1191828"/>
                  <a:gd name="connsiteX187" fmla="*/ 454075 w 913862"/>
                  <a:gd name="connsiteY187" fmla="*/ 994777 h 1191828"/>
                  <a:gd name="connsiteX188" fmla="*/ 454075 w 913862"/>
                  <a:gd name="connsiteY188" fmla="*/ 994777 h 1191828"/>
                  <a:gd name="connsiteX189" fmla="*/ 454075 w 913862"/>
                  <a:gd name="connsiteY189" fmla="*/ 1037615 h 1191828"/>
                  <a:gd name="connsiteX190" fmla="*/ 454075 w 913862"/>
                  <a:gd name="connsiteY190" fmla="*/ 1037615 h 1191828"/>
                  <a:gd name="connsiteX191" fmla="*/ 454075 w 913862"/>
                  <a:gd name="connsiteY191" fmla="*/ 1058557 h 1191828"/>
                  <a:gd name="connsiteX192" fmla="*/ 454075 w 913862"/>
                  <a:gd name="connsiteY192" fmla="*/ 1089019 h 1191828"/>
                  <a:gd name="connsiteX193" fmla="*/ 445508 w 913862"/>
                  <a:gd name="connsiteY193" fmla="*/ 1095683 h 1191828"/>
                  <a:gd name="connsiteX194" fmla="*/ 445508 w 913862"/>
                  <a:gd name="connsiteY194" fmla="*/ 1150896 h 1191828"/>
                  <a:gd name="connsiteX195" fmla="*/ 330323 w 913862"/>
                  <a:gd name="connsiteY195" fmla="*/ 1091875 h 1191828"/>
                  <a:gd name="connsiteX196" fmla="*/ 319852 w 913862"/>
                  <a:gd name="connsiteY196" fmla="*/ 1097587 h 1191828"/>
                  <a:gd name="connsiteX197" fmla="*/ 125656 w 913862"/>
                  <a:gd name="connsiteY197" fmla="*/ 1074740 h 1191828"/>
                  <a:gd name="connsiteX198" fmla="*/ 69492 w 913862"/>
                  <a:gd name="connsiteY198" fmla="*/ 1050942 h 1191828"/>
                  <a:gd name="connsiteX199" fmla="*/ 76155 w 913862"/>
                  <a:gd name="connsiteY199" fmla="*/ 1045230 h 1191828"/>
                  <a:gd name="connsiteX200" fmla="*/ 46645 w 913862"/>
                  <a:gd name="connsiteY200" fmla="*/ 1013816 h 1191828"/>
                  <a:gd name="connsiteX201" fmla="*/ 36174 w 913862"/>
                  <a:gd name="connsiteY201" fmla="*/ 1010960 h 1191828"/>
                  <a:gd name="connsiteX202" fmla="*/ 14279 w 913862"/>
                  <a:gd name="connsiteY202" fmla="*/ 942421 h 1191828"/>
                  <a:gd name="connsiteX203" fmla="*/ 20943 w 913862"/>
                  <a:gd name="connsiteY203" fmla="*/ 945276 h 1191828"/>
                  <a:gd name="connsiteX204" fmla="*/ 20943 w 913862"/>
                  <a:gd name="connsiteY204" fmla="*/ 907199 h 1191828"/>
                  <a:gd name="connsiteX205" fmla="*/ 14279 w 913862"/>
                  <a:gd name="connsiteY205" fmla="*/ 904343 h 1191828"/>
                  <a:gd name="connsiteX206" fmla="*/ 14279 w 913862"/>
                  <a:gd name="connsiteY206" fmla="*/ 851986 h 1191828"/>
                  <a:gd name="connsiteX207" fmla="*/ 20943 w 913862"/>
                  <a:gd name="connsiteY207" fmla="*/ 854842 h 1191828"/>
                  <a:gd name="connsiteX208" fmla="*/ 242745 w 913862"/>
                  <a:gd name="connsiteY208" fmla="*/ 1156607 h 1191828"/>
                  <a:gd name="connsiteX209" fmla="*/ 229418 w 913862"/>
                  <a:gd name="connsiteY209" fmla="*/ 1152800 h 1191828"/>
                  <a:gd name="connsiteX210" fmla="*/ 219898 w 913862"/>
                  <a:gd name="connsiteY210" fmla="*/ 1130905 h 1191828"/>
                  <a:gd name="connsiteX211" fmla="*/ 239889 w 913862"/>
                  <a:gd name="connsiteY211" fmla="*/ 1096635 h 1191828"/>
                  <a:gd name="connsiteX212" fmla="*/ 238937 w 913862"/>
                  <a:gd name="connsiteY212" fmla="*/ 1096635 h 1191828"/>
                  <a:gd name="connsiteX213" fmla="*/ 299861 w 913862"/>
                  <a:gd name="connsiteY213" fmla="*/ 1107106 h 1191828"/>
                  <a:gd name="connsiteX214" fmla="*/ 269399 w 913862"/>
                  <a:gd name="connsiteY214" fmla="*/ 1147088 h 1191828"/>
                  <a:gd name="connsiteX215" fmla="*/ 242745 w 913862"/>
                  <a:gd name="connsiteY215" fmla="*/ 1156607 h 1191828"/>
                  <a:gd name="connsiteX216" fmla="*/ 612098 w 913862"/>
                  <a:gd name="connsiteY216" fmla="*/ 1107106 h 1191828"/>
                  <a:gd name="connsiteX217" fmla="*/ 672070 w 913862"/>
                  <a:gd name="connsiteY217" fmla="*/ 1096635 h 1191828"/>
                  <a:gd name="connsiteX218" fmla="*/ 692060 w 913862"/>
                  <a:gd name="connsiteY218" fmla="*/ 1130905 h 1191828"/>
                  <a:gd name="connsiteX219" fmla="*/ 682541 w 913862"/>
                  <a:gd name="connsiteY219" fmla="*/ 1152800 h 1191828"/>
                  <a:gd name="connsiteX220" fmla="*/ 669214 w 913862"/>
                  <a:gd name="connsiteY220" fmla="*/ 1156607 h 1191828"/>
                  <a:gd name="connsiteX221" fmla="*/ 642560 w 913862"/>
                  <a:gd name="connsiteY221" fmla="*/ 1147088 h 1191828"/>
                  <a:gd name="connsiteX222" fmla="*/ 612098 w 913862"/>
                  <a:gd name="connsiteY222" fmla="*/ 1107106 h 1191828"/>
                  <a:gd name="connsiteX223" fmla="*/ 612098 w 913862"/>
                  <a:gd name="connsiteY223" fmla="*/ 1107106 h 1191828"/>
                  <a:gd name="connsiteX224" fmla="*/ 340795 w 913862"/>
                  <a:gd name="connsiteY224" fmla="*/ 1162319 h 1191828"/>
                  <a:gd name="connsiteX225" fmla="*/ 339843 w 913862"/>
                  <a:gd name="connsiteY225" fmla="*/ 1162319 h 1191828"/>
                  <a:gd name="connsiteX226" fmla="*/ 312236 w 913862"/>
                  <a:gd name="connsiteY226" fmla="*/ 1145184 h 1191828"/>
                  <a:gd name="connsiteX227" fmla="*/ 325563 w 913862"/>
                  <a:gd name="connsiteY227" fmla="*/ 1111866 h 1191828"/>
                  <a:gd name="connsiteX228" fmla="*/ 381728 w 913862"/>
                  <a:gd name="connsiteY228" fmla="*/ 1132809 h 1191828"/>
                  <a:gd name="connsiteX229" fmla="*/ 381728 w 913862"/>
                  <a:gd name="connsiteY229" fmla="*/ 1132809 h 1191828"/>
                  <a:gd name="connsiteX230" fmla="*/ 340795 w 913862"/>
                  <a:gd name="connsiteY230" fmla="*/ 1162319 h 1191828"/>
                  <a:gd name="connsiteX231" fmla="*/ 571164 w 913862"/>
                  <a:gd name="connsiteY231" fmla="*/ 1162319 h 1191828"/>
                  <a:gd name="connsiteX232" fmla="*/ 530231 w 913862"/>
                  <a:gd name="connsiteY232" fmla="*/ 1132809 h 1191828"/>
                  <a:gd name="connsiteX233" fmla="*/ 530231 w 913862"/>
                  <a:gd name="connsiteY233" fmla="*/ 1132809 h 1191828"/>
                  <a:gd name="connsiteX234" fmla="*/ 586395 w 913862"/>
                  <a:gd name="connsiteY234" fmla="*/ 1112818 h 1191828"/>
                  <a:gd name="connsiteX235" fmla="*/ 598770 w 913862"/>
                  <a:gd name="connsiteY235" fmla="*/ 1146136 h 1191828"/>
                  <a:gd name="connsiteX236" fmla="*/ 571164 w 913862"/>
                  <a:gd name="connsiteY236" fmla="*/ 1163271 h 1191828"/>
                  <a:gd name="connsiteX237" fmla="*/ 571164 w 913862"/>
                  <a:gd name="connsiteY237" fmla="*/ 1162319 h 1191828"/>
                  <a:gd name="connsiteX238" fmla="*/ 453123 w 913862"/>
                  <a:gd name="connsiteY238" fmla="*/ 899583 h 1191828"/>
                  <a:gd name="connsiteX239" fmla="*/ 444556 w 913862"/>
                  <a:gd name="connsiteY239" fmla="*/ 906247 h 1191828"/>
                  <a:gd name="connsiteX240" fmla="*/ 444556 w 913862"/>
                  <a:gd name="connsiteY240" fmla="*/ 949084 h 1191828"/>
                  <a:gd name="connsiteX241" fmla="*/ 453123 w 913862"/>
                  <a:gd name="connsiteY241" fmla="*/ 942421 h 1191828"/>
                  <a:gd name="connsiteX242" fmla="*/ 453123 w 913862"/>
                  <a:gd name="connsiteY242" fmla="*/ 899583 h 1191828"/>
                  <a:gd name="connsiteX243" fmla="*/ 453123 w 913862"/>
                  <a:gd name="connsiteY243" fmla="*/ 993825 h 1191828"/>
                  <a:gd name="connsiteX244" fmla="*/ 444556 w 913862"/>
                  <a:gd name="connsiteY244" fmla="*/ 1000489 h 1191828"/>
                  <a:gd name="connsiteX245" fmla="*/ 444556 w 913862"/>
                  <a:gd name="connsiteY245" fmla="*/ 1043326 h 1191828"/>
                  <a:gd name="connsiteX246" fmla="*/ 453123 w 913862"/>
                  <a:gd name="connsiteY246" fmla="*/ 1036663 h 1191828"/>
                  <a:gd name="connsiteX247" fmla="*/ 453123 w 913862"/>
                  <a:gd name="connsiteY247" fmla="*/ 993825 h 119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</a:cxnLst>
                <a:rect l="l" t="t" r="r" b="b"/>
                <a:pathLst>
                  <a:path w="913862" h="1191828">
                    <a:moveTo>
                      <a:pt x="911959" y="0"/>
                    </a:moveTo>
                    <a:lnTo>
                      <a:pt x="887208" y="0"/>
                    </a:lnTo>
                    <a:lnTo>
                      <a:pt x="861506" y="0"/>
                    </a:lnTo>
                    <a:lnTo>
                      <a:pt x="709195" y="0"/>
                    </a:lnTo>
                    <a:lnTo>
                      <a:pt x="686349" y="0"/>
                    </a:lnTo>
                    <a:lnTo>
                      <a:pt x="673022" y="0"/>
                    </a:lnTo>
                    <a:lnTo>
                      <a:pt x="650175" y="0"/>
                    </a:lnTo>
                    <a:lnTo>
                      <a:pt x="554029" y="0"/>
                    </a:lnTo>
                    <a:lnTo>
                      <a:pt x="528327" y="0"/>
                    </a:lnTo>
                    <a:lnTo>
                      <a:pt x="382680" y="0"/>
                    </a:lnTo>
                    <a:lnTo>
                      <a:pt x="357929" y="0"/>
                    </a:lnTo>
                    <a:lnTo>
                      <a:pt x="261784" y="0"/>
                    </a:lnTo>
                    <a:lnTo>
                      <a:pt x="238937" y="0"/>
                    </a:lnTo>
                    <a:lnTo>
                      <a:pt x="225610" y="0"/>
                    </a:lnTo>
                    <a:lnTo>
                      <a:pt x="202763" y="0"/>
                    </a:lnTo>
                    <a:lnTo>
                      <a:pt x="50453" y="0"/>
                    </a:lnTo>
                    <a:lnTo>
                      <a:pt x="23799" y="0"/>
                    </a:lnTo>
                    <a:lnTo>
                      <a:pt x="0" y="0"/>
                    </a:lnTo>
                    <a:lnTo>
                      <a:pt x="0" y="28558"/>
                    </a:lnTo>
                    <a:lnTo>
                      <a:pt x="0" y="53309"/>
                    </a:lnTo>
                    <a:lnTo>
                      <a:pt x="0" y="404575"/>
                    </a:lnTo>
                    <a:lnTo>
                      <a:pt x="0" y="446460"/>
                    </a:lnTo>
                    <a:lnTo>
                      <a:pt x="0" y="606386"/>
                    </a:lnTo>
                    <a:lnTo>
                      <a:pt x="0" y="669214"/>
                    </a:lnTo>
                    <a:lnTo>
                      <a:pt x="0" y="817716"/>
                    </a:lnTo>
                    <a:lnTo>
                      <a:pt x="0" y="862458"/>
                    </a:lnTo>
                    <a:lnTo>
                      <a:pt x="0" y="938613"/>
                    </a:lnTo>
                    <a:lnTo>
                      <a:pt x="0" y="947180"/>
                    </a:lnTo>
                    <a:cubicBezTo>
                      <a:pt x="952" y="951940"/>
                      <a:pt x="1904" y="956700"/>
                      <a:pt x="2856" y="961459"/>
                    </a:cubicBezTo>
                    <a:cubicBezTo>
                      <a:pt x="17135" y="1022384"/>
                      <a:pt x="47597" y="1055702"/>
                      <a:pt x="79011" y="1072836"/>
                    </a:cubicBezTo>
                    <a:cubicBezTo>
                      <a:pt x="102810" y="1088067"/>
                      <a:pt x="142791" y="1089971"/>
                      <a:pt x="158022" y="1089971"/>
                    </a:cubicBezTo>
                    <a:cubicBezTo>
                      <a:pt x="161830" y="1089971"/>
                      <a:pt x="163734" y="1089971"/>
                      <a:pt x="163734" y="1089971"/>
                    </a:cubicBezTo>
                    <a:cubicBezTo>
                      <a:pt x="181821" y="1090923"/>
                      <a:pt x="199907" y="1091875"/>
                      <a:pt x="216090" y="1093779"/>
                    </a:cubicBezTo>
                    <a:lnTo>
                      <a:pt x="217042" y="1093779"/>
                    </a:lnTo>
                    <a:cubicBezTo>
                      <a:pt x="210379" y="1102347"/>
                      <a:pt x="201811" y="1114722"/>
                      <a:pt x="196100" y="1118530"/>
                    </a:cubicBezTo>
                    <a:cubicBezTo>
                      <a:pt x="196100" y="1118530"/>
                      <a:pt x="188484" y="1123289"/>
                      <a:pt x="178013" y="1123289"/>
                    </a:cubicBezTo>
                    <a:cubicBezTo>
                      <a:pt x="174205" y="1123289"/>
                      <a:pt x="170397" y="1122337"/>
                      <a:pt x="166590" y="1120433"/>
                    </a:cubicBezTo>
                    <a:cubicBezTo>
                      <a:pt x="155166" y="1114722"/>
                      <a:pt x="137079" y="1111866"/>
                      <a:pt x="121848" y="1109962"/>
                    </a:cubicBezTo>
                    <a:cubicBezTo>
                      <a:pt x="121848" y="1109962"/>
                      <a:pt x="97098" y="1110914"/>
                      <a:pt x="68540" y="1120433"/>
                    </a:cubicBezTo>
                    <a:cubicBezTo>
                      <a:pt x="68540" y="1120433"/>
                      <a:pt x="63780" y="1129001"/>
                      <a:pt x="68540" y="1139472"/>
                    </a:cubicBezTo>
                    <a:cubicBezTo>
                      <a:pt x="68540" y="1139472"/>
                      <a:pt x="90434" y="1129953"/>
                      <a:pt x="114233" y="1129001"/>
                    </a:cubicBezTo>
                    <a:cubicBezTo>
                      <a:pt x="114233" y="1129001"/>
                      <a:pt x="116137" y="1129001"/>
                      <a:pt x="118993" y="1129001"/>
                    </a:cubicBezTo>
                    <a:cubicBezTo>
                      <a:pt x="127560" y="1129001"/>
                      <a:pt x="144695" y="1130905"/>
                      <a:pt x="158974" y="1141376"/>
                    </a:cubicBezTo>
                    <a:cubicBezTo>
                      <a:pt x="158974" y="1141376"/>
                      <a:pt x="165638" y="1145184"/>
                      <a:pt x="176109" y="1145184"/>
                    </a:cubicBezTo>
                    <a:cubicBezTo>
                      <a:pt x="183724" y="1145184"/>
                      <a:pt x="192292" y="1143280"/>
                      <a:pt x="201811" y="1137568"/>
                    </a:cubicBezTo>
                    <a:cubicBezTo>
                      <a:pt x="201811" y="1137568"/>
                      <a:pt x="196100" y="1173742"/>
                      <a:pt x="238937" y="1175646"/>
                    </a:cubicBezTo>
                    <a:cubicBezTo>
                      <a:pt x="238937" y="1175646"/>
                      <a:pt x="238937" y="1175646"/>
                      <a:pt x="239889" y="1175646"/>
                    </a:cubicBezTo>
                    <a:cubicBezTo>
                      <a:pt x="244649" y="1175646"/>
                      <a:pt x="273207" y="1174694"/>
                      <a:pt x="295101" y="1151848"/>
                    </a:cubicBezTo>
                    <a:cubicBezTo>
                      <a:pt x="295101" y="1151848"/>
                      <a:pt x="299861" y="1183261"/>
                      <a:pt x="338891" y="1183261"/>
                    </a:cubicBezTo>
                    <a:cubicBezTo>
                      <a:pt x="339843" y="1183261"/>
                      <a:pt x="340795" y="1183261"/>
                      <a:pt x="341747" y="1183261"/>
                    </a:cubicBezTo>
                    <a:cubicBezTo>
                      <a:pt x="341747" y="1183261"/>
                      <a:pt x="377920" y="1181358"/>
                      <a:pt x="402671" y="1143280"/>
                    </a:cubicBezTo>
                    <a:cubicBezTo>
                      <a:pt x="441700" y="1167079"/>
                      <a:pt x="455979" y="1191829"/>
                      <a:pt x="455979" y="1191829"/>
                    </a:cubicBezTo>
                    <a:cubicBezTo>
                      <a:pt x="455979" y="1191829"/>
                      <a:pt x="471210" y="1167079"/>
                      <a:pt x="509288" y="1143280"/>
                    </a:cubicBezTo>
                    <a:cubicBezTo>
                      <a:pt x="534038" y="1180406"/>
                      <a:pt x="570212" y="1182309"/>
                      <a:pt x="570212" y="1182309"/>
                    </a:cubicBezTo>
                    <a:cubicBezTo>
                      <a:pt x="571164" y="1182309"/>
                      <a:pt x="573068" y="1182309"/>
                      <a:pt x="574020" y="1182309"/>
                    </a:cubicBezTo>
                    <a:cubicBezTo>
                      <a:pt x="608290" y="1182309"/>
                      <a:pt x="617809" y="1150896"/>
                      <a:pt x="617809" y="1150896"/>
                    </a:cubicBezTo>
                    <a:cubicBezTo>
                      <a:pt x="640656" y="1173742"/>
                      <a:pt x="668262" y="1174694"/>
                      <a:pt x="673022" y="1174694"/>
                    </a:cubicBezTo>
                    <a:cubicBezTo>
                      <a:pt x="673974" y="1174694"/>
                      <a:pt x="673974" y="1174694"/>
                      <a:pt x="673974" y="1174694"/>
                    </a:cubicBezTo>
                    <a:cubicBezTo>
                      <a:pt x="716811" y="1172790"/>
                      <a:pt x="711099" y="1136616"/>
                      <a:pt x="711099" y="1136616"/>
                    </a:cubicBezTo>
                    <a:cubicBezTo>
                      <a:pt x="720619" y="1142328"/>
                      <a:pt x="729186" y="1144232"/>
                      <a:pt x="736802" y="1144232"/>
                    </a:cubicBezTo>
                    <a:cubicBezTo>
                      <a:pt x="747273" y="1144232"/>
                      <a:pt x="754889" y="1140424"/>
                      <a:pt x="754889" y="1140424"/>
                    </a:cubicBezTo>
                    <a:cubicBezTo>
                      <a:pt x="769168" y="1129001"/>
                      <a:pt x="786303" y="1128049"/>
                      <a:pt x="794870" y="1128049"/>
                    </a:cubicBezTo>
                    <a:cubicBezTo>
                      <a:pt x="797726" y="1128049"/>
                      <a:pt x="799630" y="1128049"/>
                      <a:pt x="799630" y="1128049"/>
                    </a:cubicBezTo>
                    <a:cubicBezTo>
                      <a:pt x="823428" y="1129001"/>
                      <a:pt x="845323" y="1138520"/>
                      <a:pt x="845323" y="1138520"/>
                    </a:cubicBezTo>
                    <a:cubicBezTo>
                      <a:pt x="850083" y="1128049"/>
                      <a:pt x="845323" y="1119482"/>
                      <a:pt x="845323" y="1119482"/>
                    </a:cubicBezTo>
                    <a:cubicBezTo>
                      <a:pt x="816765" y="1109010"/>
                      <a:pt x="792014" y="1109010"/>
                      <a:pt x="792014" y="1109010"/>
                    </a:cubicBezTo>
                    <a:cubicBezTo>
                      <a:pt x="776783" y="1110914"/>
                      <a:pt x="758696" y="1114722"/>
                      <a:pt x="747273" y="1119482"/>
                    </a:cubicBezTo>
                    <a:cubicBezTo>
                      <a:pt x="743465" y="1121385"/>
                      <a:pt x="739657" y="1122337"/>
                      <a:pt x="735850" y="1122337"/>
                    </a:cubicBezTo>
                    <a:cubicBezTo>
                      <a:pt x="725378" y="1122337"/>
                      <a:pt x="717763" y="1117578"/>
                      <a:pt x="717763" y="1117578"/>
                    </a:cubicBezTo>
                    <a:cubicBezTo>
                      <a:pt x="713003" y="1113770"/>
                      <a:pt x="703484" y="1101395"/>
                      <a:pt x="697772" y="1092827"/>
                    </a:cubicBezTo>
                    <a:cubicBezTo>
                      <a:pt x="713955" y="1090923"/>
                      <a:pt x="732042" y="1089019"/>
                      <a:pt x="750129" y="1089019"/>
                    </a:cubicBezTo>
                    <a:cubicBezTo>
                      <a:pt x="750129" y="1089019"/>
                      <a:pt x="752033" y="1089019"/>
                      <a:pt x="755840" y="1089019"/>
                    </a:cubicBezTo>
                    <a:cubicBezTo>
                      <a:pt x="771071" y="1089019"/>
                      <a:pt x="810101" y="1087115"/>
                      <a:pt x="834851" y="1071885"/>
                    </a:cubicBezTo>
                    <a:cubicBezTo>
                      <a:pt x="866265" y="1054750"/>
                      <a:pt x="896728" y="1021432"/>
                      <a:pt x="911007" y="960507"/>
                    </a:cubicBezTo>
                    <a:cubicBezTo>
                      <a:pt x="911959" y="955748"/>
                      <a:pt x="912910" y="950988"/>
                      <a:pt x="913862" y="946228"/>
                    </a:cubicBezTo>
                    <a:lnTo>
                      <a:pt x="913862" y="937661"/>
                    </a:lnTo>
                    <a:lnTo>
                      <a:pt x="913862" y="861506"/>
                    </a:lnTo>
                    <a:lnTo>
                      <a:pt x="913862" y="816764"/>
                    </a:lnTo>
                    <a:lnTo>
                      <a:pt x="913862" y="668262"/>
                    </a:lnTo>
                    <a:lnTo>
                      <a:pt x="913862" y="609242"/>
                    </a:lnTo>
                    <a:lnTo>
                      <a:pt x="913862" y="446460"/>
                    </a:lnTo>
                    <a:lnTo>
                      <a:pt x="913862" y="405526"/>
                    </a:lnTo>
                    <a:lnTo>
                      <a:pt x="913862" y="53309"/>
                    </a:lnTo>
                    <a:lnTo>
                      <a:pt x="913862" y="28558"/>
                    </a:lnTo>
                    <a:lnTo>
                      <a:pt x="913862" y="0"/>
                    </a:lnTo>
                    <a:close/>
                    <a:moveTo>
                      <a:pt x="20943" y="503576"/>
                    </a:moveTo>
                    <a:lnTo>
                      <a:pt x="20943" y="21895"/>
                    </a:lnTo>
                    <a:lnTo>
                      <a:pt x="445508" y="21895"/>
                    </a:lnTo>
                    <a:lnTo>
                      <a:pt x="445508" y="455027"/>
                    </a:lnTo>
                    <a:lnTo>
                      <a:pt x="445508" y="455027"/>
                    </a:lnTo>
                    <a:lnTo>
                      <a:pt x="445508" y="503576"/>
                    </a:lnTo>
                    <a:lnTo>
                      <a:pt x="445508" y="503576"/>
                    </a:lnTo>
                    <a:lnTo>
                      <a:pt x="20943" y="503576"/>
                    </a:lnTo>
                    <a:close/>
                    <a:moveTo>
                      <a:pt x="466451" y="21895"/>
                    </a:moveTo>
                    <a:lnTo>
                      <a:pt x="890064" y="21895"/>
                    </a:lnTo>
                    <a:lnTo>
                      <a:pt x="890064" y="503576"/>
                    </a:lnTo>
                    <a:lnTo>
                      <a:pt x="466451" y="503576"/>
                    </a:lnTo>
                    <a:lnTo>
                      <a:pt x="466451" y="21895"/>
                    </a:lnTo>
                    <a:close/>
                    <a:moveTo>
                      <a:pt x="844371" y="524519"/>
                    </a:moveTo>
                    <a:lnTo>
                      <a:pt x="844371" y="517855"/>
                    </a:lnTo>
                    <a:lnTo>
                      <a:pt x="849131" y="517855"/>
                    </a:lnTo>
                    <a:lnTo>
                      <a:pt x="849131" y="524519"/>
                    </a:lnTo>
                    <a:lnTo>
                      <a:pt x="891016" y="524519"/>
                    </a:lnTo>
                    <a:lnTo>
                      <a:pt x="891016" y="948132"/>
                    </a:lnTo>
                    <a:cubicBezTo>
                      <a:pt x="891016" y="948132"/>
                      <a:pt x="885304" y="999537"/>
                      <a:pt x="849131" y="1034759"/>
                    </a:cubicBezTo>
                    <a:lnTo>
                      <a:pt x="849131" y="1044278"/>
                    </a:lnTo>
                    <a:lnTo>
                      <a:pt x="844371" y="1044278"/>
                    </a:lnTo>
                    <a:lnTo>
                      <a:pt x="844371" y="1039518"/>
                    </a:lnTo>
                    <a:cubicBezTo>
                      <a:pt x="833900" y="1048086"/>
                      <a:pt x="821524" y="1056654"/>
                      <a:pt x="806293" y="1061413"/>
                    </a:cubicBezTo>
                    <a:lnTo>
                      <a:pt x="806293" y="1067125"/>
                    </a:lnTo>
                    <a:lnTo>
                      <a:pt x="801534" y="1067125"/>
                    </a:lnTo>
                    <a:lnTo>
                      <a:pt x="801534" y="1062365"/>
                    </a:lnTo>
                    <a:cubicBezTo>
                      <a:pt x="794870" y="1064269"/>
                      <a:pt x="787254" y="1066173"/>
                      <a:pt x="779639" y="1067125"/>
                    </a:cubicBezTo>
                    <a:cubicBezTo>
                      <a:pt x="779639" y="1067125"/>
                      <a:pt x="778687" y="1067125"/>
                      <a:pt x="777735" y="1067125"/>
                    </a:cubicBezTo>
                    <a:cubicBezTo>
                      <a:pt x="774879" y="1067125"/>
                      <a:pt x="770119" y="1067125"/>
                      <a:pt x="764408" y="1067125"/>
                    </a:cubicBezTo>
                    <a:lnTo>
                      <a:pt x="764408" y="1072836"/>
                    </a:lnTo>
                    <a:lnTo>
                      <a:pt x="759648" y="1072836"/>
                    </a:lnTo>
                    <a:lnTo>
                      <a:pt x="759648" y="1067125"/>
                    </a:lnTo>
                    <a:cubicBezTo>
                      <a:pt x="750129" y="1067125"/>
                      <a:pt x="736802" y="1068077"/>
                      <a:pt x="721571" y="1069029"/>
                    </a:cubicBezTo>
                    <a:lnTo>
                      <a:pt x="721571" y="1073788"/>
                    </a:lnTo>
                    <a:lnTo>
                      <a:pt x="716811" y="1073788"/>
                    </a:lnTo>
                    <a:lnTo>
                      <a:pt x="716811" y="1069981"/>
                    </a:lnTo>
                    <a:cubicBezTo>
                      <a:pt x="705388" y="1070933"/>
                      <a:pt x="692060" y="1071885"/>
                      <a:pt x="678733" y="1073788"/>
                    </a:cubicBezTo>
                    <a:lnTo>
                      <a:pt x="678733" y="1078548"/>
                    </a:lnTo>
                    <a:lnTo>
                      <a:pt x="673974" y="1078548"/>
                    </a:lnTo>
                    <a:lnTo>
                      <a:pt x="673974" y="1074740"/>
                    </a:lnTo>
                    <a:cubicBezTo>
                      <a:pt x="661598" y="1076644"/>
                      <a:pt x="649223" y="1077596"/>
                      <a:pt x="636848" y="1080452"/>
                    </a:cubicBezTo>
                    <a:lnTo>
                      <a:pt x="636848" y="1086164"/>
                    </a:lnTo>
                    <a:lnTo>
                      <a:pt x="632088" y="1086164"/>
                    </a:lnTo>
                    <a:lnTo>
                      <a:pt x="632088" y="1080452"/>
                    </a:lnTo>
                    <a:cubicBezTo>
                      <a:pt x="619713" y="1082356"/>
                      <a:pt x="607338" y="1085212"/>
                      <a:pt x="594011" y="1088067"/>
                    </a:cubicBezTo>
                    <a:lnTo>
                      <a:pt x="594011" y="1093779"/>
                    </a:lnTo>
                    <a:lnTo>
                      <a:pt x="589251" y="1093779"/>
                    </a:lnTo>
                    <a:lnTo>
                      <a:pt x="589251" y="1089019"/>
                    </a:lnTo>
                    <a:cubicBezTo>
                      <a:pt x="576876" y="1091875"/>
                      <a:pt x="563549" y="1095683"/>
                      <a:pt x="551173" y="1100443"/>
                    </a:cubicBezTo>
                    <a:lnTo>
                      <a:pt x="551173" y="1107106"/>
                    </a:lnTo>
                    <a:lnTo>
                      <a:pt x="546414" y="1107106"/>
                    </a:lnTo>
                    <a:lnTo>
                      <a:pt x="546414" y="1102347"/>
                    </a:lnTo>
                    <a:cubicBezTo>
                      <a:pt x="533086" y="1107106"/>
                      <a:pt x="520711" y="1112818"/>
                      <a:pt x="508336" y="1118530"/>
                    </a:cubicBezTo>
                    <a:lnTo>
                      <a:pt x="508336" y="1126145"/>
                    </a:lnTo>
                    <a:lnTo>
                      <a:pt x="503576" y="1126145"/>
                    </a:lnTo>
                    <a:lnTo>
                      <a:pt x="503576" y="1121385"/>
                    </a:lnTo>
                    <a:cubicBezTo>
                      <a:pt x="488345" y="1129953"/>
                      <a:pt x="474066" y="1139472"/>
                      <a:pt x="463595" y="1151848"/>
                    </a:cubicBezTo>
                    <a:lnTo>
                      <a:pt x="463595" y="525471"/>
                    </a:lnTo>
                    <a:lnTo>
                      <a:pt x="503576" y="525471"/>
                    </a:lnTo>
                    <a:lnTo>
                      <a:pt x="503576" y="517855"/>
                    </a:lnTo>
                    <a:lnTo>
                      <a:pt x="508336" y="517855"/>
                    </a:lnTo>
                    <a:lnTo>
                      <a:pt x="508336" y="524519"/>
                    </a:lnTo>
                    <a:lnTo>
                      <a:pt x="546414" y="524519"/>
                    </a:lnTo>
                    <a:lnTo>
                      <a:pt x="546414" y="517855"/>
                    </a:lnTo>
                    <a:lnTo>
                      <a:pt x="551173" y="517855"/>
                    </a:lnTo>
                    <a:lnTo>
                      <a:pt x="551173" y="524519"/>
                    </a:lnTo>
                    <a:lnTo>
                      <a:pt x="589251" y="524519"/>
                    </a:lnTo>
                    <a:lnTo>
                      <a:pt x="589251" y="517855"/>
                    </a:lnTo>
                    <a:lnTo>
                      <a:pt x="594011" y="517855"/>
                    </a:lnTo>
                    <a:lnTo>
                      <a:pt x="594011" y="524519"/>
                    </a:lnTo>
                    <a:lnTo>
                      <a:pt x="632088" y="524519"/>
                    </a:lnTo>
                    <a:lnTo>
                      <a:pt x="632088" y="517855"/>
                    </a:lnTo>
                    <a:lnTo>
                      <a:pt x="636848" y="517855"/>
                    </a:lnTo>
                    <a:lnTo>
                      <a:pt x="636848" y="524519"/>
                    </a:lnTo>
                    <a:lnTo>
                      <a:pt x="673974" y="524519"/>
                    </a:lnTo>
                    <a:lnTo>
                      <a:pt x="673974" y="517855"/>
                    </a:lnTo>
                    <a:lnTo>
                      <a:pt x="678733" y="517855"/>
                    </a:lnTo>
                    <a:lnTo>
                      <a:pt x="678733" y="524519"/>
                    </a:lnTo>
                    <a:lnTo>
                      <a:pt x="716811" y="524519"/>
                    </a:lnTo>
                    <a:lnTo>
                      <a:pt x="716811" y="517855"/>
                    </a:lnTo>
                    <a:lnTo>
                      <a:pt x="721571" y="517855"/>
                    </a:lnTo>
                    <a:lnTo>
                      <a:pt x="721571" y="524519"/>
                    </a:lnTo>
                    <a:lnTo>
                      <a:pt x="759648" y="524519"/>
                    </a:lnTo>
                    <a:lnTo>
                      <a:pt x="759648" y="517855"/>
                    </a:lnTo>
                    <a:lnTo>
                      <a:pt x="764408" y="517855"/>
                    </a:lnTo>
                    <a:lnTo>
                      <a:pt x="764408" y="524519"/>
                    </a:lnTo>
                    <a:lnTo>
                      <a:pt x="802486" y="524519"/>
                    </a:lnTo>
                    <a:lnTo>
                      <a:pt x="802486" y="517855"/>
                    </a:lnTo>
                    <a:lnTo>
                      <a:pt x="807245" y="517855"/>
                    </a:lnTo>
                    <a:lnTo>
                      <a:pt x="807245" y="524519"/>
                    </a:lnTo>
                    <a:lnTo>
                      <a:pt x="844371" y="524519"/>
                    </a:lnTo>
                    <a:close/>
                    <a:moveTo>
                      <a:pt x="20943" y="854842"/>
                    </a:moveTo>
                    <a:lnTo>
                      <a:pt x="20943" y="524519"/>
                    </a:lnTo>
                    <a:lnTo>
                      <a:pt x="445508" y="524519"/>
                    </a:lnTo>
                    <a:lnTo>
                      <a:pt x="445508" y="853890"/>
                    </a:lnTo>
                    <a:cubicBezTo>
                      <a:pt x="451220" y="850082"/>
                      <a:pt x="454075" y="847227"/>
                      <a:pt x="454075" y="847227"/>
                    </a:cubicBezTo>
                    <a:lnTo>
                      <a:pt x="454075" y="878641"/>
                    </a:lnTo>
                    <a:lnTo>
                      <a:pt x="454075" y="899583"/>
                    </a:lnTo>
                    <a:cubicBezTo>
                      <a:pt x="454075" y="899583"/>
                      <a:pt x="454075" y="899583"/>
                      <a:pt x="454075" y="899583"/>
                    </a:cubicBezTo>
                    <a:lnTo>
                      <a:pt x="454075" y="943373"/>
                    </a:lnTo>
                    <a:cubicBezTo>
                      <a:pt x="454075" y="943373"/>
                      <a:pt x="454075" y="943373"/>
                      <a:pt x="454075" y="943373"/>
                    </a:cubicBezTo>
                    <a:lnTo>
                      <a:pt x="454075" y="994777"/>
                    </a:lnTo>
                    <a:cubicBezTo>
                      <a:pt x="454075" y="994777"/>
                      <a:pt x="454075" y="994777"/>
                      <a:pt x="454075" y="994777"/>
                    </a:cubicBezTo>
                    <a:lnTo>
                      <a:pt x="454075" y="1037615"/>
                    </a:lnTo>
                    <a:cubicBezTo>
                      <a:pt x="454075" y="1037615"/>
                      <a:pt x="454075" y="1037615"/>
                      <a:pt x="454075" y="1037615"/>
                    </a:cubicBezTo>
                    <a:lnTo>
                      <a:pt x="454075" y="1058557"/>
                    </a:lnTo>
                    <a:lnTo>
                      <a:pt x="454075" y="1089019"/>
                    </a:lnTo>
                    <a:cubicBezTo>
                      <a:pt x="454075" y="1089019"/>
                      <a:pt x="451220" y="1092827"/>
                      <a:pt x="445508" y="1095683"/>
                    </a:cubicBezTo>
                    <a:lnTo>
                      <a:pt x="445508" y="1150896"/>
                    </a:lnTo>
                    <a:cubicBezTo>
                      <a:pt x="418854" y="1123289"/>
                      <a:pt x="376016" y="1104251"/>
                      <a:pt x="330323" y="1091875"/>
                    </a:cubicBezTo>
                    <a:cubicBezTo>
                      <a:pt x="326515" y="1093779"/>
                      <a:pt x="322708" y="1094731"/>
                      <a:pt x="319852" y="1097587"/>
                    </a:cubicBezTo>
                    <a:cubicBezTo>
                      <a:pt x="234177" y="1074740"/>
                      <a:pt x="139935" y="1079500"/>
                      <a:pt x="125656" y="1074740"/>
                    </a:cubicBezTo>
                    <a:cubicBezTo>
                      <a:pt x="102810" y="1070933"/>
                      <a:pt x="83771" y="1061413"/>
                      <a:pt x="69492" y="1050942"/>
                    </a:cubicBezTo>
                    <a:lnTo>
                      <a:pt x="76155" y="1045230"/>
                    </a:lnTo>
                    <a:cubicBezTo>
                      <a:pt x="63780" y="1035711"/>
                      <a:pt x="54261" y="1025239"/>
                      <a:pt x="46645" y="1013816"/>
                    </a:cubicBezTo>
                    <a:cubicBezTo>
                      <a:pt x="42837" y="1013816"/>
                      <a:pt x="39981" y="1012864"/>
                      <a:pt x="36174" y="1010960"/>
                    </a:cubicBezTo>
                    <a:cubicBezTo>
                      <a:pt x="18087" y="984306"/>
                      <a:pt x="13327" y="955748"/>
                      <a:pt x="14279" y="942421"/>
                    </a:cubicBezTo>
                    <a:lnTo>
                      <a:pt x="20943" y="945276"/>
                    </a:lnTo>
                    <a:lnTo>
                      <a:pt x="20943" y="907199"/>
                    </a:lnTo>
                    <a:lnTo>
                      <a:pt x="14279" y="904343"/>
                    </a:lnTo>
                    <a:lnTo>
                      <a:pt x="14279" y="851986"/>
                    </a:lnTo>
                    <a:lnTo>
                      <a:pt x="20943" y="854842"/>
                    </a:lnTo>
                    <a:close/>
                    <a:moveTo>
                      <a:pt x="242745" y="1156607"/>
                    </a:moveTo>
                    <a:cubicBezTo>
                      <a:pt x="237985" y="1156607"/>
                      <a:pt x="233225" y="1155655"/>
                      <a:pt x="229418" y="1152800"/>
                    </a:cubicBezTo>
                    <a:cubicBezTo>
                      <a:pt x="223706" y="1148992"/>
                      <a:pt x="217994" y="1139472"/>
                      <a:pt x="219898" y="1130905"/>
                    </a:cubicBezTo>
                    <a:cubicBezTo>
                      <a:pt x="220850" y="1118530"/>
                      <a:pt x="232273" y="1106154"/>
                      <a:pt x="239889" y="1096635"/>
                    </a:cubicBezTo>
                    <a:lnTo>
                      <a:pt x="238937" y="1096635"/>
                    </a:lnTo>
                    <a:cubicBezTo>
                      <a:pt x="260832" y="1100443"/>
                      <a:pt x="280822" y="1104251"/>
                      <a:pt x="299861" y="1107106"/>
                    </a:cubicBezTo>
                    <a:cubicBezTo>
                      <a:pt x="289390" y="1135664"/>
                      <a:pt x="277015" y="1140424"/>
                      <a:pt x="269399" y="1147088"/>
                    </a:cubicBezTo>
                    <a:cubicBezTo>
                      <a:pt x="262735" y="1151848"/>
                      <a:pt x="253216" y="1156607"/>
                      <a:pt x="242745" y="1156607"/>
                    </a:cubicBezTo>
                    <a:moveTo>
                      <a:pt x="612098" y="1107106"/>
                    </a:moveTo>
                    <a:cubicBezTo>
                      <a:pt x="630184" y="1104251"/>
                      <a:pt x="650175" y="1100443"/>
                      <a:pt x="672070" y="1096635"/>
                    </a:cubicBezTo>
                    <a:cubicBezTo>
                      <a:pt x="679685" y="1107106"/>
                      <a:pt x="691109" y="1118530"/>
                      <a:pt x="692060" y="1130905"/>
                    </a:cubicBezTo>
                    <a:cubicBezTo>
                      <a:pt x="693964" y="1139472"/>
                      <a:pt x="688253" y="1148040"/>
                      <a:pt x="682541" y="1152800"/>
                    </a:cubicBezTo>
                    <a:cubicBezTo>
                      <a:pt x="678733" y="1155655"/>
                      <a:pt x="673974" y="1156607"/>
                      <a:pt x="669214" y="1156607"/>
                    </a:cubicBezTo>
                    <a:cubicBezTo>
                      <a:pt x="659695" y="1156607"/>
                      <a:pt x="649223" y="1151848"/>
                      <a:pt x="642560" y="1147088"/>
                    </a:cubicBezTo>
                    <a:cubicBezTo>
                      <a:pt x="633992" y="1140424"/>
                      <a:pt x="622569" y="1135664"/>
                      <a:pt x="612098" y="1107106"/>
                    </a:cubicBezTo>
                    <a:lnTo>
                      <a:pt x="612098" y="1107106"/>
                    </a:lnTo>
                    <a:close/>
                    <a:moveTo>
                      <a:pt x="340795" y="1162319"/>
                    </a:moveTo>
                    <a:cubicBezTo>
                      <a:pt x="340795" y="1162319"/>
                      <a:pt x="339843" y="1162319"/>
                      <a:pt x="339843" y="1162319"/>
                    </a:cubicBezTo>
                    <a:cubicBezTo>
                      <a:pt x="330323" y="1162319"/>
                      <a:pt x="315092" y="1155655"/>
                      <a:pt x="312236" y="1145184"/>
                    </a:cubicBezTo>
                    <a:cubicBezTo>
                      <a:pt x="307477" y="1131857"/>
                      <a:pt x="317948" y="1120433"/>
                      <a:pt x="325563" y="1111866"/>
                    </a:cubicBezTo>
                    <a:cubicBezTo>
                      <a:pt x="347458" y="1117578"/>
                      <a:pt x="365545" y="1124241"/>
                      <a:pt x="381728" y="1132809"/>
                    </a:cubicBezTo>
                    <a:lnTo>
                      <a:pt x="381728" y="1132809"/>
                    </a:lnTo>
                    <a:cubicBezTo>
                      <a:pt x="371257" y="1148992"/>
                      <a:pt x="355074" y="1162319"/>
                      <a:pt x="340795" y="1162319"/>
                    </a:cubicBezTo>
                    <a:moveTo>
                      <a:pt x="571164" y="1162319"/>
                    </a:moveTo>
                    <a:cubicBezTo>
                      <a:pt x="556885" y="1162319"/>
                      <a:pt x="540702" y="1148992"/>
                      <a:pt x="530231" y="1132809"/>
                    </a:cubicBezTo>
                    <a:lnTo>
                      <a:pt x="530231" y="1132809"/>
                    </a:lnTo>
                    <a:cubicBezTo>
                      <a:pt x="546414" y="1125193"/>
                      <a:pt x="565452" y="1118530"/>
                      <a:pt x="586395" y="1112818"/>
                    </a:cubicBezTo>
                    <a:cubicBezTo>
                      <a:pt x="594011" y="1121385"/>
                      <a:pt x="603530" y="1132809"/>
                      <a:pt x="598770" y="1146136"/>
                    </a:cubicBezTo>
                    <a:cubicBezTo>
                      <a:pt x="595914" y="1156607"/>
                      <a:pt x="580683" y="1163271"/>
                      <a:pt x="571164" y="1163271"/>
                    </a:cubicBezTo>
                    <a:cubicBezTo>
                      <a:pt x="572116" y="1162319"/>
                      <a:pt x="571164" y="1162319"/>
                      <a:pt x="571164" y="1162319"/>
                    </a:cubicBezTo>
                    <a:moveTo>
                      <a:pt x="453123" y="899583"/>
                    </a:moveTo>
                    <a:cubicBezTo>
                      <a:pt x="452172" y="900535"/>
                      <a:pt x="449316" y="903391"/>
                      <a:pt x="444556" y="906247"/>
                    </a:cubicBezTo>
                    <a:lnTo>
                      <a:pt x="444556" y="949084"/>
                    </a:lnTo>
                    <a:cubicBezTo>
                      <a:pt x="449316" y="946228"/>
                      <a:pt x="452172" y="943373"/>
                      <a:pt x="453123" y="942421"/>
                    </a:cubicBezTo>
                    <a:lnTo>
                      <a:pt x="453123" y="899583"/>
                    </a:lnTo>
                    <a:close/>
                    <a:moveTo>
                      <a:pt x="453123" y="993825"/>
                    </a:moveTo>
                    <a:cubicBezTo>
                      <a:pt x="452172" y="994777"/>
                      <a:pt x="449316" y="997633"/>
                      <a:pt x="444556" y="1000489"/>
                    </a:cubicBezTo>
                    <a:lnTo>
                      <a:pt x="444556" y="1043326"/>
                    </a:lnTo>
                    <a:cubicBezTo>
                      <a:pt x="449316" y="1040470"/>
                      <a:pt x="452172" y="1037615"/>
                      <a:pt x="453123" y="1036663"/>
                    </a:cubicBezTo>
                    <a:lnTo>
                      <a:pt x="453123" y="993825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7" name="Forma libre 156">
                <a:extLst>
                  <a:ext uri="{FF2B5EF4-FFF2-40B4-BE49-F238E27FC236}">
                    <a16:creationId xmlns:a16="http://schemas.microsoft.com/office/drawing/2014/main" id="{5D67C1A3-5745-B895-08E1-EAD8854F8F19}"/>
                  </a:ext>
                </a:extLst>
              </p:cNvPr>
              <p:cNvSpPr/>
              <p:nvPr/>
            </p:nvSpPr>
            <p:spPr>
              <a:xfrm>
                <a:off x="1675592" y="2802785"/>
                <a:ext cx="143743" cy="237033"/>
              </a:xfrm>
              <a:custGeom>
                <a:avLst/>
                <a:gdLst>
                  <a:gd name="connsiteX0" fmla="*/ 114233 w 143743"/>
                  <a:gd name="connsiteY0" fmla="*/ 0 h 237033"/>
                  <a:gd name="connsiteX1" fmla="*/ 60924 w 143743"/>
                  <a:gd name="connsiteY1" fmla="*/ 0 h 237033"/>
                  <a:gd name="connsiteX2" fmla="*/ 60924 w 143743"/>
                  <a:gd name="connsiteY2" fmla="*/ 7616 h 237033"/>
                  <a:gd name="connsiteX3" fmla="*/ 40933 w 143743"/>
                  <a:gd name="connsiteY3" fmla="*/ 7616 h 237033"/>
                  <a:gd name="connsiteX4" fmla="*/ 40933 w 143743"/>
                  <a:gd name="connsiteY4" fmla="*/ 24750 h 237033"/>
                  <a:gd name="connsiteX5" fmla="*/ 57116 w 143743"/>
                  <a:gd name="connsiteY5" fmla="*/ 25702 h 237033"/>
                  <a:gd name="connsiteX6" fmla="*/ 64732 w 143743"/>
                  <a:gd name="connsiteY6" fmla="*/ 43789 h 237033"/>
                  <a:gd name="connsiteX7" fmla="*/ 55213 w 143743"/>
                  <a:gd name="connsiteY7" fmla="*/ 50453 h 237033"/>
                  <a:gd name="connsiteX8" fmla="*/ 40933 w 143743"/>
                  <a:gd name="connsiteY8" fmla="*/ 43789 h 237033"/>
                  <a:gd name="connsiteX9" fmla="*/ 19039 w 143743"/>
                  <a:gd name="connsiteY9" fmla="*/ 16183 h 237033"/>
                  <a:gd name="connsiteX10" fmla="*/ 16183 w 143743"/>
                  <a:gd name="connsiteY10" fmla="*/ 33318 h 237033"/>
                  <a:gd name="connsiteX11" fmla="*/ 0 w 143743"/>
                  <a:gd name="connsiteY11" fmla="*/ 33318 h 237033"/>
                  <a:gd name="connsiteX12" fmla="*/ 36174 w 143743"/>
                  <a:gd name="connsiteY12" fmla="*/ 79011 h 237033"/>
                  <a:gd name="connsiteX13" fmla="*/ 7616 w 143743"/>
                  <a:gd name="connsiteY13" fmla="*/ 104713 h 237033"/>
                  <a:gd name="connsiteX14" fmla="*/ 26654 w 143743"/>
                  <a:gd name="connsiteY14" fmla="*/ 104713 h 237033"/>
                  <a:gd name="connsiteX15" fmla="*/ 26654 w 143743"/>
                  <a:gd name="connsiteY15" fmla="*/ 121848 h 237033"/>
                  <a:gd name="connsiteX16" fmla="*/ 54261 w 143743"/>
                  <a:gd name="connsiteY16" fmla="*/ 101858 h 237033"/>
                  <a:gd name="connsiteX17" fmla="*/ 67588 w 143743"/>
                  <a:gd name="connsiteY17" fmla="*/ 117089 h 237033"/>
                  <a:gd name="connsiteX18" fmla="*/ 42837 w 143743"/>
                  <a:gd name="connsiteY18" fmla="*/ 157070 h 237033"/>
                  <a:gd name="connsiteX19" fmla="*/ 51405 w 143743"/>
                  <a:gd name="connsiteY19" fmla="*/ 175157 h 237033"/>
                  <a:gd name="connsiteX20" fmla="*/ 26654 w 143743"/>
                  <a:gd name="connsiteY20" fmla="*/ 217042 h 237033"/>
                  <a:gd name="connsiteX21" fmla="*/ 40933 w 143743"/>
                  <a:gd name="connsiteY21" fmla="*/ 214187 h 237033"/>
                  <a:gd name="connsiteX22" fmla="*/ 48549 w 143743"/>
                  <a:gd name="connsiteY22" fmla="*/ 229417 h 237033"/>
                  <a:gd name="connsiteX23" fmla="*/ 77107 w 143743"/>
                  <a:gd name="connsiteY23" fmla="*/ 180869 h 237033"/>
                  <a:gd name="connsiteX24" fmla="*/ 76155 w 143743"/>
                  <a:gd name="connsiteY24" fmla="*/ 171349 h 237033"/>
                  <a:gd name="connsiteX25" fmla="*/ 90434 w 143743"/>
                  <a:gd name="connsiteY25" fmla="*/ 150407 h 237033"/>
                  <a:gd name="connsiteX26" fmla="*/ 90434 w 143743"/>
                  <a:gd name="connsiteY26" fmla="*/ 179917 h 237033"/>
                  <a:gd name="connsiteX27" fmla="*/ 103761 w 143743"/>
                  <a:gd name="connsiteY27" fmla="*/ 190388 h 237033"/>
                  <a:gd name="connsiteX28" fmla="*/ 108521 w 143743"/>
                  <a:gd name="connsiteY28" fmla="*/ 189436 h 237033"/>
                  <a:gd name="connsiteX29" fmla="*/ 108521 w 143743"/>
                  <a:gd name="connsiteY29" fmla="*/ 236081 h 237033"/>
                  <a:gd name="connsiteX30" fmla="*/ 121848 w 143743"/>
                  <a:gd name="connsiteY30" fmla="*/ 226562 h 237033"/>
                  <a:gd name="connsiteX31" fmla="*/ 136127 w 143743"/>
                  <a:gd name="connsiteY31" fmla="*/ 237033 h 237033"/>
                  <a:gd name="connsiteX32" fmla="*/ 136127 w 143743"/>
                  <a:gd name="connsiteY32" fmla="*/ 179917 h 237033"/>
                  <a:gd name="connsiteX33" fmla="*/ 128512 w 143743"/>
                  <a:gd name="connsiteY33" fmla="*/ 179917 h 237033"/>
                  <a:gd name="connsiteX34" fmla="*/ 128512 w 143743"/>
                  <a:gd name="connsiteY34" fmla="*/ 59972 h 237033"/>
                  <a:gd name="connsiteX35" fmla="*/ 143743 w 143743"/>
                  <a:gd name="connsiteY35" fmla="*/ 46645 h 237033"/>
                  <a:gd name="connsiteX36" fmla="*/ 128512 w 143743"/>
                  <a:gd name="connsiteY36" fmla="*/ 34270 h 237033"/>
                  <a:gd name="connsiteX37" fmla="*/ 118041 w 143743"/>
                  <a:gd name="connsiteY37" fmla="*/ 44741 h 237033"/>
                  <a:gd name="connsiteX38" fmla="*/ 118041 w 143743"/>
                  <a:gd name="connsiteY38" fmla="*/ 113281 h 237033"/>
                  <a:gd name="connsiteX39" fmla="*/ 99002 w 143743"/>
                  <a:gd name="connsiteY39" fmla="*/ 88530 h 237033"/>
                  <a:gd name="connsiteX40" fmla="*/ 109473 w 143743"/>
                  <a:gd name="connsiteY40" fmla="*/ 59972 h 237033"/>
                  <a:gd name="connsiteX41" fmla="*/ 99954 w 143743"/>
                  <a:gd name="connsiteY41" fmla="*/ 59972 h 237033"/>
                  <a:gd name="connsiteX42" fmla="*/ 111377 w 143743"/>
                  <a:gd name="connsiteY42" fmla="*/ 30462 h 237033"/>
                  <a:gd name="connsiteX43" fmla="*/ 100906 w 143743"/>
                  <a:gd name="connsiteY43" fmla="*/ 30462 h 237033"/>
                  <a:gd name="connsiteX44" fmla="*/ 114233 w 143743"/>
                  <a:gd name="connsiteY44" fmla="*/ 0 h 23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3743" h="237033">
                    <a:moveTo>
                      <a:pt x="114233" y="0"/>
                    </a:moveTo>
                    <a:lnTo>
                      <a:pt x="60924" y="0"/>
                    </a:lnTo>
                    <a:lnTo>
                      <a:pt x="60924" y="7616"/>
                    </a:lnTo>
                    <a:lnTo>
                      <a:pt x="40933" y="7616"/>
                    </a:lnTo>
                    <a:lnTo>
                      <a:pt x="40933" y="24750"/>
                    </a:lnTo>
                    <a:lnTo>
                      <a:pt x="57116" y="25702"/>
                    </a:lnTo>
                    <a:cubicBezTo>
                      <a:pt x="70444" y="31414"/>
                      <a:pt x="64732" y="43789"/>
                      <a:pt x="64732" y="43789"/>
                    </a:cubicBezTo>
                    <a:cubicBezTo>
                      <a:pt x="61876" y="48549"/>
                      <a:pt x="58068" y="50453"/>
                      <a:pt x="55213" y="50453"/>
                    </a:cubicBezTo>
                    <a:cubicBezTo>
                      <a:pt x="47597" y="50453"/>
                      <a:pt x="40933" y="43789"/>
                      <a:pt x="40933" y="43789"/>
                    </a:cubicBezTo>
                    <a:lnTo>
                      <a:pt x="19039" y="16183"/>
                    </a:lnTo>
                    <a:lnTo>
                      <a:pt x="16183" y="33318"/>
                    </a:lnTo>
                    <a:lnTo>
                      <a:pt x="0" y="33318"/>
                    </a:lnTo>
                    <a:lnTo>
                      <a:pt x="36174" y="79011"/>
                    </a:lnTo>
                    <a:lnTo>
                      <a:pt x="7616" y="104713"/>
                    </a:lnTo>
                    <a:lnTo>
                      <a:pt x="26654" y="104713"/>
                    </a:lnTo>
                    <a:lnTo>
                      <a:pt x="26654" y="121848"/>
                    </a:lnTo>
                    <a:lnTo>
                      <a:pt x="54261" y="101858"/>
                    </a:lnTo>
                    <a:lnTo>
                      <a:pt x="67588" y="117089"/>
                    </a:lnTo>
                    <a:lnTo>
                      <a:pt x="42837" y="157070"/>
                    </a:lnTo>
                    <a:cubicBezTo>
                      <a:pt x="37126" y="168493"/>
                      <a:pt x="51405" y="175157"/>
                      <a:pt x="51405" y="175157"/>
                    </a:cubicBezTo>
                    <a:lnTo>
                      <a:pt x="26654" y="217042"/>
                    </a:lnTo>
                    <a:lnTo>
                      <a:pt x="40933" y="214187"/>
                    </a:lnTo>
                    <a:lnTo>
                      <a:pt x="48549" y="229417"/>
                    </a:lnTo>
                    <a:lnTo>
                      <a:pt x="77107" y="180869"/>
                    </a:lnTo>
                    <a:lnTo>
                      <a:pt x="76155" y="171349"/>
                    </a:lnTo>
                    <a:lnTo>
                      <a:pt x="90434" y="150407"/>
                    </a:lnTo>
                    <a:lnTo>
                      <a:pt x="90434" y="179917"/>
                    </a:lnTo>
                    <a:cubicBezTo>
                      <a:pt x="94242" y="188484"/>
                      <a:pt x="99954" y="190388"/>
                      <a:pt x="103761" y="190388"/>
                    </a:cubicBezTo>
                    <a:cubicBezTo>
                      <a:pt x="106617" y="190388"/>
                      <a:pt x="108521" y="189436"/>
                      <a:pt x="108521" y="189436"/>
                    </a:cubicBezTo>
                    <a:lnTo>
                      <a:pt x="108521" y="236081"/>
                    </a:lnTo>
                    <a:lnTo>
                      <a:pt x="121848" y="226562"/>
                    </a:lnTo>
                    <a:lnTo>
                      <a:pt x="136127" y="237033"/>
                    </a:lnTo>
                    <a:lnTo>
                      <a:pt x="136127" y="179917"/>
                    </a:lnTo>
                    <a:lnTo>
                      <a:pt x="128512" y="179917"/>
                    </a:lnTo>
                    <a:lnTo>
                      <a:pt x="128512" y="59972"/>
                    </a:lnTo>
                    <a:lnTo>
                      <a:pt x="143743" y="46645"/>
                    </a:lnTo>
                    <a:lnTo>
                      <a:pt x="128512" y="34270"/>
                    </a:lnTo>
                    <a:lnTo>
                      <a:pt x="118041" y="44741"/>
                    </a:lnTo>
                    <a:lnTo>
                      <a:pt x="118041" y="113281"/>
                    </a:lnTo>
                    <a:lnTo>
                      <a:pt x="99002" y="88530"/>
                    </a:lnTo>
                    <a:lnTo>
                      <a:pt x="109473" y="59972"/>
                    </a:lnTo>
                    <a:lnTo>
                      <a:pt x="99954" y="59972"/>
                    </a:lnTo>
                    <a:lnTo>
                      <a:pt x="111377" y="30462"/>
                    </a:lnTo>
                    <a:lnTo>
                      <a:pt x="100906" y="30462"/>
                    </a:lnTo>
                    <a:lnTo>
                      <a:pt x="114233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8" name="Forma libre 157">
                <a:extLst>
                  <a:ext uri="{FF2B5EF4-FFF2-40B4-BE49-F238E27FC236}">
                    <a16:creationId xmlns:a16="http://schemas.microsoft.com/office/drawing/2014/main" id="{F31032C4-6B32-C511-E96D-28FFA1D5C79B}"/>
                  </a:ext>
                </a:extLst>
              </p:cNvPr>
              <p:cNvSpPr/>
              <p:nvPr/>
            </p:nvSpPr>
            <p:spPr>
              <a:xfrm>
                <a:off x="1921192" y="2678081"/>
                <a:ext cx="292245" cy="342698"/>
              </a:xfrm>
              <a:custGeom>
                <a:avLst/>
                <a:gdLst>
                  <a:gd name="connsiteX0" fmla="*/ 292246 w 292245"/>
                  <a:gd name="connsiteY0" fmla="*/ 0 h 342698"/>
                  <a:gd name="connsiteX1" fmla="*/ 0 w 292245"/>
                  <a:gd name="connsiteY1" fmla="*/ 0 h 342698"/>
                  <a:gd name="connsiteX2" fmla="*/ 0 w 292245"/>
                  <a:gd name="connsiteY2" fmla="*/ 1904 h 342698"/>
                  <a:gd name="connsiteX3" fmla="*/ 1904 w 292245"/>
                  <a:gd name="connsiteY3" fmla="*/ 1904 h 342698"/>
                  <a:gd name="connsiteX4" fmla="*/ 1904 w 292245"/>
                  <a:gd name="connsiteY4" fmla="*/ 1904 h 342698"/>
                  <a:gd name="connsiteX5" fmla="*/ 1904 w 292245"/>
                  <a:gd name="connsiteY5" fmla="*/ 1904 h 342698"/>
                  <a:gd name="connsiteX6" fmla="*/ 0 w 292245"/>
                  <a:gd name="connsiteY6" fmla="*/ 1904 h 342698"/>
                  <a:gd name="connsiteX7" fmla="*/ 0 w 292245"/>
                  <a:gd name="connsiteY7" fmla="*/ 342698 h 342698"/>
                  <a:gd name="connsiteX8" fmla="*/ 292246 w 292245"/>
                  <a:gd name="connsiteY8" fmla="*/ 342698 h 342698"/>
                  <a:gd name="connsiteX9" fmla="*/ 292246 w 292245"/>
                  <a:gd name="connsiteY9" fmla="*/ 0 h 342698"/>
                  <a:gd name="connsiteX10" fmla="*/ 2856 w 292245"/>
                  <a:gd name="connsiteY10" fmla="*/ 3808 h 342698"/>
                  <a:gd name="connsiteX11" fmla="*/ 288438 w 292245"/>
                  <a:gd name="connsiteY11" fmla="*/ 3808 h 342698"/>
                  <a:gd name="connsiteX12" fmla="*/ 288438 w 292245"/>
                  <a:gd name="connsiteY12" fmla="*/ 287486 h 342698"/>
                  <a:gd name="connsiteX13" fmla="*/ 290342 w 292245"/>
                  <a:gd name="connsiteY13" fmla="*/ 287486 h 342698"/>
                  <a:gd name="connsiteX14" fmla="*/ 290342 w 292245"/>
                  <a:gd name="connsiteY14" fmla="*/ 341747 h 342698"/>
                  <a:gd name="connsiteX15" fmla="*/ 952 w 292245"/>
                  <a:gd name="connsiteY15" fmla="*/ 341747 h 342698"/>
                  <a:gd name="connsiteX16" fmla="*/ 952 w 292245"/>
                  <a:gd name="connsiteY16" fmla="*/ 287486 h 342698"/>
                  <a:gd name="connsiteX17" fmla="*/ 2856 w 292245"/>
                  <a:gd name="connsiteY17" fmla="*/ 287486 h 342698"/>
                  <a:gd name="connsiteX18" fmla="*/ 2856 w 292245"/>
                  <a:gd name="connsiteY18" fmla="*/ 3808 h 3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2245" h="342698">
                    <a:moveTo>
                      <a:pt x="292246" y="0"/>
                    </a:moveTo>
                    <a:lnTo>
                      <a:pt x="0" y="0"/>
                    </a:lnTo>
                    <a:lnTo>
                      <a:pt x="0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0" y="1904"/>
                    </a:lnTo>
                    <a:lnTo>
                      <a:pt x="0" y="342698"/>
                    </a:lnTo>
                    <a:lnTo>
                      <a:pt x="292246" y="342698"/>
                    </a:lnTo>
                    <a:lnTo>
                      <a:pt x="292246" y="0"/>
                    </a:lnTo>
                    <a:close/>
                    <a:moveTo>
                      <a:pt x="2856" y="3808"/>
                    </a:moveTo>
                    <a:lnTo>
                      <a:pt x="288438" y="3808"/>
                    </a:lnTo>
                    <a:lnTo>
                      <a:pt x="288438" y="287486"/>
                    </a:lnTo>
                    <a:lnTo>
                      <a:pt x="290342" y="287486"/>
                    </a:lnTo>
                    <a:lnTo>
                      <a:pt x="290342" y="341747"/>
                    </a:lnTo>
                    <a:lnTo>
                      <a:pt x="952" y="341747"/>
                    </a:lnTo>
                    <a:lnTo>
                      <a:pt x="952" y="287486"/>
                    </a:lnTo>
                    <a:lnTo>
                      <a:pt x="2856" y="287486"/>
                    </a:lnTo>
                    <a:lnTo>
                      <a:pt x="2856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9" name="Forma libre 158">
                <a:extLst>
                  <a:ext uri="{FF2B5EF4-FFF2-40B4-BE49-F238E27FC236}">
                    <a16:creationId xmlns:a16="http://schemas.microsoft.com/office/drawing/2014/main" id="{1EC32E6A-9A0E-2A8A-94F7-ADB5B06BF97A}"/>
                  </a:ext>
                </a:extLst>
              </p:cNvPr>
              <p:cNvSpPr/>
              <p:nvPr/>
            </p:nvSpPr>
            <p:spPr>
              <a:xfrm>
                <a:off x="1895490" y="3104550"/>
                <a:ext cx="340794" cy="607337"/>
              </a:xfrm>
              <a:custGeom>
                <a:avLst/>
                <a:gdLst>
                  <a:gd name="connsiteX0" fmla="*/ 340795 w 340794"/>
                  <a:gd name="connsiteY0" fmla="*/ 0 h 607337"/>
                  <a:gd name="connsiteX1" fmla="*/ 336035 w 340794"/>
                  <a:gd name="connsiteY1" fmla="*/ 0 h 607337"/>
                  <a:gd name="connsiteX2" fmla="*/ 336035 w 340794"/>
                  <a:gd name="connsiteY2" fmla="*/ 6664 h 607337"/>
                  <a:gd name="connsiteX3" fmla="*/ 336035 w 340794"/>
                  <a:gd name="connsiteY3" fmla="*/ 520711 h 607337"/>
                  <a:gd name="connsiteX4" fmla="*/ 336035 w 340794"/>
                  <a:gd name="connsiteY4" fmla="*/ 525471 h 607337"/>
                  <a:gd name="connsiteX5" fmla="*/ 340795 w 340794"/>
                  <a:gd name="connsiteY5" fmla="*/ 525471 h 607337"/>
                  <a:gd name="connsiteX6" fmla="*/ 340795 w 340794"/>
                  <a:gd name="connsiteY6" fmla="*/ 515952 h 607337"/>
                  <a:gd name="connsiteX7" fmla="*/ 340795 w 340794"/>
                  <a:gd name="connsiteY7" fmla="*/ 5712 h 607337"/>
                  <a:gd name="connsiteX8" fmla="*/ 340795 w 340794"/>
                  <a:gd name="connsiteY8" fmla="*/ 0 h 607337"/>
                  <a:gd name="connsiteX9" fmla="*/ 298909 w 340794"/>
                  <a:gd name="connsiteY9" fmla="*/ 0 h 607337"/>
                  <a:gd name="connsiteX10" fmla="*/ 294149 w 340794"/>
                  <a:gd name="connsiteY10" fmla="*/ 0 h 607337"/>
                  <a:gd name="connsiteX11" fmla="*/ 294149 w 340794"/>
                  <a:gd name="connsiteY11" fmla="*/ 6664 h 607337"/>
                  <a:gd name="connsiteX12" fmla="*/ 294149 w 340794"/>
                  <a:gd name="connsiteY12" fmla="*/ 544510 h 607337"/>
                  <a:gd name="connsiteX13" fmla="*/ 294149 w 340794"/>
                  <a:gd name="connsiteY13" fmla="*/ 549270 h 607337"/>
                  <a:gd name="connsiteX14" fmla="*/ 298909 w 340794"/>
                  <a:gd name="connsiteY14" fmla="*/ 549270 h 607337"/>
                  <a:gd name="connsiteX15" fmla="*/ 298909 w 340794"/>
                  <a:gd name="connsiteY15" fmla="*/ 543558 h 607337"/>
                  <a:gd name="connsiteX16" fmla="*/ 298909 w 340794"/>
                  <a:gd name="connsiteY16" fmla="*/ 6664 h 607337"/>
                  <a:gd name="connsiteX17" fmla="*/ 298909 w 340794"/>
                  <a:gd name="connsiteY17" fmla="*/ 0 h 607337"/>
                  <a:gd name="connsiteX18" fmla="*/ 257024 w 340794"/>
                  <a:gd name="connsiteY18" fmla="*/ 0 h 607337"/>
                  <a:gd name="connsiteX19" fmla="*/ 252264 w 340794"/>
                  <a:gd name="connsiteY19" fmla="*/ 0 h 607337"/>
                  <a:gd name="connsiteX20" fmla="*/ 252264 w 340794"/>
                  <a:gd name="connsiteY20" fmla="*/ 6664 h 607337"/>
                  <a:gd name="connsiteX21" fmla="*/ 252264 w 340794"/>
                  <a:gd name="connsiteY21" fmla="*/ 550221 h 607337"/>
                  <a:gd name="connsiteX22" fmla="*/ 252264 w 340794"/>
                  <a:gd name="connsiteY22" fmla="*/ 555933 h 607337"/>
                  <a:gd name="connsiteX23" fmla="*/ 257024 w 340794"/>
                  <a:gd name="connsiteY23" fmla="*/ 555933 h 607337"/>
                  <a:gd name="connsiteX24" fmla="*/ 257024 w 340794"/>
                  <a:gd name="connsiteY24" fmla="*/ 550221 h 607337"/>
                  <a:gd name="connsiteX25" fmla="*/ 257024 w 340794"/>
                  <a:gd name="connsiteY25" fmla="*/ 6664 h 607337"/>
                  <a:gd name="connsiteX26" fmla="*/ 257024 w 340794"/>
                  <a:gd name="connsiteY26" fmla="*/ 0 h 607337"/>
                  <a:gd name="connsiteX27" fmla="*/ 215138 w 340794"/>
                  <a:gd name="connsiteY27" fmla="*/ 0 h 607337"/>
                  <a:gd name="connsiteX28" fmla="*/ 210379 w 340794"/>
                  <a:gd name="connsiteY28" fmla="*/ 0 h 607337"/>
                  <a:gd name="connsiteX29" fmla="*/ 210379 w 340794"/>
                  <a:gd name="connsiteY29" fmla="*/ 6664 h 607337"/>
                  <a:gd name="connsiteX30" fmla="*/ 210379 w 340794"/>
                  <a:gd name="connsiteY30" fmla="*/ 552125 h 607337"/>
                  <a:gd name="connsiteX31" fmla="*/ 210379 w 340794"/>
                  <a:gd name="connsiteY31" fmla="*/ 556885 h 607337"/>
                  <a:gd name="connsiteX32" fmla="*/ 215138 w 340794"/>
                  <a:gd name="connsiteY32" fmla="*/ 556885 h 607337"/>
                  <a:gd name="connsiteX33" fmla="*/ 215138 w 340794"/>
                  <a:gd name="connsiteY33" fmla="*/ 552125 h 607337"/>
                  <a:gd name="connsiteX34" fmla="*/ 215138 w 340794"/>
                  <a:gd name="connsiteY34" fmla="*/ 6664 h 607337"/>
                  <a:gd name="connsiteX35" fmla="*/ 215138 w 340794"/>
                  <a:gd name="connsiteY35" fmla="*/ 0 h 607337"/>
                  <a:gd name="connsiteX36" fmla="*/ 172301 w 340794"/>
                  <a:gd name="connsiteY36" fmla="*/ 0 h 607337"/>
                  <a:gd name="connsiteX37" fmla="*/ 167541 w 340794"/>
                  <a:gd name="connsiteY37" fmla="*/ 0 h 607337"/>
                  <a:gd name="connsiteX38" fmla="*/ 167541 w 340794"/>
                  <a:gd name="connsiteY38" fmla="*/ 6664 h 607337"/>
                  <a:gd name="connsiteX39" fmla="*/ 167541 w 340794"/>
                  <a:gd name="connsiteY39" fmla="*/ 556885 h 607337"/>
                  <a:gd name="connsiteX40" fmla="*/ 167541 w 340794"/>
                  <a:gd name="connsiteY40" fmla="*/ 560693 h 607337"/>
                  <a:gd name="connsiteX41" fmla="*/ 172301 w 340794"/>
                  <a:gd name="connsiteY41" fmla="*/ 560693 h 607337"/>
                  <a:gd name="connsiteX42" fmla="*/ 172301 w 340794"/>
                  <a:gd name="connsiteY42" fmla="*/ 555933 h 607337"/>
                  <a:gd name="connsiteX43" fmla="*/ 172301 w 340794"/>
                  <a:gd name="connsiteY43" fmla="*/ 6664 h 607337"/>
                  <a:gd name="connsiteX44" fmla="*/ 172301 w 340794"/>
                  <a:gd name="connsiteY44" fmla="*/ 0 h 607337"/>
                  <a:gd name="connsiteX45" fmla="*/ 130416 w 340794"/>
                  <a:gd name="connsiteY45" fmla="*/ 0 h 607337"/>
                  <a:gd name="connsiteX46" fmla="*/ 125656 w 340794"/>
                  <a:gd name="connsiteY46" fmla="*/ 0 h 607337"/>
                  <a:gd name="connsiteX47" fmla="*/ 125656 w 340794"/>
                  <a:gd name="connsiteY47" fmla="*/ 6664 h 607337"/>
                  <a:gd name="connsiteX48" fmla="*/ 125656 w 340794"/>
                  <a:gd name="connsiteY48" fmla="*/ 562597 h 607337"/>
                  <a:gd name="connsiteX49" fmla="*/ 125656 w 340794"/>
                  <a:gd name="connsiteY49" fmla="*/ 568308 h 607337"/>
                  <a:gd name="connsiteX50" fmla="*/ 130416 w 340794"/>
                  <a:gd name="connsiteY50" fmla="*/ 568308 h 607337"/>
                  <a:gd name="connsiteX51" fmla="*/ 130416 w 340794"/>
                  <a:gd name="connsiteY51" fmla="*/ 561645 h 607337"/>
                  <a:gd name="connsiteX52" fmla="*/ 130416 w 340794"/>
                  <a:gd name="connsiteY52" fmla="*/ 6664 h 607337"/>
                  <a:gd name="connsiteX53" fmla="*/ 130416 w 340794"/>
                  <a:gd name="connsiteY53" fmla="*/ 0 h 607337"/>
                  <a:gd name="connsiteX54" fmla="*/ 88530 w 340794"/>
                  <a:gd name="connsiteY54" fmla="*/ 0 h 607337"/>
                  <a:gd name="connsiteX55" fmla="*/ 83771 w 340794"/>
                  <a:gd name="connsiteY55" fmla="*/ 0 h 607337"/>
                  <a:gd name="connsiteX56" fmla="*/ 83771 w 340794"/>
                  <a:gd name="connsiteY56" fmla="*/ 6664 h 607337"/>
                  <a:gd name="connsiteX57" fmla="*/ 83771 w 340794"/>
                  <a:gd name="connsiteY57" fmla="*/ 571164 h 607337"/>
                  <a:gd name="connsiteX58" fmla="*/ 83771 w 340794"/>
                  <a:gd name="connsiteY58" fmla="*/ 575924 h 607337"/>
                  <a:gd name="connsiteX59" fmla="*/ 88530 w 340794"/>
                  <a:gd name="connsiteY59" fmla="*/ 575924 h 607337"/>
                  <a:gd name="connsiteX60" fmla="*/ 88530 w 340794"/>
                  <a:gd name="connsiteY60" fmla="*/ 570212 h 607337"/>
                  <a:gd name="connsiteX61" fmla="*/ 88530 w 340794"/>
                  <a:gd name="connsiteY61" fmla="*/ 6664 h 607337"/>
                  <a:gd name="connsiteX62" fmla="*/ 88530 w 340794"/>
                  <a:gd name="connsiteY62" fmla="*/ 0 h 607337"/>
                  <a:gd name="connsiteX63" fmla="*/ 46645 w 340794"/>
                  <a:gd name="connsiteY63" fmla="*/ 0 h 607337"/>
                  <a:gd name="connsiteX64" fmla="*/ 41885 w 340794"/>
                  <a:gd name="connsiteY64" fmla="*/ 0 h 607337"/>
                  <a:gd name="connsiteX65" fmla="*/ 41885 w 340794"/>
                  <a:gd name="connsiteY65" fmla="*/ 6664 h 607337"/>
                  <a:gd name="connsiteX66" fmla="*/ 41885 w 340794"/>
                  <a:gd name="connsiteY66" fmla="*/ 584491 h 607337"/>
                  <a:gd name="connsiteX67" fmla="*/ 41885 w 340794"/>
                  <a:gd name="connsiteY67" fmla="*/ 589251 h 607337"/>
                  <a:gd name="connsiteX68" fmla="*/ 46645 w 340794"/>
                  <a:gd name="connsiteY68" fmla="*/ 589251 h 607337"/>
                  <a:gd name="connsiteX69" fmla="*/ 46645 w 340794"/>
                  <a:gd name="connsiteY69" fmla="*/ 582587 h 607337"/>
                  <a:gd name="connsiteX70" fmla="*/ 46645 w 340794"/>
                  <a:gd name="connsiteY70" fmla="*/ 6664 h 607337"/>
                  <a:gd name="connsiteX71" fmla="*/ 46645 w 340794"/>
                  <a:gd name="connsiteY71" fmla="*/ 0 h 607337"/>
                  <a:gd name="connsiteX72" fmla="*/ 4760 w 340794"/>
                  <a:gd name="connsiteY72" fmla="*/ 0 h 607337"/>
                  <a:gd name="connsiteX73" fmla="*/ 0 w 340794"/>
                  <a:gd name="connsiteY73" fmla="*/ 0 h 607337"/>
                  <a:gd name="connsiteX74" fmla="*/ 0 w 340794"/>
                  <a:gd name="connsiteY74" fmla="*/ 6664 h 607337"/>
                  <a:gd name="connsiteX75" fmla="*/ 0 w 340794"/>
                  <a:gd name="connsiteY75" fmla="*/ 602578 h 607337"/>
                  <a:gd name="connsiteX76" fmla="*/ 0 w 340794"/>
                  <a:gd name="connsiteY76" fmla="*/ 607338 h 607337"/>
                  <a:gd name="connsiteX77" fmla="*/ 4760 w 340794"/>
                  <a:gd name="connsiteY77" fmla="*/ 607338 h 607337"/>
                  <a:gd name="connsiteX78" fmla="*/ 4760 w 340794"/>
                  <a:gd name="connsiteY78" fmla="*/ 599722 h 607337"/>
                  <a:gd name="connsiteX79" fmla="*/ 4760 w 340794"/>
                  <a:gd name="connsiteY79" fmla="*/ 5712 h 607337"/>
                  <a:gd name="connsiteX80" fmla="*/ 4760 w 340794"/>
                  <a:gd name="connsiteY80" fmla="*/ 0 h 60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40794" h="607337">
                    <a:moveTo>
                      <a:pt x="340795" y="0"/>
                    </a:moveTo>
                    <a:lnTo>
                      <a:pt x="336035" y="0"/>
                    </a:lnTo>
                    <a:lnTo>
                      <a:pt x="336035" y="6664"/>
                    </a:lnTo>
                    <a:lnTo>
                      <a:pt x="336035" y="520711"/>
                    </a:lnTo>
                    <a:lnTo>
                      <a:pt x="336035" y="525471"/>
                    </a:lnTo>
                    <a:lnTo>
                      <a:pt x="340795" y="525471"/>
                    </a:lnTo>
                    <a:lnTo>
                      <a:pt x="340795" y="515952"/>
                    </a:lnTo>
                    <a:lnTo>
                      <a:pt x="340795" y="5712"/>
                    </a:lnTo>
                    <a:lnTo>
                      <a:pt x="340795" y="0"/>
                    </a:lnTo>
                    <a:close/>
                    <a:moveTo>
                      <a:pt x="298909" y="0"/>
                    </a:moveTo>
                    <a:lnTo>
                      <a:pt x="294149" y="0"/>
                    </a:lnTo>
                    <a:lnTo>
                      <a:pt x="294149" y="6664"/>
                    </a:lnTo>
                    <a:lnTo>
                      <a:pt x="294149" y="544510"/>
                    </a:lnTo>
                    <a:lnTo>
                      <a:pt x="294149" y="549270"/>
                    </a:lnTo>
                    <a:lnTo>
                      <a:pt x="298909" y="549270"/>
                    </a:lnTo>
                    <a:lnTo>
                      <a:pt x="298909" y="543558"/>
                    </a:lnTo>
                    <a:lnTo>
                      <a:pt x="298909" y="6664"/>
                    </a:lnTo>
                    <a:lnTo>
                      <a:pt x="298909" y="0"/>
                    </a:lnTo>
                    <a:close/>
                    <a:moveTo>
                      <a:pt x="257024" y="0"/>
                    </a:moveTo>
                    <a:lnTo>
                      <a:pt x="252264" y="0"/>
                    </a:lnTo>
                    <a:lnTo>
                      <a:pt x="252264" y="6664"/>
                    </a:lnTo>
                    <a:lnTo>
                      <a:pt x="252264" y="550221"/>
                    </a:lnTo>
                    <a:lnTo>
                      <a:pt x="252264" y="555933"/>
                    </a:lnTo>
                    <a:lnTo>
                      <a:pt x="257024" y="555933"/>
                    </a:lnTo>
                    <a:lnTo>
                      <a:pt x="257024" y="550221"/>
                    </a:lnTo>
                    <a:lnTo>
                      <a:pt x="257024" y="6664"/>
                    </a:lnTo>
                    <a:lnTo>
                      <a:pt x="257024" y="0"/>
                    </a:lnTo>
                    <a:close/>
                    <a:moveTo>
                      <a:pt x="215138" y="0"/>
                    </a:moveTo>
                    <a:lnTo>
                      <a:pt x="210379" y="0"/>
                    </a:lnTo>
                    <a:lnTo>
                      <a:pt x="210379" y="6664"/>
                    </a:lnTo>
                    <a:lnTo>
                      <a:pt x="210379" y="552125"/>
                    </a:lnTo>
                    <a:lnTo>
                      <a:pt x="210379" y="556885"/>
                    </a:lnTo>
                    <a:lnTo>
                      <a:pt x="215138" y="556885"/>
                    </a:lnTo>
                    <a:lnTo>
                      <a:pt x="215138" y="552125"/>
                    </a:lnTo>
                    <a:lnTo>
                      <a:pt x="215138" y="6664"/>
                    </a:lnTo>
                    <a:lnTo>
                      <a:pt x="215138" y="0"/>
                    </a:lnTo>
                    <a:close/>
                    <a:moveTo>
                      <a:pt x="172301" y="0"/>
                    </a:moveTo>
                    <a:lnTo>
                      <a:pt x="167541" y="0"/>
                    </a:lnTo>
                    <a:lnTo>
                      <a:pt x="167541" y="6664"/>
                    </a:lnTo>
                    <a:lnTo>
                      <a:pt x="167541" y="556885"/>
                    </a:lnTo>
                    <a:lnTo>
                      <a:pt x="167541" y="560693"/>
                    </a:lnTo>
                    <a:lnTo>
                      <a:pt x="172301" y="560693"/>
                    </a:lnTo>
                    <a:lnTo>
                      <a:pt x="172301" y="555933"/>
                    </a:lnTo>
                    <a:lnTo>
                      <a:pt x="172301" y="6664"/>
                    </a:lnTo>
                    <a:lnTo>
                      <a:pt x="172301" y="0"/>
                    </a:lnTo>
                    <a:close/>
                    <a:moveTo>
                      <a:pt x="130416" y="0"/>
                    </a:moveTo>
                    <a:lnTo>
                      <a:pt x="125656" y="0"/>
                    </a:lnTo>
                    <a:lnTo>
                      <a:pt x="125656" y="6664"/>
                    </a:lnTo>
                    <a:lnTo>
                      <a:pt x="125656" y="562597"/>
                    </a:lnTo>
                    <a:lnTo>
                      <a:pt x="125656" y="568308"/>
                    </a:lnTo>
                    <a:lnTo>
                      <a:pt x="130416" y="568308"/>
                    </a:lnTo>
                    <a:lnTo>
                      <a:pt x="130416" y="561645"/>
                    </a:lnTo>
                    <a:lnTo>
                      <a:pt x="130416" y="6664"/>
                    </a:lnTo>
                    <a:lnTo>
                      <a:pt x="130416" y="0"/>
                    </a:lnTo>
                    <a:close/>
                    <a:moveTo>
                      <a:pt x="88530" y="0"/>
                    </a:moveTo>
                    <a:lnTo>
                      <a:pt x="83771" y="0"/>
                    </a:lnTo>
                    <a:lnTo>
                      <a:pt x="83771" y="6664"/>
                    </a:lnTo>
                    <a:lnTo>
                      <a:pt x="83771" y="571164"/>
                    </a:lnTo>
                    <a:lnTo>
                      <a:pt x="83771" y="575924"/>
                    </a:lnTo>
                    <a:lnTo>
                      <a:pt x="88530" y="575924"/>
                    </a:lnTo>
                    <a:lnTo>
                      <a:pt x="88530" y="570212"/>
                    </a:lnTo>
                    <a:lnTo>
                      <a:pt x="88530" y="6664"/>
                    </a:lnTo>
                    <a:lnTo>
                      <a:pt x="88530" y="0"/>
                    </a:lnTo>
                    <a:close/>
                    <a:moveTo>
                      <a:pt x="46645" y="0"/>
                    </a:moveTo>
                    <a:lnTo>
                      <a:pt x="41885" y="0"/>
                    </a:lnTo>
                    <a:lnTo>
                      <a:pt x="41885" y="6664"/>
                    </a:lnTo>
                    <a:lnTo>
                      <a:pt x="41885" y="584491"/>
                    </a:lnTo>
                    <a:lnTo>
                      <a:pt x="41885" y="589251"/>
                    </a:lnTo>
                    <a:lnTo>
                      <a:pt x="46645" y="589251"/>
                    </a:lnTo>
                    <a:lnTo>
                      <a:pt x="46645" y="582587"/>
                    </a:lnTo>
                    <a:lnTo>
                      <a:pt x="46645" y="6664"/>
                    </a:lnTo>
                    <a:lnTo>
                      <a:pt x="46645" y="0"/>
                    </a:lnTo>
                    <a:close/>
                    <a:moveTo>
                      <a:pt x="4760" y="0"/>
                    </a:moveTo>
                    <a:lnTo>
                      <a:pt x="0" y="0"/>
                    </a:lnTo>
                    <a:lnTo>
                      <a:pt x="0" y="6664"/>
                    </a:lnTo>
                    <a:lnTo>
                      <a:pt x="0" y="602578"/>
                    </a:lnTo>
                    <a:lnTo>
                      <a:pt x="0" y="607338"/>
                    </a:lnTo>
                    <a:lnTo>
                      <a:pt x="4760" y="607338"/>
                    </a:lnTo>
                    <a:lnTo>
                      <a:pt x="4760" y="599722"/>
                    </a:lnTo>
                    <a:lnTo>
                      <a:pt x="4760" y="5712"/>
                    </a:lnTo>
                    <a:lnTo>
                      <a:pt x="4760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60" name="Forma libre 159">
                <a:extLst>
                  <a:ext uri="{FF2B5EF4-FFF2-40B4-BE49-F238E27FC236}">
                    <a16:creationId xmlns:a16="http://schemas.microsoft.com/office/drawing/2014/main" id="{58066A8F-4EA3-842C-D887-425320C9D759}"/>
                  </a:ext>
                </a:extLst>
              </p:cNvPr>
              <p:cNvSpPr/>
              <p:nvPr/>
            </p:nvSpPr>
            <p:spPr>
              <a:xfrm>
                <a:off x="1409049" y="2764707"/>
                <a:ext cx="424565" cy="326515"/>
              </a:xfrm>
              <a:custGeom>
                <a:avLst/>
                <a:gdLst>
                  <a:gd name="connsiteX0" fmla="*/ 123752 w 424565"/>
                  <a:gd name="connsiteY0" fmla="*/ 0 h 326515"/>
                  <a:gd name="connsiteX1" fmla="*/ 108521 w 424565"/>
                  <a:gd name="connsiteY1" fmla="*/ 0 h 326515"/>
                  <a:gd name="connsiteX2" fmla="*/ 108521 w 424565"/>
                  <a:gd name="connsiteY2" fmla="*/ 10471 h 326515"/>
                  <a:gd name="connsiteX3" fmla="*/ 95194 w 424565"/>
                  <a:gd name="connsiteY3" fmla="*/ 10471 h 326515"/>
                  <a:gd name="connsiteX4" fmla="*/ 95194 w 424565"/>
                  <a:gd name="connsiteY4" fmla="*/ 0 h 326515"/>
                  <a:gd name="connsiteX5" fmla="*/ 79963 w 424565"/>
                  <a:gd name="connsiteY5" fmla="*/ 0 h 326515"/>
                  <a:gd name="connsiteX6" fmla="*/ 79963 w 424565"/>
                  <a:gd name="connsiteY6" fmla="*/ 49501 h 326515"/>
                  <a:gd name="connsiteX7" fmla="*/ 63780 w 424565"/>
                  <a:gd name="connsiteY7" fmla="*/ 49501 h 326515"/>
                  <a:gd name="connsiteX8" fmla="*/ 63780 w 424565"/>
                  <a:gd name="connsiteY8" fmla="*/ 19991 h 326515"/>
                  <a:gd name="connsiteX9" fmla="*/ 53309 w 424565"/>
                  <a:gd name="connsiteY9" fmla="*/ 19991 h 326515"/>
                  <a:gd name="connsiteX10" fmla="*/ 53309 w 424565"/>
                  <a:gd name="connsiteY10" fmla="*/ 30462 h 326515"/>
                  <a:gd name="connsiteX11" fmla="*/ 40933 w 424565"/>
                  <a:gd name="connsiteY11" fmla="*/ 30462 h 326515"/>
                  <a:gd name="connsiteX12" fmla="*/ 40933 w 424565"/>
                  <a:gd name="connsiteY12" fmla="*/ 19991 h 326515"/>
                  <a:gd name="connsiteX13" fmla="*/ 29510 w 424565"/>
                  <a:gd name="connsiteY13" fmla="*/ 19991 h 326515"/>
                  <a:gd name="connsiteX14" fmla="*/ 29510 w 424565"/>
                  <a:gd name="connsiteY14" fmla="*/ 66636 h 326515"/>
                  <a:gd name="connsiteX15" fmla="*/ 41885 w 424565"/>
                  <a:gd name="connsiteY15" fmla="*/ 76155 h 326515"/>
                  <a:gd name="connsiteX16" fmla="*/ 41885 w 424565"/>
                  <a:gd name="connsiteY16" fmla="*/ 118041 h 326515"/>
                  <a:gd name="connsiteX17" fmla="*/ 32366 w 424565"/>
                  <a:gd name="connsiteY17" fmla="*/ 131368 h 326515"/>
                  <a:gd name="connsiteX18" fmla="*/ 32366 w 424565"/>
                  <a:gd name="connsiteY18" fmla="*/ 194196 h 326515"/>
                  <a:gd name="connsiteX19" fmla="*/ 32366 w 424565"/>
                  <a:gd name="connsiteY19" fmla="*/ 194196 h 326515"/>
                  <a:gd name="connsiteX20" fmla="*/ 31414 w 424565"/>
                  <a:gd name="connsiteY20" fmla="*/ 194196 h 326515"/>
                  <a:gd name="connsiteX21" fmla="*/ 0 w 424565"/>
                  <a:gd name="connsiteY21" fmla="*/ 223706 h 326515"/>
                  <a:gd name="connsiteX22" fmla="*/ 0 w 424565"/>
                  <a:gd name="connsiteY22" fmla="*/ 326515 h 326515"/>
                  <a:gd name="connsiteX23" fmla="*/ 424565 w 424565"/>
                  <a:gd name="connsiteY23" fmla="*/ 326515 h 326515"/>
                  <a:gd name="connsiteX24" fmla="*/ 424565 w 424565"/>
                  <a:gd name="connsiteY24" fmla="*/ 326515 h 326515"/>
                  <a:gd name="connsiteX25" fmla="*/ 424565 w 424565"/>
                  <a:gd name="connsiteY25" fmla="*/ 277966 h 326515"/>
                  <a:gd name="connsiteX26" fmla="*/ 424565 w 424565"/>
                  <a:gd name="connsiteY26" fmla="*/ 277966 h 326515"/>
                  <a:gd name="connsiteX27" fmla="*/ 239889 w 424565"/>
                  <a:gd name="connsiteY27" fmla="*/ 265591 h 326515"/>
                  <a:gd name="connsiteX28" fmla="*/ 218946 w 424565"/>
                  <a:gd name="connsiteY28" fmla="*/ 242745 h 326515"/>
                  <a:gd name="connsiteX29" fmla="*/ 224658 w 424565"/>
                  <a:gd name="connsiteY29" fmla="*/ 237033 h 326515"/>
                  <a:gd name="connsiteX30" fmla="*/ 227514 w 424565"/>
                  <a:gd name="connsiteY30" fmla="*/ 237985 h 326515"/>
                  <a:gd name="connsiteX31" fmla="*/ 250360 w 424565"/>
                  <a:gd name="connsiteY31" fmla="*/ 214187 h 326515"/>
                  <a:gd name="connsiteX32" fmla="*/ 253216 w 424565"/>
                  <a:gd name="connsiteY32" fmla="*/ 208475 h 326515"/>
                  <a:gd name="connsiteX33" fmla="*/ 255120 w 424565"/>
                  <a:gd name="connsiteY33" fmla="*/ 186580 h 326515"/>
                  <a:gd name="connsiteX34" fmla="*/ 251312 w 424565"/>
                  <a:gd name="connsiteY34" fmla="*/ 183724 h 326515"/>
                  <a:gd name="connsiteX35" fmla="*/ 242745 w 424565"/>
                  <a:gd name="connsiteY35" fmla="*/ 110425 h 326515"/>
                  <a:gd name="connsiteX36" fmla="*/ 250360 w 424565"/>
                  <a:gd name="connsiteY36" fmla="*/ 110425 h 326515"/>
                  <a:gd name="connsiteX37" fmla="*/ 244649 w 424565"/>
                  <a:gd name="connsiteY37" fmla="*/ 79011 h 326515"/>
                  <a:gd name="connsiteX38" fmla="*/ 251312 w 424565"/>
                  <a:gd name="connsiteY38" fmla="*/ 70444 h 326515"/>
                  <a:gd name="connsiteX39" fmla="*/ 252264 w 424565"/>
                  <a:gd name="connsiteY39" fmla="*/ 70444 h 326515"/>
                  <a:gd name="connsiteX40" fmla="*/ 253216 w 424565"/>
                  <a:gd name="connsiteY40" fmla="*/ 70444 h 326515"/>
                  <a:gd name="connsiteX41" fmla="*/ 266543 w 424565"/>
                  <a:gd name="connsiteY41" fmla="*/ 63780 h 326515"/>
                  <a:gd name="connsiteX42" fmla="*/ 268447 w 424565"/>
                  <a:gd name="connsiteY42" fmla="*/ 58068 h 326515"/>
                  <a:gd name="connsiteX43" fmla="*/ 268447 w 424565"/>
                  <a:gd name="connsiteY43" fmla="*/ 49501 h 326515"/>
                  <a:gd name="connsiteX44" fmla="*/ 274159 w 424565"/>
                  <a:gd name="connsiteY44" fmla="*/ 41885 h 326515"/>
                  <a:gd name="connsiteX45" fmla="*/ 266543 w 424565"/>
                  <a:gd name="connsiteY45" fmla="*/ 32366 h 326515"/>
                  <a:gd name="connsiteX46" fmla="*/ 266543 w 424565"/>
                  <a:gd name="connsiteY46" fmla="*/ 32366 h 326515"/>
                  <a:gd name="connsiteX47" fmla="*/ 257976 w 424565"/>
                  <a:gd name="connsiteY47" fmla="*/ 22847 h 326515"/>
                  <a:gd name="connsiteX48" fmla="*/ 257024 w 424565"/>
                  <a:gd name="connsiteY48" fmla="*/ 22847 h 326515"/>
                  <a:gd name="connsiteX49" fmla="*/ 246552 w 424565"/>
                  <a:gd name="connsiteY49" fmla="*/ 14279 h 326515"/>
                  <a:gd name="connsiteX50" fmla="*/ 245601 w 424565"/>
                  <a:gd name="connsiteY50" fmla="*/ 14279 h 326515"/>
                  <a:gd name="connsiteX51" fmla="*/ 233225 w 424565"/>
                  <a:gd name="connsiteY51" fmla="*/ 7616 h 326515"/>
                  <a:gd name="connsiteX52" fmla="*/ 227514 w 424565"/>
                  <a:gd name="connsiteY52" fmla="*/ 8567 h 326515"/>
                  <a:gd name="connsiteX53" fmla="*/ 217042 w 424565"/>
                  <a:gd name="connsiteY53" fmla="*/ 16183 h 326515"/>
                  <a:gd name="connsiteX54" fmla="*/ 201811 w 424565"/>
                  <a:gd name="connsiteY54" fmla="*/ 35222 h 326515"/>
                  <a:gd name="connsiteX55" fmla="*/ 198004 w 424565"/>
                  <a:gd name="connsiteY55" fmla="*/ 106617 h 326515"/>
                  <a:gd name="connsiteX56" fmla="*/ 202763 w 424565"/>
                  <a:gd name="connsiteY56" fmla="*/ 108521 h 326515"/>
                  <a:gd name="connsiteX57" fmla="*/ 199907 w 424565"/>
                  <a:gd name="connsiteY57" fmla="*/ 158974 h 326515"/>
                  <a:gd name="connsiteX58" fmla="*/ 195148 w 424565"/>
                  <a:gd name="connsiteY58" fmla="*/ 158974 h 326515"/>
                  <a:gd name="connsiteX59" fmla="*/ 188484 w 424565"/>
                  <a:gd name="connsiteY59" fmla="*/ 188484 h 326515"/>
                  <a:gd name="connsiteX60" fmla="*/ 190388 w 424565"/>
                  <a:gd name="connsiteY60" fmla="*/ 191340 h 326515"/>
                  <a:gd name="connsiteX61" fmla="*/ 181821 w 424565"/>
                  <a:gd name="connsiteY61" fmla="*/ 200859 h 326515"/>
                  <a:gd name="connsiteX62" fmla="*/ 181821 w 424565"/>
                  <a:gd name="connsiteY62" fmla="*/ 199907 h 326515"/>
                  <a:gd name="connsiteX63" fmla="*/ 176109 w 424565"/>
                  <a:gd name="connsiteY63" fmla="*/ 194196 h 326515"/>
                  <a:gd name="connsiteX64" fmla="*/ 174205 w 424565"/>
                  <a:gd name="connsiteY64" fmla="*/ 194196 h 326515"/>
                  <a:gd name="connsiteX65" fmla="*/ 174205 w 424565"/>
                  <a:gd name="connsiteY65" fmla="*/ 131368 h 326515"/>
                  <a:gd name="connsiteX66" fmla="*/ 162782 w 424565"/>
                  <a:gd name="connsiteY66" fmla="*/ 118041 h 326515"/>
                  <a:gd name="connsiteX67" fmla="*/ 162782 w 424565"/>
                  <a:gd name="connsiteY67" fmla="*/ 76155 h 326515"/>
                  <a:gd name="connsiteX68" fmla="*/ 175157 w 424565"/>
                  <a:gd name="connsiteY68" fmla="*/ 66636 h 326515"/>
                  <a:gd name="connsiteX69" fmla="*/ 175157 w 424565"/>
                  <a:gd name="connsiteY69" fmla="*/ 19991 h 326515"/>
                  <a:gd name="connsiteX70" fmla="*/ 163734 w 424565"/>
                  <a:gd name="connsiteY70" fmla="*/ 19991 h 326515"/>
                  <a:gd name="connsiteX71" fmla="*/ 163734 w 424565"/>
                  <a:gd name="connsiteY71" fmla="*/ 30462 h 326515"/>
                  <a:gd name="connsiteX72" fmla="*/ 151358 w 424565"/>
                  <a:gd name="connsiteY72" fmla="*/ 30462 h 326515"/>
                  <a:gd name="connsiteX73" fmla="*/ 151358 w 424565"/>
                  <a:gd name="connsiteY73" fmla="*/ 19991 h 326515"/>
                  <a:gd name="connsiteX74" fmla="*/ 140887 w 424565"/>
                  <a:gd name="connsiteY74" fmla="*/ 19991 h 326515"/>
                  <a:gd name="connsiteX75" fmla="*/ 140887 w 424565"/>
                  <a:gd name="connsiteY75" fmla="*/ 47597 h 326515"/>
                  <a:gd name="connsiteX76" fmla="*/ 124704 w 424565"/>
                  <a:gd name="connsiteY76" fmla="*/ 47597 h 326515"/>
                  <a:gd name="connsiteX77" fmla="*/ 124704 w 424565"/>
                  <a:gd name="connsiteY77" fmla="*/ 0 h 326515"/>
                  <a:gd name="connsiteX78" fmla="*/ 114233 w 424565"/>
                  <a:gd name="connsiteY78" fmla="*/ 83771 h 326515"/>
                  <a:gd name="connsiteX79" fmla="*/ 130416 w 424565"/>
                  <a:gd name="connsiteY79" fmla="*/ 83771 h 326515"/>
                  <a:gd name="connsiteX80" fmla="*/ 130416 w 424565"/>
                  <a:gd name="connsiteY80" fmla="*/ 107569 h 326515"/>
                  <a:gd name="connsiteX81" fmla="*/ 114233 w 424565"/>
                  <a:gd name="connsiteY81" fmla="*/ 107569 h 326515"/>
                  <a:gd name="connsiteX82" fmla="*/ 114233 w 424565"/>
                  <a:gd name="connsiteY82" fmla="*/ 83771 h 326515"/>
                  <a:gd name="connsiteX83" fmla="*/ 73299 w 424565"/>
                  <a:gd name="connsiteY83" fmla="*/ 83771 h 326515"/>
                  <a:gd name="connsiteX84" fmla="*/ 89482 w 424565"/>
                  <a:gd name="connsiteY84" fmla="*/ 83771 h 326515"/>
                  <a:gd name="connsiteX85" fmla="*/ 89482 w 424565"/>
                  <a:gd name="connsiteY85" fmla="*/ 107569 h 326515"/>
                  <a:gd name="connsiteX86" fmla="*/ 73299 w 424565"/>
                  <a:gd name="connsiteY86" fmla="*/ 107569 h 326515"/>
                  <a:gd name="connsiteX87" fmla="*/ 73299 w 424565"/>
                  <a:gd name="connsiteY87" fmla="*/ 83771 h 326515"/>
                  <a:gd name="connsiteX88" fmla="*/ 102810 w 424565"/>
                  <a:gd name="connsiteY88" fmla="*/ 150407 h 326515"/>
                  <a:gd name="connsiteX89" fmla="*/ 103761 w 424565"/>
                  <a:gd name="connsiteY89" fmla="*/ 150407 h 326515"/>
                  <a:gd name="connsiteX90" fmla="*/ 117089 w 424565"/>
                  <a:gd name="connsiteY90" fmla="*/ 161830 h 326515"/>
                  <a:gd name="connsiteX91" fmla="*/ 117089 w 424565"/>
                  <a:gd name="connsiteY91" fmla="*/ 194196 h 326515"/>
                  <a:gd name="connsiteX92" fmla="*/ 88530 w 424565"/>
                  <a:gd name="connsiteY92" fmla="*/ 194196 h 326515"/>
                  <a:gd name="connsiteX93" fmla="*/ 88530 w 424565"/>
                  <a:gd name="connsiteY93" fmla="*/ 161830 h 326515"/>
                  <a:gd name="connsiteX94" fmla="*/ 101858 w 424565"/>
                  <a:gd name="connsiteY94" fmla="*/ 150407 h 326515"/>
                  <a:gd name="connsiteX95" fmla="*/ 102810 w 424565"/>
                  <a:gd name="connsiteY95" fmla="*/ 150407 h 32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424565" h="326515">
                    <a:moveTo>
                      <a:pt x="123752" y="0"/>
                    </a:moveTo>
                    <a:lnTo>
                      <a:pt x="108521" y="0"/>
                    </a:lnTo>
                    <a:lnTo>
                      <a:pt x="108521" y="10471"/>
                    </a:lnTo>
                    <a:lnTo>
                      <a:pt x="95194" y="10471"/>
                    </a:lnTo>
                    <a:lnTo>
                      <a:pt x="95194" y="0"/>
                    </a:lnTo>
                    <a:lnTo>
                      <a:pt x="79963" y="0"/>
                    </a:lnTo>
                    <a:lnTo>
                      <a:pt x="79963" y="49501"/>
                    </a:lnTo>
                    <a:lnTo>
                      <a:pt x="63780" y="49501"/>
                    </a:lnTo>
                    <a:lnTo>
                      <a:pt x="63780" y="19991"/>
                    </a:lnTo>
                    <a:lnTo>
                      <a:pt x="53309" y="19991"/>
                    </a:lnTo>
                    <a:lnTo>
                      <a:pt x="53309" y="30462"/>
                    </a:lnTo>
                    <a:lnTo>
                      <a:pt x="40933" y="30462"/>
                    </a:lnTo>
                    <a:lnTo>
                      <a:pt x="40933" y="19991"/>
                    </a:lnTo>
                    <a:lnTo>
                      <a:pt x="29510" y="19991"/>
                    </a:lnTo>
                    <a:lnTo>
                      <a:pt x="29510" y="66636"/>
                    </a:lnTo>
                    <a:lnTo>
                      <a:pt x="41885" y="76155"/>
                    </a:lnTo>
                    <a:lnTo>
                      <a:pt x="41885" y="118041"/>
                    </a:lnTo>
                    <a:lnTo>
                      <a:pt x="32366" y="131368"/>
                    </a:lnTo>
                    <a:lnTo>
                      <a:pt x="32366" y="194196"/>
                    </a:lnTo>
                    <a:lnTo>
                      <a:pt x="32366" y="194196"/>
                    </a:lnTo>
                    <a:lnTo>
                      <a:pt x="31414" y="194196"/>
                    </a:lnTo>
                    <a:lnTo>
                      <a:pt x="0" y="223706"/>
                    </a:lnTo>
                    <a:lnTo>
                      <a:pt x="0" y="326515"/>
                    </a:lnTo>
                    <a:lnTo>
                      <a:pt x="424565" y="326515"/>
                    </a:lnTo>
                    <a:lnTo>
                      <a:pt x="424565" y="326515"/>
                    </a:lnTo>
                    <a:lnTo>
                      <a:pt x="424565" y="277966"/>
                    </a:lnTo>
                    <a:lnTo>
                      <a:pt x="424565" y="277966"/>
                    </a:lnTo>
                    <a:lnTo>
                      <a:pt x="239889" y="265591"/>
                    </a:lnTo>
                    <a:lnTo>
                      <a:pt x="218946" y="242745"/>
                    </a:lnTo>
                    <a:lnTo>
                      <a:pt x="224658" y="237033"/>
                    </a:lnTo>
                    <a:lnTo>
                      <a:pt x="227514" y="237985"/>
                    </a:lnTo>
                    <a:lnTo>
                      <a:pt x="250360" y="214187"/>
                    </a:lnTo>
                    <a:lnTo>
                      <a:pt x="253216" y="208475"/>
                    </a:lnTo>
                    <a:lnTo>
                      <a:pt x="255120" y="186580"/>
                    </a:lnTo>
                    <a:lnTo>
                      <a:pt x="251312" y="183724"/>
                    </a:lnTo>
                    <a:lnTo>
                      <a:pt x="242745" y="110425"/>
                    </a:lnTo>
                    <a:lnTo>
                      <a:pt x="250360" y="110425"/>
                    </a:lnTo>
                    <a:lnTo>
                      <a:pt x="244649" y="79011"/>
                    </a:lnTo>
                    <a:cubicBezTo>
                      <a:pt x="243697" y="71396"/>
                      <a:pt x="249408" y="70444"/>
                      <a:pt x="251312" y="70444"/>
                    </a:cubicBezTo>
                    <a:cubicBezTo>
                      <a:pt x="251312" y="70444"/>
                      <a:pt x="252264" y="70444"/>
                      <a:pt x="252264" y="70444"/>
                    </a:cubicBezTo>
                    <a:cubicBezTo>
                      <a:pt x="252264" y="70444"/>
                      <a:pt x="253216" y="70444"/>
                      <a:pt x="253216" y="70444"/>
                    </a:cubicBezTo>
                    <a:cubicBezTo>
                      <a:pt x="264639" y="70444"/>
                      <a:pt x="266543" y="63780"/>
                      <a:pt x="266543" y="63780"/>
                    </a:cubicBezTo>
                    <a:lnTo>
                      <a:pt x="268447" y="58068"/>
                    </a:lnTo>
                    <a:lnTo>
                      <a:pt x="268447" y="49501"/>
                    </a:lnTo>
                    <a:lnTo>
                      <a:pt x="274159" y="41885"/>
                    </a:lnTo>
                    <a:cubicBezTo>
                      <a:pt x="277015" y="32366"/>
                      <a:pt x="267495" y="32366"/>
                      <a:pt x="266543" y="32366"/>
                    </a:cubicBezTo>
                    <a:cubicBezTo>
                      <a:pt x="266543" y="32366"/>
                      <a:pt x="266543" y="32366"/>
                      <a:pt x="266543" y="32366"/>
                    </a:cubicBezTo>
                    <a:cubicBezTo>
                      <a:pt x="265591" y="23799"/>
                      <a:pt x="259880" y="22847"/>
                      <a:pt x="257976" y="22847"/>
                    </a:cubicBezTo>
                    <a:cubicBezTo>
                      <a:pt x="257024" y="22847"/>
                      <a:pt x="257024" y="22847"/>
                      <a:pt x="257024" y="22847"/>
                    </a:cubicBezTo>
                    <a:cubicBezTo>
                      <a:pt x="256072" y="15231"/>
                      <a:pt x="248456" y="14279"/>
                      <a:pt x="246552" y="14279"/>
                    </a:cubicBezTo>
                    <a:cubicBezTo>
                      <a:pt x="245601" y="14279"/>
                      <a:pt x="245601" y="14279"/>
                      <a:pt x="245601" y="14279"/>
                    </a:cubicBezTo>
                    <a:cubicBezTo>
                      <a:pt x="241793" y="8567"/>
                      <a:pt x="237033" y="7616"/>
                      <a:pt x="233225" y="7616"/>
                    </a:cubicBezTo>
                    <a:cubicBezTo>
                      <a:pt x="230370" y="7616"/>
                      <a:pt x="227514" y="8567"/>
                      <a:pt x="227514" y="8567"/>
                    </a:cubicBezTo>
                    <a:cubicBezTo>
                      <a:pt x="218946" y="10471"/>
                      <a:pt x="217042" y="16183"/>
                      <a:pt x="217042" y="16183"/>
                    </a:cubicBezTo>
                    <a:lnTo>
                      <a:pt x="201811" y="35222"/>
                    </a:lnTo>
                    <a:lnTo>
                      <a:pt x="198004" y="106617"/>
                    </a:lnTo>
                    <a:lnTo>
                      <a:pt x="202763" y="108521"/>
                    </a:lnTo>
                    <a:lnTo>
                      <a:pt x="199907" y="158974"/>
                    </a:lnTo>
                    <a:lnTo>
                      <a:pt x="195148" y="158974"/>
                    </a:lnTo>
                    <a:lnTo>
                      <a:pt x="188484" y="188484"/>
                    </a:lnTo>
                    <a:lnTo>
                      <a:pt x="190388" y="191340"/>
                    </a:lnTo>
                    <a:lnTo>
                      <a:pt x="181821" y="200859"/>
                    </a:lnTo>
                    <a:lnTo>
                      <a:pt x="181821" y="199907"/>
                    </a:lnTo>
                    <a:lnTo>
                      <a:pt x="176109" y="194196"/>
                    </a:lnTo>
                    <a:lnTo>
                      <a:pt x="174205" y="194196"/>
                    </a:lnTo>
                    <a:lnTo>
                      <a:pt x="174205" y="131368"/>
                    </a:lnTo>
                    <a:lnTo>
                      <a:pt x="162782" y="118041"/>
                    </a:lnTo>
                    <a:lnTo>
                      <a:pt x="162782" y="76155"/>
                    </a:lnTo>
                    <a:lnTo>
                      <a:pt x="175157" y="66636"/>
                    </a:lnTo>
                    <a:lnTo>
                      <a:pt x="175157" y="19991"/>
                    </a:lnTo>
                    <a:lnTo>
                      <a:pt x="163734" y="19991"/>
                    </a:lnTo>
                    <a:lnTo>
                      <a:pt x="163734" y="30462"/>
                    </a:lnTo>
                    <a:lnTo>
                      <a:pt x="151358" y="30462"/>
                    </a:lnTo>
                    <a:lnTo>
                      <a:pt x="151358" y="19991"/>
                    </a:lnTo>
                    <a:lnTo>
                      <a:pt x="140887" y="19991"/>
                    </a:lnTo>
                    <a:lnTo>
                      <a:pt x="140887" y="47597"/>
                    </a:lnTo>
                    <a:lnTo>
                      <a:pt x="124704" y="47597"/>
                    </a:lnTo>
                    <a:lnTo>
                      <a:pt x="124704" y="0"/>
                    </a:lnTo>
                    <a:close/>
                    <a:moveTo>
                      <a:pt x="114233" y="83771"/>
                    </a:moveTo>
                    <a:lnTo>
                      <a:pt x="130416" y="83771"/>
                    </a:lnTo>
                    <a:lnTo>
                      <a:pt x="130416" y="107569"/>
                    </a:lnTo>
                    <a:lnTo>
                      <a:pt x="114233" y="107569"/>
                    </a:lnTo>
                    <a:lnTo>
                      <a:pt x="114233" y="83771"/>
                    </a:lnTo>
                    <a:close/>
                    <a:moveTo>
                      <a:pt x="73299" y="83771"/>
                    </a:moveTo>
                    <a:lnTo>
                      <a:pt x="89482" y="83771"/>
                    </a:lnTo>
                    <a:lnTo>
                      <a:pt x="89482" y="107569"/>
                    </a:lnTo>
                    <a:lnTo>
                      <a:pt x="73299" y="107569"/>
                    </a:lnTo>
                    <a:lnTo>
                      <a:pt x="73299" y="83771"/>
                    </a:lnTo>
                    <a:close/>
                    <a:moveTo>
                      <a:pt x="102810" y="150407"/>
                    </a:moveTo>
                    <a:cubicBezTo>
                      <a:pt x="102810" y="150407"/>
                      <a:pt x="103761" y="150407"/>
                      <a:pt x="103761" y="150407"/>
                    </a:cubicBezTo>
                    <a:cubicBezTo>
                      <a:pt x="112329" y="150407"/>
                      <a:pt x="117089" y="161830"/>
                      <a:pt x="117089" y="161830"/>
                    </a:cubicBezTo>
                    <a:lnTo>
                      <a:pt x="117089" y="194196"/>
                    </a:lnTo>
                    <a:lnTo>
                      <a:pt x="88530" y="194196"/>
                    </a:lnTo>
                    <a:lnTo>
                      <a:pt x="88530" y="161830"/>
                    </a:lnTo>
                    <a:cubicBezTo>
                      <a:pt x="88530" y="161830"/>
                      <a:pt x="93290" y="150407"/>
                      <a:pt x="101858" y="150407"/>
                    </a:cubicBezTo>
                    <a:cubicBezTo>
                      <a:pt x="101858" y="150407"/>
                      <a:pt x="102810" y="150407"/>
                      <a:pt x="102810" y="150407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61" name="Forma libre 160">
                <a:extLst>
                  <a:ext uri="{FF2B5EF4-FFF2-40B4-BE49-F238E27FC236}">
                    <a16:creationId xmlns:a16="http://schemas.microsoft.com/office/drawing/2014/main" id="{DA5F52DE-E3F2-953A-CA8C-AAEAA20C28AC}"/>
                  </a:ext>
                </a:extLst>
              </p:cNvPr>
              <p:cNvSpPr/>
              <p:nvPr/>
            </p:nvSpPr>
            <p:spPr>
              <a:xfrm>
                <a:off x="1946895" y="2716158"/>
                <a:ext cx="237033" cy="145646"/>
              </a:xfrm>
              <a:custGeom>
                <a:avLst/>
                <a:gdLst>
                  <a:gd name="connsiteX0" fmla="*/ 145647 w 237033"/>
                  <a:gd name="connsiteY0" fmla="*/ 0 h 145646"/>
                  <a:gd name="connsiteX1" fmla="*/ 93290 w 237033"/>
                  <a:gd name="connsiteY1" fmla="*/ 0 h 145646"/>
                  <a:gd name="connsiteX2" fmla="*/ 91386 w 237033"/>
                  <a:gd name="connsiteY2" fmla="*/ 0 h 145646"/>
                  <a:gd name="connsiteX3" fmla="*/ 91386 w 237033"/>
                  <a:gd name="connsiteY3" fmla="*/ 36174 h 145646"/>
                  <a:gd name="connsiteX4" fmla="*/ 95194 w 237033"/>
                  <a:gd name="connsiteY4" fmla="*/ 33318 h 145646"/>
                  <a:gd name="connsiteX5" fmla="*/ 95194 w 237033"/>
                  <a:gd name="connsiteY5" fmla="*/ 3808 h 145646"/>
                  <a:gd name="connsiteX6" fmla="*/ 142791 w 237033"/>
                  <a:gd name="connsiteY6" fmla="*/ 3808 h 145646"/>
                  <a:gd name="connsiteX7" fmla="*/ 142791 w 237033"/>
                  <a:gd name="connsiteY7" fmla="*/ 33318 h 145646"/>
                  <a:gd name="connsiteX8" fmla="*/ 146599 w 237033"/>
                  <a:gd name="connsiteY8" fmla="*/ 36174 h 145646"/>
                  <a:gd name="connsiteX9" fmla="*/ 146599 w 237033"/>
                  <a:gd name="connsiteY9" fmla="*/ 0 h 145646"/>
                  <a:gd name="connsiteX10" fmla="*/ 237033 w 237033"/>
                  <a:gd name="connsiteY10" fmla="*/ 90434 h 145646"/>
                  <a:gd name="connsiteX11" fmla="*/ 201811 w 237033"/>
                  <a:gd name="connsiteY11" fmla="*/ 90434 h 145646"/>
                  <a:gd name="connsiteX12" fmla="*/ 204667 w 237033"/>
                  <a:gd name="connsiteY12" fmla="*/ 94242 h 145646"/>
                  <a:gd name="connsiteX13" fmla="*/ 233225 w 237033"/>
                  <a:gd name="connsiteY13" fmla="*/ 94242 h 145646"/>
                  <a:gd name="connsiteX14" fmla="*/ 233225 w 237033"/>
                  <a:gd name="connsiteY14" fmla="*/ 141839 h 145646"/>
                  <a:gd name="connsiteX15" fmla="*/ 206571 w 237033"/>
                  <a:gd name="connsiteY15" fmla="*/ 141839 h 145646"/>
                  <a:gd name="connsiteX16" fmla="*/ 203715 w 237033"/>
                  <a:gd name="connsiteY16" fmla="*/ 145647 h 145646"/>
                  <a:gd name="connsiteX17" fmla="*/ 237033 w 237033"/>
                  <a:gd name="connsiteY17" fmla="*/ 145647 h 145646"/>
                  <a:gd name="connsiteX18" fmla="*/ 237033 w 237033"/>
                  <a:gd name="connsiteY18" fmla="*/ 93290 h 145646"/>
                  <a:gd name="connsiteX19" fmla="*/ 237033 w 237033"/>
                  <a:gd name="connsiteY19" fmla="*/ 90434 h 145646"/>
                  <a:gd name="connsiteX20" fmla="*/ 38078 w 237033"/>
                  <a:gd name="connsiteY20" fmla="*/ 90434 h 145646"/>
                  <a:gd name="connsiteX21" fmla="*/ 0 w 237033"/>
                  <a:gd name="connsiteY21" fmla="*/ 90434 h 145646"/>
                  <a:gd name="connsiteX22" fmla="*/ 0 w 237033"/>
                  <a:gd name="connsiteY22" fmla="*/ 142791 h 145646"/>
                  <a:gd name="connsiteX23" fmla="*/ 0 w 237033"/>
                  <a:gd name="connsiteY23" fmla="*/ 144695 h 145646"/>
                  <a:gd name="connsiteX24" fmla="*/ 37126 w 237033"/>
                  <a:gd name="connsiteY24" fmla="*/ 144695 h 145646"/>
                  <a:gd name="connsiteX25" fmla="*/ 33318 w 237033"/>
                  <a:gd name="connsiteY25" fmla="*/ 140887 h 145646"/>
                  <a:gd name="connsiteX26" fmla="*/ 2856 w 237033"/>
                  <a:gd name="connsiteY26" fmla="*/ 140887 h 145646"/>
                  <a:gd name="connsiteX27" fmla="*/ 2856 w 237033"/>
                  <a:gd name="connsiteY27" fmla="*/ 93290 h 145646"/>
                  <a:gd name="connsiteX28" fmla="*/ 34270 w 237033"/>
                  <a:gd name="connsiteY28" fmla="*/ 93290 h 145646"/>
                  <a:gd name="connsiteX29" fmla="*/ 38078 w 237033"/>
                  <a:gd name="connsiteY29" fmla="*/ 90434 h 14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7033" h="145646">
                    <a:moveTo>
                      <a:pt x="145647" y="0"/>
                    </a:moveTo>
                    <a:lnTo>
                      <a:pt x="93290" y="0"/>
                    </a:lnTo>
                    <a:lnTo>
                      <a:pt x="91386" y="0"/>
                    </a:lnTo>
                    <a:lnTo>
                      <a:pt x="91386" y="36174"/>
                    </a:lnTo>
                    <a:cubicBezTo>
                      <a:pt x="92338" y="35222"/>
                      <a:pt x="93290" y="34270"/>
                      <a:pt x="95194" y="33318"/>
                    </a:cubicBezTo>
                    <a:lnTo>
                      <a:pt x="95194" y="3808"/>
                    </a:lnTo>
                    <a:lnTo>
                      <a:pt x="142791" y="3808"/>
                    </a:lnTo>
                    <a:lnTo>
                      <a:pt x="142791" y="33318"/>
                    </a:lnTo>
                    <a:cubicBezTo>
                      <a:pt x="143743" y="34270"/>
                      <a:pt x="145647" y="35222"/>
                      <a:pt x="146599" y="36174"/>
                    </a:cubicBezTo>
                    <a:lnTo>
                      <a:pt x="146599" y="0"/>
                    </a:lnTo>
                    <a:close/>
                    <a:moveTo>
                      <a:pt x="237033" y="90434"/>
                    </a:moveTo>
                    <a:lnTo>
                      <a:pt x="201811" y="90434"/>
                    </a:lnTo>
                    <a:cubicBezTo>
                      <a:pt x="202763" y="91386"/>
                      <a:pt x="203715" y="92338"/>
                      <a:pt x="204667" y="94242"/>
                    </a:cubicBezTo>
                    <a:lnTo>
                      <a:pt x="233225" y="94242"/>
                    </a:lnTo>
                    <a:lnTo>
                      <a:pt x="233225" y="141839"/>
                    </a:lnTo>
                    <a:lnTo>
                      <a:pt x="206571" y="141839"/>
                    </a:lnTo>
                    <a:cubicBezTo>
                      <a:pt x="205619" y="142791"/>
                      <a:pt x="204667" y="143743"/>
                      <a:pt x="203715" y="145647"/>
                    </a:cubicBezTo>
                    <a:lnTo>
                      <a:pt x="237033" y="145647"/>
                    </a:lnTo>
                    <a:lnTo>
                      <a:pt x="237033" y="93290"/>
                    </a:lnTo>
                    <a:lnTo>
                      <a:pt x="237033" y="90434"/>
                    </a:lnTo>
                    <a:close/>
                    <a:moveTo>
                      <a:pt x="38078" y="90434"/>
                    </a:moveTo>
                    <a:lnTo>
                      <a:pt x="0" y="90434"/>
                    </a:lnTo>
                    <a:lnTo>
                      <a:pt x="0" y="142791"/>
                    </a:lnTo>
                    <a:lnTo>
                      <a:pt x="0" y="144695"/>
                    </a:lnTo>
                    <a:lnTo>
                      <a:pt x="37126" y="144695"/>
                    </a:lnTo>
                    <a:cubicBezTo>
                      <a:pt x="36174" y="143743"/>
                      <a:pt x="35222" y="142791"/>
                      <a:pt x="33318" y="140887"/>
                    </a:cubicBezTo>
                    <a:lnTo>
                      <a:pt x="2856" y="140887"/>
                    </a:lnTo>
                    <a:lnTo>
                      <a:pt x="2856" y="93290"/>
                    </a:lnTo>
                    <a:lnTo>
                      <a:pt x="34270" y="93290"/>
                    </a:lnTo>
                    <a:cubicBezTo>
                      <a:pt x="36174" y="93290"/>
                      <a:pt x="37126" y="91386"/>
                      <a:pt x="38078" y="90434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62" name="Forma libre 161">
                <a:extLst>
                  <a:ext uri="{FF2B5EF4-FFF2-40B4-BE49-F238E27FC236}">
                    <a16:creationId xmlns:a16="http://schemas.microsoft.com/office/drawing/2014/main" id="{F2378042-009C-CD8D-2691-0710440E16A9}"/>
                  </a:ext>
                </a:extLst>
              </p:cNvPr>
              <p:cNvSpPr/>
              <p:nvPr/>
            </p:nvSpPr>
            <p:spPr>
              <a:xfrm>
                <a:off x="1923096" y="2739957"/>
                <a:ext cx="288437" cy="279870"/>
              </a:xfrm>
              <a:custGeom>
                <a:avLst/>
                <a:gdLst>
                  <a:gd name="connsiteX0" fmla="*/ 143743 w 288437"/>
                  <a:gd name="connsiteY0" fmla="*/ 0 h 279870"/>
                  <a:gd name="connsiteX1" fmla="*/ 118993 w 288437"/>
                  <a:gd name="connsiteY1" fmla="*/ 9519 h 279870"/>
                  <a:gd name="connsiteX2" fmla="*/ 115185 w 288437"/>
                  <a:gd name="connsiteY2" fmla="*/ 12375 h 279870"/>
                  <a:gd name="connsiteX3" fmla="*/ 111377 w 288437"/>
                  <a:gd name="connsiteY3" fmla="*/ 17135 h 279870"/>
                  <a:gd name="connsiteX4" fmla="*/ 66636 w 288437"/>
                  <a:gd name="connsiteY4" fmla="*/ 62828 h 279870"/>
                  <a:gd name="connsiteX5" fmla="*/ 62828 w 288437"/>
                  <a:gd name="connsiteY5" fmla="*/ 66636 h 279870"/>
                  <a:gd name="connsiteX6" fmla="*/ 59972 w 288437"/>
                  <a:gd name="connsiteY6" fmla="*/ 70444 h 279870"/>
                  <a:gd name="connsiteX7" fmla="*/ 59020 w 288437"/>
                  <a:gd name="connsiteY7" fmla="*/ 118041 h 279870"/>
                  <a:gd name="connsiteX8" fmla="*/ 62828 w 288437"/>
                  <a:gd name="connsiteY8" fmla="*/ 121848 h 279870"/>
                  <a:gd name="connsiteX9" fmla="*/ 66636 w 288437"/>
                  <a:gd name="connsiteY9" fmla="*/ 125656 h 279870"/>
                  <a:gd name="connsiteX10" fmla="*/ 95194 w 288437"/>
                  <a:gd name="connsiteY10" fmla="*/ 171349 h 279870"/>
                  <a:gd name="connsiteX11" fmla="*/ 113281 w 288437"/>
                  <a:gd name="connsiteY11" fmla="*/ 171349 h 279870"/>
                  <a:gd name="connsiteX12" fmla="*/ 114233 w 288437"/>
                  <a:gd name="connsiteY12" fmla="*/ 170397 h 279870"/>
                  <a:gd name="connsiteX13" fmla="*/ 123752 w 288437"/>
                  <a:gd name="connsiteY13" fmla="*/ 178965 h 279870"/>
                  <a:gd name="connsiteX14" fmla="*/ 123752 w 288437"/>
                  <a:gd name="connsiteY14" fmla="*/ 211331 h 279870"/>
                  <a:gd name="connsiteX15" fmla="*/ 114233 w 288437"/>
                  <a:gd name="connsiteY15" fmla="*/ 225610 h 279870"/>
                  <a:gd name="connsiteX16" fmla="*/ 1904 w 288437"/>
                  <a:gd name="connsiteY16" fmla="*/ 225610 h 279870"/>
                  <a:gd name="connsiteX17" fmla="*/ 0 w 288437"/>
                  <a:gd name="connsiteY17" fmla="*/ 225610 h 279870"/>
                  <a:gd name="connsiteX18" fmla="*/ 0 w 288437"/>
                  <a:gd name="connsiteY18" fmla="*/ 279870 h 279870"/>
                  <a:gd name="connsiteX19" fmla="*/ 288438 w 288437"/>
                  <a:gd name="connsiteY19" fmla="*/ 279870 h 279870"/>
                  <a:gd name="connsiteX20" fmla="*/ 288438 w 288437"/>
                  <a:gd name="connsiteY20" fmla="*/ 225610 h 279870"/>
                  <a:gd name="connsiteX21" fmla="*/ 286534 w 288437"/>
                  <a:gd name="connsiteY21" fmla="*/ 225610 h 279870"/>
                  <a:gd name="connsiteX22" fmla="*/ 173253 w 288437"/>
                  <a:gd name="connsiteY22" fmla="*/ 225610 h 279870"/>
                  <a:gd name="connsiteX23" fmla="*/ 173253 w 288437"/>
                  <a:gd name="connsiteY23" fmla="*/ 225610 h 279870"/>
                  <a:gd name="connsiteX24" fmla="*/ 162782 w 288437"/>
                  <a:gd name="connsiteY24" fmla="*/ 211331 h 279870"/>
                  <a:gd name="connsiteX25" fmla="*/ 162782 w 288437"/>
                  <a:gd name="connsiteY25" fmla="*/ 178965 h 279870"/>
                  <a:gd name="connsiteX26" fmla="*/ 171349 w 288437"/>
                  <a:gd name="connsiteY26" fmla="*/ 170397 h 279870"/>
                  <a:gd name="connsiteX27" fmla="*/ 195148 w 288437"/>
                  <a:gd name="connsiteY27" fmla="*/ 171349 h 279870"/>
                  <a:gd name="connsiteX28" fmla="*/ 220850 w 288437"/>
                  <a:gd name="connsiteY28" fmla="*/ 128512 h 279870"/>
                  <a:gd name="connsiteX29" fmla="*/ 227514 w 288437"/>
                  <a:gd name="connsiteY29" fmla="*/ 121848 h 279870"/>
                  <a:gd name="connsiteX30" fmla="*/ 230369 w 288437"/>
                  <a:gd name="connsiteY30" fmla="*/ 118041 h 279870"/>
                  <a:gd name="connsiteX31" fmla="*/ 228466 w 288437"/>
                  <a:gd name="connsiteY31" fmla="*/ 70444 h 279870"/>
                  <a:gd name="connsiteX32" fmla="*/ 225610 w 288437"/>
                  <a:gd name="connsiteY32" fmla="*/ 66636 h 279870"/>
                  <a:gd name="connsiteX33" fmla="*/ 220850 w 288437"/>
                  <a:gd name="connsiteY33" fmla="*/ 62828 h 279870"/>
                  <a:gd name="connsiteX34" fmla="*/ 178965 w 288437"/>
                  <a:gd name="connsiteY34" fmla="*/ 17135 h 279870"/>
                  <a:gd name="connsiteX35" fmla="*/ 175157 w 288437"/>
                  <a:gd name="connsiteY35" fmla="*/ 17135 h 279870"/>
                  <a:gd name="connsiteX36" fmla="*/ 170397 w 288437"/>
                  <a:gd name="connsiteY36" fmla="*/ 12375 h 279870"/>
                  <a:gd name="connsiteX37" fmla="*/ 166590 w 288437"/>
                  <a:gd name="connsiteY37" fmla="*/ 9519 h 279870"/>
                  <a:gd name="connsiteX38" fmla="*/ 143743 w 288437"/>
                  <a:gd name="connsiteY38" fmla="*/ 0 h 27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88437" h="279870">
                    <a:moveTo>
                      <a:pt x="143743" y="0"/>
                    </a:moveTo>
                    <a:cubicBezTo>
                      <a:pt x="133272" y="0"/>
                      <a:pt x="124704" y="4760"/>
                      <a:pt x="118993" y="9519"/>
                    </a:cubicBezTo>
                    <a:cubicBezTo>
                      <a:pt x="118041" y="10471"/>
                      <a:pt x="116137" y="11423"/>
                      <a:pt x="115185" y="12375"/>
                    </a:cubicBezTo>
                    <a:cubicBezTo>
                      <a:pt x="112329" y="15231"/>
                      <a:pt x="111377" y="17135"/>
                      <a:pt x="111377" y="17135"/>
                    </a:cubicBezTo>
                    <a:cubicBezTo>
                      <a:pt x="59972" y="18087"/>
                      <a:pt x="66636" y="62828"/>
                      <a:pt x="66636" y="62828"/>
                    </a:cubicBezTo>
                    <a:cubicBezTo>
                      <a:pt x="64732" y="64732"/>
                      <a:pt x="63780" y="65684"/>
                      <a:pt x="62828" y="66636"/>
                    </a:cubicBezTo>
                    <a:cubicBezTo>
                      <a:pt x="61876" y="67588"/>
                      <a:pt x="60924" y="69492"/>
                      <a:pt x="59972" y="70444"/>
                    </a:cubicBezTo>
                    <a:cubicBezTo>
                      <a:pt x="43789" y="91386"/>
                      <a:pt x="51405" y="108521"/>
                      <a:pt x="59020" y="118041"/>
                    </a:cubicBezTo>
                    <a:cubicBezTo>
                      <a:pt x="59972" y="118993"/>
                      <a:pt x="60924" y="120896"/>
                      <a:pt x="62828" y="121848"/>
                    </a:cubicBezTo>
                    <a:cubicBezTo>
                      <a:pt x="65684" y="124704"/>
                      <a:pt x="66636" y="125656"/>
                      <a:pt x="66636" y="125656"/>
                    </a:cubicBezTo>
                    <a:cubicBezTo>
                      <a:pt x="65684" y="169445"/>
                      <a:pt x="95194" y="171349"/>
                      <a:pt x="95194" y="171349"/>
                    </a:cubicBezTo>
                    <a:lnTo>
                      <a:pt x="113281" y="171349"/>
                    </a:lnTo>
                    <a:lnTo>
                      <a:pt x="114233" y="170397"/>
                    </a:lnTo>
                    <a:cubicBezTo>
                      <a:pt x="121848" y="172301"/>
                      <a:pt x="123752" y="178965"/>
                      <a:pt x="123752" y="178965"/>
                    </a:cubicBezTo>
                    <a:lnTo>
                      <a:pt x="123752" y="211331"/>
                    </a:lnTo>
                    <a:cubicBezTo>
                      <a:pt x="123752" y="217994"/>
                      <a:pt x="118041" y="223706"/>
                      <a:pt x="114233" y="225610"/>
                    </a:cubicBezTo>
                    <a:lnTo>
                      <a:pt x="1904" y="225610"/>
                    </a:lnTo>
                    <a:lnTo>
                      <a:pt x="0" y="225610"/>
                    </a:lnTo>
                    <a:lnTo>
                      <a:pt x="0" y="279870"/>
                    </a:lnTo>
                    <a:lnTo>
                      <a:pt x="288438" y="279870"/>
                    </a:lnTo>
                    <a:lnTo>
                      <a:pt x="288438" y="225610"/>
                    </a:lnTo>
                    <a:lnTo>
                      <a:pt x="286534" y="225610"/>
                    </a:lnTo>
                    <a:lnTo>
                      <a:pt x="173253" y="225610"/>
                    </a:lnTo>
                    <a:lnTo>
                      <a:pt x="173253" y="225610"/>
                    </a:lnTo>
                    <a:cubicBezTo>
                      <a:pt x="164686" y="218946"/>
                      <a:pt x="162782" y="211331"/>
                      <a:pt x="162782" y="211331"/>
                    </a:cubicBezTo>
                    <a:lnTo>
                      <a:pt x="162782" y="178965"/>
                    </a:lnTo>
                    <a:cubicBezTo>
                      <a:pt x="161830" y="173253"/>
                      <a:pt x="171349" y="170397"/>
                      <a:pt x="171349" y="170397"/>
                    </a:cubicBezTo>
                    <a:lnTo>
                      <a:pt x="195148" y="171349"/>
                    </a:lnTo>
                    <a:cubicBezTo>
                      <a:pt x="227514" y="163734"/>
                      <a:pt x="220850" y="128512"/>
                      <a:pt x="220850" y="128512"/>
                    </a:cubicBezTo>
                    <a:cubicBezTo>
                      <a:pt x="223706" y="126608"/>
                      <a:pt x="225610" y="123752"/>
                      <a:pt x="227514" y="121848"/>
                    </a:cubicBezTo>
                    <a:cubicBezTo>
                      <a:pt x="228466" y="120896"/>
                      <a:pt x="229418" y="118993"/>
                      <a:pt x="230369" y="118041"/>
                    </a:cubicBezTo>
                    <a:cubicBezTo>
                      <a:pt x="244649" y="98050"/>
                      <a:pt x="236081" y="79963"/>
                      <a:pt x="228466" y="70444"/>
                    </a:cubicBezTo>
                    <a:cubicBezTo>
                      <a:pt x="227514" y="69492"/>
                      <a:pt x="226562" y="67588"/>
                      <a:pt x="225610" y="66636"/>
                    </a:cubicBezTo>
                    <a:cubicBezTo>
                      <a:pt x="222754" y="63780"/>
                      <a:pt x="220850" y="62828"/>
                      <a:pt x="220850" y="62828"/>
                    </a:cubicBezTo>
                    <a:cubicBezTo>
                      <a:pt x="225610" y="20943"/>
                      <a:pt x="191340" y="17135"/>
                      <a:pt x="178965" y="17135"/>
                    </a:cubicBezTo>
                    <a:cubicBezTo>
                      <a:pt x="176109" y="17135"/>
                      <a:pt x="175157" y="17135"/>
                      <a:pt x="175157" y="17135"/>
                    </a:cubicBezTo>
                    <a:cubicBezTo>
                      <a:pt x="173253" y="15231"/>
                      <a:pt x="172301" y="13327"/>
                      <a:pt x="170397" y="12375"/>
                    </a:cubicBezTo>
                    <a:cubicBezTo>
                      <a:pt x="169445" y="11423"/>
                      <a:pt x="167542" y="10471"/>
                      <a:pt x="166590" y="9519"/>
                    </a:cubicBezTo>
                    <a:cubicBezTo>
                      <a:pt x="158022" y="2856"/>
                      <a:pt x="150407" y="0"/>
                      <a:pt x="14374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63" name="Forma libre 162">
                <a:extLst>
                  <a:ext uri="{FF2B5EF4-FFF2-40B4-BE49-F238E27FC236}">
                    <a16:creationId xmlns:a16="http://schemas.microsoft.com/office/drawing/2014/main" id="{3C5C105D-DB09-B422-1FCB-7DA0A448997F}"/>
                  </a:ext>
                </a:extLst>
              </p:cNvPr>
              <p:cNvSpPr/>
              <p:nvPr/>
            </p:nvSpPr>
            <p:spPr>
              <a:xfrm>
                <a:off x="1461405" y="2628580"/>
                <a:ext cx="184676" cy="174205"/>
              </a:xfrm>
              <a:custGeom>
                <a:avLst/>
                <a:gdLst>
                  <a:gd name="connsiteX0" fmla="*/ 0 w 184676"/>
                  <a:gd name="connsiteY0" fmla="*/ 0 h 174205"/>
                  <a:gd name="connsiteX1" fmla="*/ 4760 w 184676"/>
                  <a:gd name="connsiteY1" fmla="*/ 7616 h 174205"/>
                  <a:gd name="connsiteX2" fmla="*/ 145647 w 184676"/>
                  <a:gd name="connsiteY2" fmla="*/ 151358 h 174205"/>
                  <a:gd name="connsiteX3" fmla="*/ 128512 w 184676"/>
                  <a:gd name="connsiteY3" fmla="*/ 169445 h 174205"/>
                  <a:gd name="connsiteX4" fmla="*/ 134224 w 184676"/>
                  <a:gd name="connsiteY4" fmla="*/ 174205 h 174205"/>
                  <a:gd name="connsiteX5" fmla="*/ 184676 w 184676"/>
                  <a:gd name="connsiteY5" fmla="*/ 119945 h 174205"/>
                  <a:gd name="connsiteX6" fmla="*/ 178965 w 184676"/>
                  <a:gd name="connsiteY6" fmla="*/ 115185 h 174205"/>
                  <a:gd name="connsiteX7" fmla="*/ 161830 w 184676"/>
                  <a:gd name="connsiteY7" fmla="*/ 134224 h 174205"/>
                  <a:gd name="connsiteX8" fmla="*/ 8567 w 184676"/>
                  <a:gd name="connsiteY8" fmla="*/ 3808 h 17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676" h="174205">
                    <a:moveTo>
                      <a:pt x="0" y="0"/>
                    </a:moveTo>
                    <a:lnTo>
                      <a:pt x="4760" y="7616"/>
                    </a:lnTo>
                    <a:lnTo>
                      <a:pt x="145647" y="151358"/>
                    </a:lnTo>
                    <a:lnTo>
                      <a:pt x="128512" y="169445"/>
                    </a:lnTo>
                    <a:lnTo>
                      <a:pt x="134224" y="174205"/>
                    </a:lnTo>
                    <a:lnTo>
                      <a:pt x="184676" y="119945"/>
                    </a:lnTo>
                    <a:lnTo>
                      <a:pt x="178965" y="115185"/>
                    </a:lnTo>
                    <a:lnTo>
                      <a:pt x="161830" y="134224"/>
                    </a:lnTo>
                    <a:lnTo>
                      <a:pt x="8567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64" name="Forma libre 163">
                <a:extLst>
                  <a:ext uri="{FF2B5EF4-FFF2-40B4-BE49-F238E27FC236}">
                    <a16:creationId xmlns:a16="http://schemas.microsoft.com/office/drawing/2014/main" id="{BD38B3FD-E93C-7887-2719-C74970524EB4}"/>
                  </a:ext>
                </a:extLst>
              </p:cNvPr>
              <p:cNvSpPr/>
              <p:nvPr/>
            </p:nvSpPr>
            <p:spPr>
              <a:xfrm>
                <a:off x="2039233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65" name="Forma libre 164">
                <a:extLst>
                  <a:ext uri="{FF2B5EF4-FFF2-40B4-BE49-F238E27FC236}">
                    <a16:creationId xmlns:a16="http://schemas.microsoft.com/office/drawing/2014/main" id="{AF922EE5-9B59-8D21-927C-9EC152E197AE}"/>
                  </a:ext>
                </a:extLst>
              </p:cNvPr>
              <p:cNvSpPr/>
              <p:nvPr/>
            </p:nvSpPr>
            <p:spPr>
              <a:xfrm>
                <a:off x="2039233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66" name="Forma libre 165">
                <a:extLst>
                  <a:ext uri="{FF2B5EF4-FFF2-40B4-BE49-F238E27FC236}">
                    <a16:creationId xmlns:a16="http://schemas.microsoft.com/office/drawing/2014/main" id="{10D5992F-9B7B-96C1-7FEE-51ABD08A8B01}"/>
                  </a:ext>
                </a:extLst>
              </p:cNvPr>
              <p:cNvSpPr/>
              <p:nvPr/>
            </p:nvSpPr>
            <p:spPr>
              <a:xfrm>
                <a:off x="1859316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67" name="Forma libre 166">
                <a:extLst>
                  <a:ext uri="{FF2B5EF4-FFF2-40B4-BE49-F238E27FC236}">
                    <a16:creationId xmlns:a16="http://schemas.microsoft.com/office/drawing/2014/main" id="{9933870A-3864-EA0F-E4EA-1B9B03A8B928}"/>
                  </a:ext>
                </a:extLst>
              </p:cNvPr>
              <p:cNvSpPr/>
              <p:nvPr/>
            </p:nvSpPr>
            <p:spPr>
              <a:xfrm>
                <a:off x="1859316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68" name="Forma libre 167">
                <a:extLst>
                  <a:ext uri="{FF2B5EF4-FFF2-40B4-BE49-F238E27FC236}">
                    <a16:creationId xmlns:a16="http://schemas.microsoft.com/office/drawing/2014/main" id="{A9C509EE-7392-37C8-F042-BCAA9E811401}"/>
                  </a:ext>
                </a:extLst>
              </p:cNvPr>
              <p:cNvSpPr/>
              <p:nvPr/>
            </p:nvSpPr>
            <p:spPr>
              <a:xfrm>
                <a:off x="1859316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69" name="Forma libre 168">
                <a:extLst>
                  <a:ext uri="{FF2B5EF4-FFF2-40B4-BE49-F238E27FC236}">
                    <a16:creationId xmlns:a16="http://schemas.microsoft.com/office/drawing/2014/main" id="{01F80579-0888-8F83-9332-F7E15082EFB2}"/>
                  </a:ext>
                </a:extLst>
              </p:cNvPr>
              <p:cNvSpPr/>
              <p:nvPr/>
            </p:nvSpPr>
            <p:spPr>
              <a:xfrm>
                <a:off x="2218198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70" name="Forma libre 169">
                <a:extLst>
                  <a:ext uri="{FF2B5EF4-FFF2-40B4-BE49-F238E27FC236}">
                    <a16:creationId xmlns:a16="http://schemas.microsoft.com/office/drawing/2014/main" id="{4CA80E3F-E15C-6C49-F86D-5E15FA07752D}"/>
                  </a:ext>
                </a:extLst>
              </p:cNvPr>
              <p:cNvSpPr/>
              <p:nvPr/>
            </p:nvSpPr>
            <p:spPr>
              <a:xfrm>
                <a:off x="2218198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71" name="Forma libre 170">
                <a:extLst>
                  <a:ext uri="{FF2B5EF4-FFF2-40B4-BE49-F238E27FC236}">
                    <a16:creationId xmlns:a16="http://schemas.microsoft.com/office/drawing/2014/main" id="{C9729E21-BDB1-5744-B05B-41CBB499BC6B}"/>
                  </a:ext>
                </a:extLst>
              </p:cNvPr>
              <p:cNvSpPr/>
              <p:nvPr/>
            </p:nvSpPr>
            <p:spPr>
              <a:xfrm>
                <a:off x="2218198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72" name="Forma libre 171">
                <a:extLst>
                  <a:ext uri="{FF2B5EF4-FFF2-40B4-BE49-F238E27FC236}">
                    <a16:creationId xmlns:a16="http://schemas.microsoft.com/office/drawing/2014/main" id="{50BF1C60-BBF1-1F84-5565-47660E67ADA9}"/>
                  </a:ext>
                </a:extLst>
              </p:cNvPr>
              <p:cNvSpPr/>
              <p:nvPr/>
            </p:nvSpPr>
            <p:spPr>
              <a:xfrm>
                <a:off x="1403222" y="3172138"/>
                <a:ext cx="440863" cy="518807"/>
              </a:xfrm>
              <a:custGeom>
                <a:avLst/>
                <a:gdLst>
                  <a:gd name="connsiteX0" fmla="*/ 342813 w 440863"/>
                  <a:gd name="connsiteY0" fmla="*/ 0 h 518807"/>
                  <a:gd name="connsiteX1" fmla="*/ 313303 w 440863"/>
                  <a:gd name="connsiteY1" fmla="*/ 23799 h 518807"/>
                  <a:gd name="connsiteX2" fmla="*/ 282841 w 440863"/>
                  <a:gd name="connsiteY2" fmla="*/ 90434 h 518807"/>
                  <a:gd name="connsiteX3" fmla="*/ 251427 w 440863"/>
                  <a:gd name="connsiteY3" fmla="*/ 23799 h 518807"/>
                  <a:gd name="connsiteX4" fmla="*/ 220013 w 440863"/>
                  <a:gd name="connsiteY4" fmla="*/ 0 h 518807"/>
                  <a:gd name="connsiteX5" fmla="*/ 190503 w 440863"/>
                  <a:gd name="connsiteY5" fmla="*/ 23799 h 518807"/>
                  <a:gd name="connsiteX6" fmla="*/ 159089 w 440863"/>
                  <a:gd name="connsiteY6" fmla="*/ 95194 h 518807"/>
                  <a:gd name="connsiteX7" fmla="*/ 126723 w 440863"/>
                  <a:gd name="connsiteY7" fmla="*/ 23799 h 518807"/>
                  <a:gd name="connsiteX8" fmla="*/ 95309 w 440863"/>
                  <a:gd name="connsiteY8" fmla="*/ 0 h 518807"/>
                  <a:gd name="connsiteX9" fmla="*/ 65799 w 440863"/>
                  <a:gd name="connsiteY9" fmla="*/ 23799 h 518807"/>
                  <a:gd name="connsiteX10" fmla="*/ 34385 w 440863"/>
                  <a:gd name="connsiteY10" fmla="*/ 172301 h 518807"/>
                  <a:gd name="connsiteX11" fmla="*/ 79126 w 440863"/>
                  <a:gd name="connsiteY11" fmla="*/ 217042 h 518807"/>
                  <a:gd name="connsiteX12" fmla="*/ 79126 w 440863"/>
                  <a:gd name="connsiteY12" fmla="*/ 262736 h 518807"/>
                  <a:gd name="connsiteX13" fmla="*/ 79126 w 440863"/>
                  <a:gd name="connsiteY13" fmla="*/ 262736 h 518807"/>
                  <a:gd name="connsiteX14" fmla="*/ 61039 w 440863"/>
                  <a:gd name="connsiteY14" fmla="*/ 270351 h 518807"/>
                  <a:gd name="connsiteX15" fmla="*/ 36289 w 440863"/>
                  <a:gd name="connsiteY15" fmla="*/ 279870 h 518807"/>
                  <a:gd name="connsiteX16" fmla="*/ 22961 w 440863"/>
                  <a:gd name="connsiteY16" fmla="*/ 276063 h 518807"/>
                  <a:gd name="connsiteX17" fmla="*/ 6779 w 440863"/>
                  <a:gd name="connsiteY17" fmla="*/ 269399 h 518807"/>
                  <a:gd name="connsiteX18" fmla="*/ 115 w 440863"/>
                  <a:gd name="connsiteY18" fmla="*/ 266543 h 518807"/>
                  <a:gd name="connsiteX19" fmla="*/ 115 w 440863"/>
                  <a:gd name="connsiteY19" fmla="*/ 318900 h 518807"/>
                  <a:gd name="connsiteX20" fmla="*/ 6779 w 440863"/>
                  <a:gd name="connsiteY20" fmla="*/ 321756 h 518807"/>
                  <a:gd name="connsiteX21" fmla="*/ 22961 w 440863"/>
                  <a:gd name="connsiteY21" fmla="*/ 328419 h 518807"/>
                  <a:gd name="connsiteX22" fmla="*/ 36289 w 440863"/>
                  <a:gd name="connsiteY22" fmla="*/ 332227 h 518807"/>
                  <a:gd name="connsiteX23" fmla="*/ 61039 w 440863"/>
                  <a:gd name="connsiteY23" fmla="*/ 322708 h 518807"/>
                  <a:gd name="connsiteX24" fmla="*/ 97213 w 440863"/>
                  <a:gd name="connsiteY24" fmla="*/ 312236 h 518807"/>
                  <a:gd name="connsiteX25" fmla="*/ 134338 w 440863"/>
                  <a:gd name="connsiteY25" fmla="*/ 320804 h 518807"/>
                  <a:gd name="connsiteX26" fmla="*/ 158137 w 440863"/>
                  <a:gd name="connsiteY26" fmla="*/ 330323 h 518807"/>
                  <a:gd name="connsiteX27" fmla="*/ 180032 w 440863"/>
                  <a:gd name="connsiteY27" fmla="*/ 322708 h 518807"/>
                  <a:gd name="connsiteX28" fmla="*/ 220013 w 440863"/>
                  <a:gd name="connsiteY28" fmla="*/ 311284 h 518807"/>
                  <a:gd name="connsiteX29" fmla="*/ 257139 w 440863"/>
                  <a:gd name="connsiteY29" fmla="*/ 319852 h 518807"/>
                  <a:gd name="connsiteX30" fmla="*/ 281889 w 440863"/>
                  <a:gd name="connsiteY30" fmla="*/ 330323 h 518807"/>
                  <a:gd name="connsiteX31" fmla="*/ 308544 w 440863"/>
                  <a:gd name="connsiteY31" fmla="*/ 319852 h 518807"/>
                  <a:gd name="connsiteX32" fmla="*/ 345669 w 440863"/>
                  <a:gd name="connsiteY32" fmla="*/ 310333 h 518807"/>
                  <a:gd name="connsiteX33" fmla="*/ 383747 w 440863"/>
                  <a:gd name="connsiteY33" fmla="*/ 319852 h 518807"/>
                  <a:gd name="connsiteX34" fmla="*/ 406593 w 440863"/>
                  <a:gd name="connsiteY34" fmla="*/ 327467 h 518807"/>
                  <a:gd name="connsiteX35" fmla="*/ 430392 w 440863"/>
                  <a:gd name="connsiteY35" fmla="*/ 319852 h 518807"/>
                  <a:gd name="connsiteX36" fmla="*/ 438959 w 440863"/>
                  <a:gd name="connsiteY36" fmla="*/ 313188 h 518807"/>
                  <a:gd name="connsiteX37" fmla="*/ 438959 w 440863"/>
                  <a:gd name="connsiteY37" fmla="*/ 292245 h 518807"/>
                  <a:gd name="connsiteX38" fmla="*/ 438959 w 440863"/>
                  <a:gd name="connsiteY38" fmla="*/ 260832 h 518807"/>
                  <a:gd name="connsiteX39" fmla="*/ 430392 w 440863"/>
                  <a:gd name="connsiteY39" fmla="*/ 267495 h 518807"/>
                  <a:gd name="connsiteX40" fmla="*/ 407545 w 440863"/>
                  <a:gd name="connsiteY40" fmla="*/ 275111 h 518807"/>
                  <a:gd name="connsiteX41" fmla="*/ 384699 w 440863"/>
                  <a:gd name="connsiteY41" fmla="*/ 266543 h 518807"/>
                  <a:gd name="connsiteX42" fmla="*/ 362804 w 440863"/>
                  <a:gd name="connsiteY42" fmla="*/ 257976 h 518807"/>
                  <a:gd name="connsiteX43" fmla="*/ 362804 w 440863"/>
                  <a:gd name="connsiteY43" fmla="*/ 214187 h 518807"/>
                  <a:gd name="connsiteX44" fmla="*/ 407545 w 440863"/>
                  <a:gd name="connsiteY44" fmla="*/ 169445 h 518807"/>
                  <a:gd name="connsiteX45" fmla="*/ 376131 w 440863"/>
                  <a:gd name="connsiteY45" fmla="*/ 20943 h 518807"/>
                  <a:gd name="connsiteX46" fmla="*/ 342813 w 440863"/>
                  <a:gd name="connsiteY46" fmla="*/ 0 h 518807"/>
                  <a:gd name="connsiteX47" fmla="*/ 114348 w 440863"/>
                  <a:gd name="connsiteY47" fmla="*/ 261784 h 518807"/>
                  <a:gd name="connsiteX48" fmla="*/ 114348 w 440863"/>
                  <a:gd name="connsiteY48" fmla="*/ 216090 h 518807"/>
                  <a:gd name="connsiteX49" fmla="*/ 159089 w 440863"/>
                  <a:gd name="connsiteY49" fmla="*/ 171349 h 518807"/>
                  <a:gd name="connsiteX50" fmla="*/ 203830 w 440863"/>
                  <a:gd name="connsiteY50" fmla="*/ 216090 h 518807"/>
                  <a:gd name="connsiteX51" fmla="*/ 203830 w 440863"/>
                  <a:gd name="connsiteY51" fmla="*/ 260832 h 518807"/>
                  <a:gd name="connsiteX52" fmla="*/ 180032 w 440863"/>
                  <a:gd name="connsiteY52" fmla="*/ 270351 h 518807"/>
                  <a:gd name="connsiteX53" fmla="*/ 158137 w 440863"/>
                  <a:gd name="connsiteY53" fmla="*/ 277966 h 518807"/>
                  <a:gd name="connsiteX54" fmla="*/ 134338 w 440863"/>
                  <a:gd name="connsiteY54" fmla="*/ 268447 h 518807"/>
                  <a:gd name="connsiteX55" fmla="*/ 114348 w 440863"/>
                  <a:gd name="connsiteY55" fmla="*/ 261784 h 518807"/>
                  <a:gd name="connsiteX56" fmla="*/ 114348 w 440863"/>
                  <a:gd name="connsiteY56" fmla="*/ 261784 h 518807"/>
                  <a:gd name="connsiteX57" fmla="*/ 114348 w 440863"/>
                  <a:gd name="connsiteY57" fmla="*/ 261784 h 518807"/>
                  <a:gd name="connsiteX58" fmla="*/ 282841 w 440863"/>
                  <a:gd name="connsiteY58" fmla="*/ 277966 h 518807"/>
                  <a:gd name="connsiteX59" fmla="*/ 258091 w 440863"/>
                  <a:gd name="connsiteY59" fmla="*/ 267495 h 518807"/>
                  <a:gd name="connsiteX60" fmla="*/ 239052 w 440863"/>
                  <a:gd name="connsiteY60" fmla="*/ 260832 h 518807"/>
                  <a:gd name="connsiteX61" fmla="*/ 239052 w 440863"/>
                  <a:gd name="connsiteY61" fmla="*/ 216090 h 518807"/>
                  <a:gd name="connsiteX62" fmla="*/ 282841 w 440863"/>
                  <a:gd name="connsiteY62" fmla="*/ 176109 h 518807"/>
                  <a:gd name="connsiteX63" fmla="*/ 326630 w 440863"/>
                  <a:gd name="connsiteY63" fmla="*/ 216090 h 518807"/>
                  <a:gd name="connsiteX64" fmla="*/ 326630 w 440863"/>
                  <a:gd name="connsiteY64" fmla="*/ 259880 h 518807"/>
                  <a:gd name="connsiteX65" fmla="*/ 326630 w 440863"/>
                  <a:gd name="connsiteY65" fmla="*/ 259880 h 518807"/>
                  <a:gd name="connsiteX66" fmla="*/ 326630 w 440863"/>
                  <a:gd name="connsiteY66" fmla="*/ 260832 h 518807"/>
                  <a:gd name="connsiteX67" fmla="*/ 326630 w 440863"/>
                  <a:gd name="connsiteY67" fmla="*/ 259880 h 518807"/>
                  <a:gd name="connsiteX68" fmla="*/ 309495 w 440863"/>
                  <a:gd name="connsiteY68" fmla="*/ 267495 h 518807"/>
                  <a:gd name="connsiteX69" fmla="*/ 282841 w 440863"/>
                  <a:gd name="connsiteY69" fmla="*/ 277966 h 518807"/>
                  <a:gd name="connsiteX70" fmla="*/ 438959 w 440863"/>
                  <a:gd name="connsiteY70" fmla="*/ 314140 h 518807"/>
                  <a:gd name="connsiteX71" fmla="*/ 438959 w 440863"/>
                  <a:gd name="connsiteY71" fmla="*/ 314140 h 518807"/>
                  <a:gd name="connsiteX72" fmla="*/ 438959 w 440863"/>
                  <a:gd name="connsiteY72" fmla="*/ 357930 h 518807"/>
                  <a:gd name="connsiteX73" fmla="*/ 438959 w 440863"/>
                  <a:gd name="connsiteY73" fmla="*/ 357930 h 518807"/>
                  <a:gd name="connsiteX74" fmla="*/ 438959 w 440863"/>
                  <a:gd name="connsiteY74" fmla="*/ 314140 h 518807"/>
                  <a:gd name="connsiteX75" fmla="*/ 345669 w 440863"/>
                  <a:gd name="connsiteY75" fmla="*/ 353170 h 518807"/>
                  <a:gd name="connsiteX76" fmla="*/ 308544 w 440863"/>
                  <a:gd name="connsiteY76" fmla="*/ 362689 h 518807"/>
                  <a:gd name="connsiteX77" fmla="*/ 281889 w 440863"/>
                  <a:gd name="connsiteY77" fmla="*/ 373160 h 518807"/>
                  <a:gd name="connsiteX78" fmla="*/ 257139 w 440863"/>
                  <a:gd name="connsiteY78" fmla="*/ 362689 h 518807"/>
                  <a:gd name="connsiteX79" fmla="*/ 220013 w 440863"/>
                  <a:gd name="connsiteY79" fmla="*/ 354122 h 518807"/>
                  <a:gd name="connsiteX80" fmla="*/ 180032 w 440863"/>
                  <a:gd name="connsiteY80" fmla="*/ 365545 h 518807"/>
                  <a:gd name="connsiteX81" fmla="*/ 158137 w 440863"/>
                  <a:gd name="connsiteY81" fmla="*/ 373160 h 518807"/>
                  <a:gd name="connsiteX82" fmla="*/ 134338 w 440863"/>
                  <a:gd name="connsiteY82" fmla="*/ 363641 h 518807"/>
                  <a:gd name="connsiteX83" fmla="*/ 97213 w 440863"/>
                  <a:gd name="connsiteY83" fmla="*/ 355074 h 518807"/>
                  <a:gd name="connsiteX84" fmla="*/ 61039 w 440863"/>
                  <a:gd name="connsiteY84" fmla="*/ 365545 h 518807"/>
                  <a:gd name="connsiteX85" fmla="*/ 36289 w 440863"/>
                  <a:gd name="connsiteY85" fmla="*/ 375064 h 518807"/>
                  <a:gd name="connsiteX86" fmla="*/ 22961 w 440863"/>
                  <a:gd name="connsiteY86" fmla="*/ 371257 h 518807"/>
                  <a:gd name="connsiteX87" fmla="*/ 6779 w 440863"/>
                  <a:gd name="connsiteY87" fmla="*/ 360785 h 518807"/>
                  <a:gd name="connsiteX88" fmla="*/ 6779 w 440863"/>
                  <a:gd name="connsiteY88" fmla="*/ 360785 h 518807"/>
                  <a:gd name="connsiteX89" fmla="*/ 115 w 440863"/>
                  <a:gd name="connsiteY89" fmla="*/ 357930 h 518807"/>
                  <a:gd name="connsiteX90" fmla="*/ 22010 w 440863"/>
                  <a:gd name="connsiteY90" fmla="*/ 426469 h 518807"/>
                  <a:gd name="connsiteX91" fmla="*/ 32481 w 440863"/>
                  <a:gd name="connsiteY91" fmla="*/ 429325 h 518807"/>
                  <a:gd name="connsiteX92" fmla="*/ 33433 w 440863"/>
                  <a:gd name="connsiteY92" fmla="*/ 429325 h 518807"/>
                  <a:gd name="connsiteX93" fmla="*/ 61991 w 440863"/>
                  <a:gd name="connsiteY93" fmla="*/ 417902 h 518807"/>
                  <a:gd name="connsiteX94" fmla="*/ 98165 w 440863"/>
                  <a:gd name="connsiteY94" fmla="*/ 407430 h 518807"/>
                  <a:gd name="connsiteX95" fmla="*/ 135290 w 440863"/>
                  <a:gd name="connsiteY95" fmla="*/ 415998 h 518807"/>
                  <a:gd name="connsiteX96" fmla="*/ 159089 w 440863"/>
                  <a:gd name="connsiteY96" fmla="*/ 425517 h 518807"/>
                  <a:gd name="connsiteX97" fmla="*/ 180984 w 440863"/>
                  <a:gd name="connsiteY97" fmla="*/ 417902 h 518807"/>
                  <a:gd name="connsiteX98" fmla="*/ 221917 w 440863"/>
                  <a:gd name="connsiteY98" fmla="*/ 406478 h 518807"/>
                  <a:gd name="connsiteX99" fmla="*/ 259043 w 440863"/>
                  <a:gd name="connsiteY99" fmla="*/ 415046 h 518807"/>
                  <a:gd name="connsiteX100" fmla="*/ 283793 w 440863"/>
                  <a:gd name="connsiteY100" fmla="*/ 425517 h 518807"/>
                  <a:gd name="connsiteX101" fmla="*/ 310447 w 440863"/>
                  <a:gd name="connsiteY101" fmla="*/ 415046 h 518807"/>
                  <a:gd name="connsiteX102" fmla="*/ 347573 w 440863"/>
                  <a:gd name="connsiteY102" fmla="*/ 405527 h 518807"/>
                  <a:gd name="connsiteX103" fmla="*/ 385651 w 440863"/>
                  <a:gd name="connsiteY103" fmla="*/ 415046 h 518807"/>
                  <a:gd name="connsiteX104" fmla="*/ 408497 w 440863"/>
                  <a:gd name="connsiteY104" fmla="*/ 423613 h 518807"/>
                  <a:gd name="connsiteX105" fmla="*/ 432296 w 440863"/>
                  <a:gd name="connsiteY105" fmla="*/ 415998 h 518807"/>
                  <a:gd name="connsiteX106" fmla="*/ 440863 w 440863"/>
                  <a:gd name="connsiteY106" fmla="*/ 409334 h 518807"/>
                  <a:gd name="connsiteX107" fmla="*/ 440863 w 440863"/>
                  <a:gd name="connsiteY107" fmla="*/ 357930 h 518807"/>
                  <a:gd name="connsiteX108" fmla="*/ 432296 w 440863"/>
                  <a:gd name="connsiteY108" fmla="*/ 364593 h 518807"/>
                  <a:gd name="connsiteX109" fmla="*/ 409449 w 440863"/>
                  <a:gd name="connsiteY109" fmla="*/ 371257 h 518807"/>
                  <a:gd name="connsiteX110" fmla="*/ 385651 w 440863"/>
                  <a:gd name="connsiteY110" fmla="*/ 362689 h 518807"/>
                  <a:gd name="connsiteX111" fmla="*/ 345669 w 440863"/>
                  <a:gd name="connsiteY111" fmla="*/ 353170 h 518807"/>
                  <a:gd name="connsiteX112" fmla="*/ 438959 w 440863"/>
                  <a:gd name="connsiteY112" fmla="*/ 408382 h 518807"/>
                  <a:gd name="connsiteX113" fmla="*/ 438959 w 440863"/>
                  <a:gd name="connsiteY113" fmla="*/ 408382 h 518807"/>
                  <a:gd name="connsiteX114" fmla="*/ 438959 w 440863"/>
                  <a:gd name="connsiteY114" fmla="*/ 451220 h 518807"/>
                  <a:gd name="connsiteX115" fmla="*/ 438959 w 440863"/>
                  <a:gd name="connsiteY115" fmla="*/ 451220 h 518807"/>
                  <a:gd name="connsiteX116" fmla="*/ 438959 w 440863"/>
                  <a:gd name="connsiteY116" fmla="*/ 408382 h 518807"/>
                  <a:gd name="connsiteX117" fmla="*/ 345669 w 440863"/>
                  <a:gd name="connsiteY117" fmla="*/ 447412 h 518807"/>
                  <a:gd name="connsiteX118" fmla="*/ 308544 w 440863"/>
                  <a:gd name="connsiteY118" fmla="*/ 456931 h 518807"/>
                  <a:gd name="connsiteX119" fmla="*/ 281889 w 440863"/>
                  <a:gd name="connsiteY119" fmla="*/ 467403 h 518807"/>
                  <a:gd name="connsiteX120" fmla="*/ 257139 w 440863"/>
                  <a:gd name="connsiteY120" fmla="*/ 456931 h 518807"/>
                  <a:gd name="connsiteX121" fmla="*/ 220013 w 440863"/>
                  <a:gd name="connsiteY121" fmla="*/ 448364 h 518807"/>
                  <a:gd name="connsiteX122" fmla="*/ 179080 w 440863"/>
                  <a:gd name="connsiteY122" fmla="*/ 459787 h 518807"/>
                  <a:gd name="connsiteX123" fmla="*/ 157185 w 440863"/>
                  <a:gd name="connsiteY123" fmla="*/ 467403 h 518807"/>
                  <a:gd name="connsiteX124" fmla="*/ 133387 w 440863"/>
                  <a:gd name="connsiteY124" fmla="*/ 457883 h 518807"/>
                  <a:gd name="connsiteX125" fmla="*/ 96261 w 440863"/>
                  <a:gd name="connsiteY125" fmla="*/ 449316 h 518807"/>
                  <a:gd name="connsiteX126" fmla="*/ 60087 w 440863"/>
                  <a:gd name="connsiteY126" fmla="*/ 459787 h 518807"/>
                  <a:gd name="connsiteX127" fmla="*/ 59135 w 440863"/>
                  <a:gd name="connsiteY127" fmla="*/ 459787 h 518807"/>
                  <a:gd name="connsiteX128" fmla="*/ 52472 w 440863"/>
                  <a:gd name="connsiteY128" fmla="*/ 465499 h 518807"/>
                  <a:gd name="connsiteX129" fmla="*/ 108636 w 440863"/>
                  <a:gd name="connsiteY129" fmla="*/ 489297 h 518807"/>
                  <a:gd name="connsiteX130" fmla="*/ 302832 w 440863"/>
                  <a:gd name="connsiteY130" fmla="*/ 512144 h 518807"/>
                  <a:gd name="connsiteX131" fmla="*/ 313303 w 440863"/>
                  <a:gd name="connsiteY131" fmla="*/ 506432 h 518807"/>
                  <a:gd name="connsiteX132" fmla="*/ 341861 w 440863"/>
                  <a:gd name="connsiteY132" fmla="*/ 501672 h 518807"/>
                  <a:gd name="connsiteX133" fmla="*/ 382795 w 440863"/>
                  <a:gd name="connsiteY133" fmla="*/ 510240 h 518807"/>
                  <a:gd name="connsiteX134" fmla="*/ 405641 w 440863"/>
                  <a:gd name="connsiteY134" fmla="*/ 518807 h 518807"/>
                  <a:gd name="connsiteX135" fmla="*/ 429440 w 440863"/>
                  <a:gd name="connsiteY135" fmla="*/ 511192 h 518807"/>
                  <a:gd name="connsiteX136" fmla="*/ 438007 w 440863"/>
                  <a:gd name="connsiteY136" fmla="*/ 504528 h 518807"/>
                  <a:gd name="connsiteX137" fmla="*/ 438007 w 440863"/>
                  <a:gd name="connsiteY137" fmla="*/ 474066 h 518807"/>
                  <a:gd name="connsiteX138" fmla="*/ 438007 w 440863"/>
                  <a:gd name="connsiteY138" fmla="*/ 453124 h 518807"/>
                  <a:gd name="connsiteX139" fmla="*/ 429440 w 440863"/>
                  <a:gd name="connsiteY139" fmla="*/ 459787 h 518807"/>
                  <a:gd name="connsiteX140" fmla="*/ 406593 w 440863"/>
                  <a:gd name="connsiteY140" fmla="*/ 467403 h 518807"/>
                  <a:gd name="connsiteX141" fmla="*/ 383747 w 440863"/>
                  <a:gd name="connsiteY141" fmla="*/ 458835 h 518807"/>
                  <a:gd name="connsiteX142" fmla="*/ 345669 w 440863"/>
                  <a:gd name="connsiteY142" fmla="*/ 447412 h 518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440863" h="518807">
                    <a:moveTo>
                      <a:pt x="342813" y="0"/>
                    </a:moveTo>
                    <a:cubicBezTo>
                      <a:pt x="333294" y="0"/>
                      <a:pt x="323775" y="5712"/>
                      <a:pt x="313303" y="23799"/>
                    </a:cubicBezTo>
                    <a:cubicBezTo>
                      <a:pt x="313303" y="23799"/>
                      <a:pt x="293312" y="50453"/>
                      <a:pt x="282841" y="90434"/>
                    </a:cubicBezTo>
                    <a:cubicBezTo>
                      <a:pt x="278081" y="69492"/>
                      <a:pt x="268562" y="44741"/>
                      <a:pt x="251427" y="23799"/>
                    </a:cubicBezTo>
                    <a:cubicBezTo>
                      <a:pt x="251427" y="23799"/>
                      <a:pt x="238100" y="0"/>
                      <a:pt x="220013" y="0"/>
                    </a:cubicBezTo>
                    <a:cubicBezTo>
                      <a:pt x="210494" y="0"/>
                      <a:pt x="200974" y="5712"/>
                      <a:pt x="190503" y="23799"/>
                    </a:cubicBezTo>
                    <a:cubicBezTo>
                      <a:pt x="190503" y="23799"/>
                      <a:pt x="168608" y="52357"/>
                      <a:pt x="159089" y="95194"/>
                    </a:cubicBezTo>
                    <a:cubicBezTo>
                      <a:pt x="154329" y="72348"/>
                      <a:pt x="144810" y="47597"/>
                      <a:pt x="126723" y="23799"/>
                    </a:cubicBezTo>
                    <a:cubicBezTo>
                      <a:pt x="126723" y="23799"/>
                      <a:pt x="113396" y="0"/>
                      <a:pt x="95309" y="0"/>
                    </a:cubicBezTo>
                    <a:cubicBezTo>
                      <a:pt x="85790" y="0"/>
                      <a:pt x="76270" y="5712"/>
                      <a:pt x="65799" y="23799"/>
                    </a:cubicBezTo>
                    <a:cubicBezTo>
                      <a:pt x="65799" y="23799"/>
                      <a:pt x="14394" y="91386"/>
                      <a:pt x="34385" y="172301"/>
                    </a:cubicBezTo>
                    <a:cubicBezTo>
                      <a:pt x="34385" y="172301"/>
                      <a:pt x="41048" y="202763"/>
                      <a:pt x="79126" y="217042"/>
                    </a:cubicBezTo>
                    <a:lnTo>
                      <a:pt x="79126" y="262736"/>
                    </a:lnTo>
                    <a:lnTo>
                      <a:pt x="79126" y="262736"/>
                    </a:lnTo>
                    <a:cubicBezTo>
                      <a:pt x="73414" y="264639"/>
                      <a:pt x="66751" y="266543"/>
                      <a:pt x="61039" y="270351"/>
                    </a:cubicBezTo>
                    <a:cubicBezTo>
                      <a:pt x="61039" y="270351"/>
                      <a:pt x="49616" y="279870"/>
                      <a:pt x="36289" y="279870"/>
                    </a:cubicBezTo>
                    <a:cubicBezTo>
                      <a:pt x="31529" y="279870"/>
                      <a:pt x="27721" y="278918"/>
                      <a:pt x="22961" y="276063"/>
                    </a:cubicBezTo>
                    <a:lnTo>
                      <a:pt x="6779" y="269399"/>
                    </a:lnTo>
                    <a:lnTo>
                      <a:pt x="115" y="266543"/>
                    </a:lnTo>
                    <a:lnTo>
                      <a:pt x="115" y="318900"/>
                    </a:lnTo>
                    <a:lnTo>
                      <a:pt x="6779" y="321756"/>
                    </a:lnTo>
                    <a:lnTo>
                      <a:pt x="22961" y="328419"/>
                    </a:lnTo>
                    <a:cubicBezTo>
                      <a:pt x="27721" y="331275"/>
                      <a:pt x="31529" y="332227"/>
                      <a:pt x="36289" y="332227"/>
                    </a:cubicBezTo>
                    <a:cubicBezTo>
                      <a:pt x="49616" y="332227"/>
                      <a:pt x="61039" y="322708"/>
                      <a:pt x="61039" y="322708"/>
                    </a:cubicBezTo>
                    <a:cubicBezTo>
                      <a:pt x="73414" y="315092"/>
                      <a:pt x="85790" y="312236"/>
                      <a:pt x="97213" y="312236"/>
                    </a:cubicBezTo>
                    <a:cubicBezTo>
                      <a:pt x="118155" y="312236"/>
                      <a:pt x="134338" y="320804"/>
                      <a:pt x="134338" y="320804"/>
                    </a:cubicBezTo>
                    <a:cubicBezTo>
                      <a:pt x="142906" y="328419"/>
                      <a:pt x="151473" y="330323"/>
                      <a:pt x="158137" y="330323"/>
                    </a:cubicBezTo>
                    <a:cubicBezTo>
                      <a:pt x="171464" y="330323"/>
                      <a:pt x="180032" y="322708"/>
                      <a:pt x="180032" y="322708"/>
                    </a:cubicBezTo>
                    <a:cubicBezTo>
                      <a:pt x="194311" y="314140"/>
                      <a:pt x="208590" y="311284"/>
                      <a:pt x="220013" y="311284"/>
                    </a:cubicBezTo>
                    <a:cubicBezTo>
                      <a:pt x="241908" y="311284"/>
                      <a:pt x="257139" y="319852"/>
                      <a:pt x="257139" y="319852"/>
                    </a:cubicBezTo>
                    <a:cubicBezTo>
                      <a:pt x="265706" y="327467"/>
                      <a:pt x="274274" y="330323"/>
                      <a:pt x="281889" y="330323"/>
                    </a:cubicBezTo>
                    <a:cubicBezTo>
                      <a:pt x="297120" y="330323"/>
                      <a:pt x="308544" y="319852"/>
                      <a:pt x="308544" y="319852"/>
                    </a:cubicBezTo>
                    <a:cubicBezTo>
                      <a:pt x="321871" y="312236"/>
                      <a:pt x="334246" y="310333"/>
                      <a:pt x="345669" y="310333"/>
                    </a:cubicBezTo>
                    <a:cubicBezTo>
                      <a:pt x="367564" y="310333"/>
                      <a:pt x="383747" y="319852"/>
                      <a:pt x="383747" y="319852"/>
                    </a:cubicBezTo>
                    <a:cubicBezTo>
                      <a:pt x="391362" y="325563"/>
                      <a:pt x="398978" y="327467"/>
                      <a:pt x="406593" y="327467"/>
                    </a:cubicBezTo>
                    <a:cubicBezTo>
                      <a:pt x="416113" y="327467"/>
                      <a:pt x="424680" y="323660"/>
                      <a:pt x="430392" y="319852"/>
                    </a:cubicBezTo>
                    <a:cubicBezTo>
                      <a:pt x="435152" y="316996"/>
                      <a:pt x="438007" y="314140"/>
                      <a:pt x="438959" y="313188"/>
                    </a:cubicBezTo>
                    <a:lnTo>
                      <a:pt x="438959" y="292245"/>
                    </a:lnTo>
                    <a:lnTo>
                      <a:pt x="438959" y="260832"/>
                    </a:lnTo>
                    <a:cubicBezTo>
                      <a:pt x="438959" y="260832"/>
                      <a:pt x="436103" y="264639"/>
                      <a:pt x="430392" y="267495"/>
                    </a:cubicBezTo>
                    <a:cubicBezTo>
                      <a:pt x="424680" y="271303"/>
                      <a:pt x="417065" y="275111"/>
                      <a:pt x="407545" y="275111"/>
                    </a:cubicBezTo>
                    <a:cubicBezTo>
                      <a:pt x="399930" y="275111"/>
                      <a:pt x="392314" y="273207"/>
                      <a:pt x="384699" y="266543"/>
                    </a:cubicBezTo>
                    <a:cubicBezTo>
                      <a:pt x="384699" y="266543"/>
                      <a:pt x="376131" y="260832"/>
                      <a:pt x="362804" y="257976"/>
                    </a:cubicBezTo>
                    <a:lnTo>
                      <a:pt x="362804" y="214187"/>
                    </a:lnTo>
                    <a:cubicBezTo>
                      <a:pt x="362804" y="214187"/>
                      <a:pt x="399930" y="201811"/>
                      <a:pt x="407545" y="169445"/>
                    </a:cubicBezTo>
                    <a:cubicBezTo>
                      <a:pt x="407545" y="169445"/>
                      <a:pt x="427536" y="89482"/>
                      <a:pt x="376131" y="20943"/>
                    </a:cubicBezTo>
                    <a:cubicBezTo>
                      <a:pt x="374227" y="23799"/>
                      <a:pt x="360900" y="0"/>
                      <a:pt x="342813" y="0"/>
                    </a:cubicBezTo>
                    <a:moveTo>
                      <a:pt x="114348" y="261784"/>
                    </a:moveTo>
                    <a:lnTo>
                      <a:pt x="114348" y="216090"/>
                    </a:lnTo>
                    <a:cubicBezTo>
                      <a:pt x="114348" y="216090"/>
                      <a:pt x="151473" y="203715"/>
                      <a:pt x="159089" y="171349"/>
                    </a:cubicBezTo>
                    <a:cubicBezTo>
                      <a:pt x="159089" y="171349"/>
                      <a:pt x="165753" y="201811"/>
                      <a:pt x="203830" y="216090"/>
                    </a:cubicBezTo>
                    <a:lnTo>
                      <a:pt x="203830" y="260832"/>
                    </a:lnTo>
                    <a:cubicBezTo>
                      <a:pt x="196215" y="262736"/>
                      <a:pt x="188599" y="265591"/>
                      <a:pt x="180032" y="270351"/>
                    </a:cubicBezTo>
                    <a:cubicBezTo>
                      <a:pt x="180032" y="270351"/>
                      <a:pt x="170512" y="277966"/>
                      <a:pt x="158137" y="277966"/>
                    </a:cubicBezTo>
                    <a:cubicBezTo>
                      <a:pt x="150521" y="277966"/>
                      <a:pt x="142906" y="276063"/>
                      <a:pt x="134338" y="268447"/>
                    </a:cubicBezTo>
                    <a:cubicBezTo>
                      <a:pt x="134338" y="268447"/>
                      <a:pt x="126723" y="264639"/>
                      <a:pt x="114348" y="261784"/>
                    </a:cubicBezTo>
                    <a:lnTo>
                      <a:pt x="114348" y="261784"/>
                    </a:lnTo>
                    <a:lnTo>
                      <a:pt x="114348" y="261784"/>
                    </a:lnTo>
                    <a:close/>
                    <a:moveTo>
                      <a:pt x="282841" y="277966"/>
                    </a:moveTo>
                    <a:cubicBezTo>
                      <a:pt x="275226" y="277966"/>
                      <a:pt x="266658" y="275111"/>
                      <a:pt x="258091" y="267495"/>
                    </a:cubicBezTo>
                    <a:cubicBezTo>
                      <a:pt x="258091" y="267495"/>
                      <a:pt x="250475" y="263687"/>
                      <a:pt x="239052" y="260832"/>
                    </a:cubicBezTo>
                    <a:lnTo>
                      <a:pt x="239052" y="216090"/>
                    </a:lnTo>
                    <a:cubicBezTo>
                      <a:pt x="239052" y="216090"/>
                      <a:pt x="273322" y="204667"/>
                      <a:pt x="282841" y="176109"/>
                    </a:cubicBezTo>
                    <a:cubicBezTo>
                      <a:pt x="286649" y="184676"/>
                      <a:pt x="297120" y="205619"/>
                      <a:pt x="326630" y="216090"/>
                    </a:cubicBezTo>
                    <a:lnTo>
                      <a:pt x="326630" y="259880"/>
                    </a:lnTo>
                    <a:cubicBezTo>
                      <a:pt x="326630" y="259880"/>
                      <a:pt x="326630" y="259880"/>
                      <a:pt x="326630" y="259880"/>
                    </a:cubicBezTo>
                    <a:lnTo>
                      <a:pt x="326630" y="260832"/>
                    </a:lnTo>
                    <a:lnTo>
                      <a:pt x="326630" y="259880"/>
                    </a:lnTo>
                    <a:cubicBezTo>
                      <a:pt x="320919" y="261784"/>
                      <a:pt x="315207" y="263687"/>
                      <a:pt x="309495" y="267495"/>
                    </a:cubicBezTo>
                    <a:cubicBezTo>
                      <a:pt x="308544" y="267495"/>
                      <a:pt x="298072" y="277966"/>
                      <a:pt x="282841" y="277966"/>
                    </a:cubicBezTo>
                    <a:moveTo>
                      <a:pt x="438959" y="314140"/>
                    </a:moveTo>
                    <a:cubicBezTo>
                      <a:pt x="438959" y="314140"/>
                      <a:pt x="438007" y="314140"/>
                      <a:pt x="438959" y="314140"/>
                    </a:cubicBezTo>
                    <a:lnTo>
                      <a:pt x="438959" y="357930"/>
                    </a:lnTo>
                    <a:cubicBezTo>
                      <a:pt x="438959" y="357930"/>
                      <a:pt x="438959" y="357930"/>
                      <a:pt x="438959" y="357930"/>
                    </a:cubicBezTo>
                    <a:lnTo>
                      <a:pt x="438959" y="314140"/>
                    </a:lnTo>
                    <a:close/>
                    <a:moveTo>
                      <a:pt x="345669" y="353170"/>
                    </a:moveTo>
                    <a:cubicBezTo>
                      <a:pt x="334246" y="353170"/>
                      <a:pt x="321871" y="356026"/>
                      <a:pt x="308544" y="362689"/>
                    </a:cubicBezTo>
                    <a:cubicBezTo>
                      <a:pt x="308544" y="362689"/>
                      <a:pt x="297120" y="373160"/>
                      <a:pt x="281889" y="373160"/>
                    </a:cubicBezTo>
                    <a:cubicBezTo>
                      <a:pt x="274274" y="373160"/>
                      <a:pt x="265706" y="370305"/>
                      <a:pt x="257139" y="362689"/>
                    </a:cubicBezTo>
                    <a:cubicBezTo>
                      <a:pt x="257139" y="362689"/>
                      <a:pt x="241908" y="354122"/>
                      <a:pt x="220013" y="354122"/>
                    </a:cubicBezTo>
                    <a:cubicBezTo>
                      <a:pt x="207638" y="354122"/>
                      <a:pt x="194311" y="356978"/>
                      <a:pt x="180032" y="365545"/>
                    </a:cubicBezTo>
                    <a:cubicBezTo>
                      <a:pt x="180032" y="365545"/>
                      <a:pt x="170512" y="373160"/>
                      <a:pt x="158137" y="373160"/>
                    </a:cubicBezTo>
                    <a:cubicBezTo>
                      <a:pt x="150521" y="373160"/>
                      <a:pt x="142906" y="371257"/>
                      <a:pt x="134338" y="363641"/>
                    </a:cubicBezTo>
                    <a:cubicBezTo>
                      <a:pt x="134338" y="363641"/>
                      <a:pt x="118155" y="355074"/>
                      <a:pt x="97213" y="355074"/>
                    </a:cubicBezTo>
                    <a:cubicBezTo>
                      <a:pt x="85790" y="355074"/>
                      <a:pt x="73414" y="357930"/>
                      <a:pt x="61039" y="365545"/>
                    </a:cubicBezTo>
                    <a:cubicBezTo>
                      <a:pt x="61039" y="365545"/>
                      <a:pt x="49616" y="375064"/>
                      <a:pt x="36289" y="375064"/>
                    </a:cubicBezTo>
                    <a:cubicBezTo>
                      <a:pt x="31529" y="375064"/>
                      <a:pt x="27721" y="374112"/>
                      <a:pt x="22961" y="371257"/>
                    </a:cubicBezTo>
                    <a:lnTo>
                      <a:pt x="6779" y="360785"/>
                    </a:lnTo>
                    <a:lnTo>
                      <a:pt x="6779" y="360785"/>
                    </a:lnTo>
                    <a:lnTo>
                      <a:pt x="115" y="357930"/>
                    </a:lnTo>
                    <a:cubicBezTo>
                      <a:pt x="-837" y="372209"/>
                      <a:pt x="3923" y="399815"/>
                      <a:pt x="22010" y="426469"/>
                    </a:cubicBezTo>
                    <a:cubicBezTo>
                      <a:pt x="24865" y="428373"/>
                      <a:pt x="28673" y="428373"/>
                      <a:pt x="32481" y="429325"/>
                    </a:cubicBezTo>
                    <a:cubicBezTo>
                      <a:pt x="32481" y="429325"/>
                      <a:pt x="33433" y="429325"/>
                      <a:pt x="33433" y="429325"/>
                    </a:cubicBezTo>
                    <a:cubicBezTo>
                      <a:pt x="47712" y="429325"/>
                      <a:pt x="61991" y="417902"/>
                      <a:pt x="61991" y="417902"/>
                    </a:cubicBezTo>
                    <a:cubicBezTo>
                      <a:pt x="74366" y="410286"/>
                      <a:pt x="86741" y="407430"/>
                      <a:pt x="98165" y="407430"/>
                    </a:cubicBezTo>
                    <a:cubicBezTo>
                      <a:pt x="119107" y="407430"/>
                      <a:pt x="135290" y="415998"/>
                      <a:pt x="135290" y="415998"/>
                    </a:cubicBezTo>
                    <a:cubicBezTo>
                      <a:pt x="143858" y="423613"/>
                      <a:pt x="152425" y="425517"/>
                      <a:pt x="159089" y="425517"/>
                    </a:cubicBezTo>
                    <a:cubicBezTo>
                      <a:pt x="172416" y="425517"/>
                      <a:pt x="180984" y="417902"/>
                      <a:pt x="180984" y="417902"/>
                    </a:cubicBezTo>
                    <a:cubicBezTo>
                      <a:pt x="195263" y="409334"/>
                      <a:pt x="209542" y="406478"/>
                      <a:pt x="221917" y="406478"/>
                    </a:cubicBezTo>
                    <a:cubicBezTo>
                      <a:pt x="243812" y="406478"/>
                      <a:pt x="259043" y="415046"/>
                      <a:pt x="259043" y="415046"/>
                    </a:cubicBezTo>
                    <a:cubicBezTo>
                      <a:pt x="267610" y="422661"/>
                      <a:pt x="276178" y="425517"/>
                      <a:pt x="283793" y="425517"/>
                    </a:cubicBezTo>
                    <a:cubicBezTo>
                      <a:pt x="299024" y="425517"/>
                      <a:pt x="310447" y="415046"/>
                      <a:pt x="310447" y="415046"/>
                    </a:cubicBezTo>
                    <a:cubicBezTo>
                      <a:pt x="323775" y="407430"/>
                      <a:pt x="336150" y="405527"/>
                      <a:pt x="347573" y="405527"/>
                    </a:cubicBezTo>
                    <a:cubicBezTo>
                      <a:pt x="369468" y="405527"/>
                      <a:pt x="385651" y="415046"/>
                      <a:pt x="385651" y="415046"/>
                    </a:cubicBezTo>
                    <a:cubicBezTo>
                      <a:pt x="393266" y="420757"/>
                      <a:pt x="400882" y="423613"/>
                      <a:pt x="408497" y="423613"/>
                    </a:cubicBezTo>
                    <a:cubicBezTo>
                      <a:pt x="418017" y="423613"/>
                      <a:pt x="426584" y="419806"/>
                      <a:pt x="432296" y="415998"/>
                    </a:cubicBezTo>
                    <a:cubicBezTo>
                      <a:pt x="437055" y="413142"/>
                      <a:pt x="439911" y="410286"/>
                      <a:pt x="440863" y="409334"/>
                    </a:cubicBezTo>
                    <a:lnTo>
                      <a:pt x="440863" y="357930"/>
                    </a:lnTo>
                    <a:cubicBezTo>
                      <a:pt x="439911" y="358881"/>
                      <a:pt x="437055" y="361737"/>
                      <a:pt x="432296" y="364593"/>
                    </a:cubicBezTo>
                    <a:cubicBezTo>
                      <a:pt x="426584" y="368401"/>
                      <a:pt x="418969" y="371257"/>
                      <a:pt x="409449" y="371257"/>
                    </a:cubicBezTo>
                    <a:cubicBezTo>
                      <a:pt x="401834" y="371257"/>
                      <a:pt x="394218" y="369353"/>
                      <a:pt x="385651" y="362689"/>
                    </a:cubicBezTo>
                    <a:cubicBezTo>
                      <a:pt x="383747" y="362689"/>
                      <a:pt x="367564" y="353170"/>
                      <a:pt x="345669" y="353170"/>
                    </a:cubicBezTo>
                    <a:moveTo>
                      <a:pt x="438959" y="408382"/>
                    </a:moveTo>
                    <a:cubicBezTo>
                      <a:pt x="438959" y="408382"/>
                      <a:pt x="438007" y="408382"/>
                      <a:pt x="438959" y="408382"/>
                    </a:cubicBezTo>
                    <a:lnTo>
                      <a:pt x="438959" y="451220"/>
                    </a:lnTo>
                    <a:cubicBezTo>
                      <a:pt x="438959" y="451220"/>
                      <a:pt x="438959" y="451220"/>
                      <a:pt x="438959" y="451220"/>
                    </a:cubicBezTo>
                    <a:lnTo>
                      <a:pt x="438959" y="408382"/>
                    </a:lnTo>
                    <a:close/>
                    <a:moveTo>
                      <a:pt x="345669" y="447412"/>
                    </a:moveTo>
                    <a:cubicBezTo>
                      <a:pt x="334246" y="447412"/>
                      <a:pt x="321871" y="450268"/>
                      <a:pt x="308544" y="456931"/>
                    </a:cubicBezTo>
                    <a:cubicBezTo>
                      <a:pt x="308544" y="456931"/>
                      <a:pt x="297120" y="467403"/>
                      <a:pt x="281889" y="467403"/>
                    </a:cubicBezTo>
                    <a:cubicBezTo>
                      <a:pt x="274274" y="467403"/>
                      <a:pt x="265706" y="464547"/>
                      <a:pt x="257139" y="456931"/>
                    </a:cubicBezTo>
                    <a:cubicBezTo>
                      <a:pt x="257139" y="456931"/>
                      <a:pt x="241908" y="448364"/>
                      <a:pt x="220013" y="448364"/>
                    </a:cubicBezTo>
                    <a:cubicBezTo>
                      <a:pt x="207638" y="448364"/>
                      <a:pt x="193359" y="451220"/>
                      <a:pt x="179080" y="459787"/>
                    </a:cubicBezTo>
                    <a:cubicBezTo>
                      <a:pt x="179080" y="459787"/>
                      <a:pt x="169560" y="467403"/>
                      <a:pt x="157185" y="467403"/>
                    </a:cubicBezTo>
                    <a:cubicBezTo>
                      <a:pt x="149570" y="467403"/>
                      <a:pt x="141954" y="465499"/>
                      <a:pt x="133387" y="457883"/>
                    </a:cubicBezTo>
                    <a:cubicBezTo>
                      <a:pt x="133387" y="457883"/>
                      <a:pt x="117204" y="449316"/>
                      <a:pt x="96261" y="449316"/>
                    </a:cubicBezTo>
                    <a:cubicBezTo>
                      <a:pt x="84838" y="449316"/>
                      <a:pt x="72462" y="452172"/>
                      <a:pt x="60087" y="459787"/>
                    </a:cubicBezTo>
                    <a:lnTo>
                      <a:pt x="59135" y="459787"/>
                    </a:lnTo>
                    <a:lnTo>
                      <a:pt x="52472" y="465499"/>
                    </a:lnTo>
                    <a:cubicBezTo>
                      <a:pt x="66751" y="476922"/>
                      <a:pt x="85790" y="485489"/>
                      <a:pt x="108636" y="489297"/>
                    </a:cubicBezTo>
                    <a:cubicBezTo>
                      <a:pt x="122915" y="493105"/>
                      <a:pt x="217157" y="488345"/>
                      <a:pt x="302832" y="512144"/>
                    </a:cubicBezTo>
                    <a:cubicBezTo>
                      <a:pt x="306640" y="510240"/>
                      <a:pt x="310447" y="508336"/>
                      <a:pt x="313303" y="506432"/>
                    </a:cubicBezTo>
                    <a:cubicBezTo>
                      <a:pt x="322823" y="502624"/>
                      <a:pt x="332342" y="501672"/>
                      <a:pt x="341861" y="501672"/>
                    </a:cubicBezTo>
                    <a:cubicBezTo>
                      <a:pt x="364708" y="501672"/>
                      <a:pt x="382795" y="510240"/>
                      <a:pt x="382795" y="510240"/>
                    </a:cubicBezTo>
                    <a:cubicBezTo>
                      <a:pt x="390410" y="515951"/>
                      <a:pt x="398026" y="518807"/>
                      <a:pt x="405641" y="518807"/>
                    </a:cubicBezTo>
                    <a:cubicBezTo>
                      <a:pt x="415161" y="518807"/>
                      <a:pt x="423728" y="515000"/>
                      <a:pt x="429440" y="511192"/>
                    </a:cubicBezTo>
                    <a:cubicBezTo>
                      <a:pt x="435152" y="507384"/>
                      <a:pt x="438007" y="504528"/>
                      <a:pt x="438007" y="504528"/>
                    </a:cubicBezTo>
                    <a:lnTo>
                      <a:pt x="438007" y="474066"/>
                    </a:lnTo>
                    <a:lnTo>
                      <a:pt x="438007" y="453124"/>
                    </a:lnTo>
                    <a:cubicBezTo>
                      <a:pt x="437055" y="454075"/>
                      <a:pt x="434200" y="456931"/>
                      <a:pt x="429440" y="459787"/>
                    </a:cubicBezTo>
                    <a:cubicBezTo>
                      <a:pt x="423728" y="463595"/>
                      <a:pt x="416113" y="467403"/>
                      <a:pt x="406593" y="467403"/>
                    </a:cubicBezTo>
                    <a:cubicBezTo>
                      <a:pt x="399930" y="467403"/>
                      <a:pt x="391362" y="465499"/>
                      <a:pt x="383747" y="458835"/>
                    </a:cubicBezTo>
                    <a:cubicBezTo>
                      <a:pt x="383747" y="456931"/>
                      <a:pt x="367564" y="447412"/>
                      <a:pt x="345669" y="4474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3B6ADCDE-8659-AEAE-C0E2-5BF6B7CB27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3910" y="2332572"/>
            <a:ext cx="1471054" cy="293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44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bre 12">
            <a:extLst>
              <a:ext uri="{FF2B5EF4-FFF2-40B4-BE49-F238E27FC236}">
                <a16:creationId xmlns:a16="http://schemas.microsoft.com/office/drawing/2014/main" id="{5D059A36-0861-D1E6-5484-57929FF456B9}"/>
              </a:ext>
            </a:extLst>
          </p:cNvPr>
          <p:cNvSpPr/>
          <p:nvPr userDrawn="1"/>
        </p:nvSpPr>
        <p:spPr>
          <a:xfrm>
            <a:off x="0" y="0"/>
            <a:ext cx="12193270" cy="6858000"/>
          </a:xfrm>
          <a:custGeom>
            <a:avLst/>
            <a:gdLst>
              <a:gd name="connsiteX0" fmla="*/ 0 w 12193270"/>
              <a:gd name="connsiteY0" fmla="*/ 0 h 6858000"/>
              <a:gd name="connsiteX1" fmla="*/ 12193270 w 12193270"/>
              <a:gd name="connsiteY1" fmla="*/ 0 h 6858000"/>
              <a:gd name="connsiteX2" fmla="*/ 12193270 w 12193270"/>
              <a:gd name="connsiteY2" fmla="*/ 6858000 h 6858000"/>
              <a:gd name="connsiteX3" fmla="*/ 0 w 121932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70" h="6858000">
                <a:moveTo>
                  <a:pt x="0" y="0"/>
                </a:moveTo>
                <a:lnTo>
                  <a:pt x="12193270" y="0"/>
                </a:lnTo>
                <a:lnTo>
                  <a:pt x="1219327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DFE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" name="Forma libre 1">
            <a:extLst>
              <a:ext uri="{FF2B5EF4-FFF2-40B4-BE49-F238E27FC236}">
                <a16:creationId xmlns:a16="http://schemas.microsoft.com/office/drawing/2014/main" id="{E234ADE8-52EC-8809-D648-235B66A89CA6}"/>
              </a:ext>
            </a:extLst>
          </p:cNvPr>
          <p:cNvSpPr/>
          <p:nvPr userDrawn="1"/>
        </p:nvSpPr>
        <p:spPr>
          <a:xfrm>
            <a:off x="4599539" y="1513395"/>
            <a:ext cx="2994207" cy="3809203"/>
          </a:xfrm>
          <a:custGeom>
            <a:avLst/>
            <a:gdLst>
              <a:gd name="connsiteX0" fmla="*/ 294184 w 368043"/>
              <a:gd name="connsiteY0" fmla="*/ 225347 h 468221"/>
              <a:gd name="connsiteX1" fmla="*/ 347074 w 368043"/>
              <a:gd name="connsiteY1" fmla="*/ 263844 h 468221"/>
              <a:gd name="connsiteX2" fmla="*/ 368043 w 368043"/>
              <a:gd name="connsiteY2" fmla="*/ 328006 h 468221"/>
              <a:gd name="connsiteX3" fmla="*/ 352082 w 368043"/>
              <a:gd name="connsiteY3" fmla="*/ 392167 h 468221"/>
              <a:gd name="connsiteX4" fmla="*/ 310145 w 368043"/>
              <a:gd name="connsiteY4" fmla="*/ 435671 h 468221"/>
              <a:gd name="connsiteX5" fmla="*/ 251308 w 368043"/>
              <a:gd name="connsiteY5" fmla="*/ 460397 h 468221"/>
              <a:gd name="connsiteX6" fmla="*/ 184022 w 368043"/>
              <a:gd name="connsiteY6" fmla="*/ 468222 h 468221"/>
              <a:gd name="connsiteX7" fmla="*/ 116422 w 368043"/>
              <a:gd name="connsiteY7" fmla="*/ 460710 h 468221"/>
              <a:gd name="connsiteX8" fmla="*/ 57585 w 368043"/>
              <a:gd name="connsiteY8" fmla="*/ 436297 h 468221"/>
              <a:gd name="connsiteX9" fmla="*/ 15961 w 368043"/>
              <a:gd name="connsiteY9" fmla="*/ 392793 h 468221"/>
              <a:gd name="connsiteX10" fmla="*/ 0 w 368043"/>
              <a:gd name="connsiteY10" fmla="*/ 328632 h 468221"/>
              <a:gd name="connsiteX11" fmla="*/ 20186 w 368043"/>
              <a:gd name="connsiteY11" fmla="*/ 266035 h 468221"/>
              <a:gd name="connsiteX12" fmla="*/ 73390 w 368043"/>
              <a:gd name="connsiteY12" fmla="*/ 225973 h 468221"/>
              <a:gd name="connsiteX13" fmla="*/ 73390 w 368043"/>
              <a:gd name="connsiteY13" fmla="*/ 224095 h 468221"/>
              <a:gd name="connsiteX14" fmla="*/ 26289 w 368043"/>
              <a:gd name="connsiteY14" fmla="*/ 189354 h 468221"/>
              <a:gd name="connsiteX15" fmla="*/ 6729 w 368043"/>
              <a:gd name="connsiteY15" fmla="*/ 130827 h 468221"/>
              <a:gd name="connsiteX16" fmla="*/ 21751 w 368043"/>
              <a:gd name="connsiteY16" fmla="*/ 71360 h 468221"/>
              <a:gd name="connsiteX17" fmla="*/ 61497 w 368043"/>
              <a:gd name="connsiteY17" fmla="*/ 30672 h 468221"/>
              <a:gd name="connsiteX18" fmla="*/ 118300 w 368043"/>
              <a:gd name="connsiteY18" fmla="*/ 7511 h 468221"/>
              <a:gd name="connsiteX19" fmla="*/ 183552 w 368043"/>
              <a:gd name="connsiteY19" fmla="*/ 0 h 468221"/>
              <a:gd name="connsiteX20" fmla="*/ 248179 w 368043"/>
              <a:gd name="connsiteY20" fmla="*/ 7511 h 468221"/>
              <a:gd name="connsiteX21" fmla="*/ 304981 w 368043"/>
              <a:gd name="connsiteY21" fmla="*/ 30672 h 468221"/>
              <a:gd name="connsiteX22" fmla="*/ 345197 w 368043"/>
              <a:gd name="connsiteY22" fmla="*/ 71360 h 468221"/>
              <a:gd name="connsiteX23" fmla="*/ 360532 w 368043"/>
              <a:gd name="connsiteY23" fmla="*/ 130827 h 468221"/>
              <a:gd name="connsiteX24" fmla="*/ 342380 w 368043"/>
              <a:gd name="connsiteY24" fmla="*/ 189354 h 468221"/>
              <a:gd name="connsiteX25" fmla="*/ 294184 w 368043"/>
              <a:gd name="connsiteY25" fmla="*/ 223469 h 468221"/>
              <a:gd name="connsiteX26" fmla="*/ 294184 w 368043"/>
              <a:gd name="connsiteY26" fmla="*/ 225347 h 468221"/>
              <a:gd name="connsiteX27" fmla="*/ 183709 w 368043"/>
              <a:gd name="connsiteY27" fmla="*/ 282310 h 468221"/>
              <a:gd name="connsiteX28" fmla="*/ 154290 w 368043"/>
              <a:gd name="connsiteY28" fmla="*/ 293578 h 468221"/>
              <a:gd name="connsiteX29" fmla="*/ 144588 w 368043"/>
              <a:gd name="connsiteY29" fmla="*/ 319242 h 468221"/>
              <a:gd name="connsiteX30" fmla="*/ 154290 w 368043"/>
              <a:gd name="connsiteY30" fmla="*/ 344594 h 468221"/>
              <a:gd name="connsiteX31" fmla="*/ 183709 w 368043"/>
              <a:gd name="connsiteY31" fmla="*/ 355548 h 468221"/>
              <a:gd name="connsiteX32" fmla="*/ 213127 w 368043"/>
              <a:gd name="connsiteY32" fmla="*/ 344594 h 468221"/>
              <a:gd name="connsiteX33" fmla="*/ 222829 w 368043"/>
              <a:gd name="connsiteY33" fmla="*/ 319242 h 468221"/>
              <a:gd name="connsiteX34" fmla="*/ 213127 w 368043"/>
              <a:gd name="connsiteY34" fmla="*/ 293578 h 468221"/>
              <a:gd name="connsiteX35" fmla="*/ 183709 w 368043"/>
              <a:gd name="connsiteY35" fmla="*/ 282310 h 468221"/>
              <a:gd name="connsiteX36" fmla="*/ 183709 w 368043"/>
              <a:gd name="connsiteY36" fmla="*/ 110796 h 468221"/>
              <a:gd name="connsiteX37" fmla="*/ 156950 w 368043"/>
              <a:gd name="connsiteY37" fmla="*/ 121124 h 468221"/>
              <a:gd name="connsiteX38" fmla="*/ 147249 w 368043"/>
              <a:gd name="connsiteY38" fmla="*/ 143346 h 468221"/>
              <a:gd name="connsiteX39" fmla="*/ 156950 w 368043"/>
              <a:gd name="connsiteY39" fmla="*/ 166507 h 468221"/>
              <a:gd name="connsiteX40" fmla="*/ 183709 w 368043"/>
              <a:gd name="connsiteY40" fmla="*/ 177148 h 468221"/>
              <a:gd name="connsiteX41" fmla="*/ 210467 w 368043"/>
              <a:gd name="connsiteY41" fmla="*/ 166507 h 468221"/>
              <a:gd name="connsiteX42" fmla="*/ 220325 w 368043"/>
              <a:gd name="connsiteY42" fmla="*/ 143346 h 468221"/>
              <a:gd name="connsiteX43" fmla="*/ 210467 w 368043"/>
              <a:gd name="connsiteY43" fmla="*/ 121124 h 468221"/>
              <a:gd name="connsiteX44" fmla="*/ 183709 w 368043"/>
              <a:gd name="connsiteY44" fmla="*/ 110796 h 46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68043" h="468221">
                <a:moveTo>
                  <a:pt x="294184" y="225347"/>
                </a:moveTo>
                <a:cubicBezTo>
                  <a:pt x="315465" y="233328"/>
                  <a:pt x="333148" y="246161"/>
                  <a:pt x="347074" y="263844"/>
                </a:cubicBezTo>
                <a:cubicBezTo>
                  <a:pt x="361001" y="281528"/>
                  <a:pt x="368043" y="302967"/>
                  <a:pt x="368043" y="328006"/>
                </a:cubicBezTo>
                <a:cubicBezTo>
                  <a:pt x="368043" y="353044"/>
                  <a:pt x="362723" y="374483"/>
                  <a:pt x="352082" y="392167"/>
                </a:cubicBezTo>
                <a:cubicBezTo>
                  <a:pt x="341441" y="409850"/>
                  <a:pt x="327514" y="424404"/>
                  <a:pt x="310145" y="435671"/>
                </a:cubicBezTo>
                <a:cubicBezTo>
                  <a:pt x="292776" y="446939"/>
                  <a:pt x="273216" y="455233"/>
                  <a:pt x="251308" y="460397"/>
                </a:cubicBezTo>
                <a:cubicBezTo>
                  <a:pt x="229401" y="465561"/>
                  <a:pt x="207024" y="468222"/>
                  <a:pt x="184022" y="468222"/>
                </a:cubicBezTo>
                <a:cubicBezTo>
                  <a:pt x="161019" y="468222"/>
                  <a:pt x="138485" y="465718"/>
                  <a:pt x="116422" y="460710"/>
                </a:cubicBezTo>
                <a:cubicBezTo>
                  <a:pt x="94358" y="455702"/>
                  <a:pt x="74642" y="447565"/>
                  <a:pt x="57585" y="436297"/>
                </a:cubicBezTo>
                <a:cubicBezTo>
                  <a:pt x="40529" y="425030"/>
                  <a:pt x="26602" y="410476"/>
                  <a:pt x="15961" y="392793"/>
                </a:cubicBezTo>
                <a:cubicBezTo>
                  <a:pt x="5321" y="375109"/>
                  <a:pt x="0" y="353670"/>
                  <a:pt x="0" y="328632"/>
                </a:cubicBezTo>
                <a:cubicBezTo>
                  <a:pt x="0" y="304375"/>
                  <a:pt x="6729" y="283562"/>
                  <a:pt x="20186" y="266035"/>
                </a:cubicBezTo>
                <a:cubicBezTo>
                  <a:pt x="33643" y="248508"/>
                  <a:pt x="51482" y="235206"/>
                  <a:pt x="73390" y="225973"/>
                </a:cubicBezTo>
                <a:lnTo>
                  <a:pt x="73390" y="224095"/>
                </a:lnTo>
                <a:cubicBezTo>
                  <a:pt x="54925" y="217053"/>
                  <a:pt x="39277" y="205473"/>
                  <a:pt x="26289" y="189354"/>
                </a:cubicBezTo>
                <a:cubicBezTo>
                  <a:pt x="13301" y="173236"/>
                  <a:pt x="6729" y="153831"/>
                  <a:pt x="6729" y="130827"/>
                </a:cubicBezTo>
                <a:cubicBezTo>
                  <a:pt x="6729" y="107822"/>
                  <a:pt x="11736" y="88104"/>
                  <a:pt x="21751" y="71360"/>
                </a:cubicBezTo>
                <a:cubicBezTo>
                  <a:pt x="31766" y="54615"/>
                  <a:pt x="45067" y="41157"/>
                  <a:pt x="61497" y="30672"/>
                </a:cubicBezTo>
                <a:cubicBezTo>
                  <a:pt x="77928" y="20187"/>
                  <a:pt x="96862" y="12519"/>
                  <a:pt x="118300" y="7511"/>
                </a:cubicBezTo>
                <a:cubicBezTo>
                  <a:pt x="139581" y="2504"/>
                  <a:pt x="161332" y="0"/>
                  <a:pt x="183552" y="0"/>
                </a:cubicBezTo>
                <a:cubicBezTo>
                  <a:pt x="205303" y="0"/>
                  <a:pt x="226741" y="2504"/>
                  <a:pt x="248179" y="7511"/>
                </a:cubicBezTo>
                <a:cubicBezTo>
                  <a:pt x="269460" y="12519"/>
                  <a:pt x="288394" y="20187"/>
                  <a:pt x="304981" y="30672"/>
                </a:cubicBezTo>
                <a:cubicBezTo>
                  <a:pt x="321412" y="41157"/>
                  <a:pt x="334869" y="54615"/>
                  <a:pt x="345197" y="71360"/>
                </a:cubicBezTo>
                <a:cubicBezTo>
                  <a:pt x="355368" y="88104"/>
                  <a:pt x="360532" y="107822"/>
                  <a:pt x="360532" y="130827"/>
                </a:cubicBezTo>
                <a:cubicBezTo>
                  <a:pt x="360532" y="153831"/>
                  <a:pt x="354429" y="173236"/>
                  <a:pt x="342380" y="189354"/>
                </a:cubicBezTo>
                <a:cubicBezTo>
                  <a:pt x="330331" y="205473"/>
                  <a:pt x="314213" y="216740"/>
                  <a:pt x="294184" y="223469"/>
                </a:cubicBezTo>
                <a:lnTo>
                  <a:pt x="294184" y="225347"/>
                </a:lnTo>
                <a:close/>
                <a:moveTo>
                  <a:pt x="183709" y="282310"/>
                </a:moveTo>
                <a:cubicBezTo>
                  <a:pt x="170721" y="282310"/>
                  <a:pt x="160862" y="286066"/>
                  <a:pt x="154290" y="293578"/>
                </a:cubicBezTo>
                <a:cubicBezTo>
                  <a:pt x="147718" y="301089"/>
                  <a:pt x="144588" y="309696"/>
                  <a:pt x="144588" y="319242"/>
                </a:cubicBezTo>
                <a:cubicBezTo>
                  <a:pt x="144588" y="328788"/>
                  <a:pt x="147874" y="337239"/>
                  <a:pt x="154290" y="344594"/>
                </a:cubicBezTo>
                <a:cubicBezTo>
                  <a:pt x="160862" y="351949"/>
                  <a:pt x="170564" y="355548"/>
                  <a:pt x="183709" y="355548"/>
                </a:cubicBezTo>
                <a:cubicBezTo>
                  <a:pt x="196697" y="355548"/>
                  <a:pt x="206555" y="351949"/>
                  <a:pt x="213127" y="344594"/>
                </a:cubicBezTo>
                <a:cubicBezTo>
                  <a:pt x="219699" y="337239"/>
                  <a:pt x="222829" y="328788"/>
                  <a:pt x="222829" y="319242"/>
                </a:cubicBezTo>
                <a:cubicBezTo>
                  <a:pt x="222829" y="309696"/>
                  <a:pt x="219543" y="301089"/>
                  <a:pt x="213127" y="293578"/>
                </a:cubicBezTo>
                <a:cubicBezTo>
                  <a:pt x="206555" y="286066"/>
                  <a:pt x="196697" y="282310"/>
                  <a:pt x="183709" y="282310"/>
                </a:cubicBezTo>
                <a:close/>
                <a:moveTo>
                  <a:pt x="183709" y="110796"/>
                </a:moveTo>
                <a:cubicBezTo>
                  <a:pt x="172285" y="110796"/>
                  <a:pt x="163366" y="114239"/>
                  <a:pt x="156950" y="121124"/>
                </a:cubicBezTo>
                <a:cubicBezTo>
                  <a:pt x="150378" y="128010"/>
                  <a:pt x="147249" y="135365"/>
                  <a:pt x="147249" y="143346"/>
                </a:cubicBezTo>
                <a:cubicBezTo>
                  <a:pt x="147249" y="151640"/>
                  <a:pt x="150535" y="159464"/>
                  <a:pt x="156950" y="166507"/>
                </a:cubicBezTo>
                <a:cubicBezTo>
                  <a:pt x="163522" y="173549"/>
                  <a:pt x="172442" y="177148"/>
                  <a:pt x="183709" y="177148"/>
                </a:cubicBezTo>
                <a:cubicBezTo>
                  <a:pt x="194975" y="177148"/>
                  <a:pt x="204051" y="173549"/>
                  <a:pt x="210467" y="166507"/>
                </a:cubicBezTo>
                <a:cubicBezTo>
                  <a:pt x="217039" y="159464"/>
                  <a:pt x="220325" y="151640"/>
                  <a:pt x="220325" y="143346"/>
                </a:cubicBezTo>
                <a:cubicBezTo>
                  <a:pt x="220325" y="135365"/>
                  <a:pt x="217039" y="128010"/>
                  <a:pt x="210467" y="121124"/>
                </a:cubicBezTo>
                <a:cubicBezTo>
                  <a:pt x="204051" y="114239"/>
                  <a:pt x="195132" y="110796"/>
                  <a:pt x="183709" y="110796"/>
                </a:cubicBezTo>
                <a:close/>
              </a:path>
            </a:pathLst>
          </a:custGeom>
          <a:solidFill>
            <a:srgbClr val="FFFFFF"/>
          </a:solidFill>
          <a:ln w="156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B70F4A0-3F51-C5EB-F28C-A846FFD38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085" y="2825000"/>
            <a:ext cx="9039830" cy="2379035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>
              <a:defRPr sz="4800" spc="-10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113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FF2B5EF4-FFF2-40B4-BE49-F238E27FC236}">
                <a16:creationId xmlns:a16="http://schemas.microsoft.com/office/drawing/2014/main" id="{E49B074C-7BB9-8BDE-5F75-AF437E5E3C56}"/>
              </a:ext>
            </a:extLst>
          </p:cNvPr>
          <p:cNvSpPr/>
          <p:nvPr userDrawn="1"/>
        </p:nvSpPr>
        <p:spPr>
          <a:xfrm>
            <a:off x="0" y="0"/>
            <a:ext cx="12193270" cy="6858000"/>
          </a:xfrm>
          <a:custGeom>
            <a:avLst/>
            <a:gdLst>
              <a:gd name="connsiteX0" fmla="*/ 0 w 12193270"/>
              <a:gd name="connsiteY0" fmla="*/ 0 h 6858000"/>
              <a:gd name="connsiteX1" fmla="*/ 12193270 w 12193270"/>
              <a:gd name="connsiteY1" fmla="*/ 0 h 6858000"/>
              <a:gd name="connsiteX2" fmla="*/ 12193270 w 12193270"/>
              <a:gd name="connsiteY2" fmla="*/ 6858000 h 6858000"/>
              <a:gd name="connsiteX3" fmla="*/ 0 w 121932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70" h="6858000">
                <a:moveTo>
                  <a:pt x="0" y="0"/>
                </a:moveTo>
                <a:lnTo>
                  <a:pt x="12193270" y="0"/>
                </a:lnTo>
                <a:lnTo>
                  <a:pt x="1219327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DFE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8FCDF163-C994-627B-CC31-B6A878C8AC46}"/>
              </a:ext>
            </a:extLst>
          </p:cNvPr>
          <p:cNvSpPr/>
          <p:nvPr userDrawn="1"/>
        </p:nvSpPr>
        <p:spPr>
          <a:xfrm>
            <a:off x="4516785" y="1513395"/>
            <a:ext cx="3157153" cy="3707355"/>
          </a:xfrm>
          <a:custGeom>
            <a:avLst/>
            <a:gdLst>
              <a:gd name="connsiteX0" fmla="*/ 151473 w 388072"/>
              <a:gd name="connsiteY0" fmla="*/ 316738 h 455702"/>
              <a:gd name="connsiteX1" fmla="*/ 95453 w 388072"/>
              <a:gd name="connsiteY1" fmla="*/ 307036 h 455702"/>
              <a:gd name="connsiteX2" fmla="*/ 46944 w 388072"/>
              <a:gd name="connsiteY2" fmla="*/ 278554 h 455702"/>
              <a:gd name="connsiteX3" fmla="*/ 12831 w 388072"/>
              <a:gd name="connsiteY3" fmla="*/ 232233 h 455702"/>
              <a:gd name="connsiteX4" fmla="*/ 0 w 388072"/>
              <a:gd name="connsiteY4" fmla="*/ 169011 h 455702"/>
              <a:gd name="connsiteX5" fmla="*/ 15648 w 388072"/>
              <a:gd name="connsiteY5" fmla="*/ 95460 h 455702"/>
              <a:gd name="connsiteX6" fmla="*/ 58211 w 388072"/>
              <a:gd name="connsiteY6" fmla="*/ 42566 h 455702"/>
              <a:gd name="connsiteX7" fmla="*/ 120177 w 388072"/>
              <a:gd name="connsiteY7" fmla="*/ 10641 h 455702"/>
              <a:gd name="connsiteX8" fmla="*/ 194036 w 388072"/>
              <a:gd name="connsiteY8" fmla="*/ 0 h 455702"/>
              <a:gd name="connsiteX9" fmla="*/ 267895 w 388072"/>
              <a:gd name="connsiteY9" fmla="*/ 10328 h 455702"/>
              <a:gd name="connsiteX10" fmla="*/ 329862 w 388072"/>
              <a:gd name="connsiteY10" fmla="*/ 41314 h 455702"/>
              <a:gd name="connsiteX11" fmla="*/ 372424 w 388072"/>
              <a:gd name="connsiteY11" fmla="*/ 93582 h 455702"/>
              <a:gd name="connsiteX12" fmla="*/ 388072 w 388072"/>
              <a:gd name="connsiteY12" fmla="*/ 167759 h 455702"/>
              <a:gd name="connsiteX13" fmla="*/ 371486 w 388072"/>
              <a:gd name="connsiteY13" fmla="*/ 246317 h 455702"/>
              <a:gd name="connsiteX14" fmla="*/ 332991 w 388072"/>
              <a:gd name="connsiteY14" fmla="*/ 313608 h 455702"/>
              <a:gd name="connsiteX15" fmla="*/ 231592 w 388072"/>
              <a:gd name="connsiteY15" fmla="*/ 455702 h 455702"/>
              <a:gd name="connsiteX16" fmla="*/ 50700 w 388072"/>
              <a:gd name="connsiteY16" fmla="*/ 455702 h 455702"/>
              <a:gd name="connsiteX17" fmla="*/ 155229 w 388072"/>
              <a:gd name="connsiteY17" fmla="*/ 320494 h 455702"/>
              <a:gd name="connsiteX18" fmla="*/ 158358 w 388072"/>
              <a:gd name="connsiteY18" fmla="*/ 316738 h 455702"/>
              <a:gd name="connsiteX19" fmla="*/ 151473 w 388072"/>
              <a:gd name="connsiteY19" fmla="*/ 316738 h 455702"/>
              <a:gd name="connsiteX20" fmla="*/ 194036 w 388072"/>
              <a:gd name="connsiteY20" fmla="*/ 211576 h 455702"/>
              <a:gd name="connsiteX21" fmla="*/ 226897 w 388072"/>
              <a:gd name="connsiteY21" fmla="*/ 198900 h 455702"/>
              <a:gd name="connsiteX22" fmla="*/ 239728 w 388072"/>
              <a:gd name="connsiteY22" fmla="*/ 167446 h 455702"/>
              <a:gd name="connsiteX23" fmla="*/ 226897 w 388072"/>
              <a:gd name="connsiteY23" fmla="*/ 135052 h 455702"/>
              <a:gd name="connsiteX24" fmla="*/ 194036 w 388072"/>
              <a:gd name="connsiteY24" fmla="*/ 122063 h 455702"/>
              <a:gd name="connsiteX25" fmla="*/ 159923 w 388072"/>
              <a:gd name="connsiteY25" fmla="*/ 135052 h 455702"/>
              <a:gd name="connsiteX26" fmla="*/ 147092 w 388072"/>
              <a:gd name="connsiteY26" fmla="*/ 167446 h 455702"/>
              <a:gd name="connsiteX27" fmla="*/ 159923 w 388072"/>
              <a:gd name="connsiteY27" fmla="*/ 198900 h 455702"/>
              <a:gd name="connsiteX28" fmla="*/ 194036 w 388072"/>
              <a:gd name="connsiteY28" fmla="*/ 211576 h 45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8072" h="455702">
                <a:moveTo>
                  <a:pt x="151473" y="316738"/>
                </a:moveTo>
                <a:cubicBezTo>
                  <a:pt x="132226" y="316738"/>
                  <a:pt x="113605" y="313452"/>
                  <a:pt x="95453" y="307036"/>
                </a:cubicBezTo>
                <a:cubicBezTo>
                  <a:pt x="77302" y="300620"/>
                  <a:pt x="61184" y="291074"/>
                  <a:pt x="46944" y="278554"/>
                </a:cubicBezTo>
                <a:cubicBezTo>
                  <a:pt x="32705" y="266035"/>
                  <a:pt x="21438" y="250542"/>
                  <a:pt x="12831" y="232233"/>
                </a:cubicBezTo>
                <a:cubicBezTo>
                  <a:pt x="4225" y="213923"/>
                  <a:pt x="0" y="192797"/>
                  <a:pt x="0" y="169011"/>
                </a:cubicBezTo>
                <a:cubicBezTo>
                  <a:pt x="0" y="140999"/>
                  <a:pt x="5164" y="116586"/>
                  <a:pt x="15648" y="95460"/>
                </a:cubicBezTo>
                <a:cubicBezTo>
                  <a:pt x="26132" y="74333"/>
                  <a:pt x="40215" y="56806"/>
                  <a:pt x="58211" y="42566"/>
                </a:cubicBezTo>
                <a:cubicBezTo>
                  <a:pt x="76206" y="28325"/>
                  <a:pt x="96862" y="17683"/>
                  <a:pt x="120177" y="10641"/>
                </a:cubicBezTo>
                <a:cubicBezTo>
                  <a:pt x="143493" y="3599"/>
                  <a:pt x="168217" y="0"/>
                  <a:pt x="194036" y="0"/>
                </a:cubicBezTo>
                <a:cubicBezTo>
                  <a:pt x="219855" y="0"/>
                  <a:pt x="244580" y="3443"/>
                  <a:pt x="267895" y="10328"/>
                </a:cubicBezTo>
                <a:cubicBezTo>
                  <a:pt x="291211" y="17214"/>
                  <a:pt x="311866" y="27542"/>
                  <a:pt x="329862" y="41314"/>
                </a:cubicBezTo>
                <a:cubicBezTo>
                  <a:pt x="347857" y="55085"/>
                  <a:pt x="361940" y="72455"/>
                  <a:pt x="372424" y="93582"/>
                </a:cubicBezTo>
                <a:cubicBezTo>
                  <a:pt x="382908" y="114708"/>
                  <a:pt x="388072" y="139434"/>
                  <a:pt x="388072" y="167759"/>
                </a:cubicBezTo>
                <a:cubicBezTo>
                  <a:pt x="388072" y="195770"/>
                  <a:pt x="382596" y="221904"/>
                  <a:pt x="371486" y="246317"/>
                </a:cubicBezTo>
                <a:cubicBezTo>
                  <a:pt x="360375" y="270730"/>
                  <a:pt x="347544" y="293108"/>
                  <a:pt x="332991" y="313608"/>
                </a:cubicBezTo>
                <a:lnTo>
                  <a:pt x="231592" y="455702"/>
                </a:lnTo>
                <a:lnTo>
                  <a:pt x="50700" y="455702"/>
                </a:lnTo>
                <a:lnTo>
                  <a:pt x="155229" y="320494"/>
                </a:lnTo>
                <a:lnTo>
                  <a:pt x="158358" y="316738"/>
                </a:lnTo>
                <a:lnTo>
                  <a:pt x="151473" y="316738"/>
                </a:lnTo>
                <a:close/>
                <a:moveTo>
                  <a:pt x="194036" y="211576"/>
                </a:moveTo>
                <a:cubicBezTo>
                  <a:pt x="207337" y="211576"/>
                  <a:pt x="218291" y="207351"/>
                  <a:pt x="226897" y="198900"/>
                </a:cubicBezTo>
                <a:cubicBezTo>
                  <a:pt x="235504" y="190450"/>
                  <a:pt x="239728" y="179965"/>
                  <a:pt x="239728" y="167446"/>
                </a:cubicBezTo>
                <a:cubicBezTo>
                  <a:pt x="239728" y="154613"/>
                  <a:pt x="235504" y="143815"/>
                  <a:pt x="226897" y="135052"/>
                </a:cubicBezTo>
                <a:cubicBezTo>
                  <a:pt x="218291" y="126288"/>
                  <a:pt x="207337" y="122063"/>
                  <a:pt x="194036" y="122063"/>
                </a:cubicBezTo>
                <a:cubicBezTo>
                  <a:pt x="179797" y="122063"/>
                  <a:pt x="168530" y="126445"/>
                  <a:pt x="159923" y="135052"/>
                </a:cubicBezTo>
                <a:cubicBezTo>
                  <a:pt x="151317" y="143815"/>
                  <a:pt x="147092" y="154457"/>
                  <a:pt x="147092" y="167446"/>
                </a:cubicBezTo>
                <a:cubicBezTo>
                  <a:pt x="147092" y="179808"/>
                  <a:pt x="151317" y="190293"/>
                  <a:pt x="159923" y="198900"/>
                </a:cubicBezTo>
                <a:cubicBezTo>
                  <a:pt x="168530" y="207351"/>
                  <a:pt x="179797" y="211576"/>
                  <a:pt x="194036" y="211576"/>
                </a:cubicBezTo>
                <a:close/>
              </a:path>
            </a:pathLst>
          </a:custGeom>
          <a:solidFill>
            <a:srgbClr val="FFFFFF"/>
          </a:solidFill>
          <a:ln w="156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B70F4A0-3F51-C5EB-F28C-A846FFD38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085" y="2825000"/>
            <a:ext cx="9039830" cy="2379035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>
              <a:defRPr sz="4800" spc="-10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8129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FF2B5EF4-FFF2-40B4-BE49-F238E27FC236}">
                <a16:creationId xmlns:a16="http://schemas.microsoft.com/office/drawing/2014/main" id="{E49B074C-7BB9-8BDE-5F75-AF437E5E3C56}"/>
              </a:ext>
            </a:extLst>
          </p:cNvPr>
          <p:cNvSpPr/>
          <p:nvPr userDrawn="1"/>
        </p:nvSpPr>
        <p:spPr>
          <a:xfrm>
            <a:off x="0" y="0"/>
            <a:ext cx="12193270" cy="6858000"/>
          </a:xfrm>
          <a:custGeom>
            <a:avLst/>
            <a:gdLst>
              <a:gd name="connsiteX0" fmla="*/ 0 w 12193270"/>
              <a:gd name="connsiteY0" fmla="*/ 0 h 6858000"/>
              <a:gd name="connsiteX1" fmla="*/ 12193270 w 12193270"/>
              <a:gd name="connsiteY1" fmla="*/ 0 h 6858000"/>
              <a:gd name="connsiteX2" fmla="*/ 12193270 w 12193270"/>
              <a:gd name="connsiteY2" fmla="*/ 6858000 h 6858000"/>
              <a:gd name="connsiteX3" fmla="*/ 0 w 121932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70" h="6858000">
                <a:moveTo>
                  <a:pt x="0" y="0"/>
                </a:moveTo>
                <a:lnTo>
                  <a:pt x="12193270" y="0"/>
                </a:lnTo>
                <a:lnTo>
                  <a:pt x="1219327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DFE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grpSp>
        <p:nvGrpSpPr>
          <p:cNvPr id="3" name="Gráfico 4">
            <a:extLst>
              <a:ext uri="{FF2B5EF4-FFF2-40B4-BE49-F238E27FC236}">
                <a16:creationId xmlns:a16="http://schemas.microsoft.com/office/drawing/2014/main" id="{188C7150-1F9A-D47B-C2AD-65C71E4FF7F4}"/>
              </a:ext>
            </a:extLst>
          </p:cNvPr>
          <p:cNvGrpSpPr/>
          <p:nvPr userDrawn="1"/>
        </p:nvGrpSpPr>
        <p:grpSpPr>
          <a:xfrm>
            <a:off x="3075698" y="1521847"/>
            <a:ext cx="6166630" cy="3809203"/>
            <a:chOff x="6649963" y="3464034"/>
            <a:chExt cx="757992" cy="468221"/>
          </a:xfrm>
          <a:solidFill>
            <a:srgbClr val="FFFFFF"/>
          </a:solidFill>
        </p:grpSpPr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77C36CEA-076D-B9D2-C8D2-70D1E9DC3E3D}"/>
                </a:ext>
              </a:extLst>
            </p:cNvPr>
            <p:cNvSpPr/>
            <p:nvPr/>
          </p:nvSpPr>
          <p:spPr>
            <a:xfrm>
              <a:off x="6649963" y="3476554"/>
              <a:ext cx="294809" cy="443183"/>
            </a:xfrm>
            <a:custGeom>
              <a:avLst/>
              <a:gdLst>
                <a:gd name="connsiteX0" fmla="*/ 144588 w 294809"/>
                <a:gd name="connsiteY0" fmla="*/ 157743 h 443183"/>
                <a:gd name="connsiteX1" fmla="*/ 70103 w 294809"/>
                <a:gd name="connsiteY1" fmla="*/ 209072 h 443183"/>
                <a:gd name="connsiteX2" fmla="*/ 0 w 294809"/>
                <a:gd name="connsiteY2" fmla="*/ 100154 h 443183"/>
                <a:gd name="connsiteX3" fmla="*/ 157107 w 294809"/>
                <a:gd name="connsiteY3" fmla="*/ 0 h 443183"/>
                <a:gd name="connsiteX4" fmla="*/ 294810 w 294809"/>
                <a:gd name="connsiteY4" fmla="*/ 0 h 443183"/>
                <a:gd name="connsiteX5" fmla="*/ 294810 w 294809"/>
                <a:gd name="connsiteY5" fmla="*/ 443183 h 443183"/>
                <a:gd name="connsiteX6" fmla="*/ 144588 w 294809"/>
                <a:gd name="connsiteY6" fmla="*/ 443183 h 443183"/>
                <a:gd name="connsiteX7" fmla="*/ 144588 w 294809"/>
                <a:gd name="connsiteY7" fmla="*/ 157743 h 44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809" h="443183">
                  <a:moveTo>
                    <a:pt x="144588" y="157743"/>
                  </a:moveTo>
                  <a:lnTo>
                    <a:pt x="70103" y="209072"/>
                  </a:lnTo>
                  <a:lnTo>
                    <a:pt x="0" y="100154"/>
                  </a:lnTo>
                  <a:lnTo>
                    <a:pt x="157107" y="0"/>
                  </a:lnTo>
                  <a:lnTo>
                    <a:pt x="294810" y="0"/>
                  </a:lnTo>
                  <a:lnTo>
                    <a:pt x="294810" y="443183"/>
                  </a:lnTo>
                  <a:lnTo>
                    <a:pt x="144588" y="443183"/>
                  </a:lnTo>
                  <a:lnTo>
                    <a:pt x="144588" y="157743"/>
                  </a:lnTo>
                  <a:close/>
                </a:path>
              </a:pathLst>
            </a:custGeom>
            <a:solidFill>
              <a:srgbClr val="FFFFFF"/>
            </a:solidFill>
            <a:ln w="15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47E883A7-158A-8966-E186-373ADE46CA66}"/>
                </a:ext>
              </a:extLst>
            </p:cNvPr>
            <p:cNvSpPr/>
            <p:nvPr/>
          </p:nvSpPr>
          <p:spPr>
            <a:xfrm>
              <a:off x="7009869" y="3464034"/>
              <a:ext cx="398086" cy="468221"/>
            </a:xfrm>
            <a:custGeom>
              <a:avLst/>
              <a:gdLst>
                <a:gd name="connsiteX0" fmla="*/ 199043 w 398086"/>
                <a:gd name="connsiteY0" fmla="*/ 468222 h 468221"/>
                <a:gd name="connsiteX1" fmla="*/ 127688 w 398086"/>
                <a:gd name="connsiteY1" fmla="*/ 457580 h 468221"/>
                <a:gd name="connsiteX2" fmla="*/ 75111 w 398086"/>
                <a:gd name="connsiteY2" fmla="*/ 428786 h 468221"/>
                <a:gd name="connsiteX3" fmla="*/ 38494 w 398086"/>
                <a:gd name="connsiteY3" fmla="*/ 386846 h 468221"/>
                <a:gd name="connsiteX4" fmla="*/ 15335 w 398086"/>
                <a:gd name="connsiteY4" fmla="*/ 336769 h 468221"/>
                <a:gd name="connsiteX5" fmla="*/ 3442 w 398086"/>
                <a:gd name="connsiteY5" fmla="*/ 283562 h 468221"/>
                <a:gd name="connsiteX6" fmla="*/ 0 w 398086"/>
                <a:gd name="connsiteY6" fmla="*/ 231607 h 468221"/>
                <a:gd name="connsiteX7" fmla="*/ 3442 w 398086"/>
                <a:gd name="connsiteY7" fmla="*/ 180278 h 468221"/>
                <a:gd name="connsiteX8" fmla="*/ 15335 w 398086"/>
                <a:gd name="connsiteY8" fmla="*/ 127697 h 468221"/>
                <a:gd name="connsiteX9" fmla="*/ 38494 w 398086"/>
                <a:gd name="connsiteY9" fmla="*/ 78871 h 468221"/>
                <a:gd name="connsiteX10" fmla="*/ 75111 w 398086"/>
                <a:gd name="connsiteY10" fmla="*/ 38184 h 468221"/>
                <a:gd name="connsiteX11" fmla="*/ 127688 w 398086"/>
                <a:gd name="connsiteY11" fmla="*/ 10328 h 468221"/>
                <a:gd name="connsiteX12" fmla="*/ 199043 w 398086"/>
                <a:gd name="connsiteY12" fmla="*/ 0 h 468221"/>
                <a:gd name="connsiteX13" fmla="*/ 299191 w 398086"/>
                <a:gd name="connsiteY13" fmla="*/ 22222 h 468221"/>
                <a:gd name="connsiteX14" fmla="*/ 359906 w 398086"/>
                <a:gd name="connsiteY14" fmla="*/ 78559 h 468221"/>
                <a:gd name="connsiteX15" fmla="*/ 389950 w 398086"/>
                <a:gd name="connsiteY15" fmla="*/ 153674 h 468221"/>
                <a:gd name="connsiteX16" fmla="*/ 398087 w 398086"/>
                <a:gd name="connsiteY16" fmla="*/ 231607 h 468221"/>
                <a:gd name="connsiteX17" fmla="*/ 394644 w 398086"/>
                <a:gd name="connsiteY17" fmla="*/ 283249 h 468221"/>
                <a:gd name="connsiteX18" fmla="*/ 382751 w 398086"/>
                <a:gd name="connsiteY18" fmla="*/ 336769 h 468221"/>
                <a:gd name="connsiteX19" fmla="*/ 359906 w 398086"/>
                <a:gd name="connsiteY19" fmla="*/ 386846 h 468221"/>
                <a:gd name="connsiteX20" fmla="*/ 323289 w 398086"/>
                <a:gd name="connsiteY20" fmla="*/ 428786 h 468221"/>
                <a:gd name="connsiteX21" fmla="*/ 270398 w 398086"/>
                <a:gd name="connsiteY21" fmla="*/ 457580 h 468221"/>
                <a:gd name="connsiteX22" fmla="*/ 199043 w 398086"/>
                <a:gd name="connsiteY22" fmla="*/ 468222 h 468221"/>
                <a:gd name="connsiteX23" fmla="*/ 199043 w 398086"/>
                <a:gd name="connsiteY23" fmla="*/ 128323 h 468221"/>
                <a:gd name="connsiteX24" fmla="*/ 176510 w 398086"/>
                <a:gd name="connsiteY24" fmla="*/ 137712 h 468221"/>
                <a:gd name="connsiteX25" fmla="*/ 162740 w 398086"/>
                <a:gd name="connsiteY25" fmla="*/ 162125 h 468221"/>
                <a:gd name="connsiteX26" fmla="*/ 155854 w 398086"/>
                <a:gd name="connsiteY26" fmla="*/ 195614 h 468221"/>
                <a:gd name="connsiteX27" fmla="*/ 153977 w 398086"/>
                <a:gd name="connsiteY27" fmla="*/ 231607 h 468221"/>
                <a:gd name="connsiteX28" fmla="*/ 155854 w 398086"/>
                <a:gd name="connsiteY28" fmla="*/ 268852 h 468221"/>
                <a:gd name="connsiteX29" fmla="*/ 162740 w 398086"/>
                <a:gd name="connsiteY29" fmla="*/ 303593 h 468221"/>
                <a:gd name="connsiteX30" fmla="*/ 176510 w 398086"/>
                <a:gd name="connsiteY30" fmla="*/ 328945 h 468221"/>
                <a:gd name="connsiteX31" fmla="*/ 199043 w 398086"/>
                <a:gd name="connsiteY31" fmla="*/ 338647 h 468221"/>
                <a:gd name="connsiteX32" fmla="*/ 221889 w 398086"/>
                <a:gd name="connsiteY32" fmla="*/ 328945 h 468221"/>
                <a:gd name="connsiteX33" fmla="*/ 235659 w 398086"/>
                <a:gd name="connsiteY33" fmla="*/ 303593 h 468221"/>
                <a:gd name="connsiteX34" fmla="*/ 242232 w 398086"/>
                <a:gd name="connsiteY34" fmla="*/ 268852 h 468221"/>
                <a:gd name="connsiteX35" fmla="*/ 244110 w 398086"/>
                <a:gd name="connsiteY35" fmla="*/ 231607 h 468221"/>
                <a:gd name="connsiteX36" fmla="*/ 242232 w 398086"/>
                <a:gd name="connsiteY36" fmla="*/ 195614 h 468221"/>
                <a:gd name="connsiteX37" fmla="*/ 235659 w 398086"/>
                <a:gd name="connsiteY37" fmla="*/ 162125 h 468221"/>
                <a:gd name="connsiteX38" fmla="*/ 221889 w 398086"/>
                <a:gd name="connsiteY38" fmla="*/ 137712 h 468221"/>
                <a:gd name="connsiteX39" fmla="*/ 199043 w 398086"/>
                <a:gd name="connsiteY39" fmla="*/ 128323 h 46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98086" h="468221">
                  <a:moveTo>
                    <a:pt x="199043" y="468222"/>
                  </a:moveTo>
                  <a:cubicBezTo>
                    <a:pt x="171972" y="468222"/>
                    <a:pt x="148187" y="464622"/>
                    <a:pt x="127688" y="457580"/>
                  </a:cubicBezTo>
                  <a:cubicBezTo>
                    <a:pt x="107189" y="450538"/>
                    <a:pt x="89663" y="440836"/>
                    <a:pt x="75111" y="428786"/>
                  </a:cubicBezTo>
                  <a:cubicBezTo>
                    <a:pt x="60558" y="416736"/>
                    <a:pt x="48352" y="402652"/>
                    <a:pt x="38494" y="386846"/>
                  </a:cubicBezTo>
                  <a:cubicBezTo>
                    <a:pt x="28636" y="371041"/>
                    <a:pt x="20968" y="354296"/>
                    <a:pt x="15335" y="336769"/>
                  </a:cubicBezTo>
                  <a:cubicBezTo>
                    <a:pt x="9701" y="319242"/>
                    <a:pt x="5789" y="301559"/>
                    <a:pt x="3442" y="283562"/>
                  </a:cubicBezTo>
                  <a:cubicBezTo>
                    <a:pt x="1095" y="265566"/>
                    <a:pt x="0" y="248352"/>
                    <a:pt x="0" y="231607"/>
                  </a:cubicBezTo>
                  <a:cubicBezTo>
                    <a:pt x="0" y="215332"/>
                    <a:pt x="1095" y="198274"/>
                    <a:pt x="3442" y="180278"/>
                  </a:cubicBezTo>
                  <a:cubicBezTo>
                    <a:pt x="5789" y="162281"/>
                    <a:pt x="9701" y="144754"/>
                    <a:pt x="15335" y="127697"/>
                  </a:cubicBezTo>
                  <a:cubicBezTo>
                    <a:pt x="20968" y="110639"/>
                    <a:pt x="28636" y="94364"/>
                    <a:pt x="38494" y="78871"/>
                  </a:cubicBezTo>
                  <a:cubicBezTo>
                    <a:pt x="48352" y="63379"/>
                    <a:pt x="60558" y="49921"/>
                    <a:pt x="75111" y="38184"/>
                  </a:cubicBezTo>
                  <a:cubicBezTo>
                    <a:pt x="89663" y="26447"/>
                    <a:pt x="107189" y="17214"/>
                    <a:pt x="127688" y="10328"/>
                  </a:cubicBezTo>
                  <a:cubicBezTo>
                    <a:pt x="148187" y="3443"/>
                    <a:pt x="171972" y="0"/>
                    <a:pt x="199043" y="0"/>
                  </a:cubicBezTo>
                  <a:cubicBezTo>
                    <a:pt x="239885" y="0"/>
                    <a:pt x="273371" y="7355"/>
                    <a:pt x="299191" y="22222"/>
                  </a:cubicBezTo>
                  <a:cubicBezTo>
                    <a:pt x="325010" y="37088"/>
                    <a:pt x="345353" y="55867"/>
                    <a:pt x="359906" y="78559"/>
                  </a:cubicBezTo>
                  <a:cubicBezTo>
                    <a:pt x="374458" y="101250"/>
                    <a:pt x="384473" y="126288"/>
                    <a:pt x="389950" y="153674"/>
                  </a:cubicBezTo>
                  <a:cubicBezTo>
                    <a:pt x="395426" y="181060"/>
                    <a:pt x="398087" y="207038"/>
                    <a:pt x="398087" y="231607"/>
                  </a:cubicBezTo>
                  <a:cubicBezTo>
                    <a:pt x="398087" y="247882"/>
                    <a:pt x="396991" y="265096"/>
                    <a:pt x="394644" y="283249"/>
                  </a:cubicBezTo>
                  <a:cubicBezTo>
                    <a:pt x="392297" y="301402"/>
                    <a:pt x="388385" y="319242"/>
                    <a:pt x="382751" y="336769"/>
                  </a:cubicBezTo>
                  <a:cubicBezTo>
                    <a:pt x="377119" y="354296"/>
                    <a:pt x="369451" y="371041"/>
                    <a:pt x="359906" y="386846"/>
                  </a:cubicBezTo>
                  <a:cubicBezTo>
                    <a:pt x="350360" y="402652"/>
                    <a:pt x="338154" y="416736"/>
                    <a:pt x="323289" y="428786"/>
                  </a:cubicBezTo>
                  <a:cubicBezTo>
                    <a:pt x="308423" y="440836"/>
                    <a:pt x="290898" y="450538"/>
                    <a:pt x="270398" y="457580"/>
                  </a:cubicBezTo>
                  <a:cubicBezTo>
                    <a:pt x="250056" y="464779"/>
                    <a:pt x="226271" y="468222"/>
                    <a:pt x="199043" y="468222"/>
                  </a:cubicBezTo>
                  <a:close/>
                  <a:moveTo>
                    <a:pt x="199043" y="128323"/>
                  </a:moveTo>
                  <a:cubicBezTo>
                    <a:pt x="189811" y="128323"/>
                    <a:pt x="182300" y="131453"/>
                    <a:pt x="176510" y="137712"/>
                  </a:cubicBezTo>
                  <a:cubicBezTo>
                    <a:pt x="170720" y="143972"/>
                    <a:pt x="166025" y="152109"/>
                    <a:pt x="162740" y="162125"/>
                  </a:cubicBezTo>
                  <a:cubicBezTo>
                    <a:pt x="159454" y="172140"/>
                    <a:pt x="157107" y="183251"/>
                    <a:pt x="155854" y="195614"/>
                  </a:cubicBezTo>
                  <a:cubicBezTo>
                    <a:pt x="154603" y="207977"/>
                    <a:pt x="153977" y="219870"/>
                    <a:pt x="153977" y="231607"/>
                  </a:cubicBezTo>
                  <a:cubicBezTo>
                    <a:pt x="153977" y="243657"/>
                    <a:pt x="154603" y="256176"/>
                    <a:pt x="155854" y="268852"/>
                  </a:cubicBezTo>
                  <a:cubicBezTo>
                    <a:pt x="157107" y="281528"/>
                    <a:pt x="159454" y="293108"/>
                    <a:pt x="162740" y="303593"/>
                  </a:cubicBezTo>
                  <a:cubicBezTo>
                    <a:pt x="166025" y="314078"/>
                    <a:pt x="170720" y="322528"/>
                    <a:pt x="176510" y="328945"/>
                  </a:cubicBezTo>
                  <a:cubicBezTo>
                    <a:pt x="182300" y="335361"/>
                    <a:pt x="189811" y="338647"/>
                    <a:pt x="199043" y="338647"/>
                  </a:cubicBezTo>
                  <a:cubicBezTo>
                    <a:pt x="208275" y="338647"/>
                    <a:pt x="215787" y="335361"/>
                    <a:pt x="221889" y="328945"/>
                  </a:cubicBezTo>
                  <a:cubicBezTo>
                    <a:pt x="227992" y="322528"/>
                    <a:pt x="232530" y="314078"/>
                    <a:pt x="235659" y="303593"/>
                  </a:cubicBezTo>
                  <a:cubicBezTo>
                    <a:pt x="238789" y="293108"/>
                    <a:pt x="240980" y="281528"/>
                    <a:pt x="242232" y="268852"/>
                  </a:cubicBezTo>
                  <a:cubicBezTo>
                    <a:pt x="243483" y="256176"/>
                    <a:pt x="244110" y="243657"/>
                    <a:pt x="244110" y="231607"/>
                  </a:cubicBezTo>
                  <a:cubicBezTo>
                    <a:pt x="244110" y="219870"/>
                    <a:pt x="243483" y="207977"/>
                    <a:pt x="242232" y="195614"/>
                  </a:cubicBezTo>
                  <a:cubicBezTo>
                    <a:pt x="240980" y="183251"/>
                    <a:pt x="238789" y="172140"/>
                    <a:pt x="235659" y="162125"/>
                  </a:cubicBezTo>
                  <a:cubicBezTo>
                    <a:pt x="232530" y="152109"/>
                    <a:pt x="227992" y="143972"/>
                    <a:pt x="221889" y="137712"/>
                  </a:cubicBezTo>
                  <a:cubicBezTo>
                    <a:pt x="215943" y="131453"/>
                    <a:pt x="208275" y="128323"/>
                    <a:pt x="199043" y="128323"/>
                  </a:cubicBezTo>
                  <a:close/>
                </a:path>
              </a:pathLst>
            </a:custGeom>
            <a:solidFill>
              <a:srgbClr val="FFFFFF"/>
            </a:solidFill>
            <a:ln w="15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5B70F4A0-3F51-C5EB-F28C-A846FFD38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085" y="2825000"/>
            <a:ext cx="9039830" cy="2379035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>
              <a:defRPr sz="4800" spc="-10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7835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FF2B5EF4-FFF2-40B4-BE49-F238E27FC236}">
                <a16:creationId xmlns:a16="http://schemas.microsoft.com/office/drawing/2014/main" id="{7844E708-94DB-219A-C068-C88CBF800B23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custGeom>
            <a:avLst/>
            <a:gdLst>
              <a:gd name="connsiteX0" fmla="*/ 0 w 4064000"/>
              <a:gd name="connsiteY0" fmla="*/ 0 h 6858000"/>
              <a:gd name="connsiteX1" fmla="*/ 4064000 w 4064000"/>
              <a:gd name="connsiteY1" fmla="*/ 0 h 6858000"/>
              <a:gd name="connsiteX2" fmla="*/ 4064000 w 4064000"/>
              <a:gd name="connsiteY2" fmla="*/ 6858000 h 6858000"/>
              <a:gd name="connsiteX3" fmla="*/ 0 w 406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6858000">
                <a:moveTo>
                  <a:pt x="0" y="0"/>
                </a:moveTo>
                <a:lnTo>
                  <a:pt x="4064000" y="0"/>
                </a:lnTo>
                <a:lnTo>
                  <a:pt x="406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DFE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/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8E57318A-58A6-F3B2-C0EC-6B0157119787}"/>
              </a:ext>
            </a:extLst>
          </p:cNvPr>
          <p:cNvSpPr/>
          <p:nvPr userDrawn="1"/>
        </p:nvSpPr>
        <p:spPr>
          <a:xfrm>
            <a:off x="1587241" y="6054477"/>
            <a:ext cx="855980" cy="403859"/>
          </a:xfrm>
          <a:custGeom>
            <a:avLst/>
            <a:gdLst>
              <a:gd name="connsiteX0" fmla="*/ 706120 w 855980"/>
              <a:gd name="connsiteY0" fmla="*/ 100330 h 403859"/>
              <a:gd name="connsiteX1" fmla="*/ 562610 w 855980"/>
              <a:gd name="connsiteY1" fmla="*/ 201930 h 403859"/>
              <a:gd name="connsiteX2" fmla="*/ 480060 w 855980"/>
              <a:gd name="connsiteY2" fmla="*/ 201930 h 403859"/>
              <a:gd name="connsiteX3" fmla="*/ 480060 w 855980"/>
              <a:gd name="connsiteY3" fmla="*/ 100330 h 403859"/>
              <a:gd name="connsiteX4" fmla="*/ 378460 w 855980"/>
              <a:gd name="connsiteY4" fmla="*/ 100330 h 403859"/>
              <a:gd name="connsiteX5" fmla="*/ 378460 w 855980"/>
              <a:gd name="connsiteY5" fmla="*/ 201930 h 403859"/>
              <a:gd name="connsiteX6" fmla="*/ 295910 w 855980"/>
              <a:gd name="connsiteY6" fmla="*/ 201930 h 403859"/>
              <a:gd name="connsiteX7" fmla="*/ 152400 w 855980"/>
              <a:gd name="connsiteY7" fmla="*/ 100330 h 403859"/>
              <a:gd name="connsiteX8" fmla="*/ 101600 w 855980"/>
              <a:gd name="connsiteY8" fmla="*/ 109220 h 403859"/>
              <a:gd name="connsiteX9" fmla="*/ 101600 w 855980"/>
              <a:gd name="connsiteY9" fmla="*/ 0 h 403859"/>
              <a:gd name="connsiteX10" fmla="*/ 0 w 855980"/>
              <a:gd name="connsiteY10" fmla="*/ 0 h 403859"/>
              <a:gd name="connsiteX11" fmla="*/ 0 w 855980"/>
              <a:gd name="connsiteY11" fmla="*/ 252730 h 403859"/>
              <a:gd name="connsiteX12" fmla="*/ 151130 w 855980"/>
              <a:gd name="connsiteY12" fmla="*/ 403860 h 403859"/>
              <a:gd name="connsiteX13" fmla="*/ 294640 w 855980"/>
              <a:gd name="connsiteY13" fmla="*/ 302260 h 403859"/>
              <a:gd name="connsiteX14" fmla="*/ 377190 w 855980"/>
              <a:gd name="connsiteY14" fmla="*/ 302260 h 403859"/>
              <a:gd name="connsiteX15" fmla="*/ 377190 w 855980"/>
              <a:gd name="connsiteY15" fmla="*/ 403860 h 403859"/>
              <a:gd name="connsiteX16" fmla="*/ 478790 w 855980"/>
              <a:gd name="connsiteY16" fmla="*/ 403860 h 403859"/>
              <a:gd name="connsiteX17" fmla="*/ 478790 w 855980"/>
              <a:gd name="connsiteY17" fmla="*/ 302260 h 403859"/>
              <a:gd name="connsiteX18" fmla="*/ 561340 w 855980"/>
              <a:gd name="connsiteY18" fmla="*/ 302260 h 403859"/>
              <a:gd name="connsiteX19" fmla="*/ 704850 w 855980"/>
              <a:gd name="connsiteY19" fmla="*/ 403860 h 403859"/>
              <a:gd name="connsiteX20" fmla="*/ 855980 w 855980"/>
              <a:gd name="connsiteY20" fmla="*/ 252730 h 403859"/>
              <a:gd name="connsiteX21" fmla="*/ 706120 w 855980"/>
              <a:gd name="connsiteY21" fmla="*/ 100330 h 403859"/>
              <a:gd name="connsiteX22" fmla="*/ 152400 w 855980"/>
              <a:gd name="connsiteY22" fmla="*/ 302260 h 403859"/>
              <a:gd name="connsiteX23" fmla="*/ 101600 w 855980"/>
              <a:gd name="connsiteY23" fmla="*/ 251460 h 403859"/>
              <a:gd name="connsiteX24" fmla="*/ 152400 w 855980"/>
              <a:gd name="connsiteY24" fmla="*/ 200660 h 403859"/>
              <a:gd name="connsiteX25" fmla="*/ 203200 w 855980"/>
              <a:gd name="connsiteY25" fmla="*/ 251460 h 403859"/>
              <a:gd name="connsiteX26" fmla="*/ 152400 w 855980"/>
              <a:gd name="connsiteY26" fmla="*/ 302260 h 403859"/>
              <a:gd name="connsiteX27" fmla="*/ 706120 w 855980"/>
              <a:gd name="connsiteY27" fmla="*/ 302260 h 403859"/>
              <a:gd name="connsiteX28" fmla="*/ 655320 w 855980"/>
              <a:gd name="connsiteY28" fmla="*/ 251460 h 403859"/>
              <a:gd name="connsiteX29" fmla="*/ 706120 w 855980"/>
              <a:gd name="connsiteY29" fmla="*/ 200660 h 403859"/>
              <a:gd name="connsiteX30" fmla="*/ 756920 w 855980"/>
              <a:gd name="connsiteY30" fmla="*/ 251460 h 403859"/>
              <a:gd name="connsiteX31" fmla="*/ 706120 w 855980"/>
              <a:gd name="connsiteY31" fmla="*/ 302260 h 40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55980" h="403859">
                <a:moveTo>
                  <a:pt x="706120" y="100330"/>
                </a:moveTo>
                <a:cubicBezTo>
                  <a:pt x="640080" y="100330"/>
                  <a:pt x="584200" y="142240"/>
                  <a:pt x="562610" y="201930"/>
                </a:cubicBezTo>
                <a:lnTo>
                  <a:pt x="480060" y="201930"/>
                </a:lnTo>
                <a:lnTo>
                  <a:pt x="480060" y="100330"/>
                </a:lnTo>
                <a:lnTo>
                  <a:pt x="378460" y="100330"/>
                </a:lnTo>
                <a:lnTo>
                  <a:pt x="378460" y="201930"/>
                </a:lnTo>
                <a:lnTo>
                  <a:pt x="295910" y="201930"/>
                </a:lnTo>
                <a:cubicBezTo>
                  <a:pt x="275590" y="143510"/>
                  <a:pt x="218440" y="100330"/>
                  <a:pt x="152400" y="100330"/>
                </a:cubicBezTo>
                <a:cubicBezTo>
                  <a:pt x="134620" y="100330"/>
                  <a:pt x="118110" y="102870"/>
                  <a:pt x="101600" y="109220"/>
                </a:cubicBezTo>
                <a:lnTo>
                  <a:pt x="101600" y="0"/>
                </a:lnTo>
                <a:lnTo>
                  <a:pt x="0" y="0"/>
                </a:lnTo>
                <a:lnTo>
                  <a:pt x="0" y="252730"/>
                </a:lnTo>
                <a:cubicBezTo>
                  <a:pt x="0" y="336550"/>
                  <a:pt x="67310" y="403860"/>
                  <a:pt x="151130" y="403860"/>
                </a:cubicBezTo>
                <a:cubicBezTo>
                  <a:pt x="217170" y="403860"/>
                  <a:pt x="273050" y="361950"/>
                  <a:pt x="294640" y="302260"/>
                </a:cubicBezTo>
                <a:lnTo>
                  <a:pt x="377190" y="302260"/>
                </a:lnTo>
                <a:lnTo>
                  <a:pt x="377190" y="403860"/>
                </a:lnTo>
                <a:lnTo>
                  <a:pt x="478790" y="403860"/>
                </a:lnTo>
                <a:lnTo>
                  <a:pt x="478790" y="302260"/>
                </a:lnTo>
                <a:lnTo>
                  <a:pt x="561340" y="302260"/>
                </a:lnTo>
                <a:cubicBezTo>
                  <a:pt x="581660" y="360680"/>
                  <a:pt x="638810" y="403860"/>
                  <a:pt x="704850" y="403860"/>
                </a:cubicBezTo>
                <a:cubicBezTo>
                  <a:pt x="788670" y="403860"/>
                  <a:pt x="855980" y="336550"/>
                  <a:pt x="855980" y="252730"/>
                </a:cubicBezTo>
                <a:cubicBezTo>
                  <a:pt x="855980" y="168910"/>
                  <a:pt x="789940" y="100330"/>
                  <a:pt x="706120" y="100330"/>
                </a:cubicBezTo>
                <a:close/>
                <a:moveTo>
                  <a:pt x="152400" y="302260"/>
                </a:moveTo>
                <a:cubicBezTo>
                  <a:pt x="124460" y="302260"/>
                  <a:pt x="101600" y="279400"/>
                  <a:pt x="101600" y="251460"/>
                </a:cubicBezTo>
                <a:cubicBezTo>
                  <a:pt x="101600" y="223520"/>
                  <a:pt x="124460" y="200660"/>
                  <a:pt x="152400" y="200660"/>
                </a:cubicBezTo>
                <a:cubicBezTo>
                  <a:pt x="180340" y="200660"/>
                  <a:pt x="203200" y="223520"/>
                  <a:pt x="203200" y="251460"/>
                </a:cubicBezTo>
                <a:cubicBezTo>
                  <a:pt x="203200" y="279400"/>
                  <a:pt x="180340" y="302260"/>
                  <a:pt x="152400" y="302260"/>
                </a:cubicBezTo>
                <a:close/>
                <a:moveTo>
                  <a:pt x="706120" y="302260"/>
                </a:moveTo>
                <a:cubicBezTo>
                  <a:pt x="678180" y="302260"/>
                  <a:pt x="655320" y="279400"/>
                  <a:pt x="655320" y="251460"/>
                </a:cubicBezTo>
                <a:cubicBezTo>
                  <a:pt x="655320" y="223520"/>
                  <a:pt x="678180" y="200660"/>
                  <a:pt x="706120" y="200660"/>
                </a:cubicBezTo>
                <a:cubicBezTo>
                  <a:pt x="734060" y="200660"/>
                  <a:pt x="756920" y="223520"/>
                  <a:pt x="756920" y="251460"/>
                </a:cubicBezTo>
                <a:cubicBezTo>
                  <a:pt x="756920" y="279400"/>
                  <a:pt x="734060" y="302260"/>
                  <a:pt x="706120" y="302260"/>
                </a:cubicBezTo>
                <a:close/>
              </a:path>
            </a:pathLst>
          </a:custGeom>
          <a:solidFill>
            <a:srgbClr val="2F2E7C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2" name="Forma libre 21">
            <a:extLst>
              <a:ext uri="{FF2B5EF4-FFF2-40B4-BE49-F238E27FC236}">
                <a16:creationId xmlns:a16="http://schemas.microsoft.com/office/drawing/2014/main" id="{45D9DD29-65F6-7694-21DA-BFDC061B0381}"/>
              </a:ext>
            </a:extLst>
          </p:cNvPr>
          <p:cNvSpPr/>
          <p:nvPr userDrawn="1"/>
        </p:nvSpPr>
        <p:spPr>
          <a:xfrm>
            <a:off x="4683502" y="1438911"/>
            <a:ext cx="6309359" cy="4542790"/>
          </a:xfrm>
          <a:custGeom>
            <a:avLst/>
            <a:gdLst>
              <a:gd name="connsiteX0" fmla="*/ 0 w 6309359"/>
              <a:gd name="connsiteY0" fmla="*/ 0 h 4542790"/>
              <a:gd name="connsiteX1" fmla="*/ 6309360 w 6309359"/>
              <a:gd name="connsiteY1" fmla="*/ 0 h 4542790"/>
              <a:gd name="connsiteX2" fmla="*/ 6309360 w 6309359"/>
              <a:gd name="connsiteY2" fmla="*/ 4542790 h 4542790"/>
              <a:gd name="connsiteX3" fmla="*/ 0 w 6309359"/>
              <a:gd name="connsiteY3" fmla="*/ 4542790 h 454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9359" h="4542790">
                <a:moveTo>
                  <a:pt x="0" y="0"/>
                </a:moveTo>
                <a:lnTo>
                  <a:pt x="6309360" y="0"/>
                </a:lnTo>
                <a:lnTo>
                  <a:pt x="6309360" y="4542790"/>
                </a:lnTo>
                <a:lnTo>
                  <a:pt x="0" y="4542790"/>
                </a:lnTo>
                <a:close/>
              </a:path>
            </a:pathLst>
          </a:cu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grpSp>
        <p:nvGrpSpPr>
          <p:cNvPr id="46" name="Gráfico 181">
            <a:extLst>
              <a:ext uri="{FF2B5EF4-FFF2-40B4-BE49-F238E27FC236}">
                <a16:creationId xmlns:a16="http://schemas.microsoft.com/office/drawing/2014/main" id="{7A168432-23BA-F1CD-32A9-2050661CCD88}"/>
              </a:ext>
            </a:extLst>
          </p:cNvPr>
          <p:cNvGrpSpPr/>
          <p:nvPr userDrawn="1"/>
        </p:nvGrpSpPr>
        <p:grpSpPr>
          <a:xfrm>
            <a:off x="9111863" y="6084570"/>
            <a:ext cx="707518" cy="610683"/>
            <a:chOff x="9259569" y="6084570"/>
            <a:chExt cx="575310" cy="496570"/>
          </a:xfrm>
          <a:solidFill>
            <a:srgbClr val="2F2E7C"/>
          </a:solidFill>
        </p:grpSpPr>
        <p:grpSp>
          <p:nvGrpSpPr>
            <p:cNvPr id="47" name="Gráfico 181">
              <a:extLst>
                <a:ext uri="{FF2B5EF4-FFF2-40B4-BE49-F238E27FC236}">
                  <a16:creationId xmlns:a16="http://schemas.microsoft.com/office/drawing/2014/main" id="{87AAAA6B-D926-C721-C90E-A7076B4BE66C}"/>
                </a:ext>
              </a:extLst>
            </p:cNvPr>
            <p:cNvGrpSpPr/>
            <p:nvPr/>
          </p:nvGrpSpPr>
          <p:grpSpPr>
            <a:xfrm>
              <a:off x="9262109" y="6084570"/>
              <a:ext cx="298450" cy="304800"/>
              <a:chOff x="9262109" y="6084570"/>
              <a:chExt cx="298450" cy="304800"/>
            </a:xfrm>
            <a:solidFill>
              <a:srgbClr val="2F2E7C"/>
            </a:solidFill>
          </p:grpSpPr>
          <p:sp>
            <p:nvSpPr>
              <p:cNvPr id="49" name="Forma libre 48">
                <a:extLst>
                  <a:ext uri="{FF2B5EF4-FFF2-40B4-BE49-F238E27FC236}">
                    <a16:creationId xmlns:a16="http://schemas.microsoft.com/office/drawing/2014/main" id="{AB4B123B-2BB3-057F-82D2-FCAFFA370A9A}"/>
                  </a:ext>
                </a:extLst>
              </p:cNvPr>
              <p:cNvSpPr/>
              <p:nvPr/>
            </p:nvSpPr>
            <p:spPr>
              <a:xfrm>
                <a:off x="9262109" y="6084570"/>
                <a:ext cx="203200" cy="304800"/>
              </a:xfrm>
              <a:custGeom>
                <a:avLst/>
                <a:gdLst>
                  <a:gd name="connsiteX0" fmla="*/ 203200 w 203200"/>
                  <a:gd name="connsiteY0" fmla="*/ 27940 h 304800"/>
                  <a:gd name="connsiteX1" fmla="*/ 203200 w 203200"/>
                  <a:gd name="connsiteY1" fmla="*/ 0 h 304800"/>
                  <a:gd name="connsiteX2" fmla="*/ 101600 w 203200"/>
                  <a:gd name="connsiteY2" fmla="*/ 0 h 304800"/>
                  <a:gd name="connsiteX3" fmla="*/ 101600 w 203200"/>
                  <a:gd name="connsiteY3" fmla="*/ 101600 h 304800"/>
                  <a:gd name="connsiteX4" fmla="*/ 0 w 203200"/>
                  <a:gd name="connsiteY4" fmla="*/ 101600 h 304800"/>
                  <a:gd name="connsiteX5" fmla="*/ 0 w 203200"/>
                  <a:gd name="connsiteY5" fmla="*/ 203200 h 304800"/>
                  <a:gd name="connsiteX6" fmla="*/ 101600 w 203200"/>
                  <a:gd name="connsiteY6" fmla="*/ 203200 h 304800"/>
                  <a:gd name="connsiteX7" fmla="*/ 101600 w 203200"/>
                  <a:gd name="connsiteY7" fmla="*/ 304800 h 304800"/>
                  <a:gd name="connsiteX8" fmla="*/ 203200 w 203200"/>
                  <a:gd name="connsiteY8" fmla="*/ 304800 h 304800"/>
                  <a:gd name="connsiteX9" fmla="*/ 203200 w 203200"/>
                  <a:gd name="connsiteY9" fmla="*/ 276860 h 304800"/>
                  <a:gd name="connsiteX10" fmla="*/ 115570 w 203200"/>
                  <a:gd name="connsiteY10" fmla="*/ 153670 h 304800"/>
                  <a:gd name="connsiteX11" fmla="*/ 203200 w 203200"/>
                  <a:gd name="connsiteY11" fmla="*/ 2794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3200" h="304800">
                    <a:moveTo>
                      <a:pt x="203200" y="27940"/>
                    </a:moveTo>
                    <a:lnTo>
                      <a:pt x="203200" y="0"/>
                    </a:lnTo>
                    <a:lnTo>
                      <a:pt x="101600" y="0"/>
                    </a:lnTo>
                    <a:lnTo>
                      <a:pt x="101600" y="101600"/>
                    </a:lnTo>
                    <a:lnTo>
                      <a:pt x="0" y="101600"/>
                    </a:lnTo>
                    <a:lnTo>
                      <a:pt x="0" y="203200"/>
                    </a:lnTo>
                    <a:lnTo>
                      <a:pt x="101600" y="203200"/>
                    </a:lnTo>
                    <a:lnTo>
                      <a:pt x="101600" y="304800"/>
                    </a:lnTo>
                    <a:lnTo>
                      <a:pt x="203200" y="304800"/>
                    </a:lnTo>
                    <a:lnTo>
                      <a:pt x="203200" y="276860"/>
                    </a:lnTo>
                    <a:cubicBezTo>
                      <a:pt x="152400" y="259080"/>
                      <a:pt x="115570" y="210820"/>
                      <a:pt x="115570" y="153670"/>
                    </a:cubicBezTo>
                    <a:cubicBezTo>
                      <a:pt x="115570" y="96520"/>
                      <a:pt x="152400" y="45720"/>
                      <a:pt x="203200" y="2794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" name="Forma libre 49">
                <a:extLst>
                  <a:ext uri="{FF2B5EF4-FFF2-40B4-BE49-F238E27FC236}">
                    <a16:creationId xmlns:a16="http://schemas.microsoft.com/office/drawing/2014/main" id="{52A77782-B3B4-7CD5-1FD0-47586BDCD481}"/>
                  </a:ext>
                </a:extLst>
              </p:cNvPr>
              <p:cNvSpPr/>
              <p:nvPr/>
            </p:nvSpPr>
            <p:spPr>
              <a:xfrm>
                <a:off x="9458959" y="6186170"/>
                <a:ext cx="101600" cy="101600"/>
              </a:xfrm>
              <a:custGeom>
                <a:avLst/>
                <a:gdLst>
                  <a:gd name="connsiteX0" fmla="*/ 0 w 101600"/>
                  <a:gd name="connsiteY0" fmla="*/ 50800 h 101600"/>
                  <a:gd name="connsiteX1" fmla="*/ 50800 w 101600"/>
                  <a:gd name="connsiteY1" fmla="*/ 0 h 101600"/>
                  <a:gd name="connsiteX2" fmla="*/ 101600 w 101600"/>
                  <a:gd name="connsiteY2" fmla="*/ 50800 h 101600"/>
                  <a:gd name="connsiteX3" fmla="*/ 50800 w 101600"/>
                  <a:gd name="connsiteY3" fmla="*/ 101600 h 101600"/>
                  <a:gd name="connsiteX4" fmla="*/ 0 w 101600"/>
                  <a:gd name="connsiteY4" fmla="*/ 508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00" h="101600">
                    <a:moveTo>
                      <a:pt x="0" y="50800"/>
                    </a:moveTo>
                    <a:cubicBezTo>
                      <a:pt x="0" y="22860"/>
                      <a:pt x="22860" y="0"/>
                      <a:pt x="50800" y="0"/>
                    </a:cubicBezTo>
                    <a:cubicBezTo>
                      <a:pt x="78740" y="0"/>
                      <a:pt x="101600" y="22860"/>
                      <a:pt x="101600" y="50800"/>
                    </a:cubicBezTo>
                    <a:cubicBezTo>
                      <a:pt x="101600" y="78740"/>
                      <a:pt x="78740" y="101600"/>
                      <a:pt x="50800" y="101600"/>
                    </a:cubicBezTo>
                    <a:cubicBezTo>
                      <a:pt x="22860" y="101600"/>
                      <a:pt x="0" y="78740"/>
                      <a:pt x="0" y="5080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DC3D463D-027D-C90A-14CF-7702FCDA9A9D}"/>
                </a:ext>
              </a:extLst>
            </p:cNvPr>
            <p:cNvSpPr/>
            <p:nvPr/>
          </p:nvSpPr>
          <p:spPr>
            <a:xfrm>
              <a:off x="9259569" y="6492240"/>
              <a:ext cx="575310" cy="88900"/>
            </a:xfrm>
            <a:custGeom>
              <a:avLst/>
              <a:gdLst>
                <a:gd name="connsiteX0" fmla="*/ 529590 w 575310"/>
                <a:gd name="connsiteY0" fmla="*/ 30480 h 88900"/>
                <a:gd name="connsiteX1" fmla="*/ 548640 w 575310"/>
                <a:gd name="connsiteY1" fmla="*/ 27940 h 88900"/>
                <a:gd name="connsiteX2" fmla="*/ 560070 w 575310"/>
                <a:gd name="connsiteY2" fmla="*/ 29210 h 88900"/>
                <a:gd name="connsiteX3" fmla="*/ 567690 w 575310"/>
                <a:gd name="connsiteY3" fmla="*/ 33020 h 88900"/>
                <a:gd name="connsiteX4" fmla="*/ 571500 w 575310"/>
                <a:gd name="connsiteY4" fmla="*/ 39370 h 88900"/>
                <a:gd name="connsiteX5" fmla="*/ 572770 w 575310"/>
                <a:gd name="connsiteY5" fmla="*/ 48260 h 88900"/>
                <a:gd name="connsiteX6" fmla="*/ 572770 w 575310"/>
                <a:gd name="connsiteY6" fmla="*/ 72390 h 88900"/>
                <a:gd name="connsiteX7" fmla="*/ 572770 w 575310"/>
                <a:gd name="connsiteY7" fmla="*/ 77470 h 88900"/>
                <a:gd name="connsiteX8" fmla="*/ 572770 w 575310"/>
                <a:gd name="connsiteY8" fmla="*/ 81280 h 88900"/>
                <a:gd name="connsiteX9" fmla="*/ 574040 w 575310"/>
                <a:gd name="connsiteY9" fmla="*/ 83820 h 88900"/>
                <a:gd name="connsiteX10" fmla="*/ 575311 w 575310"/>
                <a:gd name="connsiteY10" fmla="*/ 86360 h 88900"/>
                <a:gd name="connsiteX11" fmla="*/ 557530 w 575310"/>
                <a:gd name="connsiteY11" fmla="*/ 86360 h 88900"/>
                <a:gd name="connsiteX12" fmla="*/ 556261 w 575310"/>
                <a:gd name="connsiteY12" fmla="*/ 83820 h 88900"/>
                <a:gd name="connsiteX13" fmla="*/ 556261 w 575310"/>
                <a:gd name="connsiteY13" fmla="*/ 81280 h 88900"/>
                <a:gd name="connsiteX14" fmla="*/ 542290 w 575310"/>
                <a:gd name="connsiteY14" fmla="*/ 86360 h 88900"/>
                <a:gd name="connsiteX15" fmla="*/ 534670 w 575310"/>
                <a:gd name="connsiteY15" fmla="*/ 85090 h 88900"/>
                <a:gd name="connsiteX16" fmla="*/ 528320 w 575310"/>
                <a:gd name="connsiteY16" fmla="*/ 81280 h 88900"/>
                <a:gd name="connsiteX17" fmla="*/ 524511 w 575310"/>
                <a:gd name="connsiteY17" fmla="*/ 74930 h 88900"/>
                <a:gd name="connsiteX18" fmla="*/ 523240 w 575310"/>
                <a:gd name="connsiteY18" fmla="*/ 67310 h 88900"/>
                <a:gd name="connsiteX19" fmla="*/ 524511 w 575310"/>
                <a:gd name="connsiteY19" fmla="*/ 59690 h 88900"/>
                <a:gd name="connsiteX20" fmla="*/ 529590 w 575310"/>
                <a:gd name="connsiteY20" fmla="*/ 53340 h 88900"/>
                <a:gd name="connsiteX21" fmla="*/ 537211 w 575310"/>
                <a:gd name="connsiteY21" fmla="*/ 49530 h 88900"/>
                <a:gd name="connsiteX22" fmla="*/ 547370 w 575310"/>
                <a:gd name="connsiteY22" fmla="*/ 48260 h 88900"/>
                <a:gd name="connsiteX23" fmla="*/ 557530 w 575310"/>
                <a:gd name="connsiteY23" fmla="*/ 49530 h 88900"/>
                <a:gd name="connsiteX24" fmla="*/ 557530 w 575310"/>
                <a:gd name="connsiteY24" fmla="*/ 48260 h 88900"/>
                <a:gd name="connsiteX25" fmla="*/ 546100 w 575310"/>
                <a:gd name="connsiteY25" fmla="*/ 40640 h 88900"/>
                <a:gd name="connsiteX26" fmla="*/ 538480 w 575310"/>
                <a:gd name="connsiteY26" fmla="*/ 41910 h 88900"/>
                <a:gd name="connsiteX27" fmla="*/ 530861 w 575310"/>
                <a:gd name="connsiteY27" fmla="*/ 45720 h 88900"/>
                <a:gd name="connsiteX28" fmla="*/ 530861 w 575310"/>
                <a:gd name="connsiteY28" fmla="*/ 30480 h 88900"/>
                <a:gd name="connsiteX29" fmla="*/ 557530 w 575310"/>
                <a:gd name="connsiteY29" fmla="*/ 59690 h 88900"/>
                <a:gd name="connsiteX30" fmla="*/ 553720 w 575310"/>
                <a:gd name="connsiteY30" fmla="*/ 58420 h 88900"/>
                <a:gd name="connsiteX31" fmla="*/ 551180 w 575310"/>
                <a:gd name="connsiteY31" fmla="*/ 58420 h 88900"/>
                <a:gd name="connsiteX32" fmla="*/ 544830 w 575310"/>
                <a:gd name="connsiteY32" fmla="*/ 60960 h 88900"/>
                <a:gd name="connsiteX33" fmla="*/ 542290 w 575310"/>
                <a:gd name="connsiteY33" fmla="*/ 66040 h 88900"/>
                <a:gd name="connsiteX34" fmla="*/ 544830 w 575310"/>
                <a:gd name="connsiteY34" fmla="*/ 71120 h 88900"/>
                <a:gd name="connsiteX35" fmla="*/ 551180 w 575310"/>
                <a:gd name="connsiteY35" fmla="*/ 72390 h 88900"/>
                <a:gd name="connsiteX36" fmla="*/ 554990 w 575310"/>
                <a:gd name="connsiteY36" fmla="*/ 72390 h 88900"/>
                <a:gd name="connsiteX37" fmla="*/ 558800 w 575310"/>
                <a:gd name="connsiteY37" fmla="*/ 69850 h 88900"/>
                <a:gd name="connsiteX38" fmla="*/ 557530 w 575310"/>
                <a:gd name="connsiteY38" fmla="*/ 59690 h 88900"/>
                <a:gd name="connsiteX39" fmla="*/ 516890 w 575310"/>
                <a:gd name="connsiteY39" fmla="*/ 27940 h 88900"/>
                <a:gd name="connsiteX40" fmla="*/ 495300 w 575310"/>
                <a:gd name="connsiteY40" fmla="*/ 71120 h 88900"/>
                <a:gd name="connsiteX41" fmla="*/ 516890 w 575310"/>
                <a:gd name="connsiteY41" fmla="*/ 71120 h 88900"/>
                <a:gd name="connsiteX42" fmla="*/ 516890 w 575310"/>
                <a:gd name="connsiteY42" fmla="*/ 86360 h 88900"/>
                <a:gd name="connsiteX43" fmla="*/ 468630 w 575310"/>
                <a:gd name="connsiteY43" fmla="*/ 86360 h 88900"/>
                <a:gd name="connsiteX44" fmla="*/ 490220 w 575310"/>
                <a:gd name="connsiteY44" fmla="*/ 44450 h 88900"/>
                <a:gd name="connsiteX45" fmla="*/ 471170 w 575310"/>
                <a:gd name="connsiteY45" fmla="*/ 44450 h 88900"/>
                <a:gd name="connsiteX46" fmla="*/ 471170 w 575310"/>
                <a:gd name="connsiteY46" fmla="*/ 29210 h 88900"/>
                <a:gd name="connsiteX47" fmla="*/ 516890 w 575310"/>
                <a:gd name="connsiteY47" fmla="*/ 29210 h 88900"/>
                <a:gd name="connsiteX48" fmla="*/ 449580 w 575310"/>
                <a:gd name="connsiteY48" fmla="*/ 27940 h 88900"/>
                <a:gd name="connsiteX49" fmla="*/ 463550 w 575310"/>
                <a:gd name="connsiteY49" fmla="*/ 27940 h 88900"/>
                <a:gd name="connsiteX50" fmla="*/ 463550 w 575310"/>
                <a:gd name="connsiteY50" fmla="*/ 43180 h 88900"/>
                <a:gd name="connsiteX51" fmla="*/ 449580 w 575310"/>
                <a:gd name="connsiteY51" fmla="*/ 43180 h 88900"/>
                <a:gd name="connsiteX52" fmla="*/ 449580 w 575310"/>
                <a:gd name="connsiteY52" fmla="*/ 59690 h 88900"/>
                <a:gd name="connsiteX53" fmla="*/ 450850 w 575310"/>
                <a:gd name="connsiteY53" fmla="*/ 68580 h 88900"/>
                <a:gd name="connsiteX54" fmla="*/ 457200 w 575310"/>
                <a:gd name="connsiteY54" fmla="*/ 71120 h 88900"/>
                <a:gd name="connsiteX55" fmla="*/ 459740 w 575310"/>
                <a:gd name="connsiteY55" fmla="*/ 71120 h 88900"/>
                <a:gd name="connsiteX56" fmla="*/ 463550 w 575310"/>
                <a:gd name="connsiteY56" fmla="*/ 69850 h 88900"/>
                <a:gd name="connsiteX57" fmla="*/ 463550 w 575310"/>
                <a:gd name="connsiteY57" fmla="*/ 85090 h 88900"/>
                <a:gd name="connsiteX58" fmla="*/ 458470 w 575310"/>
                <a:gd name="connsiteY58" fmla="*/ 86360 h 88900"/>
                <a:gd name="connsiteX59" fmla="*/ 453390 w 575310"/>
                <a:gd name="connsiteY59" fmla="*/ 86360 h 88900"/>
                <a:gd name="connsiteX60" fmla="*/ 433070 w 575310"/>
                <a:gd name="connsiteY60" fmla="*/ 64770 h 88900"/>
                <a:gd name="connsiteX61" fmla="*/ 433070 w 575310"/>
                <a:gd name="connsiteY61" fmla="*/ 43180 h 88900"/>
                <a:gd name="connsiteX62" fmla="*/ 424180 w 575310"/>
                <a:gd name="connsiteY62" fmla="*/ 43180 h 88900"/>
                <a:gd name="connsiteX63" fmla="*/ 424180 w 575310"/>
                <a:gd name="connsiteY63" fmla="*/ 27940 h 88900"/>
                <a:gd name="connsiteX64" fmla="*/ 433070 w 575310"/>
                <a:gd name="connsiteY64" fmla="*/ 27940 h 88900"/>
                <a:gd name="connsiteX65" fmla="*/ 433070 w 575310"/>
                <a:gd name="connsiteY65" fmla="*/ 12700 h 88900"/>
                <a:gd name="connsiteX66" fmla="*/ 449580 w 575310"/>
                <a:gd name="connsiteY66" fmla="*/ 6350 h 88900"/>
                <a:gd name="connsiteX67" fmla="*/ 449580 w 575310"/>
                <a:gd name="connsiteY67" fmla="*/ 27940 h 88900"/>
                <a:gd name="connsiteX68" fmla="*/ 383540 w 575310"/>
                <a:gd name="connsiteY68" fmla="*/ 58420 h 88900"/>
                <a:gd name="connsiteX69" fmla="*/ 388620 w 575310"/>
                <a:gd name="connsiteY69" fmla="*/ 68580 h 88900"/>
                <a:gd name="connsiteX70" fmla="*/ 400050 w 575310"/>
                <a:gd name="connsiteY70" fmla="*/ 72390 h 88900"/>
                <a:gd name="connsiteX71" fmla="*/ 408940 w 575310"/>
                <a:gd name="connsiteY71" fmla="*/ 71120 h 88900"/>
                <a:gd name="connsiteX72" fmla="*/ 417830 w 575310"/>
                <a:gd name="connsiteY72" fmla="*/ 66040 h 88900"/>
                <a:gd name="connsiteX73" fmla="*/ 417830 w 575310"/>
                <a:gd name="connsiteY73" fmla="*/ 82550 h 88900"/>
                <a:gd name="connsiteX74" fmla="*/ 407670 w 575310"/>
                <a:gd name="connsiteY74" fmla="*/ 86360 h 88900"/>
                <a:gd name="connsiteX75" fmla="*/ 397511 w 575310"/>
                <a:gd name="connsiteY75" fmla="*/ 87630 h 88900"/>
                <a:gd name="connsiteX76" fmla="*/ 384811 w 575310"/>
                <a:gd name="connsiteY76" fmla="*/ 85090 h 88900"/>
                <a:gd name="connsiteX77" fmla="*/ 374650 w 575310"/>
                <a:gd name="connsiteY77" fmla="*/ 78740 h 88900"/>
                <a:gd name="connsiteX78" fmla="*/ 368300 w 575310"/>
                <a:gd name="connsiteY78" fmla="*/ 68580 h 88900"/>
                <a:gd name="connsiteX79" fmla="*/ 365761 w 575310"/>
                <a:gd name="connsiteY79" fmla="*/ 55880 h 88900"/>
                <a:gd name="connsiteX80" fmla="*/ 368300 w 575310"/>
                <a:gd name="connsiteY80" fmla="*/ 44450 h 88900"/>
                <a:gd name="connsiteX81" fmla="*/ 373380 w 575310"/>
                <a:gd name="connsiteY81" fmla="*/ 35560 h 88900"/>
                <a:gd name="connsiteX82" fmla="*/ 382270 w 575310"/>
                <a:gd name="connsiteY82" fmla="*/ 29210 h 88900"/>
                <a:gd name="connsiteX83" fmla="*/ 393700 w 575310"/>
                <a:gd name="connsiteY83" fmla="*/ 26670 h 88900"/>
                <a:gd name="connsiteX84" fmla="*/ 419100 w 575310"/>
                <a:gd name="connsiteY84" fmla="*/ 57150 h 88900"/>
                <a:gd name="connsiteX85" fmla="*/ 383540 w 575310"/>
                <a:gd name="connsiteY85" fmla="*/ 58420 h 88900"/>
                <a:gd name="connsiteX86" fmla="*/ 401320 w 575310"/>
                <a:gd name="connsiteY86" fmla="*/ 46990 h 88900"/>
                <a:gd name="connsiteX87" fmla="*/ 392430 w 575310"/>
                <a:gd name="connsiteY87" fmla="*/ 38100 h 88900"/>
                <a:gd name="connsiteX88" fmla="*/ 386080 w 575310"/>
                <a:gd name="connsiteY88" fmla="*/ 40640 h 88900"/>
                <a:gd name="connsiteX89" fmla="*/ 383540 w 575310"/>
                <a:gd name="connsiteY89" fmla="*/ 46990 h 88900"/>
                <a:gd name="connsiteX90" fmla="*/ 401320 w 575310"/>
                <a:gd name="connsiteY90" fmla="*/ 46990 h 88900"/>
                <a:gd name="connsiteX91" fmla="*/ 355600 w 575310"/>
                <a:gd name="connsiteY91" fmla="*/ 86360 h 88900"/>
                <a:gd name="connsiteX92" fmla="*/ 340361 w 575310"/>
                <a:gd name="connsiteY92" fmla="*/ 86360 h 88900"/>
                <a:gd name="connsiteX93" fmla="*/ 340361 w 575310"/>
                <a:gd name="connsiteY93" fmla="*/ 81280 h 88900"/>
                <a:gd name="connsiteX94" fmla="*/ 332740 w 575310"/>
                <a:gd name="connsiteY94" fmla="*/ 85090 h 88900"/>
                <a:gd name="connsiteX95" fmla="*/ 325120 w 575310"/>
                <a:gd name="connsiteY95" fmla="*/ 86360 h 88900"/>
                <a:gd name="connsiteX96" fmla="*/ 314961 w 575310"/>
                <a:gd name="connsiteY96" fmla="*/ 83820 h 88900"/>
                <a:gd name="connsiteX97" fmla="*/ 307340 w 575310"/>
                <a:gd name="connsiteY97" fmla="*/ 77470 h 88900"/>
                <a:gd name="connsiteX98" fmla="*/ 302261 w 575310"/>
                <a:gd name="connsiteY98" fmla="*/ 68580 h 88900"/>
                <a:gd name="connsiteX99" fmla="*/ 300990 w 575310"/>
                <a:gd name="connsiteY99" fmla="*/ 57150 h 88900"/>
                <a:gd name="connsiteX100" fmla="*/ 303530 w 575310"/>
                <a:gd name="connsiteY100" fmla="*/ 45720 h 88900"/>
                <a:gd name="connsiteX101" fmla="*/ 309880 w 575310"/>
                <a:gd name="connsiteY101" fmla="*/ 35560 h 88900"/>
                <a:gd name="connsiteX102" fmla="*/ 318770 w 575310"/>
                <a:gd name="connsiteY102" fmla="*/ 29210 h 88900"/>
                <a:gd name="connsiteX103" fmla="*/ 330200 w 575310"/>
                <a:gd name="connsiteY103" fmla="*/ 26670 h 88900"/>
                <a:gd name="connsiteX104" fmla="*/ 336550 w 575310"/>
                <a:gd name="connsiteY104" fmla="*/ 26670 h 88900"/>
                <a:gd name="connsiteX105" fmla="*/ 342900 w 575310"/>
                <a:gd name="connsiteY105" fmla="*/ 29210 h 88900"/>
                <a:gd name="connsiteX106" fmla="*/ 342900 w 575310"/>
                <a:gd name="connsiteY106" fmla="*/ 1270 h 88900"/>
                <a:gd name="connsiteX107" fmla="*/ 359411 w 575310"/>
                <a:gd name="connsiteY107" fmla="*/ 1270 h 88900"/>
                <a:gd name="connsiteX108" fmla="*/ 359411 w 575310"/>
                <a:gd name="connsiteY108" fmla="*/ 86360 h 88900"/>
                <a:gd name="connsiteX109" fmla="*/ 339090 w 575310"/>
                <a:gd name="connsiteY109" fmla="*/ 45720 h 88900"/>
                <a:gd name="connsiteX110" fmla="*/ 334011 w 575310"/>
                <a:gd name="connsiteY110" fmla="*/ 43180 h 88900"/>
                <a:gd name="connsiteX111" fmla="*/ 330200 w 575310"/>
                <a:gd name="connsiteY111" fmla="*/ 43180 h 88900"/>
                <a:gd name="connsiteX112" fmla="*/ 321311 w 575310"/>
                <a:gd name="connsiteY112" fmla="*/ 46990 h 88900"/>
                <a:gd name="connsiteX113" fmla="*/ 317500 w 575310"/>
                <a:gd name="connsiteY113" fmla="*/ 57150 h 88900"/>
                <a:gd name="connsiteX114" fmla="*/ 321311 w 575310"/>
                <a:gd name="connsiteY114" fmla="*/ 67310 h 88900"/>
                <a:gd name="connsiteX115" fmla="*/ 330200 w 575310"/>
                <a:gd name="connsiteY115" fmla="*/ 71120 h 88900"/>
                <a:gd name="connsiteX116" fmla="*/ 335280 w 575310"/>
                <a:gd name="connsiteY116" fmla="*/ 69850 h 88900"/>
                <a:gd name="connsiteX117" fmla="*/ 340361 w 575310"/>
                <a:gd name="connsiteY117" fmla="*/ 67310 h 88900"/>
                <a:gd name="connsiteX118" fmla="*/ 340361 w 575310"/>
                <a:gd name="connsiteY118" fmla="*/ 45720 h 88900"/>
                <a:gd name="connsiteX119" fmla="*/ 288290 w 575310"/>
                <a:gd name="connsiteY119" fmla="*/ 86360 h 88900"/>
                <a:gd name="connsiteX120" fmla="*/ 271780 w 575310"/>
                <a:gd name="connsiteY120" fmla="*/ 86360 h 88900"/>
                <a:gd name="connsiteX121" fmla="*/ 271780 w 575310"/>
                <a:gd name="connsiteY121" fmla="*/ 29210 h 88900"/>
                <a:gd name="connsiteX122" fmla="*/ 288290 w 575310"/>
                <a:gd name="connsiteY122" fmla="*/ 29210 h 88900"/>
                <a:gd name="connsiteX123" fmla="*/ 288290 w 575310"/>
                <a:gd name="connsiteY123" fmla="*/ 86360 h 88900"/>
                <a:gd name="connsiteX124" fmla="*/ 289561 w 575310"/>
                <a:gd name="connsiteY124" fmla="*/ 13970 h 88900"/>
                <a:gd name="connsiteX125" fmla="*/ 287020 w 575310"/>
                <a:gd name="connsiteY125" fmla="*/ 20320 h 88900"/>
                <a:gd name="connsiteX126" fmla="*/ 280670 w 575310"/>
                <a:gd name="connsiteY126" fmla="*/ 22860 h 88900"/>
                <a:gd name="connsiteX127" fmla="*/ 274320 w 575310"/>
                <a:gd name="connsiteY127" fmla="*/ 20320 h 88900"/>
                <a:gd name="connsiteX128" fmla="*/ 271780 w 575310"/>
                <a:gd name="connsiteY128" fmla="*/ 13970 h 88900"/>
                <a:gd name="connsiteX129" fmla="*/ 273050 w 575310"/>
                <a:gd name="connsiteY129" fmla="*/ 10160 h 88900"/>
                <a:gd name="connsiteX130" fmla="*/ 275590 w 575310"/>
                <a:gd name="connsiteY130" fmla="*/ 7620 h 88900"/>
                <a:gd name="connsiteX131" fmla="*/ 278130 w 575310"/>
                <a:gd name="connsiteY131" fmla="*/ 5080 h 88900"/>
                <a:gd name="connsiteX132" fmla="*/ 281940 w 575310"/>
                <a:gd name="connsiteY132" fmla="*/ 3810 h 88900"/>
                <a:gd name="connsiteX133" fmla="*/ 288290 w 575310"/>
                <a:gd name="connsiteY133" fmla="*/ 6350 h 88900"/>
                <a:gd name="connsiteX134" fmla="*/ 289561 w 575310"/>
                <a:gd name="connsiteY134" fmla="*/ 13970 h 88900"/>
                <a:gd name="connsiteX135" fmla="*/ 227330 w 575310"/>
                <a:gd name="connsiteY135" fmla="*/ 48260 h 88900"/>
                <a:gd name="connsiteX136" fmla="*/ 245111 w 575310"/>
                <a:gd name="connsiteY136" fmla="*/ 29210 h 88900"/>
                <a:gd name="connsiteX137" fmla="*/ 266700 w 575310"/>
                <a:gd name="connsiteY137" fmla="*/ 29210 h 88900"/>
                <a:gd name="connsiteX138" fmla="*/ 245111 w 575310"/>
                <a:gd name="connsiteY138" fmla="*/ 52070 h 88900"/>
                <a:gd name="connsiteX139" fmla="*/ 266700 w 575310"/>
                <a:gd name="connsiteY139" fmla="*/ 86360 h 88900"/>
                <a:gd name="connsiteX140" fmla="*/ 246380 w 575310"/>
                <a:gd name="connsiteY140" fmla="*/ 86360 h 88900"/>
                <a:gd name="connsiteX141" fmla="*/ 228600 w 575310"/>
                <a:gd name="connsiteY141" fmla="*/ 55880 h 88900"/>
                <a:gd name="connsiteX142" fmla="*/ 228600 w 575310"/>
                <a:gd name="connsiteY142" fmla="*/ 86360 h 88900"/>
                <a:gd name="connsiteX143" fmla="*/ 212090 w 575310"/>
                <a:gd name="connsiteY143" fmla="*/ 86360 h 88900"/>
                <a:gd name="connsiteX144" fmla="*/ 212090 w 575310"/>
                <a:gd name="connsiteY144" fmla="*/ 3810 h 88900"/>
                <a:gd name="connsiteX145" fmla="*/ 228600 w 575310"/>
                <a:gd name="connsiteY145" fmla="*/ 3810 h 88900"/>
                <a:gd name="connsiteX146" fmla="*/ 228600 w 575310"/>
                <a:gd name="connsiteY146" fmla="*/ 48260 h 88900"/>
                <a:gd name="connsiteX147" fmla="*/ 153670 w 575310"/>
                <a:gd name="connsiteY147" fmla="*/ 30480 h 88900"/>
                <a:gd name="connsiteX148" fmla="*/ 172720 w 575310"/>
                <a:gd name="connsiteY148" fmla="*/ 27940 h 88900"/>
                <a:gd name="connsiteX149" fmla="*/ 184150 w 575310"/>
                <a:gd name="connsiteY149" fmla="*/ 29210 h 88900"/>
                <a:gd name="connsiteX150" fmla="*/ 191770 w 575310"/>
                <a:gd name="connsiteY150" fmla="*/ 33020 h 88900"/>
                <a:gd name="connsiteX151" fmla="*/ 195580 w 575310"/>
                <a:gd name="connsiteY151" fmla="*/ 39370 h 88900"/>
                <a:gd name="connsiteX152" fmla="*/ 196850 w 575310"/>
                <a:gd name="connsiteY152" fmla="*/ 48260 h 88900"/>
                <a:gd name="connsiteX153" fmla="*/ 196850 w 575310"/>
                <a:gd name="connsiteY153" fmla="*/ 72390 h 88900"/>
                <a:gd name="connsiteX154" fmla="*/ 196850 w 575310"/>
                <a:gd name="connsiteY154" fmla="*/ 77470 h 88900"/>
                <a:gd name="connsiteX155" fmla="*/ 196850 w 575310"/>
                <a:gd name="connsiteY155" fmla="*/ 81280 h 88900"/>
                <a:gd name="connsiteX156" fmla="*/ 198120 w 575310"/>
                <a:gd name="connsiteY156" fmla="*/ 83820 h 88900"/>
                <a:gd name="connsiteX157" fmla="*/ 199390 w 575310"/>
                <a:gd name="connsiteY157" fmla="*/ 86360 h 88900"/>
                <a:gd name="connsiteX158" fmla="*/ 181611 w 575310"/>
                <a:gd name="connsiteY158" fmla="*/ 86360 h 88900"/>
                <a:gd name="connsiteX159" fmla="*/ 180340 w 575310"/>
                <a:gd name="connsiteY159" fmla="*/ 83820 h 88900"/>
                <a:gd name="connsiteX160" fmla="*/ 180340 w 575310"/>
                <a:gd name="connsiteY160" fmla="*/ 81280 h 88900"/>
                <a:gd name="connsiteX161" fmla="*/ 166370 w 575310"/>
                <a:gd name="connsiteY161" fmla="*/ 86360 h 88900"/>
                <a:gd name="connsiteX162" fmla="*/ 158750 w 575310"/>
                <a:gd name="connsiteY162" fmla="*/ 85090 h 88900"/>
                <a:gd name="connsiteX163" fmla="*/ 152400 w 575310"/>
                <a:gd name="connsiteY163" fmla="*/ 81280 h 88900"/>
                <a:gd name="connsiteX164" fmla="*/ 148590 w 575310"/>
                <a:gd name="connsiteY164" fmla="*/ 74930 h 88900"/>
                <a:gd name="connsiteX165" fmla="*/ 147320 w 575310"/>
                <a:gd name="connsiteY165" fmla="*/ 67310 h 88900"/>
                <a:gd name="connsiteX166" fmla="*/ 148590 w 575310"/>
                <a:gd name="connsiteY166" fmla="*/ 59690 h 88900"/>
                <a:gd name="connsiteX167" fmla="*/ 153670 w 575310"/>
                <a:gd name="connsiteY167" fmla="*/ 53340 h 88900"/>
                <a:gd name="connsiteX168" fmla="*/ 161290 w 575310"/>
                <a:gd name="connsiteY168" fmla="*/ 49530 h 88900"/>
                <a:gd name="connsiteX169" fmla="*/ 171450 w 575310"/>
                <a:gd name="connsiteY169" fmla="*/ 48260 h 88900"/>
                <a:gd name="connsiteX170" fmla="*/ 181611 w 575310"/>
                <a:gd name="connsiteY170" fmla="*/ 49530 h 88900"/>
                <a:gd name="connsiteX171" fmla="*/ 181611 w 575310"/>
                <a:gd name="connsiteY171" fmla="*/ 48260 h 88900"/>
                <a:gd name="connsiteX172" fmla="*/ 170180 w 575310"/>
                <a:gd name="connsiteY172" fmla="*/ 40640 h 88900"/>
                <a:gd name="connsiteX173" fmla="*/ 162561 w 575310"/>
                <a:gd name="connsiteY173" fmla="*/ 41910 h 88900"/>
                <a:gd name="connsiteX174" fmla="*/ 154940 w 575310"/>
                <a:gd name="connsiteY174" fmla="*/ 45720 h 88900"/>
                <a:gd name="connsiteX175" fmla="*/ 154940 w 575310"/>
                <a:gd name="connsiteY175" fmla="*/ 30480 h 88900"/>
                <a:gd name="connsiteX176" fmla="*/ 180340 w 575310"/>
                <a:gd name="connsiteY176" fmla="*/ 59690 h 88900"/>
                <a:gd name="connsiteX177" fmla="*/ 176530 w 575310"/>
                <a:gd name="connsiteY177" fmla="*/ 58420 h 88900"/>
                <a:gd name="connsiteX178" fmla="*/ 173990 w 575310"/>
                <a:gd name="connsiteY178" fmla="*/ 58420 h 88900"/>
                <a:gd name="connsiteX179" fmla="*/ 167640 w 575310"/>
                <a:gd name="connsiteY179" fmla="*/ 60960 h 88900"/>
                <a:gd name="connsiteX180" fmla="*/ 165100 w 575310"/>
                <a:gd name="connsiteY180" fmla="*/ 66040 h 88900"/>
                <a:gd name="connsiteX181" fmla="*/ 167640 w 575310"/>
                <a:gd name="connsiteY181" fmla="*/ 71120 h 88900"/>
                <a:gd name="connsiteX182" fmla="*/ 173990 w 575310"/>
                <a:gd name="connsiteY182" fmla="*/ 72390 h 88900"/>
                <a:gd name="connsiteX183" fmla="*/ 177800 w 575310"/>
                <a:gd name="connsiteY183" fmla="*/ 72390 h 88900"/>
                <a:gd name="connsiteX184" fmla="*/ 181611 w 575310"/>
                <a:gd name="connsiteY184" fmla="*/ 69850 h 88900"/>
                <a:gd name="connsiteX185" fmla="*/ 180340 w 575310"/>
                <a:gd name="connsiteY185" fmla="*/ 59690 h 88900"/>
                <a:gd name="connsiteX186" fmla="*/ 134620 w 575310"/>
                <a:gd name="connsiteY186" fmla="*/ 44450 h 88900"/>
                <a:gd name="connsiteX187" fmla="*/ 127000 w 575310"/>
                <a:gd name="connsiteY187" fmla="*/ 41910 h 88900"/>
                <a:gd name="connsiteX188" fmla="*/ 120650 w 575310"/>
                <a:gd name="connsiteY188" fmla="*/ 40640 h 88900"/>
                <a:gd name="connsiteX189" fmla="*/ 115570 w 575310"/>
                <a:gd name="connsiteY189" fmla="*/ 41910 h 88900"/>
                <a:gd name="connsiteX190" fmla="*/ 114300 w 575310"/>
                <a:gd name="connsiteY190" fmla="*/ 44450 h 88900"/>
                <a:gd name="connsiteX191" fmla="*/ 115570 w 575310"/>
                <a:gd name="connsiteY191" fmla="*/ 46990 h 88900"/>
                <a:gd name="connsiteX192" fmla="*/ 121920 w 575310"/>
                <a:gd name="connsiteY192" fmla="*/ 49530 h 88900"/>
                <a:gd name="connsiteX193" fmla="*/ 129540 w 575310"/>
                <a:gd name="connsiteY193" fmla="*/ 52070 h 88900"/>
                <a:gd name="connsiteX194" fmla="*/ 134620 w 575310"/>
                <a:gd name="connsiteY194" fmla="*/ 55880 h 88900"/>
                <a:gd name="connsiteX195" fmla="*/ 137161 w 575310"/>
                <a:gd name="connsiteY195" fmla="*/ 60960 h 88900"/>
                <a:gd name="connsiteX196" fmla="*/ 138430 w 575310"/>
                <a:gd name="connsiteY196" fmla="*/ 67310 h 88900"/>
                <a:gd name="connsiteX197" fmla="*/ 137161 w 575310"/>
                <a:gd name="connsiteY197" fmla="*/ 74930 h 88900"/>
                <a:gd name="connsiteX198" fmla="*/ 132080 w 575310"/>
                <a:gd name="connsiteY198" fmla="*/ 81280 h 88900"/>
                <a:gd name="connsiteX199" fmla="*/ 124461 w 575310"/>
                <a:gd name="connsiteY199" fmla="*/ 85090 h 88900"/>
                <a:gd name="connsiteX200" fmla="*/ 114300 w 575310"/>
                <a:gd name="connsiteY200" fmla="*/ 86360 h 88900"/>
                <a:gd name="connsiteX201" fmla="*/ 105411 w 575310"/>
                <a:gd name="connsiteY201" fmla="*/ 85090 h 88900"/>
                <a:gd name="connsiteX202" fmla="*/ 95250 w 575310"/>
                <a:gd name="connsiteY202" fmla="*/ 82550 h 88900"/>
                <a:gd name="connsiteX203" fmla="*/ 93980 w 575310"/>
                <a:gd name="connsiteY203" fmla="*/ 82550 h 88900"/>
                <a:gd name="connsiteX204" fmla="*/ 93980 w 575310"/>
                <a:gd name="connsiteY204" fmla="*/ 66040 h 88900"/>
                <a:gd name="connsiteX205" fmla="*/ 104140 w 575310"/>
                <a:gd name="connsiteY205" fmla="*/ 69850 h 88900"/>
                <a:gd name="connsiteX206" fmla="*/ 113030 w 575310"/>
                <a:gd name="connsiteY206" fmla="*/ 71120 h 88900"/>
                <a:gd name="connsiteX207" fmla="*/ 119380 w 575310"/>
                <a:gd name="connsiteY207" fmla="*/ 69850 h 88900"/>
                <a:gd name="connsiteX208" fmla="*/ 121920 w 575310"/>
                <a:gd name="connsiteY208" fmla="*/ 66040 h 88900"/>
                <a:gd name="connsiteX209" fmla="*/ 120650 w 575310"/>
                <a:gd name="connsiteY209" fmla="*/ 62230 h 88900"/>
                <a:gd name="connsiteX210" fmla="*/ 113030 w 575310"/>
                <a:gd name="connsiteY210" fmla="*/ 59690 h 88900"/>
                <a:gd name="connsiteX211" fmla="*/ 100330 w 575310"/>
                <a:gd name="connsiteY211" fmla="*/ 53340 h 88900"/>
                <a:gd name="connsiteX212" fmla="*/ 96520 w 575310"/>
                <a:gd name="connsiteY212" fmla="*/ 43180 h 88900"/>
                <a:gd name="connsiteX213" fmla="*/ 102870 w 575310"/>
                <a:gd name="connsiteY213" fmla="*/ 30480 h 88900"/>
                <a:gd name="connsiteX214" fmla="*/ 119380 w 575310"/>
                <a:gd name="connsiteY214" fmla="*/ 25400 h 88900"/>
                <a:gd name="connsiteX215" fmla="*/ 127000 w 575310"/>
                <a:gd name="connsiteY215" fmla="*/ 26670 h 88900"/>
                <a:gd name="connsiteX216" fmla="*/ 134620 w 575310"/>
                <a:gd name="connsiteY216" fmla="*/ 29210 h 88900"/>
                <a:gd name="connsiteX217" fmla="*/ 134620 w 575310"/>
                <a:gd name="connsiteY217" fmla="*/ 44450 h 88900"/>
                <a:gd name="connsiteX218" fmla="*/ 68580 w 575310"/>
                <a:gd name="connsiteY218" fmla="*/ 44450 h 88900"/>
                <a:gd name="connsiteX219" fmla="*/ 67311 w 575310"/>
                <a:gd name="connsiteY219" fmla="*/ 34290 h 88900"/>
                <a:gd name="connsiteX220" fmla="*/ 62230 w 575310"/>
                <a:gd name="connsiteY220" fmla="*/ 26670 h 88900"/>
                <a:gd name="connsiteX221" fmla="*/ 54611 w 575310"/>
                <a:gd name="connsiteY221" fmla="*/ 21590 h 88900"/>
                <a:gd name="connsiteX222" fmla="*/ 44450 w 575310"/>
                <a:gd name="connsiteY222" fmla="*/ 20320 h 88900"/>
                <a:gd name="connsiteX223" fmla="*/ 35561 w 575310"/>
                <a:gd name="connsiteY223" fmla="*/ 21590 h 88900"/>
                <a:gd name="connsiteX224" fmla="*/ 27940 w 575310"/>
                <a:gd name="connsiteY224" fmla="*/ 26670 h 88900"/>
                <a:gd name="connsiteX225" fmla="*/ 22861 w 575310"/>
                <a:gd name="connsiteY225" fmla="*/ 35560 h 88900"/>
                <a:gd name="connsiteX226" fmla="*/ 21590 w 575310"/>
                <a:gd name="connsiteY226" fmla="*/ 45720 h 88900"/>
                <a:gd name="connsiteX227" fmla="*/ 22861 w 575310"/>
                <a:gd name="connsiteY227" fmla="*/ 55880 h 88900"/>
                <a:gd name="connsiteX228" fmla="*/ 27940 w 575310"/>
                <a:gd name="connsiteY228" fmla="*/ 63500 h 88900"/>
                <a:gd name="connsiteX229" fmla="*/ 35561 w 575310"/>
                <a:gd name="connsiteY229" fmla="*/ 68580 h 88900"/>
                <a:gd name="connsiteX230" fmla="*/ 45720 w 575310"/>
                <a:gd name="connsiteY230" fmla="*/ 69850 h 88900"/>
                <a:gd name="connsiteX231" fmla="*/ 54611 w 575310"/>
                <a:gd name="connsiteY231" fmla="*/ 68580 h 88900"/>
                <a:gd name="connsiteX232" fmla="*/ 62230 w 575310"/>
                <a:gd name="connsiteY232" fmla="*/ 63500 h 88900"/>
                <a:gd name="connsiteX233" fmla="*/ 67311 w 575310"/>
                <a:gd name="connsiteY233" fmla="*/ 54610 h 88900"/>
                <a:gd name="connsiteX234" fmla="*/ 68580 w 575310"/>
                <a:gd name="connsiteY234" fmla="*/ 44450 h 88900"/>
                <a:gd name="connsiteX235" fmla="*/ 88900 w 575310"/>
                <a:gd name="connsiteY235" fmla="*/ 44450 h 88900"/>
                <a:gd name="connsiteX236" fmla="*/ 85090 w 575310"/>
                <a:gd name="connsiteY236" fmla="*/ 62230 h 88900"/>
                <a:gd name="connsiteX237" fmla="*/ 76200 w 575310"/>
                <a:gd name="connsiteY237" fmla="*/ 76200 h 88900"/>
                <a:gd name="connsiteX238" fmla="*/ 62230 w 575310"/>
                <a:gd name="connsiteY238" fmla="*/ 85090 h 88900"/>
                <a:gd name="connsiteX239" fmla="*/ 44450 w 575310"/>
                <a:gd name="connsiteY239" fmla="*/ 88900 h 88900"/>
                <a:gd name="connsiteX240" fmla="*/ 26670 w 575310"/>
                <a:gd name="connsiteY240" fmla="*/ 85090 h 88900"/>
                <a:gd name="connsiteX241" fmla="*/ 12700 w 575310"/>
                <a:gd name="connsiteY241" fmla="*/ 76200 h 88900"/>
                <a:gd name="connsiteX242" fmla="*/ 3811 w 575310"/>
                <a:gd name="connsiteY242" fmla="*/ 62230 h 88900"/>
                <a:gd name="connsiteX243" fmla="*/ 0 w 575310"/>
                <a:gd name="connsiteY243" fmla="*/ 44450 h 88900"/>
                <a:gd name="connsiteX244" fmla="*/ 3811 w 575310"/>
                <a:gd name="connsiteY244" fmla="*/ 26670 h 88900"/>
                <a:gd name="connsiteX245" fmla="*/ 12700 w 575310"/>
                <a:gd name="connsiteY245" fmla="*/ 12700 h 88900"/>
                <a:gd name="connsiteX246" fmla="*/ 26670 w 575310"/>
                <a:gd name="connsiteY246" fmla="*/ 3810 h 88900"/>
                <a:gd name="connsiteX247" fmla="*/ 43180 w 575310"/>
                <a:gd name="connsiteY247" fmla="*/ 0 h 88900"/>
                <a:gd name="connsiteX248" fmla="*/ 60961 w 575310"/>
                <a:gd name="connsiteY248" fmla="*/ 3810 h 88900"/>
                <a:gd name="connsiteX249" fmla="*/ 74930 w 575310"/>
                <a:gd name="connsiteY249" fmla="*/ 12700 h 88900"/>
                <a:gd name="connsiteX250" fmla="*/ 83820 w 575310"/>
                <a:gd name="connsiteY250" fmla="*/ 26670 h 88900"/>
                <a:gd name="connsiteX251" fmla="*/ 88900 w 575310"/>
                <a:gd name="connsiteY251" fmla="*/ 444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575310" h="88900">
                  <a:moveTo>
                    <a:pt x="529590" y="30480"/>
                  </a:moveTo>
                  <a:cubicBezTo>
                    <a:pt x="535940" y="29210"/>
                    <a:pt x="542290" y="27940"/>
                    <a:pt x="548640" y="27940"/>
                  </a:cubicBezTo>
                  <a:cubicBezTo>
                    <a:pt x="553720" y="27940"/>
                    <a:pt x="557530" y="27940"/>
                    <a:pt x="560070" y="29210"/>
                  </a:cubicBezTo>
                  <a:cubicBezTo>
                    <a:pt x="562611" y="30480"/>
                    <a:pt x="565150" y="31750"/>
                    <a:pt x="567690" y="33020"/>
                  </a:cubicBezTo>
                  <a:cubicBezTo>
                    <a:pt x="570230" y="34290"/>
                    <a:pt x="571500" y="36830"/>
                    <a:pt x="571500" y="39370"/>
                  </a:cubicBezTo>
                  <a:cubicBezTo>
                    <a:pt x="572770" y="41910"/>
                    <a:pt x="572770" y="44450"/>
                    <a:pt x="572770" y="48260"/>
                  </a:cubicBezTo>
                  <a:lnTo>
                    <a:pt x="572770" y="72390"/>
                  </a:lnTo>
                  <a:cubicBezTo>
                    <a:pt x="572770" y="74930"/>
                    <a:pt x="572770" y="76200"/>
                    <a:pt x="572770" y="77470"/>
                  </a:cubicBezTo>
                  <a:cubicBezTo>
                    <a:pt x="572770" y="78740"/>
                    <a:pt x="572770" y="80010"/>
                    <a:pt x="572770" y="81280"/>
                  </a:cubicBezTo>
                  <a:cubicBezTo>
                    <a:pt x="572770" y="82550"/>
                    <a:pt x="572770" y="83820"/>
                    <a:pt x="574040" y="83820"/>
                  </a:cubicBezTo>
                  <a:cubicBezTo>
                    <a:pt x="574040" y="85090"/>
                    <a:pt x="575311" y="85090"/>
                    <a:pt x="575311" y="86360"/>
                  </a:cubicBezTo>
                  <a:lnTo>
                    <a:pt x="557530" y="86360"/>
                  </a:lnTo>
                  <a:cubicBezTo>
                    <a:pt x="557530" y="85090"/>
                    <a:pt x="556261" y="85090"/>
                    <a:pt x="556261" y="83820"/>
                  </a:cubicBezTo>
                  <a:cubicBezTo>
                    <a:pt x="556261" y="83820"/>
                    <a:pt x="556261" y="82550"/>
                    <a:pt x="556261" y="81280"/>
                  </a:cubicBezTo>
                  <a:cubicBezTo>
                    <a:pt x="551180" y="85090"/>
                    <a:pt x="547370" y="86360"/>
                    <a:pt x="542290" y="86360"/>
                  </a:cubicBezTo>
                  <a:cubicBezTo>
                    <a:pt x="539750" y="86360"/>
                    <a:pt x="537211" y="86360"/>
                    <a:pt x="534670" y="85090"/>
                  </a:cubicBezTo>
                  <a:cubicBezTo>
                    <a:pt x="532130" y="83820"/>
                    <a:pt x="529590" y="82550"/>
                    <a:pt x="528320" y="81280"/>
                  </a:cubicBezTo>
                  <a:cubicBezTo>
                    <a:pt x="527050" y="80010"/>
                    <a:pt x="525780" y="77470"/>
                    <a:pt x="524511" y="74930"/>
                  </a:cubicBezTo>
                  <a:cubicBezTo>
                    <a:pt x="523240" y="72390"/>
                    <a:pt x="523240" y="69850"/>
                    <a:pt x="523240" y="67310"/>
                  </a:cubicBezTo>
                  <a:cubicBezTo>
                    <a:pt x="523240" y="64770"/>
                    <a:pt x="523240" y="62230"/>
                    <a:pt x="524511" y="59690"/>
                  </a:cubicBezTo>
                  <a:cubicBezTo>
                    <a:pt x="525780" y="57150"/>
                    <a:pt x="527050" y="54610"/>
                    <a:pt x="529590" y="53340"/>
                  </a:cubicBezTo>
                  <a:cubicBezTo>
                    <a:pt x="532130" y="52070"/>
                    <a:pt x="534670" y="49530"/>
                    <a:pt x="537211" y="49530"/>
                  </a:cubicBezTo>
                  <a:cubicBezTo>
                    <a:pt x="539750" y="48260"/>
                    <a:pt x="543561" y="48260"/>
                    <a:pt x="547370" y="48260"/>
                  </a:cubicBezTo>
                  <a:cubicBezTo>
                    <a:pt x="551180" y="48260"/>
                    <a:pt x="553720" y="48260"/>
                    <a:pt x="557530" y="49530"/>
                  </a:cubicBezTo>
                  <a:lnTo>
                    <a:pt x="557530" y="48260"/>
                  </a:lnTo>
                  <a:cubicBezTo>
                    <a:pt x="557530" y="43180"/>
                    <a:pt x="553720" y="40640"/>
                    <a:pt x="546100" y="40640"/>
                  </a:cubicBezTo>
                  <a:cubicBezTo>
                    <a:pt x="543561" y="40640"/>
                    <a:pt x="541020" y="40640"/>
                    <a:pt x="538480" y="41910"/>
                  </a:cubicBezTo>
                  <a:cubicBezTo>
                    <a:pt x="535940" y="43180"/>
                    <a:pt x="533400" y="43180"/>
                    <a:pt x="530861" y="45720"/>
                  </a:cubicBezTo>
                  <a:lnTo>
                    <a:pt x="530861" y="30480"/>
                  </a:lnTo>
                  <a:close/>
                  <a:moveTo>
                    <a:pt x="557530" y="59690"/>
                  </a:moveTo>
                  <a:cubicBezTo>
                    <a:pt x="556261" y="59690"/>
                    <a:pt x="554990" y="58420"/>
                    <a:pt x="553720" y="58420"/>
                  </a:cubicBezTo>
                  <a:cubicBezTo>
                    <a:pt x="552450" y="58420"/>
                    <a:pt x="551180" y="58420"/>
                    <a:pt x="551180" y="58420"/>
                  </a:cubicBezTo>
                  <a:cubicBezTo>
                    <a:pt x="548640" y="58420"/>
                    <a:pt x="546100" y="59690"/>
                    <a:pt x="544830" y="60960"/>
                  </a:cubicBezTo>
                  <a:cubicBezTo>
                    <a:pt x="543561" y="62230"/>
                    <a:pt x="542290" y="63500"/>
                    <a:pt x="542290" y="66040"/>
                  </a:cubicBezTo>
                  <a:cubicBezTo>
                    <a:pt x="542290" y="68580"/>
                    <a:pt x="543561" y="69850"/>
                    <a:pt x="544830" y="71120"/>
                  </a:cubicBezTo>
                  <a:cubicBezTo>
                    <a:pt x="546100" y="72390"/>
                    <a:pt x="548640" y="72390"/>
                    <a:pt x="551180" y="72390"/>
                  </a:cubicBezTo>
                  <a:cubicBezTo>
                    <a:pt x="552450" y="72390"/>
                    <a:pt x="553720" y="72390"/>
                    <a:pt x="554990" y="72390"/>
                  </a:cubicBezTo>
                  <a:cubicBezTo>
                    <a:pt x="556261" y="72390"/>
                    <a:pt x="557530" y="71120"/>
                    <a:pt x="558800" y="69850"/>
                  </a:cubicBezTo>
                  <a:lnTo>
                    <a:pt x="557530" y="59690"/>
                  </a:lnTo>
                  <a:close/>
                  <a:moveTo>
                    <a:pt x="516890" y="27940"/>
                  </a:moveTo>
                  <a:lnTo>
                    <a:pt x="495300" y="71120"/>
                  </a:lnTo>
                  <a:lnTo>
                    <a:pt x="516890" y="71120"/>
                  </a:lnTo>
                  <a:lnTo>
                    <a:pt x="516890" y="86360"/>
                  </a:lnTo>
                  <a:lnTo>
                    <a:pt x="468630" y="86360"/>
                  </a:lnTo>
                  <a:lnTo>
                    <a:pt x="490220" y="44450"/>
                  </a:lnTo>
                  <a:lnTo>
                    <a:pt x="471170" y="44450"/>
                  </a:lnTo>
                  <a:lnTo>
                    <a:pt x="471170" y="29210"/>
                  </a:lnTo>
                  <a:lnTo>
                    <a:pt x="516890" y="29210"/>
                  </a:lnTo>
                  <a:close/>
                  <a:moveTo>
                    <a:pt x="449580" y="27940"/>
                  </a:moveTo>
                  <a:lnTo>
                    <a:pt x="463550" y="27940"/>
                  </a:lnTo>
                  <a:lnTo>
                    <a:pt x="463550" y="43180"/>
                  </a:lnTo>
                  <a:lnTo>
                    <a:pt x="449580" y="43180"/>
                  </a:lnTo>
                  <a:lnTo>
                    <a:pt x="449580" y="59690"/>
                  </a:lnTo>
                  <a:cubicBezTo>
                    <a:pt x="449580" y="63500"/>
                    <a:pt x="449580" y="67310"/>
                    <a:pt x="450850" y="68580"/>
                  </a:cubicBezTo>
                  <a:cubicBezTo>
                    <a:pt x="452120" y="69850"/>
                    <a:pt x="454661" y="71120"/>
                    <a:pt x="457200" y="71120"/>
                  </a:cubicBezTo>
                  <a:cubicBezTo>
                    <a:pt x="458470" y="71120"/>
                    <a:pt x="459740" y="71120"/>
                    <a:pt x="459740" y="71120"/>
                  </a:cubicBezTo>
                  <a:cubicBezTo>
                    <a:pt x="461011" y="71120"/>
                    <a:pt x="462280" y="69850"/>
                    <a:pt x="463550" y="69850"/>
                  </a:cubicBezTo>
                  <a:lnTo>
                    <a:pt x="463550" y="85090"/>
                  </a:lnTo>
                  <a:cubicBezTo>
                    <a:pt x="461011" y="86360"/>
                    <a:pt x="459740" y="86360"/>
                    <a:pt x="458470" y="86360"/>
                  </a:cubicBezTo>
                  <a:cubicBezTo>
                    <a:pt x="457200" y="86360"/>
                    <a:pt x="454661" y="86360"/>
                    <a:pt x="453390" y="86360"/>
                  </a:cubicBezTo>
                  <a:cubicBezTo>
                    <a:pt x="440690" y="86360"/>
                    <a:pt x="433070" y="78740"/>
                    <a:pt x="433070" y="64770"/>
                  </a:cubicBezTo>
                  <a:lnTo>
                    <a:pt x="433070" y="43180"/>
                  </a:lnTo>
                  <a:lnTo>
                    <a:pt x="424180" y="43180"/>
                  </a:lnTo>
                  <a:lnTo>
                    <a:pt x="424180" y="27940"/>
                  </a:lnTo>
                  <a:lnTo>
                    <a:pt x="433070" y="27940"/>
                  </a:lnTo>
                  <a:lnTo>
                    <a:pt x="433070" y="12700"/>
                  </a:lnTo>
                  <a:lnTo>
                    <a:pt x="449580" y="6350"/>
                  </a:lnTo>
                  <a:lnTo>
                    <a:pt x="449580" y="27940"/>
                  </a:lnTo>
                  <a:close/>
                  <a:moveTo>
                    <a:pt x="383540" y="58420"/>
                  </a:moveTo>
                  <a:cubicBezTo>
                    <a:pt x="383540" y="62230"/>
                    <a:pt x="386080" y="66040"/>
                    <a:pt x="388620" y="68580"/>
                  </a:cubicBezTo>
                  <a:cubicBezTo>
                    <a:pt x="391161" y="71120"/>
                    <a:pt x="394970" y="72390"/>
                    <a:pt x="400050" y="72390"/>
                  </a:cubicBezTo>
                  <a:cubicBezTo>
                    <a:pt x="403861" y="72390"/>
                    <a:pt x="406400" y="72390"/>
                    <a:pt x="408940" y="71120"/>
                  </a:cubicBezTo>
                  <a:cubicBezTo>
                    <a:pt x="411480" y="69850"/>
                    <a:pt x="415290" y="68580"/>
                    <a:pt x="417830" y="66040"/>
                  </a:cubicBezTo>
                  <a:lnTo>
                    <a:pt x="417830" y="82550"/>
                  </a:lnTo>
                  <a:cubicBezTo>
                    <a:pt x="414020" y="83820"/>
                    <a:pt x="410211" y="85090"/>
                    <a:pt x="407670" y="86360"/>
                  </a:cubicBezTo>
                  <a:cubicBezTo>
                    <a:pt x="403861" y="87630"/>
                    <a:pt x="401320" y="87630"/>
                    <a:pt x="397511" y="87630"/>
                  </a:cubicBezTo>
                  <a:cubicBezTo>
                    <a:pt x="392430" y="87630"/>
                    <a:pt x="388620" y="86360"/>
                    <a:pt x="384811" y="85090"/>
                  </a:cubicBezTo>
                  <a:cubicBezTo>
                    <a:pt x="381000" y="83820"/>
                    <a:pt x="377190" y="81280"/>
                    <a:pt x="374650" y="78740"/>
                  </a:cubicBezTo>
                  <a:cubicBezTo>
                    <a:pt x="372111" y="76200"/>
                    <a:pt x="369570" y="72390"/>
                    <a:pt x="368300" y="68580"/>
                  </a:cubicBezTo>
                  <a:cubicBezTo>
                    <a:pt x="367030" y="64770"/>
                    <a:pt x="365761" y="60960"/>
                    <a:pt x="365761" y="55880"/>
                  </a:cubicBezTo>
                  <a:cubicBezTo>
                    <a:pt x="365761" y="52070"/>
                    <a:pt x="367030" y="48260"/>
                    <a:pt x="368300" y="44450"/>
                  </a:cubicBezTo>
                  <a:cubicBezTo>
                    <a:pt x="369570" y="40640"/>
                    <a:pt x="372111" y="38100"/>
                    <a:pt x="373380" y="35560"/>
                  </a:cubicBezTo>
                  <a:cubicBezTo>
                    <a:pt x="375920" y="33020"/>
                    <a:pt x="378461" y="30480"/>
                    <a:pt x="382270" y="29210"/>
                  </a:cubicBezTo>
                  <a:cubicBezTo>
                    <a:pt x="386080" y="27940"/>
                    <a:pt x="388620" y="26670"/>
                    <a:pt x="393700" y="26670"/>
                  </a:cubicBezTo>
                  <a:cubicBezTo>
                    <a:pt x="410211" y="26670"/>
                    <a:pt x="419100" y="36830"/>
                    <a:pt x="419100" y="57150"/>
                  </a:cubicBezTo>
                  <a:lnTo>
                    <a:pt x="383540" y="58420"/>
                  </a:lnTo>
                  <a:close/>
                  <a:moveTo>
                    <a:pt x="401320" y="46990"/>
                  </a:moveTo>
                  <a:cubicBezTo>
                    <a:pt x="400050" y="40640"/>
                    <a:pt x="397511" y="38100"/>
                    <a:pt x="392430" y="38100"/>
                  </a:cubicBezTo>
                  <a:cubicBezTo>
                    <a:pt x="389890" y="38100"/>
                    <a:pt x="387350" y="39370"/>
                    <a:pt x="386080" y="40640"/>
                  </a:cubicBezTo>
                  <a:cubicBezTo>
                    <a:pt x="384811" y="41910"/>
                    <a:pt x="383540" y="44450"/>
                    <a:pt x="383540" y="46990"/>
                  </a:cubicBezTo>
                  <a:lnTo>
                    <a:pt x="401320" y="46990"/>
                  </a:lnTo>
                  <a:close/>
                  <a:moveTo>
                    <a:pt x="355600" y="86360"/>
                  </a:moveTo>
                  <a:lnTo>
                    <a:pt x="340361" y="86360"/>
                  </a:lnTo>
                  <a:lnTo>
                    <a:pt x="340361" y="81280"/>
                  </a:lnTo>
                  <a:cubicBezTo>
                    <a:pt x="337820" y="83820"/>
                    <a:pt x="335280" y="85090"/>
                    <a:pt x="332740" y="85090"/>
                  </a:cubicBezTo>
                  <a:cubicBezTo>
                    <a:pt x="330200" y="86360"/>
                    <a:pt x="327661" y="86360"/>
                    <a:pt x="325120" y="86360"/>
                  </a:cubicBezTo>
                  <a:cubicBezTo>
                    <a:pt x="321311" y="86360"/>
                    <a:pt x="317500" y="85090"/>
                    <a:pt x="314961" y="83820"/>
                  </a:cubicBezTo>
                  <a:cubicBezTo>
                    <a:pt x="312420" y="82550"/>
                    <a:pt x="308611" y="80010"/>
                    <a:pt x="307340" y="77470"/>
                  </a:cubicBezTo>
                  <a:cubicBezTo>
                    <a:pt x="304800" y="74930"/>
                    <a:pt x="303530" y="72390"/>
                    <a:pt x="302261" y="68580"/>
                  </a:cubicBezTo>
                  <a:cubicBezTo>
                    <a:pt x="300990" y="64770"/>
                    <a:pt x="300990" y="60960"/>
                    <a:pt x="300990" y="57150"/>
                  </a:cubicBezTo>
                  <a:cubicBezTo>
                    <a:pt x="300990" y="53340"/>
                    <a:pt x="302261" y="48260"/>
                    <a:pt x="303530" y="45720"/>
                  </a:cubicBezTo>
                  <a:cubicBezTo>
                    <a:pt x="304800" y="41910"/>
                    <a:pt x="307340" y="39370"/>
                    <a:pt x="309880" y="35560"/>
                  </a:cubicBezTo>
                  <a:cubicBezTo>
                    <a:pt x="312420" y="33020"/>
                    <a:pt x="314961" y="30480"/>
                    <a:pt x="318770" y="29210"/>
                  </a:cubicBezTo>
                  <a:cubicBezTo>
                    <a:pt x="322580" y="27940"/>
                    <a:pt x="326390" y="26670"/>
                    <a:pt x="330200" y="26670"/>
                  </a:cubicBezTo>
                  <a:cubicBezTo>
                    <a:pt x="332740" y="26670"/>
                    <a:pt x="334011" y="26670"/>
                    <a:pt x="336550" y="26670"/>
                  </a:cubicBezTo>
                  <a:cubicBezTo>
                    <a:pt x="337820" y="26670"/>
                    <a:pt x="340361" y="27940"/>
                    <a:pt x="342900" y="29210"/>
                  </a:cubicBezTo>
                  <a:lnTo>
                    <a:pt x="342900" y="1270"/>
                  </a:lnTo>
                  <a:lnTo>
                    <a:pt x="359411" y="1270"/>
                  </a:lnTo>
                  <a:lnTo>
                    <a:pt x="359411" y="86360"/>
                  </a:lnTo>
                  <a:close/>
                  <a:moveTo>
                    <a:pt x="339090" y="45720"/>
                  </a:moveTo>
                  <a:cubicBezTo>
                    <a:pt x="337820" y="44450"/>
                    <a:pt x="335280" y="43180"/>
                    <a:pt x="334011" y="43180"/>
                  </a:cubicBezTo>
                  <a:cubicBezTo>
                    <a:pt x="332740" y="43180"/>
                    <a:pt x="331470" y="43180"/>
                    <a:pt x="330200" y="43180"/>
                  </a:cubicBezTo>
                  <a:cubicBezTo>
                    <a:pt x="326390" y="43180"/>
                    <a:pt x="323850" y="44450"/>
                    <a:pt x="321311" y="46990"/>
                  </a:cubicBezTo>
                  <a:cubicBezTo>
                    <a:pt x="318770" y="49530"/>
                    <a:pt x="317500" y="53340"/>
                    <a:pt x="317500" y="57150"/>
                  </a:cubicBezTo>
                  <a:cubicBezTo>
                    <a:pt x="317500" y="60960"/>
                    <a:pt x="318770" y="64770"/>
                    <a:pt x="321311" y="67310"/>
                  </a:cubicBezTo>
                  <a:cubicBezTo>
                    <a:pt x="323850" y="69850"/>
                    <a:pt x="326390" y="71120"/>
                    <a:pt x="330200" y="71120"/>
                  </a:cubicBezTo>
                  <a:cubicBezTo>
                    <a:pt x="331470" y="71120"/>
                    <a:pt x="334011" y="71120"/>
                    <a:pt x="335280" y="69850"/>
                  </a:cubicBezTo>
                  <a:cubicBezTo>
                    <a:pt x="336550" y="69850"/>
                    <a:pt x="337820" y="68580"/>
                    <a:pt x="340361" y="67310"/>
                  </a:cubicBezTo>
                  <a:lnTo>
                    <a:pt x="340361" y="45720"/>
                  </a:lnTo>
                  <a:close/>
                  <a:moveTo>
                    <a:pt x="288290" y="86360"/>
                  </a:moveTo>
                  <a:lnTo>
                    <a:pt x="271780" y="86360"/>
                  </a:lnTo>
                  <a:lnTo>
                    <a:pt x="271780" y="29210"/>
                  </a:lnTo>
                  <a:lnTo>
                    <a:pt x="288290" y="29210"/>
                  </a:lnTo>
                  <a:lnTo>
                    <a:pt x="288290" y="86360"/>
                  </a:lnTo>
                  <a:close/>
                  <a:moveTo>
                    <a:pt x="289561" y="13970"/>
                  </a:moveTo>
                  <a:cubicBezTo>
                    <a:pt x="289561" y="16510"/>
                    <a:pt x="288290" y="19050"/>
                    <a:pt x="287020" y="20320"/>
                  </a:cubicBezTo>
                  <a:cubicBezTo>
                    <a:pt x="284480" y="21590"/>
                    <a:pt x="283211" y="22860"/>
                    <a:pt x="280670" y="22860"/>
                  </a:cubicBezTo>
                  <a:cubicBezTo>
                    <a:pt x="278130" y="22860"/>
                    <a:pt x="275590" y="21590"/>
                    <a:pt x="274320" y="20320"/>
                  </a:cubicBezTo>
                  <a:cubicBezTo>
                    <a:pt x="273050" y="19050"/>
                    <a:pt x="271780" y="16510"/>
                    <a:pt x="271780" y="13970"/>
                  </a:cubicBezTo>
                  <a:cubicBezTo>
                    <a:pt x="271780" y="12700"/>
                    <a:pt x="271780" y="11430"/>
                    <a:pt x="273050" y="10160"/>
                  </a:cubicBezTo>
                  <a:cubicBezTo>
                    <a:pt x="273050" y="8890"/>
                    <a:pt x="274320" y="7620"/>
                    <a:pt x="275590" y="7620"/>
                  </a:cubicBezTo>
                  <a:cubicBezTo>
                    <a:pt x="276861" y="6350"/>
                    <a:pt x="278130" y="6350"/>
                    <a:pt x="278130" y="5080"/>
                  </a:cubicBezTo>
                  <a:cubicBezTo>
                    <a:pt x="279400" y="5080"/>
                    <a:pt x="280670" y="3810"/>
                    <a:pt x="281940" y="3810"/>
                  </a:cubicBezTo>
                  <a:cubicBezTo>
                    <a:pt x="284480" y="3810"/>
                    <a:pt x="287020" y="5080"/>
                    <a:pt x="288290" y="6350"/>
                  </a:cubicBezTo>
                  <a:cubicBezTo>
                    <a:pt x="288290" y="8890"/>
                    <a:pt x="289561" y="10160"/>
                    <a:pt x="289561" y="13970"/>
                  </a:cubicBezTo>
                  <a:moveTo>
                    <a:pt x="227330" y="48260"/>
                  </a:moveTo>
                  <a:lnTo>
                    <a:pt x="245111" y="29210"/>
                  </a:lnTo>
                  <a:lnTo>
                    <a:pt x="266700" y="29210"/>
                  </a:lnTo>
                  <a:lnTo>
                    <a:pt x="245111" y="52070"/>
                  </a:lnTo>
                  <a:lnTo>
                    <a:pt x="266700" y="86360"/>
                  </a:lnTo>
                  <a:lnTo>
                    <a:pt x="246380" y="86360"/>
                  </a:lnTo>
                  <a:lnTo>
                    <a:pt x="228600" y="55880"/>
                  </a:lnTo>
                  <a:lnTo>
                    <a:pt x="228600" y="86360"/>
                  </a:lnTo>
                  <a:lnTo>
                    <a:pt x="212090" y="86360"/>
                  </a:lnTo>
                  <a:lnTo>
                    <a:pt x="212090" y="3810"/>
                  </a:lnTo>
                  <a:lnTo>
                    <a:pt x="228600" y="3810"/>
                  </a:lnTo>
                  <a:lnTo>
                    <a:pt x="228600" y="48260"/>
                  </a:lnTo>
                  <a:close/>
                  <a:moveTo>
                    <a:pt x="153670" y="30480"/>
                  </a:moveTo>
                  <a:cubicBezTo>
                    <a:pt x="160020" y="29210"/>
                    <a:pt x="166370" y="27940"/>
                    <a:pt x="172720" y="27940"/>
                  </a:cubicBezTo>
                  <a:cubicBezTo>
                    <a:pt x="177800" y="27940"/>
                    <a:pt x="181611" y="27940"/>
                    <a:pt x="184150" y="29210"/>
                  </a:cubicBezTo>
                  <a:cubicBezTo>
                    <a:pt x="186690" y="30480"/>
                    <a:pt x="189230" y="31750"/>
                    <a:pt x="191770" y="33020"/>
                  </a:cubicBezTo>
                  <a:cubicBezTo>
                    <a:pt x="194311" y="34290"/>
                    <a:pt x="195580" y="36830"/>
                    <a:pt x="195580" y="39370"/>
                  </a:cubicBezTo>
                  <a:cubicBezTo>
                    <a:pt x="196850" y="41910"/>
                    <a:pt x="196850" y="44450"/>
                    <a:pt x="196850" y="48260"/>
                  </a:cubicBezTo>
                  <a:lnTo>
                    <a:pt x="196850" y="72390"/>
                  </a:lnTo>
                  <a:cubicBezTo>
                    <a:pt x="196850" y="74930"/>
                    <a:pt x="196850" y="76200"/>
                    <a:pt x="196850" y="77470"/>
                  </a:cubicBezTo>
                  <a:cubicBezTo>
                    <a:pt x="196850" y="78740"/>
                    <a:pt x="196850" y="80010"/>
                    <a:pt x="196850" y="81280"/>
                  </a:cubicBezTo>
                  <a:cubicBezTo>
                    <a:pt x="196850" y="82550"/>
                    <a:pt x="196850" y="83820"/>
                    <a:pt x="198120" y="83820"/>
                  </a:cubicBezTo>
                  <a:cubicBezTo>
                    <a:pt x="198120" y="85090"/>
                    <a:pt x="199390" y="85090"/>
                    <a:pt x="199390" y="86360"/>
                  </a:cubicBezTo>
                  <a:lnTo>
                    <a:pt x="181611" y="86360"/>
                  </a:lnTo>
                  <a:cubicBezTo>
                    <a:pt x="181611" y="85090"/>
                    <a:pt x="180340" y="85090"/>
                    <a:pt x="180340" y="83820"/>
                  </a:cubicBezTo>
                  <a:cubicBezTo>
                    <a:pt x="180340" y="83820"/>
                    <a:pt x="180340" y="82550"/>
                    <a:pt x="180340" y="81280"/>
                  </a:cubicBezTo>
                  <a:cubicBezTo>
                    <a:pt x="175261" y="85090"/>
                    <a:pt x="171450" y="86360"/>
                    <a:pt x="166370" y="86360"/>
                  </a:cubicBezTo>
                  <a:cubicBezTo>
                    <a:pt x="163830" y="86360"/>
                    <a:pt x="161290" y="86360"/>
                    <a:pt x="158750" y="85090"/>
                  </a:cubicBezTo>
                  <a:cubicBezTo>
                    <a:pt x="156211" y="83820"/>
                    <a:pt x="153670" y="82550"/>
                    <a:pt x="152400" y="81280"/>
                  </a:cubicBezTo>
                  <a:cubicBezTo>
                    <a:pt x="151130" y="80010"/>
                    <a:pt x="149861" y="77470"/>
                    <a:pt x="148590" y="74930"/>
                  </a:cubicBezTo>
                  <a:cubicBezTo>
                    <a:pt x="147320" y="72390"/>
                    <a:pt x="147320" y="69850"/>
                    <a:pt x="147320" y="67310"/>
                  </a:cubicBezTo>
                  <a:cubicBezTo>
                    <a:pt x="147320" y="64770"/>
                    <a:pt x="147320" y="62230"/>
                    <a:pt x="148590" y="59690"/>
                  </a:cubicBezTo>
                  <a:cubicBezTo>
                    <a:pt x="149861" y="57150"/>
                    <a:pt x="151130" y="54610"/>
                    <a:pt x="153670" y="53340"/>
                  </a:cubicBezTo>
                  <a:cubicBezTo>
                    <a:pt x="156211" y="52070"/>
                    <a:pt x="158750" y="49530"/>
                    <a:pt x="161290" y="49530"/>
                  </a:cubicBezTo>
                  <a:cubicBezTo>
                    <a:pt x="163830" y="48260"/>
                    <a:pt x="167640" y="48260"/>
                    <a:pt x="171450" y="48260"/>
                  </a:cubicBezTo>
                  <a:cubicBezTo>
                    <a:pt x="175261" y="48260"/>
                    <a:pt x="177800" y="48260"/>
                    <a:pt x="181611" y="49530"/>
                  </a:cubicBezTo>
                  <a:lnTo>
                    <a:pt x="181611" y="48260"/>
                  </a:lnTo>
                  <a:cubicBezTo>
                    <a:pt x="181611" y="43180"/>
                    <a:pt x="177800" y="40640"/>
                    <a:pt x="170180" y="40640"/>
                  </a:cubicBezTo>
                  <a:cubicBezTo>
                    <a:pt x="167640" y="40640"/>
                    <a:pt x="165100" y="40640"/>
                    <a:pt x="162561" y="41910"/>
                  </a:cubicBezTo>
                  <a:cubicBezTo>
                    <a:pt x="160020" y="43180"/>
                    <a:pt x="157480" y="43180"/>
                    <a:pt x="154940" y="45720"/>
                  </a:cubicBezTo>
                  <a:lnTo>
                    <a:pt x="154940" y="30480"/>
                  </a:lnTo>
                  <a:close/>
                  <a:moveTo>
                    <a:pt x="180340" y="59690"/>
                  </a:moveTo>
                  <a:cubicBezTo>
                    <a:pt x="179070" y="59690"/>
                    <a:pt x="177800" y="58420"/>
                    <a:pt x="176530" y="58420"/>
                  </a:cubicBezTo>
                  <a:cubicBezTo>
                    <a:pt x="175261" y="58420"/>
                    <a:pt x="173990" y="58420"/>
                    <a:pt x="173990" y="58420"/>
                  </a:cubicBezTo>
                  <a:cubicBezTo>
                    <a:pt x="171450" y="58420"/>
                    <a:pt x="168911" y="59690"/>
                    <a:pt x="167640" y="60960"/>
                  </a:cubicBezTo>
                  <a:cubicBezTo>
                    <a:pt x="166370" y="62230"/>
                    <a:pt x="165100" y="63500"/>
                    <a:pt x="165100" y="66040"/>
                  </a:cubicBezTo>
                  <a:cubicBezTo>
                    <a:pt x="165100" y="68580"/>
                    <a:pt x="166370" y="69850"/>
                    <a:pt x="167640" y="71120"/>
                  </a:cubicBezTo>
                  <a:cubicBezTo>
                    <a:pt x="168911" y="72390"/>
                    <a:pt x="171450" y="72390"/>
                    <a:pt x="173990" y="72390"/>
                  </a:cubicBezTo>
                  <a:cubicBezTo>
                    <a:pt x="175261" y="72390"/>
                    <a:pt x="176530" y="72390"/>
                    <a:pt x="177800" y="72390"/>
                  </a:cubicBezTo>
                  <a:cubicBezTo>
                    <a:pt x="179070" y="72390"/>
                    <a:pt x="180340" y="71120"/>
                    <a:pt x="181611" y="69850"/>
                  </a:cubicBezTo>
                  <a:lnTo>
                    <a:pt x="180340" y="59690"/>
                  </a:lnTo>
                  <a:close/>
                  <a:moveTo>
                    <a:pt x="134620" y="44450"/>
                  </a:moveTo>
                  <a:cubicBezTo>
                    <a:pt x="132080" y="43180"/>
                    <a:pt x="129540" y="41910"/>
                    <a:pt x="127000" y="41910"/>
                  </a:cubicBezTo>
                  <a:cubicBezTo>
                    <a:pt x="124461" y="40640"/>
                    <a:pt x="123190" y="40640"/>
                    <a:pt x="120650" y="40640"/>
                  </a:cubicBezTo>
                  <a:cubicBezTo>
                    <a:pt x="119380" y="40640"/>
                    <a:pt x="116840" y="40640"/>
                    <a:pt x="115570" y="41910"/>
                  </a:cubicBezTo>
                  <a:cubicBezTo>
                    <a:pt x="114300" y="43180"/>
                    <a:pt x="114300" y="43180"/>
                    <a:pt x="114300" y="44450"/>
                  </a:cubicBezTo>
                  <a:cubicBezTo>
                    <a:pt x="114300" y="45720"/>
                    <a:pt x="114300" y="45720"/>
                    <a:pt x="115570" y="46990"/>
                  </a:cubicBezTo>
                  <a:cubicBezTo>
                    <a:pt x="116840" y="46990"/>
                    <a:pt x="118111" y="48260"/>
                    <a:pt x="121920" y="49530"/>
                  </a:cubicBezTo>
                  <a:cubicBezTo>
                    <a:pt x="124461" y="50800"/>
                    <a:pt x="128270" y="52070"/>
                    <a:pt x="129540" y="52070"/>
                  </a:cubicBezTo>
                  <a:cubicBezTo>
                    <a:pt x="132080" y="53340"/>
                    <a:pt x="133350" y="54610"/>
                    <a:pt x="134620" y="55880"/>
                  </a:cubicBezTo>
                  <a:cubicBezTo>
                    <a:pt x="135890" y="57150"/>
                    <a:pt x="137161" y="58420"/>
                    <a:pt x="137161" y="60960"/>
                  </a:cubicBezTo>
                  <a:cubicBezTo>
                    <a:pt x="138430" y="62230"/>
                    <a:pt x="138430" y="64770"/>
                    <a:pt x="138430" y="67310"/>
                  </a:cubicBezTo>
                  <a:cubicBezTo>
                    <a:pt x="138430" y="69850"/>
                    <a:pt x="138430" y="73660"/>
                    <a:pt x="137161" y="74930"/>
                  </a:cubicBezTo>
                  <a:cubicBezTo>
                    <a:pt x="135890" y="77470"/>
                    <a:pt x="134620" y="80010"/>
                    <a:pt x="132080" y="81280"/>
                  </a:cubicBezTo>
                  <a:cubicBezTo>
                    <a:pt x="129540" y="82550"/>
                    <a:pt x="127000" y="83820"/>
                    <a:pt x="124461" y="85090"/>
                  </a:cubicBezTo>
                  <a:cubicBezTo>
                    <a:pt x="121920" y="86360"/>
                    <a:pt x="118111" y="86360"/>
                    <a:pt x="114300" y="86360"/>
                  </a:cubicBezTo>
                  <a:cubicBezTo>
                    <a:pt x="111761" y="86360"/>
                    <a:pt x="107950" y="86360"/>
                    <a:pt x="105411" y="85090"/>
                  </a:cubicBezTo>
                  <a:cubicBezTo>
                    <a:pt x="102870" y="85090"/>
                    <a:pt x="99061" y="83820"/>
                    <a:pt x="95250" y="82550"/>
                  </a:cubicBezTo>
                  <a:lnTo>
                    <a:pt x="93980" y="82550"/>
                  </a:lnTo>
                  <a:lnTo>
                    <a:pt x="93980" y="66040"/>
                  </a:lnTo>
                  <a:cubicBezTo>
                    <a:pt x="96520" y="67310"/>
                    <a:pt x="100330" y="68580"/>
                    <a:pt x="104140" y="69850"/>
                  </a:cubicBezTo>
                  <a:cubicBezTo>
                    <a:pt x="107950" y="71120"/>
                    <a:pt x="110490" y="71120"/>
                    <a:pt x="113030" y="71120"/>
                  </a:cubicBezTo>
                  <a:cubicBezTo>
                    <a:pt x="115570" y="71120"/>
                    <a:pt x="118111" y="71120"/>
                    <a:pt x="119380" y="69850"/>
                  </a:cubicBezTo>
                  <a:cubicBezTo>
                    <a:pt x="120650" y="68580"/>
                    <a:pt x="121920" y="67310"/>
                    <a:pt x="121920" y="66040"/>
                  </a:cubicBezTo>
                  <a:cubicBezTo>
                    <a:pt x="121920" y="64770"/>
                    <a:pt x="121920" y="63500"/>
                    <a:pt x="120650" y="62230"/>
                  </a:cubicBezTo>
                  <a:cubicBezTo>
                    <a:pt x="119380" y="60960"/>
                    <a:pt x="116840" y="60960"/>
                    <a:pt x="113030" y="59690"/>
                  </a:cubicBezTo>
                  <a:cubicBezTo>
                    <a:pt x="106680" y="58420"/>
                    <a:pt x="102870" y="55880"/>
                    <a:pt x="100330" y="53340"/>
                  </a:cubicBezTo>
                  <a:cubicBezTo>
                    <a:pt x="97790" y="50800"/>
                    <a:pt x="96520" y="48260"/>
                    <a:pt x="96520" y="43180"/>
                  </a:cubicBezTo>
                  <a:cubicBezTo>
                    <a:pt x="96520" y="38100"/>
                    <a:pt x="99061" y="34290"/>
                    <a:pt x="102870" y="30480"/>
                  </a:cubicBezTo>
                  <a:cubicBezTo>
                    <a:pt x="106680" y="27940"/>
                    <a:pt x="111761" y="25400"/>
                    <a:pt x="119380" y="25400"/>
                  </a:cubicBezTo>
                  <a:cubicBezTo>
                    <a:pt x="121920" y="25400"/>
                    <a:pt x="124461" y="25400"/>
                    <a:pt x="127000" y="26670"/>
                  </a:cubicBezTo>
                  <a:cubicBezTo>
                    <a:pt x="129540" y="26670"/>
                    <a:pt x="132080" y="27940"/>
                    <a:pt x="134620" y="29210"/>
                  </a:cubicBezTo>
                  <a:lnTo>
                    <a:pt x="134620" y="44450"/>
                  </a:lnTo>
                  <a:close/>
                  <a:moveTo>
                    <a:pt x="68580" y="44450"/>
                  </a:moveTo>
                  <a:cubicBezTo>
                    <a:pt x="68580" y="40640"/>
                    <a:pt x="68580" y="36830"/>
                    <a:pt x="67311" y="34290"/>
                  </a:cubicBezTo>
                  <a:cubicBezTo>
                    <a:pt x="66040" y="30480"/>
                    <a:pt x="64770" y="27940"/>
                    <a:pt x="62230" y="26670"/>
                  </a:cubicBezTo>
                  <a:cubicBezTo>
                    <a:pt x="59690" y="24130"/>
                    <a:pt x="57150" y="22860"/>
                    <a:pt x="54611" y="21590"/>
                  </a:cubicBezTo>
                  <a:cubicBezTo>
                    <a:pt x="52070" y="20320"/>
                    <a:pt x="48261" y="20320"/>
                    <a:pt x="44450" y="20320"/>
                  </a:cubicBezTo>
                  <a:cubicBezTo>
                    <a:pt x="40640" y="20320"/>
                    <a:pt x="38100" y="20320"/>
                    <a:pt x="35561" y="21590"/>
                  </a:cubicBezTo>
                  <a:cubicBezTo>
                    <a:pt x="33020" y="22860"/>
                    <a:pt x="30480" y="24130"/>
                    <a:pt x="27940" y="26670"/>
                  </a:cubicBezTo>
                  <a:cubicBezTo>
                    <a:pt x="25400" y="29210"/>
                    <a:pt x="24130" y="31750"/>
                    <a:pt x="22861" y="35560"/>
                  </a:cubicBezTo>
                  <a:cubicBezTo>
                    <a:pt x="21590" y="38100"/>
                    <a:pt x="21590" y="41910"/>
                    <a:pt x="21590" y="45720"/>
                  </a:cubicBezTo>
                  <a:cubicBezTo>
                    <a:pt x="21590" y="49530"/>
                    <a:pt x="21590" y="53340"/>
                    <a:pt x="22861" y="55880"/>
                  </a:cubicBezTo>
                  <a:cubicBezTo>
                    <a:pt x="24130" y="58420"/>
                    <a:pt x="25400" y="62230"/>
                    <a:pt x="27940" y="63500"/>
                  </a:cubicBezTo>
                  <a:cubicBezTo>
                    <a:pt x="30480" y="66040"/>
                    <a:pt x="33020" y="67310"/>
                    <a:pt x="35561" y="68580"/>
                  </a:cubicBezTo>
                  <a:cubicBezTo>
                    <a:pt x="38100" y="69850"/>
                    <a:pt x="41911" y="69850"/>
                    <a:pt x="45720" y="69850"/>
                  </a:cubicBezTo>
                  <a:cubicBezTo>
                    <a:pt x="49530" y="69850"/>
                    <a:pt x="52070" y="69850"/>
                    <a:pt x="54611" y="68580"/>
                  </a:cubicBezTo>
                  <a:cubicBezTo>
                    <a:pt x="57150" y="67310"/>
                    <a:pt x="59690" y="66040"/>
                    <a:pt x="62230" y="63500"/>
                  </a:cubicBezTo>
                  <a:cubicBezTo>
                    <a:pt x="64770" y="60960"/>
                    <a:pt x="66040" y="58420"/>
                    <a:pt x="67311" y="54610"/>
                  </a:cubicBezTo>
                  <a:cubicBezTo>
                    <a:pt x="68580" y="52070"/>
                    <a:pt x="68580" y="48260"/>
                    <a:pt x="68580" y="44450"/>
                  </a:cubicBezTo>
                  <a:moveTo>
                    <a:pt x="88900" y="44450"/>
                  </a:moveTo>
                  <a:cubicBezTo>
                    <a:pt x="88900" y="50800"/>
                    <a:pt x="87630" y="57150"/>
                    <a:pt x="85090" y="62230"/>
                  </a:cubicBezTo>
                  <a:cubicBezTo>
                    <a:pt x="82550" y="67310"/>
                    <a:pt x="80011" y="72390"/>
                    <a:pt x="76200" y="76200"/>
                  </a:cubicBezTo>
                  <a:cubicBezTo>
                    <a:pt x="72390" y="80010"/>
                    <a:pt x="68580" y="82550"/>
                    <a:pt x="62230" y="85090"/>
                  </a:cubicBezTo>
                  <a:cubicBezTo>
                    <a:pt x="57150" y="87630"/>
                    <a:pt x="50800" y="88900"/>
                    <a:pt x="44450" y="88900"/>
                  </a:cubicBezTo>
                  <a:cubicBezTo>
                    <a:pt x="38100" y="88900"/>
                    <a:pt x="31750" y="87630"/>
                    <a:pt x="26670" y="85090"/>
                  </a:cubicBezTo>
                  <a:cubicBezTo>
                    <a:pt x="21590" y="82550"/>
                    <a:pt x="16511" y="80010"/>
                    <a:pt x="12700" y="76200"/>
                  </a:cubicBezTo>
                  <a:cubicBezTo>
                    <a:pt x="8890" y="72390"/>
                    <a:pt x="6350" y="67310"/>
                    <a:pt x="3811" y="62230"/>
                  </a:cubicBezTo>
                  <a:cubicBezTo>
                    <a:pt x="1270" y="57150"/>
                    <a:pt x="0" y="50800"/>
                    <a:pt x="0" y="44450"/>
                  </a:cubicBezTo>
                  <a:cubicBezTo>
                    <a:pt x="0" y="38100"/>
                    <a:pt x="1270" y="33020"/>
                    <a:pt x="3811" y="26670"/>
                  </a:cubicBezTo>
                  <a:cubicBezTo>
                    <a:pt x="6350" y="21590"/>
                    <a:pt x="8890" y="16510"/>
                    <a:pt x="12700" y="12700"/>
                  </a:cubicBezTo>
                  <a:cubicBezTo>
                    <a:pt x="16511" y="8890"/>
                    <a:pt x="21590" y="6350"/>
                    <a:pt x="26670" y="3810"/>
                  </a:cubicBezTo>
                  <a:cubicBezTo>
                    <a:pt x="31750" y="1270"/>
                    <a:pt x="38100" y="0"/>
                    <a:pt x="43180" y="0"/>
                  </a:cubicBezTo>
                  <a:cubicBezTo>
                    <a:pt x="49530" y="0"/>
                    <a:pt x="55880" y="1270"/>
                    <a:pt x="60961" y="3810"/>
                  </a:cubicBezTo>
                  <a:cubicBezTo>
                    <a:pt x="66040" y="6350"/>
                    <a:pt x="71120" y="8890"/>
                    <a:pt x="74930" y="12700"/>
                  </a:cubicBezTo>
                  <a:cubicBezTo>
                    <a:pt x="78740" y="16510"/>
                    <a:pt x="81280" y="20320"/>
                    <a:pt x="83820" y="26670"/>
                  </a:cubicBezTo>
                  <a:cubicBezTo>
                    <a:pt x="87630" y="31750"/>
                    <a:pt x="88900" y="38100"/>
                    <a:pt x="88900" y="44450"/>
                  </a:cubicBezTo>
                </a:path>
              </a:pathLst>
            </a:custGeom>
            <a:solidFill>
              <a:srgbClr val="2F2E7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1" name="Gráfico 234">
            <a:extLst>
              <a:ext uri="{FF2B5EF4-FFF2-40B4-BE49-F238E27FC236}">
                <a16:creationId xmlns:a16="http://schemas.microsoft.com/office/drawing/2014/main" id="{5257DDFC-8357-D151-B15E-7300137E080A}"/>
              </a:ext>
            </a:extLst>
          </p:cNvPr>
          <p:cNvGrpSpPr/>
          <p:nvPr userDrawn="1"/>
        </p:nvGrpSpPr>
        <p:grpSpPr>
          <a:xfrm>
            <a:off x="10292821" y="6085950"/>
            <a:ext cx="1310808" cy="486834"/>
            <a:chOff x="1140894" y="2455327"/>
            <a:chExt cx="4762263" cy="1768704"/>
          </a:xfrm>
          <a:solidFill>
            <a:srgbClr val="2F2E7C"/>
          </a:solidFill>
        </p:grpSpPr>
        <p:grpSp>
          <p:nvGrpSpPr>
            <p:cNvPr id="52" name="Gráfico 234">
              <a:extLst>
                <a:ext uri="{FF2B5EF4-FFF2-40B4-BE49-F238E27FC236}">
                  <a16:creationId xmlns:a16="http://schemas.microsoft.com/office/drawing/2014/main" id="{899D3BFA-6177-116E-FA82-24D8FE6D22E4}"/>
                </a:ext>
              </a:extLst>
            </p:cNvPr>
            <p:cNvGrpSpPr/>
            <p:nvPr/>
          </p:nvGrpSpPr>
          <p:grpSpPr>
            <a:xfrm>
              <a:off x="2693216" y="3775668"/>
              <a:ext cx="2140913" cy="448363"/>
              <a:chOff x="2693216" y="3775668"/>
              <a:chExt cx="2140913" cy="448363"/>
            </a:xfrm>
            <a:solidFill>
              <a:srgbClr val="2F2E7C"/>
            </a:solidFill>
          </p:grpSpPr>
          <p:grpSp>
            <p:nvGrpSpPr>
              <p:cNvPr id="78" name="Gráfico 234">
                <a:extLst>
                  <a:ext uri="{FF2B5EF4-FFF2-40B4-BE49-F238E27FC236}">
                    <a16:creationId xmlns:a16="http://schemas.microsoft.com/office/drawing/2014/main" id="{ECADECB3-A85B-FF2A-44FC-FF59E94252A3}"/>
                  </a:ext>
                </a:extLst>
              </p:cNvPr>
              <p:cNvGrpSpPr/>
              <p:nvPr/>
            </p:nvGrpSpPr>
            <p:grpSpPr>
              <a:xfrm>
                <a:off x="2693216" y="3775668"/>
                <a:ext cx="1172789" cy="122800"/>
                <a:chOff x="2693216" y="3775668"/>
                <a:chExt cx="1172789" cy="122800"/>
              </a:xfrm>
              <a:solidFill>
                <a:srgbClr val="2F2E7C"/>
              </a:solidFill>
            </p:grpSpPr>
            <p:sp>
              <p:nvSpPr>
                <p:cNvPr id="99" name="Forma libre 98">
                  <a:extLst>
                    <a:ext uri="{FF2B5EF4-FFF2-40B4-BE49-F238E27FC236}">
                      <a16:creationId xmlns:a16="http://schemas.microsoft.com/office/drawing/2014/main" id="{F3D0B86C-61AA-FE23-1F13-6A5CF093AA49}"/>
                    </a:ext>
                  </a:extLst>
                </p:cNvPr>
                <p:cNvSpPr/>
                <p:nvPr/>
              </p:nvSpPr>
              <p:spPr>
                <a:xfrm>
                  <a:off x="2693216" y="3776620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1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8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1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1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8 w 108521"/>
                    <a:gd name="connsiteY28" fmla="*/ 76155 h 121848"/>
                    <a:gd name="connsiteX29" fmla="*/ 89482 w 108521"/>
                    <a:gd name="connsiteY29" fmla="*/ 59972 h 121848"/>
                    <a:gd name="connsiteX30" fmla="*/ 87578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5"/>
                        <a:pt x="89482" y="12375"/>
                        <a:pt x="94242" y="18087"/>
                      </a:cubicBezTo>
                      <a:cubicBezTo>
                        <a:pt x="99002" y="23799"/>
                        <a:pt x="102809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1"/>
                      </a:cubicBezTo>
                      <a:cubicBezTo>
                        <a:pt x="89482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8"/>
                        <a:pt x="54261" y="121848"/>
                      </a:cubicBezTo>
                      <a:cubicBezTo>
                        <a:pt x="45693" y="121848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1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7"/>
                        <a:pt x="31414" y="4760"/>
                      </a:cubicBezTo>
                      <a:cubicBezTo>
                        <a:pt x="38078" y="1904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0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09"/>
                        <a:pt x="47597" y="103761"/>
                        <a:pt x="54261" y="103761"/>
                      </a:cubicBezTo>
                      <a:cubicBezTo>
                        <a:pt x="59972" y="103761"/>
                        <a:pt x="65684" y="102809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8" y="76155"/>
                      </a:cubicBezTo>
                      <a:cubicBezTo>
                        <a:pt x="88530" y="70444"/>
                        <a:pt x="89482" y="65684"/>
                        <a:pt x="89482" y="59972"/>
                      </a:cubicBezTo>
                      <a:cubicBezTo>
                        <a:pt x="89482" y="54260"/>
                        <a:pt x="88530" y="49501"/>
                        <a:pt x="87578" y="43789"/>
                      </a:cubicBezTo>
                      <a:cubicBezTo>
                        <a:pt x="86626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1" y="21895"/>
                        <a:pt x="70444" y="19991"/>
                      </a:cubicBezTo>
                      <a:cubicBezTo>
                        <a:pt x="65684" y="18087"/>
                        <a:pt x="60924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0" name="Forma libre 99">
                  <a:extLst>
                    <a:ext uri="{FF2B5EF4-FFF2-40B4-BE49-F238E27FC236}">
                      <a16:creationId xmlns:a16="http://schemas.microsoft.com/office/drawing/2014/main" id="{763C8104-F18C-62A3-CED6-BF3188997524}"/>
                    </a:ext>
                  </a:extLst>
                </p:cNvPr>
                <p:cNvSpPr/>
                <p:nvPr/>
              </p:nvSpPr>
              <p:spPr>
                <a:xfrm>
                  <a:off x="2813160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1" name="Forma libre 100">
                  <a:extLst>
                    <a:ext uri="{FF2B5EF4-FFF2-40B4-BE49-F238E27FC236}">
                      <a16:creationId xmlns:a16="http://schemas.microsoft.com/office/drawing/2014/main" id="{F0A7C936-8584-38C9-F542-D60C53F632A7}"/>
                    </a:ext>
                  </a:extLst>
                </p:cNvPr>
                <p:cNvSpPr/>
                <p:nvPr/>
              </p:nvSpPr>
              <p:spPr>
                <a:xfrm>
                  <a:off x="2913114" y="3779475"/>
                  <a:ext cx="110425" cy="115184"/>
                </a:xfrm>
                <a:custGeom>
                  <a:avLst/>
                  <a:gdLst>
                    <a:gd name="connsiteX0" fmla="*/ 43789 w 110425"/>
                    <a:gd name="connsiteY0" fmla="*/ 0 h 115184"/>
                    <a:gd name="connsiteX1" fmla="*/ 65684 w 110425"/>
                    <a:gd name="connsiteY1" fmla="*/ 0 h 115184"/>
                    <a:gd name="connsiteX2" fmla="*/ 110425 w 110425"/>
                    <a:gd name="connsiteY2" fmla="*/ 115185 h 115184"/>
                    <a:gd name="connsiteX3" fmla="*/ 88530 w 110425"/>
                    <a:gd name="connsiteY3" fmla="*/ 115185 h 115184"/>
                    <a:gd name="connsiteX4" fmla="*/ 78059 w 110425"/>
                    <a:gd name="connsiteY4" fmla="*/ 84723 h 115184"/>
                    <a:gd name="connsiteX5" fmla="*/ 31414 w 110425"/>
                    <a:gd name="connsiteY5" fmla="*/ 84723 h 115184"/>
                    <a:gd name="connsiteX6" fmla="*/ 20943 w 110425"/>
                    <a:gd name="connsiteY6" fmla="*/ 115185 h 115184"/>
                    <a:gd name="connsiteX7" fmla="*/ 0 w 110425"/>
                    <a:gd name="connsiteY7" fmla="*/ 115185 h 115184"/>
                    <a:gd name="connsiteX8" fmla="*/ 43789 w 110425"/>
                    <a:gd name="connsiteY8" fmla="*/ 0 h 115184"/>
                    <a:gd name="connsiteX9" fmla="*/ 37126 w 110425"/>
                    <a:gd name="connsiteY9" fmla="*/ 69492 h 115184"/>
                    <a:gd name="connsiteX10" fmla="*/ 72348 w 110425"/>
                    <a:gd name="connsiteY10" fmla="*/ 69492 h 115184"/>
                    <a:gd name="connsiteX11" fmla="*/ 55213 w 110425"/>
                    <a:gd name="connsiteY11" fmla="*/ 19991 h 115184"/>
                    <a:gd name="connsiteX12" fmla="*/ 55213 w 110425"/>
                    <a:gd name="connsiteY12" fmla="*/ 19991 h 115184"/>
                    <a:gd name="connsiteX13" fmla="*/ 37126 w 110425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5184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8059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3789" y="0"/>
                      </a:lnTo>
                      <a:close/>
                      <a:moveTo>
                        <a:pt x="37126" y="69492"/>
                      </a:moveTo>
                      <a:lnTo>
                        <a:pt x="72348" y="69492"/>
                      </a:lnTo>
                      <a:lnTo>
                        <a:pt x="55213" y="19991"/>
                      </a:lnTo>
                      <a:lnTo>
                        <a:pt x="55213" y="19991"/>
                      </a:lnTo>
                      <a:lnTo>
                        <a:pt x="37126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2" name="Forma libre 101">
                  <a:extLst>
                    <a:ext uri="{FF2B5EF4-FFF2-40B4-BE49-F238E27FC236}">
                      <a16:creationId xmlns:a16="http://schemas.microsoft.com/office/drawing/2014/main" id="{733BA3B0-41F4-AF93-F531-99C49A000B5A}"/>
                    </a:ext>
                  </a:extLst>
                </p:cNvPr>
                <p:cNvSpPr/>
                <p:nvPr/>
              </p:nvSpPr>
              <p:spPr>
                <a:xfrm>
                  <a:off x="3025443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4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4251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7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4279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3" name="Forma libre 102">
                  <a:extLst>
                    <a:ext uri="{FF2B5EF4-FFF2-40B4-BE49-F238E27FC236}">
                      <a16:creationId xmlns:a16="http://schemas.microsoft.com/office/drawing/2014/main" id="{DE051523-3DF6-452E-0A7F-722D35C1C63E}"/>
                    </a:ext>
                  </a:extLst>
                </p:cNvPr>
                <p:cNvSpPr/>
                <p:nvPr/>
              </p:nvSpPr>
              <p:spPr>
                <a:xfrm>
                  <a:off x="3136820" y="3779475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2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2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1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2"/>
                      </a:lnTo>
                      <a:cubicBezTo>
                        <a:pt x="95194" y="81867"/>
                        <a:pt x="94242" y="88531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1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4" name="Forma libre 103">
                  <a:extLst>
                    <a:ext uri="{FF2B5EF4-FFF2-40B4-BE49-F238E27FC236}">
                      <a16:creationId xmlns:a16="http://schemas.microsoft.com/office/drawing/2014/main" id="{0992D1A8-4840-8C8F-9650-A722632CD57B}"/>
                    </a:ext>
                  </a:extLst>
                </p:cNvPr>
                <p:cNvSpPr/>
                <p:nvPr/>
              </p:nvSpPr>
              <p:spPr>
                <a:xfrm>
                  <a:off x="3253908" y="3779475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1 w 93290"/>
                    <a:gd name="connsiteY2" fmla="*/ 84723 h 115184"/>
                    <a:gd name="connsiteX3" fmla="*/ 74251 w 93290"/>
                    <a:gd name="connsiteY3" fmla="*/ 84723 h 115184"/>
                    <a:gd name="connsiteX4" fmla="*/ 74251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1" y="84723"/>
                      </a:lnTo>
                      <a:lnTo>
                        <a:pt x="74251" y="84723"/>
                      </a:lnTo>
                      <a:lnTo>
                        <a:pt x="74251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5" name="Forma libre 104">
                  <a:extLst>
                    <a:ext uri="{FF2B5EF4-FFF2-40B4-BE49-F238E27FC236}">
                      <a16:creationId xmlns:a16="http://schemas.microsoft.com/office/drawing/2014/main" id="{BF353E43-1C4D-C7EB-DF08-529AE01CFABF}"/>
                    </a:ext>
                  </a:extLst>
                </p:cNvPr>
                <p:cNvSpPr/>
                <p:nvPr/>
              </p:nvSpPr>
              <p:spPr>
                <a:xfrm>
                  <a:off x="3409074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6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6" name="Forma libre 105">
                  <a:extLst>
                    <a:ext uri="{FF2B5EF4-FFF2-40B4-BE49-F238E27FC236}">
                      <a16:creationId xmlns:a16="http://schemas.microsoft.com/office/drawing/2014/main" id="{193E6B79-00DA-9674-F63C-5F0FBBF2EC61}"/>
                    </a:ext>
                  </a:extLst>
                </p:cNvPr>
                <p:cNvSpPr/>
                <p:nvPr/>
              </p:nvSpPr>
              <p:spPr>
                <a:xfrm>
                  <a:off x="3510932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4261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4261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7" name="Forma libre 106">
                  <a:extLst>
                    <a:ext uri="{FF2B5EF4-FFF2-40B4-BE49-F238E27FC236}">
                      <a16:creationId xmlns:a16="http://schemas.microsoft.com/office/drawing/2014/main" id="{38307156-0764-C1CC-D14B-8C22468ACD10}"/>
                    </a:ext>
                  </a:extLst>
                </p:cNvPr>
                <p:cNvSpPr/>
                <p:nvPr/>
              </p:nvSpPr>
              <p:spPr>
                <a:xfrm>
                  <a:off x="3630877" y="3779475"/>
                  <a:ext cx="19990" cy="115184"/>
                </a:xfrm>
                <a:custGeom>
                  <a:avLst/>
                  <a:gdLst>
                    <a:gd name="connsiteX0" fmla="*/ 0 w 19990"/>
                    <a:gd name="connsiteY0" fmla="*/ 0 h 115184"/>
                    <a:gd name="connsiteX1" fmla="*/ 19991 w 19990"/>
                    <a:gd name="connsiteY1" fmla="*/ 0 h 115184"/>
                    <a:gd name="connsiteX2" fmla="*/ 19991 w 19990"/>
                    <a:gd name="connsiteY2" fmla="*/ 115185 h 115184"/>
                    <a:gd name="connsiteX3" fmla="*/ 0 w 19990"/>
                    <a:gd name="connsiteY3" fmla="*/ 115185 h 115184"/>
                    <a:gd name="connsiteX4" fmla="*/ 0 w 19990"/>
                    <a:gd name="connsiteY4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9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8" name="Forma libre 107">
                  <a:extLst>
                    <a:ext uri="{FF2B5EF4-FFF2-40B4-BE49-F238E27FC236}">
                      <a16:creationId xmlns:a16="http://schemas.microsoft.com/office/drawing/2014/main" id="{E64B79E5-3509-9DEF-BB14-25D97EB9BDC8}"/>
                    </a:ext>
                  </a:extLst>
                </p:cNvPr>
                <p:cNvSpPr/>
                <p:nvPr/>
              </p:nvSpPr>
              <p:spPr>
                <a:xfrm>
                  <a:off x="3675618" y="3779475"/>
                  <a:ext cx="79011" cy="115184"/>
                </a:xfrm>
                <a:custGeom>
                  <a:avLst/>
                  <a:gdLst>
                    <a:gd name="connsiteX0" fmla="*/ 0 w 79011"/>
                    <a:gd name="connsiteY0" fmla="*/ 0 h 115184"/>
                    <a:gd name="connsiteX1" fmla="*/ 19991 w 79011"/>
                    <a:gd name="connsiteY1" fmla="*/ 0 h 115184"/>
                    <a:gd name="connsiteX2" fmla="*/ 19991 w 79011"/>
                    <a:gd name="connsiteY2" fmla="*/ 98050 h 115184"/>
                    <a:gd name="connsiteX3" fmla="*/ 79011 w 79011"/>
                    <a:gd name="connsiteY3" fmla="*/ 98050 h 115184"/>
                    <a:gd name="connsiteX4" fmla="*/ 79011 w 79011"/>
                    <a:gd name="connsiteY4" fmla="*/ 115185 h 115184"/>
                    <a:gd name="connsiteX5" fmla="*/ 0 w 79011"/>
                    <a:gd name="connsiteY5" fmla="*/ 115185 h 115184"/>
                    <a:gd name="connsiteX6" fmla="*/ 0 w 79011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1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9" name="Forma libre 108">
                  <a:extLst>
                    <a:ext uri="{FF2B5EF4-FFF2-40B4-BE49-F238E27FC236}">
                      <a16:creationId xmlns:a16="http://schemas.microsoft.com/office/drawing/2014/main" id="{1836E792-55DB-00FE-B96D-78CA309F2138}"/>
                    </a:ext>
                  </a:extLst>
                </p:cNvPr>
                <p:cNvSpPr/>
                <p:nvPr/>
              </p:nvSpPr>
              <p:spPr>
                <a:xfrm>
                  <a:off x="3756533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3309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3309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grpSp>
            <p:nvGrpSpPr>
              <p:cNvPr id="79" name="Gráfico 234">
                <a:extLst>
                  <a:ext uri="{FF2B5EF4-FFF2-40B4-BE49-F238E27FC236}">
                    <a16:creationId xmlns:a16="http://schemas.microsoft.com/office/drawing/2014/main" id="{BA7B7951-3B24-1F19-07E4-4D267D24BE32}"/>
                  </a:ext>
                </a:extLst>
              </p:cNvPr>
              <p:cNvGrpSpPr/>
              <p:nvPr/>
            </p:nvGrpSpPr>
            <p:grpSpPr>
              <a:xfrm>
                <a:off x="2697975" y="4100279"/>
                <a:ext cx="2136153" cy="123752"/>
                <a:chOff x="2697975" y="4100279"/>
                <a:chExt cx="2136153" cy="123752"/>
              </a:xfrm>
              <a:solidFill>
                <a:srgbClr val="2F2E7C"/>
              </a:solidFill>
            </p:grpSpPr>
            <p:sp>
              <p:nvSpPr>
                <p:cNvPr id="80" name="Forma libre 79">
                  <a:extLst>
                    <a:ext uri="{FF2B5EF4-FFF2-40B4-BE49-F238E27FC236}">
                      <a16:creationId xmlns:a16="http://schemas.microsoft.com/office/drawing/2014/main" id="{DC18EEF4-57B0-FE8D-EB58-0D2BF7E24ECC}"/>
                    </a:ext>
                  </a:extLst>
                </p:cNvPr>
                <p:cNvSpPr/>
                <p:nvPr/>
              </p:nvSpPr>
              <p:spPr>
                <a:xfrm>
                  <a:off x="2697975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6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6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20943 w 99001"/>
                    <a:gd name="connsiteY12" fmla="*/ 99954 h 116136"/>
                    <a:gd name="connsiteX13" fmla="*/ 40933 w 99001"/>
                    <a:gd name="connsiteY13" fmla="*/ 99954 h 116136"/>
                    <a:gd name="connsiteX14" fmla="*/ 59972 w 99001"/>
                    <a:gd name="connsiteY14" fmla="*/ 97098 h 116136"/>
                    <a:gd name="connsiteX15" fmla="*/ 71396 w 99001"/>
                    <a:gd name="connsiteY15" fmla="*/ 88530 h 116136"/>
                    <a:gd name="connsiteX16" fmla="*/ 77107 w 99001"/>
                    <a:gd name="connsiteY16" fmla="*/ 75203 h 116136"/>
                    <a:gd name="connsiteX17" fmla="*/ 79011 w 99001"/>
                    <a:gd name="connsiteY17" fmla="*/ 59020 h 116136"/>
                    <a:gd name="connsiteX18" fmla="*/ 77107 w 99001"/>
                    <a:gd name="connsiteY18" fmla="*/ 42837 h 116136"/>
                    <a:gd name="connsiteX19" fmla="*/ 71396 w 99001"/>
                    <a:gd name="connsiteY19" fmla="*/ 29510 h 116136"/>
                    <a:gd name="connsiteX20" fmla="*/ 59972 w 99001"/>
                    <a:gd name="connsiteY20" fmla="*/ 20943 h 116136"/>
                    <a:gd name="connsiteX21" fmla="*/ 40933 w 99001"/>
                    <a:gd name="connsiteY21" fmla="*/ 18087 h 116136"/>
                    <a:gd name="connsiteX22" fmla="*/ 20943 w 99001"/>
                    <a:gd name="connsiteY22" fmla="*/ 18087 h 116136"/>
                    <a:gd name="connsiteX23" fmla="*/ 20943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6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8530"/>
                        <a:pt x="91386" y="94242"/>
                        <a:pt x="86626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20943" y="99954"/>
                      </a:moveTo>
                      <a:lnTo>
                        <a:pt x="40933" y="99954"/>
                      </a:lnTo>
                      <a:cubicBezTo>
                        <a:pt x="48549" y="99954"/>
                        <a:pt x="55212" y="99002"/>
                        <a:pt x="59972" y="97098"/>
                      </a:cubicBezTo>
                      <a:cubicBezTo>
                        <a:pt x="64732" y="95194"/>
                        <a:pt x="68540" y="92338"/>
                        <a:pt x="71396" y="88530"/>
                      </a:cubicBezTo>
                      <a:cubicBezTo>
                        <a:pt x="74251" y="84723"/>
                        <a:pt x="76155" y="80915"/>
                        <a:pt x="77107" y="75203"/>
                      </a:cubicBezTo>
                      <a:cubicBezTo>
                        <a:pt x="78059" y="70444"/>
                        <a:pt x="79011" y="64732"/>
                        <a:pt x="79011" y="59020"/>
                      </a:cubicBezTo>
                      <a:cubicBezTo>
                        <a:pt x="79011" y="53309"/>
                        <a:pt x="78059" y="47597"/>
                        <a:pt x="77107" y="42837"/>
                      </a:cubicBezTo>
                      <a:cubicBezTo>
                        <a:pt x="76155" y="38078"/>
                        <a:pt x="74251" y="33318"/>
                        <a:pt x="71396" y="29510"/>
                      </a:cubicBezTo>
                      <a:cubicBezTo>
                        <a:pt x="68540" y="25702"/>
                        <a:pt x="64732" y="22847"/>
                        <a:pt x="59972" y="20943"/>
                      </a:cubicBezTo>
                      <a:cubicBezTo>
                        <a:pt x="55212" y="19039"/>
                        <a:pt x="48549" y="18087"/>
                        <a:pt x="40933" y="18087"/>
                      </a:cubicBezTo>
                      <a:lnTo>
                        <a:pt x="20943" y="18087"/>
                      </a:lnTo>
                      <a:lnTo>
                        <a:pt x="20943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1" name="Forma libre 80">
                  <a:extLst>
                    <a:ext uri="{FF2B5EF4-FFF2-40B4-BE49-F238E27FC236}">
                      <a16:creationId xmlns:a16="http://schemas.microsoft.com/office/drawing/2014/main" id="{0FDCDF63-BFB5-BD5C-6FD9-4BFD9D8D5BA7}"/>
                    </a:ext>
                  </a:extLst>
                </p:cNvPr>
                <p:cNvSpPr/>
                <p:nvPr/>
              </p:nvSpPr>
              <p:spPr>
                <a:xfrm>
                  <a:off x="2814112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2" name="Forma libre 81">
                  <a:extLst>
                    <a:ext uri="{FF2B5EF4-FFF2-40B4-BE49-F238E27FC236}">
                      <a16:creationId xmlns:a16="http://schemas.microsoft.com/office/drawing/2014/main" id="{831A3DA8-6173-C667-247A-40950F5E1BC8}"/>
                    </a:ext>
                  </a:extLst>
                </p:cNvPr>
                <p:cNvSpPr/>
                <p:nvPr/>
              </p:nvSpPr>
              <p:spPr>
                <a:xfrm>
                  <a:off x="2916922" y="4104087"/>
                  <a:ext cx="91386" cy="115184"/>
                </a:xfrm>
                <a:custGeom>
                  <a:avLst/>
                  <a:gdLst>
                    <a:gd name="connsiteX0" fmla="*/ 0 w 91386"/>
                    <a:gd name="connsiteY0" fmla="*/ 0 h 115184"/>
                    <a:gd name="connsiteX1" fmla="*/ 51405 w 91386"/>
                    <a:gd name="connsiteY1" fmla="*/ 0 h 115184"/>
                    <a:gd name="connsiteX2" fmla="*/ 71396 w 91386"/>
                    <a:gd name="connsiteY2" fmla="*/ 3808 h 115184"/>
                    <a:gd name="connsiteX3" fmla="*/ 83771 w 91386"/>
                    <a:gd name="connsiteY3" fmla="*/ 12375 h 115184"/>
                    <a:gd name="connsiteX4" fmla="*/ 89482 w 91386"/>
                    <a:gd name="connsiteY4" fmla="*/ 23799 h 115184"/>
                    <a:gd name="connsiteX5" fmla="*/ 91386 w 91386"/>
                    <a:gd name="connsiteY5" fmla="*/ 35222 h 115184"/>
                    <a:gd name="connsiteX6" fmla="*/ 89482 w 91386"/>
                    <a:gd name="connsiteY6" fmla="*/ 46645 h 115184"/>
                    <a:gd name="connsiteX7" fmla="*/ 83771 w 91386"/>
                    <a:gd name="connsiteY7" fmla="*/ 58068 h 115184"/>
                    <a:gd name="connsiteX8" fmla="*/ 71396 w 91386"/>
                    <a:gd name="connsiteY8" fmla="*/ 66636 h 115184"/>
                    <a:gd name="connsiteX9" fmla="*/ 51405 w 91386"/>
                    <a:gd name="connsiteY9" fmla="*/ 70444 h 115184"/>
                    <a:gd name="connsiteX10" fmla="*/ 20943 w 91386"/>
                    <a:gd name="connsiteY10" fmla="*/ 70444 h 115184"/>
                    <a:gd name="connsiteX11" fmla="*/ 20943 w 91386"/>
                    <a:gd name="connsiteY11" fmla="*/ 115185 h 115184"/>
                    <a:gd name="connsiteX12" fmla="*/ 952 w 91386"/>
                    <a:gd name="connsiteY12" fmla="*/ 115185 h 115184"/>
                    <a:gd name="connsiteX13" fmla="*/ 952 w 91386"/>
                    <a:gd name="connsiteY13" fmla="*/ 0 h 115184"/>
                    <a:gd name="connsiteX14" fmla="*/ 20943 w 91386"/>
                    <a:gd name="connsiteY14" fmla="*/ 55212 h 115184"/>
                    <a:gd name="connsiteX15" fmla="*/ 50453 w 91386"/>
                    <a:gd name="connsiteY15" fmla="*/ 55212 h 115184"/>
                    <a:gd name="connsiteX16" fmla="*/ 57116 w 91386"/>
                    <a:gd name="connsiteY16" fmla="*/ 54261 h 115184"/>
                    <a:gd name="connsiteX17" fmla="*/ 63780 w 91386"/>
                    <a:gd name="connsiteY17" fmla="*/ 51405 h 115184"/>
                    <a:gd name="connsiteX18" fmla="*/ 68540 w 91386"/>
                    <a:gd name="connsiteY18" fmla="*/ 45693 h 115184"/>
                    <a:gd name="connsiteX19" fmla="*/ 70444 w 91386"/>
                    <a:gd name="connsiteY19" fmla="*/ 36174 h 115184"/>
                    <a:gd name="connsiteX20" fmla="*/ 68540 w 91386"/>
                    <a:gd name="connsiteY20" fmla="*/ 26654 h 115184"/>
                    <a:gd name="connsiteX21" fmla="*/ 63780 w 91386"/>
                    <a:gd name="connsiteY21" fmla="*/ 20943 h 115184"/>
                    <a:gd name="connsiteX22" fmla="*/ 57116 w 91386"/>
                    <a:gd name="connsiteY22" fmla="*/ 18087 h 115184"/>
                    <a:gd name="connsiteX23" fmla="*/ 49501 w 91386"/>
                    <a:gd name="connsiteY23" fmla="*/ 17135 h 115184"/>
                    <a:gd name="connsiteX24" fmla="*/ 19991 w 91386"/>
                    <a:gd name="connsiteY24" fmla="*/ 17135 h 115184"/>
                    <a:gd name="connsiteX25" fmla="*/ 19991 w 91386"/>
                    <a:gd name="connsiteY25" fmla="*/ 5521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1386" h="115184">
                      <a:moveTo>
                        <a:pt x="0" y="0"/>
                      </a:moveTo>
                      <a:lnTo>
                        <a:pt x="51405" y="0"/>
                      </a:lnTo>
                      <a:cubicBezTo>
                        <a:pt x="59972" y="0"/>
                        <a:pt x="66636" y="952"/>
                        <a:pt x="71396" y="3808"/>
                      </a:cubicBezTo>
                      <a:cubicBezTo>
                        <a:pt x="76155" y="5712"/>
                        <a:pt x="80915" y="9519"/>
                        <a:pt x="83771" y="12375"/>
                      </a:cubicBezTo>
                      <a:cubicBezTo>
                        <a:pt x="86626" y="16183"/>
                        <a:pt x="88530" y="19991"/>
                        <a:pt x="89482" y="23799"/>
                      </a:cubicBezTo>
                      <a:cubicBezTo>
                        <a:pt x="90434" y="27606"/>
                        <a:pt x="91386" y="32366"/>
                        <a:pt x="91386" y="35222"/>
                      </a:cubicBezTo>
                      <a:cubicBezTo>
                        <a:pt x="91386" y="39030"/>
                        <a:pt x="90434" y="42837"/>
                        <a:pt x="89482" y="46645"/>
                      </a:cubicBezTo>
                      <a:cubicBezTo>
                        <a:pt x="88530" y="50453"/>
                        <a:pt x="86626" y="54261"/>
                        <a:pt x="83771" y="58068"/>
                      </a:cubicBezTo>
                      <a:cubicBezTo>
                        <a:pt x="80915" y="61876"/>
                        <a:pt x="77107" y="64732"/>
                        <a:pt x="71396" y="66636"/>
                      </a:cubicBezTo>
                      <a:cubicBezTo>
                        <a:pt x="66636" y="68540"/>
                        <a:pt x="59972" y="70444"/>
                        <a:pt x="51405" y="70444"/>
                      </a:cubicBezTo>
                      <a:lnTo>
                        <a:pt x="20943" y="70444"/>
                      </a:lnTo>
                      <a:lnTo>
                        <a:pt x="20943" y="115185"/>
                      </a:lnTo>
                      <a:lnTo>
                        <a:pt x="952" y="115185"/>
                      </a:lnTo>
                      <a:lnTo>
                        <a:pt x="952" y="0"/>
                      </a:lnTo>
                      <a:close/>
                      <a:moveTo>
                        <a:pt x="20943" y="55212"/>
                      </a:moveTo>
                      <a:lnTo>
                        <a:pt x="50453" y="55212"/>
                      </a:lnTo>
                      <a:cubicBezTo>
                        <a:pt x="52357" y="55212"/>
                        <a:pt x="55212" y="55212"/>
                        <a:pt x="57116" y="54261"/>
                      </a:cubicBezTo>
                      <a:cubicBezTo>
                        <a:pt x="59020" y="53309"/>
                        <a:pt x="61876" y="52357"/>
                        <a:pt x="63780" y="51405"/>
                      </a:cubicBezTo>
                      <a:cubicBezTo>
                        <a:pt x="65684" y="49501"/>
                        <a:pt x="67588" y="47597"/>
                        <a:pt x="68540" y="45693"/>
                      </a:cubicBezTo>
                      <a:cubicBezTo>
                        <a:pt x="69492" y="42837"/>
                        <a:pt x="70444" y="39982"/>
                        <a:pt x="70444" y="36174"/>
                      </a:cubicBezTo>
                      <a:cubicBezTo>
                        <a:pt x="70444" y="32366"/>
                        <a:pt x="69492" y="29510"/>
                        <a:pt x="68540" y="26654"/>
                      </a:cubicBezTo>
                      <a:cubicBezTo>
                        <a:pt x="67588" y="23799"/>
                        <a:pt x="65684" y="21895"/>
                        <a:pt x="63780" y="20943"/>
                      </a:cubicBezTo>
                      <a:cubicBezTo>
                        <a:pt x="61876" y="19039"/>
                        <a:pt x="59972" y="18087"/>
                        <a:pt x="57116" y="18087"/>
                      </a:cubicBezTo>
                      <a:cubicBezTo>
                        <a:pt x="55212" y="17135"/>
                        <a:pt x="52357" y="17135"/>
                        <a:pt x="49501" y="17135"/>
                      </a:cubicBezTo>
                      <a:lnTo>
                        <a:pt x="19991" y="17135"/>
                      </a:lnTo>
                      <a:lnTo>
                        <a:pt x="19991" y="5521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3" name="Forma libre 82">
                  <a:extLst>
                    <a:ext uri="{FF2B5EF4-FFF2-40B4-BE49-F238E27FC236}">
                      <a16:creationId xmlns:a16="http://schemas.microsoft.com/office/drawing/2014/main" id="{2CD5B3D7-CEB9-8DFA-C180-16557ABB2BD8}"/>
                    </a:ext>
                  </a:extLst>
                </p:cNvPr>
                <p:cNvSpPr/>
                <p:nvPr/>
              </p:nvSpPr>
              <p:spPr>
                <a:xfrm>
                  <a:off x="3000692" y="4104087"/>
                  <a:ext cx="110425" cy="116136"/>
                </a:xfrm>
                <a:custGeom>
                  <a:avLst/>
                  <a:gdLst>
                    <a:gd name="connsiteX0" fmla="*/ 43789 w 110425"/>
                    <a:gd name="connsiteY0" fmla="*/ 0 h 116136"/>
                    <a:gd name="connsiteX1" fmla="*/ 65684 w 110425"/>
                    <a:gd name="connsiteY1" fmla="*/ 0 h 116136"/>
                    <a:gd name="connsiteX2" fmla="*/ 110425 w 110425"/>
                    <a:gd name="connsiteY2" fmla="*/ 115185 h 116136"/>
                    <a:gd name="connsiteX3" fmla="*/ 88530 w 110425"/>
                    <a:gd name="connsiteY3" fmla="*/ 115185 h 116136"/>
                    <a:gd name="connsiteX4" fmla="*/ 77107 w 110425"/>
                    <a:gd name="connsiteY4" fmla="*/ 85675 h 116136"/>
                    <a:gd name="connsiteX5" fmla="*/ 31414 w 110425"/>
                    <a:gd name="connsiteY5" fmla="*/ 85675 h 116136"/>
                    <a:gd name="connsiteX6" fmla="*/ 20943 w 110425"/>
                    <a:gd name="connsiteY6" fmla="*/ 116137 h 116136"/>
                    <a:gd name="connsiteX7" fmla="*/ 0 w 110425"/>
                    <a:gd name="connsiteY7" fmla="*/ 116137 h 116136"/>
                    <a:gd name="connsiteX8" fmla="*/ 43789 w 110425"/>
                    <a:gd name="connsiteY8" fmla="*/ 0 h 116136"/>
                    <a:gd name="connsiteX9" fmla="*/ 36174 w 110425"/>
                    <a:gd name="connsiteY9" fmla="*/ 70444 h 116136"/>
                    <a:gd name="connsiteX10" fmla="*/ 71396 w 110425"/>
                    <a:gd name="connsiteY10" fmla="*/ 70444 h 116136"/>
                    <a:gd name="connsiteX11" fmla="*/ 54261 w 110425"/>
                    <a:gd name="connsiteY11" fmla="*/ 20943 h 116136"/>
                    <a:gd name="connsiteX12" fmla="*/ 54261 w 110425"/>
                    <a:gd name="connsiteY12" fmla="*/ 20943 h 116136"/>
                    <a:gd name="connsiteX13" fmla="*/ 36174 w 110425"/>
                    <a:gd name="connsiteY13" fmla="*/ 7044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6136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7107" y="85675"/>
                      </a:lnTo>
                      <a:lnTo>
                        <a:pt x="31414" y="85675"/>
                      </a:lnTo>
                      <a:lnTo>
                        <a:pt x="20943" y="116137"/>
                      </a:lnTo>
                      <a:lnTo>
                        <a:pt x="0" y="116137"/>
                      </a:lnTo>
                      <a:lnTo>
                        <a:pt x="43789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4" name="Forma libre 83">
                  <a:extLst>
                    <a:ext uri="{FF2B5EF4-FFF2-40B4-BE49-F238E27FC236}">
                      <a16:creationId xmlns:a16="http://schemas.microsoft.com/office/drawing/2014/main" id="{1C5DCC1E-2382-A134-5F01-E46454B42213}"/>
                    </a:ext>
                  </a:extLst>
                </p:cNvPr>
                <p:cNvSpPr/>
                <p:nvPr/>
              </p:nvSpPr>
              <p:spPr>
                <a:xfrm>
                  <a:off x="3121589" y="4104087"/>
                  <a:ext cx="98049" cy="114232"/>
                </a:xfrm>
                <a:custGeom>
                  <a:avLst/>
                  <a:gdLst>
                    <a:gd name="connsiteX0" fmla="*/ 0 w 98049"/>
                    <a:gd name="connsiteY0" fmla="*/ 0 h 114232"/>
                    <a:gd name="connsiteX1" fmla="*/ 55212 w 98049"/>
                    <a:gd name="connsiteY1" fmla="*/ 0 h 114232"/>
                    <a:gd name="connsiteX2" fmla="*/ 83771 w 98049"/>
                    <a:gd name="connsiteY2" fmla="*/ 8567 h 114232"/>
                    <a:gd name="connsiteX3" fmla="*/ 93290 w 98049"/>
                    <a:gd name="connsiteY3" fmla="*/ 31414 h 114232"/>
                    <a:gd name="connsiteX4" fmla="*/ 90434 w 98049"/>
                    <a:gd name="connsiteY4" fmla="*/ 44741 h 114232"/>
                    <a:gd name="connsiteX5" fmla="*/ 84723 w 98049"/>
                    <a:gd name="connsiteY5" fmla="*/ 53309 h 114232"/>
                    <a:gd name="connsiteX6" fmla="*/ 78059 w 98049"/>
                    <a:gd name="connsiteY6" fmla="*/ 58068 h 114232"/>
                    <a:gd name="connsiteX7" fmla="*/ 73299 w 98049"/>
                    <a:gd name="connsiteY7" fmla="*/ 59972 h 114232"/>
                    <a:gd name="connsiteX8" fmla="*/ 73299 w 98049"/>
                    <a:gd name="connsiteY8" fmla="*/ 59972 h 114232"/>
                    <a:gd name="connsiteX9" fmla="*/ 79011 w 98049"/>
                    <a:gd name="connsiteY9" fmla="*/ 61876 h 114232"/>
                    <a:gd name="connsiteX10" fmla="*/ 84723 w 98049"/>
                    <a:gd name="connsiteY10" fmla="*/ 65684 h 114232"/>
                    <a:gd name="connsiteX11" fmla="*/ 89482 w 98049"/>
                    <a:gd name="connsiteY11" fmla="*/ 73300 h 114232"/>
                    <a:gd name="connsiteX12" fmla="*/ 91386 w 98049"/>
                    <a:gd name="connsiteY12" fmla="*/ 84723 h 114232"/>
                    <a:gd name="connsiteX13" fmla="*/ 93290 w 98049"/>
                    <a:gd name="connsiteY13" fmla="*/ 102809 h 114232"/>
                    <a:gd name="connsiteX14" fmla="*/ 98050 w 98049"/>
                    <a:gd name="connsiteY14" fmla="*/ 114233 h 114232"/>
                    <a:gd name="connsiteX15" fmla="*/ 76155 w 98049"/>
                    <a:gd name="connsiteY15" fmla="*/ 114233 h 114232"/>
                    <a:gd name="connsiteX16" fmla="*/ 73299 w 98049"/>
                    <a:gd name="connsiteY16" fmla="*/ 105665 h 114232"/>
                    <a:gd name="connsiteX17" fmla="*/ 73299 w 98049"/>
                    <a:gd name="connsiteY17" fmla="*/ 97098 h 114232"/>
                    <a:gd name="connsiteX18" fmla="*/ 72347 w 98049"/>
                    <a:gd name="connsiteY18" fmla="*/ 83771 h 114232"/>
                    <a:gd name="connsiteX19" fmla="*/ 68540 w 98049"/>
                    <a:gd name="connsiteY19" fmla="*/ 74251 h 114232"/>
                    <a:gd name="connsiteX20" fmla="*/ 61876 w 98049"/>
                    <a:gd name="connsiteY20" fmla="*/ 68540 h 114232"/>
                    <a:gd name="connsiteX21" fmla="*/ 50453 w 98049"/>
                    <a:gd name="connsiteY21" fmla="*/ 66636 h 114232"/>
                    <a:gd name="connsiteX22" fmla="*/ 20943 w 98049"/>
                    <a:gd name="connsiteY22" fmla="*/ 66636 h 114232"/>
                    <a:gd name="connsiteX23" fmla="*/ 20943 w 98049"/>
                    <a:gd name="connsiteY23" fmla="*/ 114233 h 114232"/>
                    <a:gd name="connsiteX24" fmla="*/ 952 w 98049"/>
                    <a:gd name="connsiteY24" fmla="*/ 114233 h 114232"/>
                    <a:gd name="connsiteX25" fmla="*/ 952 w 98049"/>
                    <a:gd name="connsiteY25" fmla="*/ 0 h 114232"/>
                    <a:gd name="connsiteX26" fmla="*/ 19991 w 98049"/>
                    <a:gd name="connsiteY26" fmla="*/ 53309 h 114232"/>
                    <a:gd name="connsiteX27" fmla="*/ 53309 w 98049"/>
                    <a:gd name="connsiteY27" fmla="*/ 53309 h 114232"/>
                    <a:gd name="connsiteX28" fmla="*/ 67588 w 98049"/>
                    <a:gd name="connsiteY28" fmla="*/ 48549 h 114232"/>
                    <a:gd name="connsiteX29" fmla="*/ 72347 w 98049"/>
                    <a:gd name="connsiteY29" fmla="*/ 34270 h 114232"/>
                    <a:gd name="connsiteX30" fmla="*/ 70444 w 98049"/>
                    <a:gd name="connsiteY30" fmla="*/ 25702 h 114232"/>
                    <a:gd name="connsiteX31" fmla="*/ 65684 w 98049"/>
                    <a:gd name="connsiteY31" fmla="*/ 19991 h 114232"/>
                    <a:gd name="connsiteX32" fmla="*/ 59020 w 98049"/>
                    <a:gd name="connsiteY32" fmla="*/ 17135 h 114232"/>
                    <a:gd name="connsiteX33" fmla="*/ 51405 w 98049"/>
                    <a:gd name="connsiteY33" fmla="*/ 16183 h 114232"/>
                    <a:gd name="connsiteX34" fmla="*/ 18087 w 98049"/>
                    <a:gd name="connsiteY34" fmla="*/ 16183 h 114232"/>
                    <a:gd name="connsiteX35" fmla="*/ 18087 w 98049"/>
                    <a:gd name="connsiteY35" fmla="*/ 53309 h 11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98049" h="114232">
                      <a:moveTo>
                        <a:pt x="0" y="0"/>
                      </a:moveTo>
                      <a:lnTo>
                        <a:pt x="55212" y="0"/>
                      </a:lnTo>
                      <a:cubicBezTo>
                        <a:pt x="67588" y="0"/>
                        <a:pt x="77107" y="2856"/>
                        <a:pt x="83771" y="8567"/>
                      </a:cubicBezTo>
                      <a:cubicBezTo>
                        <a:pt x="90434" y="14279"/>
                        <a:pt x="93290" y="21895"/>
                        <a:pt x="93290" y="31414"/>
                      </a:cubicBezTo>
                      <a:cubicBezTo>
                        <a:pt x="93290" y="37126"/>
                        <a:pt x="92338" y="41885"/>
                        <a:pt x="90434" y="44741"/>
                      </a:cubicBezTo>
                      <a:cubicBezTo>
                        <a:pt x="88530" y="48549"/>
                        <a:pt x="86626" y="51405"/>
                        <a:pt x="84723" y="53309"/>
                      </a:cubicBezTo>
                      <a:cubicBezTo>
                        <a:pt x="82819" y="55212"/>
                        <a:pt x="80915" y="57116"/>
                        <a:pt x="78059" y="58068"/>
                      </a:cubicBezTo>
                      <a:cubicBezTo>
                        <a:pt x="75203" y="59020"/>
                        <a:pt x="74251" y="59972"/>
                        <a:pt x="73299" y="59972"/>
                      </a:cubicBezTo>
                      <a:lnTo>
                        <a:pt x="73299" y="59972"/>
                      </a:lnTo>
                      <a:cubicBezTo>
                        <a:pt x="75203" y="59972"/>
                        <a:pt x="77107" y="60924"/>
                        <a:pt x="79011" y="61876"/>
                      </a:cubicBezTo>
                      <a:cubicBezTo>
                        <a:pt x="80915" y="62828"/>
                        <a:pt x="82819" y="63780"/>
                        <a:pt x="84723" y="65684"/>
                      </a:cubicBezTo>
                      <a:cubicBezTo>
                        <a:pt x="86626" y="67588"/>
                        <a:pt x="87578" y="70444"/>
                        <a:pt x="89482" y="73300"/>
                      </a:cubicBezTo>
                      <a:cubicBezTo>
                        <a:pt x="90434" y="76155"/>
                        <a:pt x="91386" y="79963"/>
                        <a:pt x="91386" y="84723"/>
                      </a:cubicBezTo>
                      <a:cubicBezTo>
                        <a:pt x="91386" y="91386"/>
                        <a:pt x="92338" y="98050"/>
                        <a:pt x="93290" y="102809"/>
                      </a:cubicBezTo>
                      <a:cubicBezTo>
                        <a:pt x="94242" y="108521"/>
                        <a:pt x="96146" y="112329"/>
                        <a:pt x="98050" y="114233"/>
                      </a:cubicBezTo>
                      <a:lnTo>
                        <a:pt x="76155" y="114233"/>
                      </a:lnTo>
                      <a:cubicBezTo>
                        <a:pt x="74251" y="111377"/>
                        <a:pt x="73299" y="108521"/>
                        <a:pt x="73299" y="105665"/>
                      </a:cubicBezTo>
                      <a:cubicBezTo>
                        <a:pt x="73299" y="102809"/>
                        <a:pt x="73299" y="99954"/>
                        <a:pt x="73299" y="97098"/>
                      </a:cubicBezTo>
                      <a:cubicBezTo>
                        <a:pt x="73299" y="91386"/>
                        <a:pt x="73299" y="87579"/>
                        <a:pt x="72347" y="83771"/>
                      </a:cubicBezTo>
                      <a:cubicBezTo>
                        <a:pt x="71396" y="79963"/>
                        <a:pt x="70444" y="77107"/>
                        <a:pt x="68540" y="74251"/>
                      </a:cubicBezTo>
                      <a:cubicBezTo>
                        <a:pt x="66636" y="71396"/>
                        <a:pt x="64732" y="69492"/>
                        <a:pt x="61876" y="68540"/>
                      </a:cubicBezTo>
                      <a:cubicBezTo>
                        <a:pt x="59020" y="67588"/>
                        <a:pt x="55212" y="66636"/>
                        <a:pt x="50453" y="66636"/>
                      </a:cubicBezTo>
                      <a:lnTo>
                        <a:pt x="20943" y="66636"/>
                      </a:lnTo>
                      <a:lnTo>
                        <a:pt x="20943" y="114233"/>
                      </a:lnTo>
                      <a:lnTo>
                        <a:pt x="952" y="114233"/>
                      </a:lnTo>
                      <a:lnTo>
                        <a:pt x="952" y="0"/>
                      </a:lnTo>
                      <a:close/>
                      <a:moveTo>
                        <a:pt x="19991" y="53309"/>
                      </a:moveTo>
                      <a:lnTo>
                        <a:pt x="53309" y="53309"/>
                      </a:lnTo>
                      <a:cubicBezTo>
                        <a:pt x="59972" y="53309"/>
                        <a:pt x="64732" y="51405"/>
                        <a:pt x="67588" y="48549"/>
                      </a:cubicBezTo>
                      <a:cubicBezTo>
                        <a:pt x="71396" y="45693"/>
                        <a:pt x="72347" y="40933"/>
                        <a:pt x="72347" y="34270"/>
                      </a:cubicBezTo>
                      <a:cubicBezTo>
                        <a:pt x="72347" y="30462"/>
                        <a:pt x="71396" y="27606"/>
                        <a:pt x="70444" y="25702"/>
                      </a:cubicBezTo>
                      <a:cubicBezTo>
                        <a:pt x="69492" y="23799"/>
                        <a:pt x="67588" y="21895"/>
                        <a:pt x="65684" y="19991"/>
                      </a:cubicBezTo>
                      <a:cubicBezTo>
                        <a:pt x="63780" y="19039"/>
                        <a:pt x="61876" y="18087"/>
                        <a:pt x="59020" y="17135"/>
                      </a:cubicBezTo>
                      <a:cubicBezTo>
                        <a:pt x="56164" y="17135"/>
                        <a:pt x="54261" y="16183"/>
                        <a:pt x="51405" y="16183"/>
                      </a:cubicBezTo>
                      <a:lnTo>
                        <a:pt x="18087" y="16183"/>
                      </a:lnTo>
                      <a:lnTo>
                        <a:pt x="18087" y="53309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5" name="Forma libre 84">
                  <a:extLst>
                    <a:ext uri="{FF2B5EF4-FFF2-40B4-BE49-F238E27FC236}">
                      <a16:creationId xmlns:a16="http://schemas.microsoft.com/office/drawing/2014/main" id="{1FCAFF94-9A54-F6E0-833D-148C99F46B42}"/>
                    </a:ext>
                  </a:extLst>
                </p:cNvPr>
                <p:cNvSpPr/>
                <p:nvPr/>
              </p:nvSpPr>
              <p:spPr>
                <a:xfrm>
                  <a:off x="3221542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6" name="Forma libre 85">
                  <a:extLst>
                    <a:ext uri="{FF2B5EF4-FFF2-40B4-BE49-F238E27FC236}">
                      <a16:creationId xmlns:a16="http://schemas.microsoft.com/office/drawing/2014/main" id="{DA66DF8E-AFA8-B51C-CC6D-ECED2FC9FFF1}"/>
                    </a:ext>
                  </a:extLst>
                </p:cNvPr>
                <p:cNvSpPr/>
                <p:nvPr/>
              </p:nvSpPr>
              <p:spPr>
                <a:xfrm>
                  <a:off x="3301505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70444 h 115184"/>
                    <a:gd name="connsiteX10" fmla="*/ 71396 w 109473"/>
                    <a:gd name="connsiteY10" fmla="*/ 70444 h 115184"/>
                    <a:gd name="connsiteX11" fmla="*/ 54261 w 109473"/>
                    <a:gd name="connsiteY11" fmla="*/ 20943 h 115184"/>
                    <a:gd name="connsiteX12" fmla="*/ 54261 w 109473"/>
                    <a:gd name="connsiteY12" fmla="*/ 20943 h 115184"/>
                    <a:gd name="connsiteX13" fmla="*/ 36174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7" name="Forma libre 86">
                  <a:extLst>
                    <a:ext uri="{FF2B5EF4-FFF2-40B4-BE49-F238E27FC236}">
                      <a16:creationId xmlns:a16="http://schemas.microsoft.com/office/drawing/2014/main" id="{E4CEC22A-69B7-66A0-E1B3-03845B308B5F}"/>
                    </a:ext>
                  </a:extLst>
                </p:cNvPr>
                <p:cNvSpPr/>
                <p:nvPr/>
              </p:nvSpPr>
              <p:spPr>
                <a:xfrm>
                  <a:off x="3421450" y="4104087"/>
                  <a:ext cx="119944" cy="115184"/>
                </a:xfrm>
                <a:custGeom>
                  <a:avLst/>
                  <a:gdLst>
                    <a:gd name="connsiteX0" fmla="*/ 0 w 119944"/>
                    <a:gd name="connsiteY0" fmla="*/ 0 h 115184"/>
                    <a:gd name="connsiteX1" fmla="*/ 28558 w 119944"/>
                    <a:gd name="connsiteY1" fmla="*/ 0 h 115184"/>
                    <a:gd name="connsiteX2" fmla="*/ 59972 w 119944"/>
                    <a:gd name="connsiteY2" fmla="*/ 90434 h 115184"/>
                    <a:gd name="connsiteX3" fmla="*/ 59972 w 119944"/>
                    <a:gd name="connsiteY3" fmla="*/ 90434 h 115184"/>
                    <a:gd name="connsiteX4" fmla="*/ 91386 w 119944"/>
                    <a:gd name="connsiteY4" fmla="*/ 0 h 115184"/>
                    <a:gd name="connsiteX5" fmla="*/ 119945 w 119944"/>
                    <a:gd name="connsiteY5" fmla="*/ 0 h 115184"/>
                    <a:gd name="connsiteX6" fmla="*/ 119945 w 119944"/>
                    <a:gd name="connsiteY6" fmla="*/ 115185 h 115184"/>
                    <a:gd name="connsiteX7" fmla="*/ 100906 w 119944"/>
                    <a:gd name="connsiteY7" fmla="*/ 115185 h 115184"/>
                    <a:gd name="connsiteX8" fmla="*/ 100906 w 119944"/>
                    <a:gd name="connsiteY8" fmla="*/ 25702 h 115184"/>
                    <a:gd name="connsiteX9" fmla="*/ 100906 w 119944"/>
                    <a:gd name="connsiteY9" fmla="*/ 25702 h 115184"/>
                    <a:gd name="connsiteX10" fmla="*/ 68540 w 119944"/>
                    <a:gd name="connsiteY10" fmla="*/ 115185 h 115184"/>
                    <a:gd name="connsiteX11" fmla="*/ 51405 w 119944"/>
                    <a:gd name="connsiteY11" fmla="*/ 115185 h 115184"/>
                    <a:gd name="connsiteX12" fmla="*/ 19039 w 119944"/>
                    <a:gd name="connsiteY12" fmla="*/ 25702 h 115184"/>
                    <a:gd name="connsiteX13" fmla="*/ 19039 w 119944"/>
                    <a:gd name="connsiteY13" fmla="*/ 25702 h 115184"/>
                    <a:gd name="connsiteX14" fmla="*/ 19039 w 119944"/>
                    <a:gd name="connsiteY14" fmla="*/ 115185 h 115184"/>
                    <a:gd name="connsiteX15" fmla="*/ 0 w 119944"/>
                    <a:gd name="connsiteY15" fmla="*/ 115185 h 115184"/>
                    <a:gd name="connsiteX16" fmla="*/ 0 w 119944"/>
                    <a:gd name="connsiteY1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9944" h="115184">
                      <a:moveTo>
                        <a:pt x="0" y="0"/>
                      </a:moveTo>
                      <a:lnTo>
                        <a:pt x="28558" y="0"/>
                      </a:lnTo>
                      <a:lnTo>
                        <a:pt x="59972" y="90434"/>
                      </a:lnTo>
                      <a:lnTo>
                        <a:pt x="59972" y="90434"/>
                      </a:lnTo>
                      <a:lnTo>
                        <a:pt x="91386" y="0"/>
                      </a:lnTo>
                      <a:lnTo>
                        <a:pt x="119945" y="0"/>
                      </a:lnTo>
                      <a:lnTo>
                        <a:pt x="119945" y="115185"/>
                      </a:lnTo>
                      <a:lnTo>
                        <a:pt x="100906" y="115185"/>
                      </a:lnTo>
                      <a:lnTo>
                        <a:pt x="100906" y="25702"/>
                      </a:lnTo>
                      <a:lnTo>
                        <a:pt x="100906" y="25702"/>
                      </a:lnTo>
                      <a:lnTo>
                        <a:pt x="68540" y="115185"/>
                      </a:lnTo>
                      <a:lnTo>
                        <a:pt x="51405" y="115185"/>
                      </a:lnTo>
                      <a:lnTo>
                        <a:pt x="19039" y="25702"/>
                      </a:lnTo>
                      <a:lnTo>
                        <a:pt x="19039" y="2570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8" name="Forma libre 87">
                  <a:extLst>
                    <a:ext uri="{FF2B5EF4-FFF2-40B4-BE49-F238E27FC236}">
                      <a16:creationId xmlns:a16="http://schemas.microsoft.com/office/drawing/2014/main" id="{F8E4A226-25F6-4F11-D1E9-D4FC93D95AA2}"/>
                    </a:ext>
                  </a:extLst>
                </p:cNvPr>
                <p:cNvSpPr/>
                <p:nvPr/>
              </p:nvSpPr>
              <p:spPr>
                <a:xfrm>
                  <a:off x="3564241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9" name="Forma libre 88">
                  <a:extLst>
                    <a:ext uri="{FF2B5EF4-FFF2-40B4-BE49-F238E27FC236}">
                      <a16:creationId xmlns:a16="http://schemas.microsoft.com/office/drawing/2014/main" id="{8DB05DB4-C2A1-7BAB-CE0E-3E55806268E1}"/>
                    </a:ext>
                  </a:extLst>
                </p:cNvPr>
                <p:cNvSpPr/>
                <p:nvPr/>
              </p:nvSpPr>
              <p:spPr>
                <a:xfrm>
                  <a:off x="3666098" y="4104087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2 w 93290"/>
                    <a:gd name="connsiteY2" fmla="*/ 84723 h 115184"/>
                    <a:gd name="connsiteX3" fmla="*/ 74252 w 93290"/>
                    <a:gd name="connsiteY3" fmla="*/ 84723 h 115184"/>
                    <a:gd name="connsiteX4" fmla="*/ 74252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2" y="84723"/>
                      </a:lnTo>
                      <a:lnTo>
                        <a:pt x="74252" y="84723"/>
                      </a:lnTo>
                      <a:lnTo>
                        <a:pt x="74252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0" name="Forma libre 89">
                  <a:extLst>
                    <a:ext uri="{FF2B5EF4-FFF2-40B4-BE49-F238E27FC236}">
                      <a16:creationId xmlns:a16="http://schemas.microsoft.com/office/drawing/2014/main" id="{232C061A-5555-4423-0670-DD06C316DB2D}"/>
                    </a:ext>
                  </a:extLst>
                </p:cNvPr>
                <p:cNvSpPr/>
                <p:nvPr/>
              </p:nvSpPr>
              <p:spPr>
                <a:xfrm>
                  <a:off x="3773668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1" name="Forma libre 90">
                  <a:extLst>
                    <a:ext uri="{FF2B5EF4-FFF2-40B4-BE49-F238E27FC236}">
                      <a16:creationId xmlns:a16="http://schemas.microsoft.com/office/drawing/2014/main" id="{10B9749E-B5AB-3A75-8D7E-3AC0F64C45E7}"/>
                    </a:ext>
                  </a:extLst>
                </p:cNvPr>
                <p:cNvSpPr/>
                <p:nvPr/>
              </p:nvSpPr>
              <p:spPr>
                <a:xfrm>
                  <a:off x="3875525" y="4102183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2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9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2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2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9 w 108521"/>
                    <a:gd name="connsiteY28" fmla="*/ 76155 h 121848"/>
                    <a:gd name="connsiteX29" fmla="*/ 89483 w 108521"/>
                    <a:gd name="connsiteY29" fmla="*/ 59972 h 121848"/>
                    <a:gd name="connsiteX30" fmla="*/ 87579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6"/>
                        <a:pt x="89483" y="12375"/>
                        <a:pt x="94242" y="18087"/>
                      </a:cubicBezTo>
                      <a:cubicBezTo>
                        <a:pt x="99002" y="23799"/>
                        <a:pt x="102810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2"/>
                      </a:cubicBezTo>
                      <a:cubicBezTo>
                        <a:pt x="89483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9"/>
                        <a:pt x="54261" y="121849"/>
                      </a:cubicBezTo>
                      <a:cubicBezTo>
                        <a:pt x="45693" y="121849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2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8"/>
                        <a:pt x="31414" y="4760"/>
                      </a:cubicBezTo>
                      <a:cubicBezTo>
                        <a:pt x="38078" y="952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1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10"/>
                        <a:pt x="47597" y="103762"/>
                        <a:pt x="54261" y="103762"/>
                      </a:cubicBezTo>
                      <a:cubicBezTo>
                        <a:pt x="59972" y="103762"/>
                        <a:pt x="65684" y="102810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9" y="76155"/>
                      </a:cubicBezTo>
                      <a:cubicBezTo>
                        <a:pt x="88531" y="70444"/>
                        <a:pt x="89483" y="65684"/>
                        <a:pt x="89483" y="59972"/>
                      </a:cubicBezTo>
                      <a:cubicBezTo>
                        <a:pt x="89483" y="54261"/>
                        <a:pt x="88531" y="49501"/>
                        <a:pt x="87579" y="43789"/>
                      </a:cubicBezTo>
                      <a:cubicBezTo>
                        <a:pt x="86627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2" y="21895"/>
                        <a:pt x="70444" y="19991"/>
                      </a:cubicBezTo>
                      <a:cubicBezTo>
                        <a:pt x="65684" y="17135"/>
                        <a:pt x="59972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2" name="Forma libre 91">
                  <a:extLst>
                    <a:ext uri="{FF2B5EF4-FFF2-40B4-BE49-F238E27FC236}">
                      <a16:creationId xmlns:a16="http://schemas.microsoft.com/office/drawing/2014/main" id="{D9D9F923-8E84-0EB4-64AA-C589574347F8}"/>
                    </a:ext>
                  </a:extLst>
                </p:cNvPr>
                <p:cNvSpPr/>
                <p:nvPr/>
              </p:nvSpPr>
              <p:spPr>
                <a:xfrm>
                  <a:off x="4048778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2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2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3290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2" y="99954"/>
                      </a:lnTo>
                      <a:cubicBezTo>
                        <a:pt x="47597" y="99954"/>
                        <a:pt x="54261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300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300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1" y="19039"/>
                        <a:pt x="47597" y="18087"/>
                        <a:pt x="39982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3" name="Forma libre 92">
                  <a:extLst>
                    <a:ext uri="{FF2B5EF4-FFF2-40B4-BE49-F238E27FC236}">
                      <a16:creationId xmlns:a16="http://schemas.microsoft.com/office/drawing/2014/main" id="{903B1B94-C05B-BB89-9886-2C75DE4BE7CE}"/>
                    </a:ext>
                  </a:extLst>
                </p:cNvPr>
                <p:cNvSpPr/>
                <p:nvPr/>
              </p:nvSpPr>
              <p:spPr>
                <a:xfrm>
                  <a:off x="4163963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4" name="Forma libre 93">
                  <a:extLst>
                    <a:ext uri="{FF2B5EF4-FFF2-40B4-BE49-F238E27FC236}">
                      <a16:creationId xmlns:a16="http://schemas.microsoft.com/office/drawing/2014/main" id="{AE9740F0-3204-091C-123A-CE85B3AACCA7}"/>
                    </a:ext>
                  </a:extLst>
                </p:cNvPr>
                <p:cNvSpPr/>
                <p:nvPr/>
              </p:nvSpPr>
              <p:spPr>
                <a:xfrm>
                  <a:off x="4303898" y="4100279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8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299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6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7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7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8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299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1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0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19991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0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6"/>
                        <a:pt x="48549" y="120896"/>
                      </a:cubicBezTo>
                      <a:cubicBezTo>
                        <a:pt x="41886" y="120896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5" name="Forma libre 94">
                  <a:extLst>
                    <a:ext uri="{FF2B5EF4-FFF2-40B4-BE49-F238E27FC236}">
                      <a16:creationId xmlns:a16="http://schemas.microsoft.com/office/drawing/2014/main" id="{C77578C2-4CEA-81FB-ED9A-41C3C53A3347}"/>
                    </a:ext>
                  </a:extLst>
                </p:cNvPr>
                <p:cNvSpPr/>
                <p:nvPr/>
              </p:nvSpPr>
              <p:spPr>
                <a:xfrm>
                  <a:off x="4405756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5222 w 109473"/>
                    <a:gd name="connsiteY9" fmla="*/ 70444 h 115184"/>
                    <a:gd name="connsiteX10" fmla="*/ 70444 w 109473"/>
                    <a:gd name="connsiteY10" fmla="*/ 70444 h 115184"/>
                    <a:gd name="connsiteX11" fmla="*/ 53309 w 109473"/>
                    <a:gd name="connsiteY11" fmla="*/ 20943 h 115184"/>
                    <a:gd name="connsiteX12" fmla="*/ 52357 w 109473"/>
                    <a:gd name="connsiteY12" fmla="*/ 20943 h 115184"/>
                    <a:gd name="connsiteX13" fmla="*/ 35222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5222" y="70444"/>
                      </a:moveTo>
                      <a:lnTo>
                        <a:pt x="70444" y="70444"/>
                      </a:lnTo>
                      <a:lnTo>
                        <a:pt x="53309" y="20943"/>
                      </a:lnTo>
                      <a:lnTo>
                        <a:pt x="52357" y="20943"/>
                      </a:lnTo>
                      <a:lnTo>
                        <a:pt x="35222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6" name="Forma libre 95">
                  <a:extLst>
                    <a:ext uri="{FF2B5EF4-FFF2-40B4-BE49-F238E27FC236}">
                      <a16:creationId xmlns:a16="http://schemas.microsoft.com/office/drawing/2014/main" id="{A4854E47-DF6F-8207-86CA-3231786EB478}"/>
                    </a:ext>
                  </a:extLst>
                </p:cNvPr>
                <p:cNvSpPr/>
                <p:nvPr/>
              </p:nvSpPr>
              <p:spPr>
                <a:xfrm>
                  <a:off x="4524748" y="4104087"/>
                  <a:ext cx="79010" cy="115184"/>
                </a:xfrm>
                <a:custGeom>
                  <a:avLst/>
                  <a:gdLst>
                    <a:gd name="connsiteX0" fmla="*/ 0 w 79010"/>
                    <a:gd name="connsiteY0" fmla="*/ 0 h 115184"/>
                    <a:gd name="connsiteX1" fmla="*/ 19991 w 79010"/>
                    <a:gd name="connsiteY1" fmla="*/ 0 h 115184"/>
                    <a:gd name="connsiteX2" fmla="*/ 19991 w 79010"/>
                    <a:gd name="connsiteY2" fmla="*/ 98050 h 115184"/>
                    <a:gd name="connsiteX3" fmla="*/ 79011 w 79010"/>
                    <a:gd name="connsiteY3" fmla="*/ 98050 h 115184"/>
                    <a:gd name="connsiteX4" fmla="*/ 79011 w 79010"/>
                    <a:gd name="connsiteY4" fmla="*/ 115185 h 115184"/>
                    <a:gd name="connsiteX5" fmla="*/ 0 w 79010"/>
                    <a:gd name="connsiteY5" fmla="*/ 115185 h 115184"/>
                    <a:gd name="connsiteX6" fmla="*/ 0 w 79010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7" name="Forma libre 96">
                  <a:extLst>
                    <a:ext uri="{FF2B5EF4-FFF2-40B4-BE49-F238E27FC236}">
                      <a16:creationId xmlns:a16="http://schemas.microsoft.com/office/drawing/2014/main" id="{2F684894-C40F-9D42-B2ED-30AD97885730}"/>
                    </a:ext>
                  </a:extLst>
                </p:cNvPr>
                <p:cNvSpPr/>
                <p:nvPr/>
              </p:nvSpPr>
              <p:spPr>
                <a:xfrm>
                  <a:off x="4616135" y="4104087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1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1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0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1"/>
                      </a:lnTo>
                      <a:cubicBezTo>
                        <a:pt x="95194" y="81867"/>
                        <a:pt x="94242" y="88530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0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8" name="Forma libre 97">
                  <a:extLst>
                    <a:ext uri="{FF2B5EF4-FFF2-40B4-BE49-F238E27FC236}">
                      <a16:creationId xmlns:a16="http://schemas.microsoft.com/office/drawing/2014/main" id="{2B118E4C-150E-4459-4DE7-BC1A0EB7F8C8}"/>
                    </a:ext>
                  </a:extLst>
                </p:cNvPr>
                <p:cNvSpPr/>
                <p:nvPr/>
              </p:nvSpPr>
              <p:spPr>
                <a:xfrm>
                  <a:off x="4735127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1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1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1" y="99954"/>
                      </a:lnTo>
                      <a:cubicBezTo>
                        <a:pt x="47597" y="99954"/>
                        <a:pt x="54260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299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299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0" y="19039"/>
                        <a:pt x="47597" y="18087"/>
                        <a:pt x="39981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53" name="Gráfico 234">
              <a:extLst>
                <a:ext uri="{FF2B5EF4-FFF2-40B4-BE49-F238E27FC236}">
                  <a16:creationId xmlns:a16="http://schemas.microsoft.com/office/drawing/2014/main" id="{34D62A1D-79C9-4157-71D3-07C5687B655F}"/>
                </a:ext>
              </a:extLst>
            </p:cNvPr>
            <p:cNvGrpSpPr/>
            <p:nvPr/>
          </p:nvGrpSpPr>
          <p:grpSpPr>
            <a:xfrm>
              <a:off x="1140894" y="2455327"/>
              <a:ext cx="4762263" cy="1323196"/>
              <a:chOff x="1140894" y="2455327"/>
              <a:chExt cx="4762263" cy="1323196"/>
            </a:xfrm>
            <a:solidFill>
              <a:srgbClr val="2F2E7C"/>
            </a:solidFill>
          </p:grpSpPr>
          <p:sp>
            <p:nvSpPr>
              <p:cNvPr id="54" name="Forma libre 53">
                <a:extLst>
                  <a:ext uri="{FF2B5EF4-FFF2-40B4-BE49-F238E27FC236}">
                    <a16:creationId xmlns:a16="http://schemas.microsoft.com/office/drawing/2014/main" id="{EF4D3B76-3FBE-50CD-8B28-94C93B328323}"/>
                  </a:ext>
                </a:extLst>
              </p:cNvPr>
              <p:cNvSpPr/>
              <p:nvPr/>
            </p:nvSpPr>
            <p:spPr>
              <a:xfrm>
                <a:off x="2407634" y="2712351"/>
                <a:ext cx="3495523" cy="754888"/>
              </a:xfrm>
              <a:custGeom>
                <a:avLst/>
                <a:gdLst>
                  <a:gd name="connsiteX0" fmla="*/ 3495524 w 3495523"/>
                  <a:gd name="connsiteY0" fmla="*/ 0 h 754888"/>
                  <a:gd name="connsiteX1" fmla="*/ 22847 w 3495523"/>
                  <a:gd name="connsiteY1" fmla="*/ 0 h 754888"/>
                  <a:gd name="connsiteX2" fmla="*/ 33318 w 3495523"/>
                  <a:gd name="connsiteY2" fmla="*/ 48549 h 754888"/>
                  <a:gd name="connsiteX3" fmla="*/ 43789 w 3495523"/>
                  <a:gd name="connsiteY3" fmla="*/ 80915 h 754888"/>
                  <a:gd name="connsiteX4" fmla="*/ 59020 w 3495523"/>
                  <a:gd name="connsiteY4" fmla="*/ 79963 h 754888"/>
                  <a:gd name="connsiteX5" fmla="*/ 78059 w 3495523"/>
                  <a:gd name="connsiteY5" fmla="*/ 83771 h 754888"/>
                  <a:gd name="connsiteX6" fmla="*/ 94242 w 3495523"/>
                  <a:gd name="connsiteY6" fmla="*/ 121848 h 754888"/>
                  <a:gd name="connsiteX7" fmla="*/ 70444 w 3495523"/>
                  <a:gd name="connsiteY7" fmla="*/ 191340 h 754888"/>
                  <a:gd name="connsiteX8" fmla="*/ 53309 w 3495523"/>
                  <a:gd name="connsiteY8" fmla="*/ 216090 h 754888"/>
                  <a:gd name="connsiteX9" fmla="*/ 77107 w 3495523"/>
                  <a:gd name="connsiteY9" fmla="*/ 257024 h 754888"/>
                  <a:gd name="connsiteX10" fmla="*/ 99002 w 3495523"/>
                  <a:gd name="connsiteY10" fmla="*/ 254168 h 754888"/>
                  <a:gd name="connsiteX11" fmla="*/ 137079 w 3495523"/>
                  <a:gd name="connsiteY11" fmla="*/ 313188 h 754888"/>
                  <a:gd name="connsiteX12" fmla="*/ 123752 w 3495523"/>
                  <a:gd name="connsiteY12" fmla="*/ 368401 h 754888"/>
                  <a:gd name="connsiteX13" fmla="*/ 3495524 w 3495523"/>
                  <a:gd name="connsiteY13" fmla="*/ 368401 h 754888"/>
                  <a:gd name="connsiteX14" fmla="*/ 3495524 w 3495523"/>
                  <a:gd name="connsiteY14" fmla="*/ 0 h 754888"/>
                  <a:gd name="connsiteX15" fmla="*/ 1089971 w 3495523"/>
                  <a:gd name="connsiteY15" fmla="*/ 294149 h 754888"/>
                  <a:gd name="connsiteX16" fmla="*/ 990018 w 3495523"/>
                  <a:gd name="connsiteY16" fmla="*/ 192292 h 754888"/>
                  <a:gd name="connsiteX17" fmla="*/ 1089971 w 3495523"/>
                  <a:gd name="connsiteY17" fmla="*/ 91386 h 754888"/>
                  <a:gd name="connsiteX18" fmla="*/ 1189925 w 3495523"/>
                  <a:gd name="connsiteY18" fmla="*/ 192292 h 754888"/>
                  <a:gd name="connsiteX19" fmla="*/ 1089971 w 3495523"/>
                  <a:gd name="connsiteY19" fmla="*/ 294149 h 754888"/>
                  <a:gd name="connsiteX20" fmla="*/ 706340 w 3495523"/>
                  <a:gd name="connsiteY20" fmla="*/ 257976 h 754888"/>
                  <a:gd name="connsiteX21" fmla="*/ 734898 w 3495523"/>
                  <a:gd name="connsiteY21" fmla="*/ 237033 h 754888"/>
                  <a:gd name="connsiteX22" fmla="*/ 653031 w 3495523"/>
                  <a:gd name="connsiteY22" fmla="*/ 147551 h 754888"/>
                  <a:gd name="connsiteX23" fmla="*/ 726330 w 3495523"/>
                  <a:gd name="connsiteY23" fmla="*/ 92338 h 754888"/>
                  <a:gd name="connsiteX24" fmla="*/ 775831 w 3495523"/>
                  <a:gd name="connsiteY24" fmla="*/ 101858 h 754888"/>
                  <a:gd name="connsiteX25" fmla="*/ 765360 w 3495523"/>
                  <a:gd name="connsiteY25" fmla="*/ 136127 h 754888"/>
                  <a:gd name="connsiteX26" fmla="*/ 721570 w 3495523"/>
                  <a:gd name="connsiteY26" fmla="*/ 125656 h 754888"/>
                  <a:gd name="connsiteX27" fmla="*/ 698724 w 3495523"/>
                  <a:gd name="connsiteY27" fmla="*/ 139935 h 754888"/>
                  <a:gd name="connsiteX28" fmla="*/ 728234 w 3495523"/>
                  <a:gd name="connsiteY28" fmla="*/ 169445 h 754888"/>
                  <a:gd name="connsiteX29" fmla="*/ 784399 w 3495523"/>
                  <a:gd name="connsiteY29" fmla="*/ 234177 h 754888"/>
                  <a:gd name="connsiteX30" fmla="*/ 706340 w 3495523"/>
                  <a:gd name="connsiteY30" fmla="*/ 294149 h 754888"/>
                  <a:gd name="connsiteX31" fmla="*/ 648271 w 3495523"/>
                  <a:gd name="connsiteY31" fmla="*/ 275111 h 754888"/>
                  <a:gd name="connsiteX32" fmla="*/ 648271 w 3495523"/>
                  <a:gd name="connsiteY32" fmla="*/ 274159 h 754888"/>
                  <a:gd name="connsiteX33" fmla="*/ 652079 w 3495523"/>
                  <a:gd name="connsiteY33" fmla="*/ 237985 h 754888"/>
                  <a:gd name="connsiteX34" fmla="*/ 706340 w 3495523"/>
                  <a:gd name="connsiteY34" fmla="*/ 257976 h 754888"/>
                  <a:gd name="connsiteX35" fmla="*/ 2815839 w 3495523"/>
                  <a:gd name="connsiteY35" fmla="*/ 92338 h 754888"/>
                  <a:gd name="connsiteX36" fmla="*/ 2815839 w 3495523"/>
                  <a:gd name="connsiteY36" fmla="*/ 92338 h 754888"/>
                  <a:gd name="connsiteX37" fmla="*/ 2808223 w 3495523"/>
                  <a:gd name="connsiteY37" fmla="*/ 121848 h 754888"/>
                  <a:gd name="connsiteX38" fmla="*/ 2791088 w 3495523"/>
                  <a:gd name="connsiteY38" fmla="*/ 132320 h 754888"/>
                  <a:gd name="connsiteX39" fmla="*/ 2755867 w 3495523"/>
                  <a:gd name="connsiteY39" fmla="*/ 132320 h 754888"/>
                  <a:gd name="connsiteX40" fmla="*/ 2755867 w 3495523"/>
                  <a:gd name="connsiteY40" fmla="*/ 254168 h 754888"/>
                  <a:gd name="connsiteX41" fmla="*/ 2764434 w 3495523"/>
                  <a:gd name="connsiteY41" fmla="*/ 291294 h 754888"/>
                  <a:gd name="connsiteX42" fmla="*/ 2702558 w 3495523"/>
                  <a:gd name="connsiteY42" fmla="*/ 291294 h 754888"/>
                  <a:gd name="connsiteX43" fmla="*/ 2710173 w 3495523"/>
                  <a:gd name="connsiteY43" fmla="*/ 254168 h 754888"/>
                  <a:gd name="connsiteX44" fmla="*/ 2710173 w 3495523"/>
                  <a:gd name="connsiteY44" fmla="*/ 132320 h 754888"/>
                  <a:gd name="connsiteX45" fmla="*/ 2684471 w 3495523"/>
                  <a:gd name="connsiteY45" fmla="*/ 132320 h 754888"/>
                  <a:gd name="connsiteX46" fmla="*/ 2651153 w 3495523"/>
                  <a:gd name="connsiteY46" fmla="*/ 137079 h 754888"/>
                  <a:gd name="connsiteX47" fmla="*/ 2663528 w 3495523"/>
                  <a:gd name="connsiteY47" fmla="*/ 100906 h 754888"/>
                  <a:gd name="connsiteX48" fmla="*/ 2678759 w 3495523"/>
                  <a:gd name="connsiteY48" fmla="*/ 94242 h 754888"/>
                  <a:gd name="connsiteX49" fmla="*/ 2792992 w 3495523"/>
                  <a:gd name="connsiteY49" fmla="*/ 94242 h 754888"/>
                  <a:gd name="connsiteX50" fmla="*/ 2815839 w 3495523"/>
                  <a:gd name="connsiteY50" fmla="*/ 92338 h 754888"/>
                  <a:gd name="connsiteX51" fmla="*/ 3011938 w 3495523"/>
                  <a:gd name="connsiteY51" fmla="*/ 131368 h 754888"/>
                  <a:gd name="connsiteX52" fmla="*/ 3029073 w 3495523"/>
                  <a:gd name="connsiteY52" fmla="*/ 93290 h 754888"/>
                  <a:gd name="connsiteX53" fmla="*/ 3046208 w 3495523"/>
                  <a:gd name="connsiteY53" fmla="*/ 94242 h 754888"/>
                  <a:gd name="connsiteX54" fmla="*/ 3052872 w 3495523"/>
                  <a:gd name="connsiteY54" fmla="*/ 94242 h 754888"/>
                  <a:gd name="connsiteX55" fmla="*/ 3117604 w 3495523"/>
                  <a:gd name="connsiteY55" fmla="*/ 94242 h 754888"/>
                  <a:gd name="connsiteX56" fmla="*/ 3178528 w 3495523"/>
                  <a:gd name="connsiteY56" fmla="*/ 290342 h 754888"/>
                  <a:gd name="connsiteX57" fmla="*/ 3126171 w 3495523"/>
                  <a:gd name="connsiteY57" fmla="*/ 290342 h 754888"/>
                  <a:gd name="connsiteX58" fmla="*/ 3127123 w 3495523"/>
                  <a:gd name="connsiteY58" fmla="*/ 236081 h 754888"/>
                  <a:gd name="connsiteX59" fmla="*/ 3086190 w 3495523"/>
                  <a:gd name="connsiteY59" fmla="*/ 256072 h 754888"/>
                  <a:gd name="connsiteX60" fmla="*/ 3043352 w 3495523"/>
                  <a:gd name="connsiteY60" fmla="*/ 234177 h 754888"/>
                  <a:gd name="connsiteX61" fmla="*/ 3041449 w 3495523"/>
                  <a:gd name="connsiteY61" fmla="*/ 290342 h 754888"/>
                  <a:gd name="connsiteX62" fmla="*/ 2992900 w 3495523"/>
                  <a:gd name="connsiteY62" fmla="*/ 290342 h 754888"/>
                  <a:gd name="connsiteX63" fmla="*/ 2992900 w 3495523"/>
                  <a:gd name="connsiteY63" fmla="*/ 285582 h 754888"/>
                  <a:gd name="connsiteX64" fmla="*/ 3057631 w 3495523"/>
                  <a:gd name="connsiteY64" fmla="*/ 124704 h 754888"/>
                  <a:gd name="connsiteX65" fmla="*/ 3052872 w 3495523"/>
                  <a:gd name="connsiteY65" fmla="*/ 124704 h 754888"/>
                  <a:gd name="connsiteX66" fmla="*/ 3011938 w 3495523"/>
                  <a:gd name="connsiteY66" fmla="*/ 131368 h 754888"/>
                  <a:gd name="connsiteX67" fmla="*/ 2196126 w 3495523"/>
                  <a:gd name="connsiteY67" fmla="*/ 131368 h 754888"/>
                  <a:gd name="connsiteX68" fmla="*/ 2213261 w 3495523"/>
                  <a:gd name="connsiteY68" fmla="*/ 93290 h 754888"/>
                  <a:gd name="connsiteX69" fmla="*/ 2230396 w 3495523"/>
                  <a:gd name="connsiteY69" fmla="*/ 94242 h 754888"/>
                  <a:gd name="connsiteX70" fmla="*/ 2237059 w 3495523"/>
                  <a:gd name="connsiteY70" fmla="*/ 94242 h 754888"/>
                  <a:gd name="connsiteX71" fmla="*/ 2301791 w 3495523"/>
                  <a:gd name="connsiteY71" fmla="*/ 94242 h 754888"/>
                  <a:gd name="connsiteX72" fmla="*/ 2362715 w 3495523"/>
                  <a:gd name="connsiteY72" fmla="*/ 290342 h 754888"/>
                  <a:gd name="connsiteX73" fmla="*/ 2311310 w 3495523"/>
                  <a:gd name="connsiteY73" fmla="*/ 290342 h 754888"/>
                  <a:gd name="connsiteX74" fmla="*/ 2312262 w 3495523"/>
                  <a:gd name="connsiteY74" fmla="*/ 236081 h 754888"/>
                  <a:gd name="connsiteX75" fmla="*/ 2271329 w 3495523"/>
                  <a:gd name="connsiteY75" fmla="*/ 256072 h 754888"/>
                  <a:gd name="connsiteX76" fmla="*/ 2228492 w 3495523"/>
                  <a:gd name="connsiteY76" fmla="*/ 234177 h 754888"/>
                  <a:gd name="connsiteX77" fmla="*/ 2226588 w 3495523"/>
                  <a:gd name="connsiteY77" fmla="*/ 290342 h 754888"/>
                  <a:gd name="connsiteX78" fmla="*/ 2177087 w 3495523"/>
                  <a:gd name="connsiteY78" fmla="*/ 290342 h 754888"/>
                  <a:gd name="connsiteX79" fmla="*/ 2177087 w 3495523"/>
                  <a:gd name="connsiteY79" fmla="*/ 285582 h 754888"/>
                  <a:gd name="connsiteX80" fmla="*/ 2241819 w 3495523"/>
                  <a:gd name="connsiteY80" fmla="*/ 124704 h 754888"/>
                  <a:gd name="connsiteX81" fmla="*/ 2237059 w 3495523"/>
                  <a:gd name="connsiteY81" fmla="*/ 124704 h 754888"/>
                  <a:gd name="connsiteX82" fmla="*/ 2196126 w 3495523"/>
                  <a:gd name="connsiteY82" fmla="*/ 131368 h 754888"/>
                  <a:gd name="connsiteX83" fmla="*/ 1442189 w 3495523"/>
                  <a:gd name="connsiteY83" fmla="*/ 131368 h 754888"/>
                  <a:gd name="connsiteX84" fmla="*/ 1459324 w 3495523"/>
                  <a:gd name="connsiteY84" fmla="*/ 93290 h 754888"/>
                  <a:gd name="connsiteX85" fmla="*/ 1476459 w 3495523"/>
                  <a:gd name="connsiteY85" fmla="*/ 94242 h 754888"/>
                  <a:gd name="connsiteX86" fmla="*/ 1483123 w 3495523"/>
                  <a:gd name="connsiteY86" fmla="*/ 94242 h 754888"/>
                  <a:gd name="connsiteX87" fmla="*/ 1548806 w 3495523"/>
                  <a:gd name="connsiteY87" fmla="*/ 94242 h 754888"/>
                  <a:gd name="connsiteX88" fmla="*/ 1609731 w 3495523"/>
                  <a:gd name="connsiteY88" fmla="*/ 290342 h 754888"/>
                  <a:gd name="connsiteX89" fmla="*/ 1558326 w 3495523"/>
                  <a:gd name="connsiteY89" fmla="*/ 290342 h 754888"/>
                  <a:gd name="connsiteX90" fmla="*/ 1559278 w 3495523"/>
                  <a:gd name="connsiteY90" fmla="*/ 236081 h 754888"/>
                  <a:gd name="connsiteX91" fmla="*/ 1518344 w 3495523"/>
                  <a:gd name="connsiteY91" fmla="*/ 256072 h 754888"/>
                  <a:gd name="connsiteX92" fmla="*/ 1475507 w 3495523"/>
                  <a:gd name="connsiteY92" fmla="*/ 234177 h 754888"/>
                  <a:gd name="connsiteX93" fmla="*/ 1473603 w 3495523"/>
                  <a:gd name="connsiteY93" fmla="*/ 290342 h 754888"/>
                  <a:gd name="connsiteX94" fmla="*/ 1424102 w 3495523"/>
                  <a:gd name="connsiteY94" fmla="*/ 290342 h 754888"/>
                  <a:gd name="connsiteX95" fmla="*/ 1424102 w 3495523"/>
                  <a:gd name="connsiteY95" fmla="*/ 285582 h 754888"/>
                  <a:gd name="connsiteX96" fmla="*/ 1488834 w 3495523"/>
                  <a:gd name="connsiteY96" fmla="*/ 124704 h 754888"/>
                  <a:gd name="connsiteX97" fmla="*/ 1484075 w 3495523"/>
                  <a:gd name="connsiteY97" fmla="*/ 124704 h 754888"/>
                  <a:gd name="connsiteX98" fmla="*/ 1442189 w 3495523"/>
                  <a:gd name="connsiteY98" fmla="*/ 131368 h 754888"/>
                  <a:gd name="connsiteX99" fmla="*/ 2020017 w 3495523"/>
                  <a:gd name="connsiteY99" fmla="*/ 131368 h 754888"/>
                  <a:gd name="connsiteX100" fmla="*/ 2037152 w 3495523"/>
                  <a:gd name="connsiteY100" fmla="*/ 93290 h 754888"/>
                  <a:gd name="connsiteX101" fmla="*/ 2054287 w 3495523"/>
                  <a:gd name="connsiteY101" fmla="*/ 94242 h 754888"/>
                  <a:gd name="connsiteX102" fmla="*/ 2060950 w 3495523"/>
                  <a:gd name="connsiteY102" fmla="*/ 94242 h 754888"/>
                  <a:gd name="connsiteX103" fmla="*/ 2108547 w 3495523"/>
                  <a:gd name="connsiteY103" fmla="*/ 94242 h 754888"/>
                  <a:gd name="connsiteX104" fmla="*/ 2103788 w 3495523"/>
                  <a:gd name="connsiteY104" fmla="*/ 97098 h 754888"/>
                  <a:gd name="connsiteX105" fmla="*/ 2097124 w 3495523"/>
                  <a:gd name="connsiteY105" fmla="*/ 134223 h 754888"/>
                  <a:gd name="connsiteX106" fmla="*/ 2097124 w 3495523"/>
                  <a:gd name="connsiteY106" fmla="*/ 140887 h 754888"/>
                  <a:gd name="connsiteX107" fmla="*/ 2097124 w 3495523"/>
                  <a:gd name="connsiteY107" fmla="*/ 254168 h 754888"/>
                  <a:gd name="connsiteX108" fmla="*/ 2136154 w 3495523"/>
                  <a:gd name="connsiteY108" fmla="*/ 254168 h 754888"/>
                  <a:gd name="connsiteX109" fmla="*/ 2163760 w 3495523"/>
                  <a:gd name="connsiteY109" fmla="*/ 245601 h 754888"/>
                  <a:gd name="connsiteX110" fmla="*/ 2158048 w 3495523"/>
                  <a:gd name="connsiteY110" fmla="*/ 279870 h 754888"/>
                  <a:gd name="connsiteX111" fmla="*/ 2142817 w 3495523"/>
                  <a:gd name="connsiteY111" fmla="*/ 290342 h 754888"/>
                  <a:gd name="connsiteX112" fmla="*/ 2070470 w 3495523"/>
                  <a:gd name="connsiteY112" fmla="*/ 288438 h 754888"/>
                  <a:gd name="connsiteX113" fmla="*/ 2043815 w 3495523"/>
                  <a:gd name="connsiteY113" fmla="*/ 289390 h 754888"/>
                  <a:gd name="connsiteX114" fmla="*/ 2051431 w 3495523"/>
                  <a:gd name="connsiteY114" fmla="*/ 258928 h 754888"/>
                  <a:gd name="connsiteX115" fmla="*/ 2051431 w 3495523"/>
                  <a:gd name="connsiteY115" fmla="*/ 139935 h 754888"/>
                  <a:gd name="connsiteX116" fmla="*/ 2051431 w 3495523"/>
                  <a:gd name="connsiteY116" fmla="*/ 135175 h 754888"/>
                  <a:gd name="connsiteX117" fmla="*/ 2051431 w 3495523"/>
                  <a:gd name="connsiteY117" fmla="*/ 125656 h 754888"/>
                  <a:gd name="connsiteX118" fmla="*/ 2020017 w 3495523"/>
                  <a:gd name="connsiteY118" fmla="*/ 131368 h 754888"/>
                  <a:gd name="connsiteX119" fmla="*/ 1613538 w 3495523"/>
                  <a:gd name="connsiteY119" fmla="*/ 131368 h 754888"/>
                  <a:gd name="connsiteX120" fmla="*/ 1630673 w 3495523"/>
                  <a:gd name="connsiteY120" fmla="*/ 93290 h 754888"/>
                  <a:gd name="connsiteX121" fmla="*/ 1647808 w 3495523"/>
                  <a:gd name="connsiteY121" fmla="*/ 94242 h 754888"/>
                  <a:gd name="connsiteX122" fmla="*/ 1654472 w 3495523"/>
                  <a:gd name="connsiteY122" fmla="*/ 94242 h 754888"/>
                  <a:gd name="connsiteX123" fmla="*/ 1680174 w 3495523"/>
                  <a:gd name="connsiteY123" fmla="*/ 94242 h 754888"/>
                  <a:gd name="connsiteX124" fmla="*/ 1698261 w 3495523"/>
                  <a:gd name="connsiteY124" fmla="*/ 94242 h 754888"/>
                  <a:gd name="connsiteX125" fmla="*/ 1675415 w 3495523"/>
                  <a:gd name="connsiteY125" fmla="*/ 204667 h 754888"/>
                  <a:gd name="connsiteX126" fmla="*/ 1722060 w 3495523"/>
                  <a:gd name="connsiteY126" fmla="*/ 257024 h 754888"/>
                  <a:gd name="connsiteX127" fmla="*/ 1763945 w 3495523"/>
                  <a:gd name="connsiteY127" fmla="*/ 244649 h 754888"/>
                  <a:gd name="connsiteX128" fmla="*/ 1763945 w 3495523"/>
                  <a:gd name="connsiteY128" fmla="*/ 132320 h 754888"/>
                  <a:gd name="connsiteX129" fmla="*/ 1755377 w 3495523"/>
                  <a:gd name="connsiteY129" fmla="*/ 95194 h 754888"/>
                  <a:gd name="connsiteX130" fmla="*/ 1817254 w 3495523"/>
                  <a:gd name="connsiteY130" fmla="*/ 95194 h 754888"/>
                  <a:gd name="connsiteX131" fmla="*/ 1809638 w 3495523"/>
                  <a:gd name="connsiteY131" fmla="*/ 133272 h 754888"/>
                  <a:gd name="connsiteX132" fmla="*/ 1809638 w 3495523"/>
                  <a:gd name="connsiteY132" fmla="*/ 245601 h 754888"/>
                  <a:gd name="connsiteX133" fmla="*/ 1824869 w 3495523"/>
                  <a:gd name="connsiteY133" fmla="*/ 284630 h 754888"/>
                  <a:gd name="connsiteX134" fmla="*/ 1779176 w 3495523"/>
                  <a:gd name="connsiteY134" fmla="*/ 294149 h 754888"/>
                  <a:gd name="connsiteX135" fmla="*/ 1769657 w 3495523"/>
                  <a:gd name="connsiteY135" fmla="*/ 280822 h 754888"/>
                  <a:gd name="connsiteX136" fmla="*/ 1714444 w 3495523"/>
                  <a:gd name="connsiteY136" fmla="*/ 294149 h 754888"/>
                  <a:gd name="connsiteX137" fmla="*/ 1631625 w 3495523"/>
                  <a:gd name="connsiteY137" fmla="*/ 206571 h 754888"/>
                  <a:gd name="connsiteX138" fmla="*/ 1641145 w 3495523"/>
                  <a:gd name="connsiteY138" fmla="*/ 125656 h 754888"/>
                  <a:gd name="connsiteX139" fmla="*/ 1613538 w 3495523"/>
                  <a:gd name="connsiteY139" fmla="*/ 131368 h 754888"/>
                  <a:gd name="connsiteX140" fmla="*/ 785351 w 3495523"/>
                  <a:gd name="connsiteY140" fmla="*/ 131368 h 754888"/>
                  <a:gd name="connsiteX141" fmla="*/ 802485 w 3495523"/>
                  <a:gd name="connsiteY141" fmla="*/ 93290 h 754888"/>
                  <a:gd name="connsiteX142" fmla="*/ 819620 w 3495523"/>
                  <a:gd name="connsiteY142" fmla="*/ 94242 h 754888"/>
                  <a:gd name="connsiteX143" fmla="*/ 826284 w 3495523"/>
                  <a:gd name="connsiteY143" fmla="*/ 94242 h 754888"/>
                  <a:gd name="connsiteX144" fmla="*/ 851986 w 3495523"/>
                  <a:gd name="connsiteY144" fmla="*/ 94242 h 754888"/>
                  <a:gd name="connsiteX145" fmla="*/ 869121 w 3495523"/>
                  <a:gd name="connsiteY145" fmla="*/ 94242 h 754888"/>
                  <a:gd name="connsiteX146" fmla="*/ 860554 w 3495523"/>
                  <a:gd name="connsiteY146" fmla="*/ 131368 h 754888"/>
                  <a:gd name="connsiteX147" fmla="*/ 860554 w 3495523"/>
                  <a:gd name="connsiteY147" fmla="*/ 181820 h 754888"/>
                  <a:gd name="connsiteX148" fmla="*/ 896727 w 3495523"/>
                  <a:gd name="connsiteY148" fmla="*/ 139935 h 754888"/>
                  <a:gd name="connsiteX149" fmla="*/ 949084 w 3495523"/>
                  <a:gd name="connsiteY149" fmla="*/ 94242 h 754888"/>
                  <a:gd name="connsiteX150" fmla="*/ 960507 w 3495523"/>
                  <a:gd name="connsiteY150" fmla="*/ 99002 h 754888"/>
                  <a:gd name="connsiteX151" fmla="*/ 981450 w 3495523"/>
                  <a:gd name="connsiteY151" fmla="*/ 114233 h 754888"/>
                  <a:gd name="connsiteX152" fmla="*/ 924334 w 3495523"/>
                  <a:gd name="connsiteY152" fmla="*/ 160878 h 754888"/>
                  <a:gd name="connsiteX153" fmla="*/ 897679 w 3495523"/>
                  <a:gd name="connsiteY153" fmla="*/ 187532 h 754888"/>
                  <a:gd name="connsiteX154" fmla="*/ 927190 w 3495523"/>
                  <a:gd name="connsiteY154" fmla="*/ 217994 h 754888"/>
                  <a:gd name="connsiteX155" fmla="*/ 996681 w 3495523"/>
                  <a:gd name="connsiteY155" fmla="*/ 268447 h 754888"/>
                  <a:gd name="connsiteX156" fmla="*/ 953844 w 3495523"/>
                  <a:gd name="connsiteY156" fmla="*/ 294149 h 754888"/>
                  <a:gd name="connsiteX157" fmla="*/ 898631 w 3495523"/>
                  <a:gd name="connsiteY157" fmla="*/ 246552 h 754888"/>
                  <a:gd name="connsiteX158" fmla="*/ 870073 w 3495523"/>
                  <a:gd name="connsiteY158" fmla="*/ 213235 h 754888"/>
                  <a:gd name="connsiteX159" fmla="*/ 860554 w 3495523"/>
                  <a:gd name="connsiteY159" fmla="*/ 221802 h 754888"/>
                  <a:gd name="connsiteX160" fmla="*/ 860554 w 3495523"/>
                  <a:gd name="connsiteY160" fmla="*/ 255120 h 754888"/>
                  <a:gd name="connsiteX161" fmla="*/ 869121 w 3495523"/>
                  <a:gd name="connsiteY161" fmla="*/ 292246 h 754888"/>
                  <a:gd name="connsiteX162" fmla="*/ 808197 w 3495523"/>
                  <a:gd name="connsiteY162" fmla="*/ 292246 h 754888"/>
                  <a:gd name="connsiteX163" fmla="*/ 816764 w 3495523"/>
                  <a:gd name="connsiteY163" fmla="*/ 255120 h 754888"/>
                  <a:gd name="connsiteX164" fmla="*/ 816764 w 3495523"/>
                  <a:gd name="connsiteY164" fmla="*/ 133272 h 754888"/>
                  <a:gd name="connsiteX165" fmla="*/ 816764 w 3495523"/>
                  <a:gd name="connsiteY165" fmla="*/ 127560 h 754888"/>
                  <a:gd name="connsiteX166" fmla="*/ 785351 w 3495523"/>
                  <a:gd name="connsiteY166" fmla="*/ 131368 h 754888"/>
                  <a:gd name="connsiteX167" fmla="*/ 421709 w 3495523"/>
                  <a:gd name="connsiteY167" fmla="*/ 131368 h 754888"/>
                  <a:gd name="connsiteX168" fmla="*/ 438844 w 3495523"/>
                  <a:gd name="connsiteY168" fmla="*/ 93290 h 754888"/>
                  <a:gd name="connsiteX169" fmla="*/ 455979 w 3495523"/>
                  <a:gd name="connsiteY169" fmla="*/ 94242 h 754888"/>
                  <a:gd name="connsiteX170" fmla="*/ 462643 w 3495523"/>
                  <a:gd name="connsiteY170" fmla="*/ 94242 h 754888"/>
                  <a:gd name="connsiteX171" fmla="*/ 488345 w 3495523"/>
                  <a:gd name="connsiteY171" fmla="*/ 94242 h 754888"/>
                  <a:gd name="connsiteX172" fmla="*/ 506432 w 3495523"/>
                  <a:gd name="connsiteY172" fmla="*/ 94242 h 754888"/>
                  <a:gd name="connsiteX173" fmla="*/ 483585 w 3495523"/>
                  <a:gd name="connsiteY173" fmla="*/ 204667 h 754888"/>
                  <a:gd name="connsiteX174" fmla="*/ 530231 w 3495523"/>
                  <a:gd name="connsiteY174" fmla="*/ 257024 h 754888"/>
                  <a:gd name="connsiteX175" fmla="*/ 572116 w 3495523"/>
                  <a:gd name="connsiteY175" fmla="*/ 244649 h 754888"/>
                  <a:gd name="connsiteX176" fmla="*/ 572116 w 3495523"/>
                  <a:gd name="connsiteY176" fmla="*/ 132320 h 754888"/>
                  <a:gd name="connsiteX177" fmla="*/ 563549 w 3495523"/>
                  <a:gd name="connsiteY177" fmla="*/ 95194 h 754888"/>
                  <a:gd name="connsiteX178" fmla="*/ 625425 w 3495523"/>
                  <a:gd name="connsiteY178" fmla="*/ 95194 h 754888"/>
                  <a:gd name="connsiteX179" fmla="*/ 617809 w 3495523"/>
                  <a:gd name="connsiteY179" fmla="*/ 133272 h 754888"/>
                  <a:gd name="connsiteX180" fmla="*/ 617809 w 3495523"/>
                  <a:gd name="connsiteY180" fmla="*/ 245601 h 754888"/>
                  <a:gd name="connsiteX181" fmla="*/ 633040 w 3495523"/>
                  <a:gd name="connsiteY181" fmla="*/ 284630 h 754888"/>
                  <a:gd name="connsiteX182" fmla="*/ 587347 w 3495523"/>
                  <a:gd name="connsiteY182" fmla="*/ 294149 h 754888"/>
                  <a:gd name="connsiteX183" fmla="*/ 577828 w 3495523"/>
                  <a:gd name="connsiteY183" fmla="*/ 280822 h 754888"/>
                  <a:gd name="connsiteX184" fmla="*/ 522615 w 3495523"/>
                  <a:gd name="connsiteY184" fmla="*/ 294149 h 754888"/>
                  <a:gd name="connsiteX185" fmla="*/ 439796 w 3495523"/>
                  <a:gd name="connsiteY185" fmla="*/ 206571 h 754888"/>
                  <a:gd name="connsiteX186" fmla="*/ 449316 w 3495523"/>
                  <a:gd name="connsiteY186" fmla="*/ 125656 h 754888"/>
                  <a:gd name="connsiteX187" fmla="*/ 421709 w 3495523"/>
                  <a:gd name="connsiteY187" fmla="*/ 131368 h 754888"/>
                  <a:gd name="connsiteX188" fmla="*/ 265591 w 3495523"/>
                  <a:gd name="connsiteY188" fmla="*/ 131368 h 754888"/>
                  <a:gd name="connsiteX189" fmla="*/ 282726 w 3495523"/>
                  <a:gd name="connsiteY189" fmla="*/ 93290 h 754888"/>
                  <a:gd name="connsiteX190" fmla="*/ 299861 w 3495523"/>
                  <a:gd name="connsiteY190" fmla="*/ 94242 h 754888"/>
                  <a:gd name="connsiteX191" fmla="*/ 306525 w 3495523"/>
                  <a:gd name="connsiteY191" fmla="*/ 94242 h 754888"/>
                  <a:gd name="connsiteX192" fmla="*/ 332227 w 3495523"/>
                  <a:gd name="connsiteY192" fmla="*/ 94242 h 754888"/>
                  <a:gd name="connsiteX193" fmla="*/ 396959 w 3495523"/>
                  <a:gd name="connsiteY193" fmla="*/ 94242 h 754888"/>
                  <a:gd name="connsiteX194" fmla="*/ 410286 w 3495523"/>
                  <a:gd name="connsiteY194" fmla="*/ 102810 h 754888"/>
                  <a:gd name="connsiteX195" fmla="*/ 401719 w 3495523"/>
                  <a:gd name="connsiteY195" fmla="*/ 132320 h 754888"/>
                  <a:gd name="connsiteX196" fmla="*/ 375064 w 3495523"/>
                  <a:gd name="connsiteY196" fmla="*/ 128512 h 754888"/>
                  <a:gd name="connsiteX197" fmla="*/ 340794 w 3495523"/>
                  <a:gd name="connsiteY197" fmla="*/ 128512 h 754888"/>
                  <a:gd name="connsiteX198" fmla="*/ 340794 w 3495523"/>
                  <a:gd name="connsiteY198" fmla="*/ 170397 h 754888"/>
                  <a:gd name="connsiteX199" fmla="*/ 383632 w 3495523"/>
                  <a:gd name="connsiteY199" fmla="*/ 170397 h 754888"/>
                  <a:gd name="connsiteX200" fmla="*/ 401719 w 3495523"/>
                  <a:gd name="connsiteY200" fmla="*/ 168493 h 754888"/>
                  <a:gd name="connsiteX201" fmla="*/ 394103 w 3495523"/>
                  <a:gd name="connsiteY201" fmla="*/ 205619 h 754888"/>
                  <a:gd name="connsiteX202" fmla="*/ 376968 w 3495523"/>
                  <a:gd name="connsiteY202" fmla="*/ 203715 h 754888"/>
                  <a:gd name="connsiteX203" fmla="*/ 340794 w 3495523"/>
                  <a:gd name="connsiteY203" fmla="*/ 203715 h 754888"/>
                  <a:gd name="connsiteX204" fmla="*/ 340794 w 3495523"/>
                  <a:gd name="connsiteY204" fmla="*/ 255120 h 754888"/>
                  <a:gd name="connsiteX205" fmla="*/ 390295 w 3495523"/>
                  <a:gd name="connsiteY205" fmla="*/ 255120 h 754888"/>
                  <a:gd name="connsiteX206" fmla="*/ 417902 w 3495523"/>
                  <a:gd name="connsiteY206" fmla="*/ 251312 h 754888"/>
                  <a:gd name="connsiteX207" fmla="*/ 412190 w 3495523"/>
                  <a:gd name="connsiteY207" fmla="*/ 277966 h 754888"/>
                  <a:gd name="connsiteX208" fmla="*/ 395055 w 3495523"/>
                  <a:gd name="connsiteY208" fmla="*/ 290342 h 754888"/>
                  <a:gd name="connsiteX209" fmla="*/ 328419 w 3495523"/>
                  <a:gd name="connsiteY209" fmla="*/ 288438 h 754888"/>
                  <a:gd name="connsiteX210" fmla="*/ 288438 w 3495523"/>
                  <a:gd name="connsiteY210" fmla="*/ 289390 h 754888"/>
                  <a:gd name="connsiteX211" fmla="*/ 296053 w 3495523"/>
                  <a:gd name="connsiteY211" fmla="*/ 252264 h 754888"/>
                  <a:gd name="connsiteX212" fmla="*/ 296053 w 3495523"/>
                  <a:gd name="connsiteY212" fmla="*/ 128512 h 754888"/>
                  <a:gd name="connsiteX213" fmla="*/ 296053 w 3495523"/>
                  <a:gd name="connsiteY213" fmla="*/ 123752 h 754888"/>
                  <a:gd name="connsiteX214" fmla="*/ 265591 w 3495523"/>
                  <a:gd name="connsiteY214" fmla="*/ 131368 h 754888"/>
                  <a:gd name="connsiteX215" fmla="*/ 1309870 w 3495523"/>
                  <a:gd name="connsiteY215" fmla="*/ 131368 h 754888"/>
                  <a:gd name="connsiteX216" fmla="*/ 1327004 w 3495523"/>
                  <a:gd name="connsiteY216" fmla="*/ 93290 h 754888"/>
                  <a:gd name="connsiteX217" fmla="*/ 1332716 w 3495523"/>
                  <a:gd name="connsiteY217" fmla="*/ 94242 h 754888"/>
                  <a:gd name="connsiteX218" fmla="*/ 1339380 w 3495523"/>
                  <a:gd name="connsiteY218" fmla="*/ 94242 h 754888"/>
                  <a:gd name="connsiteX219" fmla="*/ 1394592 w 3495523"/>
                  <a:gd name="connsiteY219" fmla="*/ 94242 h 754888"/>
                  <a:gd name="connsiteX220" fmla="*/ 1386025 w 3495523"/>
                  <a:gd name="connsiteY220" fmla="*/ 132320 h 754888"/>
                  <a:gd name="connsiteX221" fmla="*/ 1386025 w 3495523"/>
                  <a:gd name="connsiteY221" fmla="*/ 196100 h 754888"/>
                  <a:gd name="connsiteX222" fmla="*/ 1386025 w 3495523"/>
                  <a:gd name="connsiteY222" fmla="*/ 248456 h 754888"/>
                  <a:gd name="connsiteX223" fmla="*/ 1372697 w 3495523"/>
                  <a:gd name="connsiteY223" fmla="*/ 302717 h 754888"/>
                  <a:gd name="connsiteX224" fmla="*/ 1356515 w 3495523"/>
                  <a:gd name="connsiteY224" fmla="*/ 323660 h 754888"/>
                  <a:gd name="connsiteX225" fmla="*/ 1324149 w 3495523"/>
                  <a:gd name="connsiteY225" fmla="*/ 340795 h 754888"/>
                  <a:gd name="connsiteX226" fmla="*/ 1295591 w 3495523"/>
                  <a:gd name="connsiteY226" fmla="*/ 329371 h 754888"/>
                  <a:gd name="connsiteX227" fmla="*/ 1335572 w 3495523"/>
                  <a:gd name="connsiteY227" fmla="*/ 288438 h 754888"/>
                  <a:gd name="connsiteX228" fmla="*/ 1340332 w 3495523"/>
                  <a:gd name="connsiteY228" fmla="*/ 250360 h 754888"/>
                  <a:gd name="connsiteX229" fmla="*/ 1340332 w 3495523"/>
                  <a:gd name="connsiteY229" fmla="*/ 130416 h 754888"/>
                  <a:gd name="connsiteX230" fmla="*/ 1340332 w 3495523"/>
                  <a:gd name="connsiteY230" fmla="*/ 125656 h 754888"/>
                  <a:gd name="connsiteX231" fmla="*/ 1339380 w 3495523"/>
                  <a:gd name="connsiteY231" fmla="*/ 125656 h 754888"/>
                  <a:gd name="connsiteX232" fmla="*/ 1309870 w 3495523"/>
                  <a:gd name="connsiteY232" fmla="*/ 131368 h 754888"/>
                  <a:gd name="connsiteX233" fmla="*/ 2367475 w 3495523"/>
                  <a:gd name="connsiteY233" fmla="*/ 131368 h 754888"/>
                  <a:gd name="connsiteX234" fmla="*/ 2384610 w 3495523"/>
                  <a:gd name="connsiteY234" fmla="*/ 93290 h 754888"/>
                  <a:gd name="connsiteX235" fmla="*/ 2401745 w 3495523"/>
                  <a:gd name="connsiteY235" fmla="*/ 94242 h 754888"/>
                  <a:gd name="connsiteX236" fmla="*/ 2408408 w 3495523"/>
                  <a:gd name="connsiteY236" fmla="*/ 94242 h 754888"/>
                  <a:gd name="connsiteX237" fmla="*/ 2443630 w 3495523"/>
                  <a:gd name="connsiteY237" fmla="*/ 94242 h 754888"/>
                  <a:gd name="connsiteX238" fmla="*/ 2460765 w 3495523"/>
                  <a:gd name="connsiteY238" fmla="*/ 94242 h 754888"/>
                  <a:gd name="connsiteX239" fmla="*/ 2531209 w 3495523"/>
                  <a:gd name="connsiteY239" fmla="*/ 153262 h 754888"/>
                  <a:gd name="connsiteX240" fmla="*/ 2503602 w 3495523"/>
                  <a:gd name="connsiteY240" fmla="*/ 203715 h 754888"/>
                  <a:gd name="connsiteX241" fmla="*/ 2573094 w 3495523"/>
                  <a:gd name="connsiteY241" fmla="*/ 302717 h 754888"/>
                  <a:gd name="connsiteX242" fmla="*/ 2561671 w 3495523"/>
                  <a:gd name="connsiteY242" fmla="*/ 304621 h 754888"/>
                  <a:gd name="connsiteX243" fmla="*/ 2483612 w 3495523"/>
                  <a:gd name="connsiteY243" fmla="*/ 257024 h 754888"/>
                  <a:gd name="connsiteX244" fmla="*/ 2456005 w 3495523"/>
                  <a:gd name="connsiteY244" fmla="*/ 214187 h 754888"/>
                  <a:gd name="connsiteX245" fmla="*/ 2446486 w 3495523"/>
                  <a:gd name="connsiteY245" fmla="*/ 215138 h 754888"/>
                  <a:gd name="connsiteX246" fmla="*/ 2440774 w 3495523"/>
                  <a:gd name="connsiteY246" fmla="*/ 215138 h 754888"/>
                  <a:gd name="connsiteX247" fmla="*/ 2440774 w 3495523"/>
                  <a:gd name="connsiteY247" fmla="*/ 254168 h 754888"/>
                  <a:gd name="connsiteX248" fmla="*/ 2449342 w 3495523"/>
                  <a:gd name="connsiteY248" fmla="*/ 291294 h 754888"/>
                  <a:gd name="connsiteX249" fmla="*/ 2390322 w 3495523"/>
                  <a:gd name="connsiteY249" fmla="*/ 291294 h 754888"/>
                  <a:gd name="connsiteX250" fmla="*/ 2398889 w 3495523"/>
                  <a:gd name="connsiteY250" fmla="*/ 254168 h 754888"/>
                  <a:gd name="connsiteX251" fmla="*/ 2398889 w 3495523"/>
                  <a:gd name="connsiteY251" fmla="*/ 131368 h 754888"/>
                  <a:gd name="connsiteX252" fmla="*/ 2398889 w 3495523"/>
                  <a:gd name="connsiteY252" fmla="*/ 125656 h 754888"/>
                  <a:gd name="connsiteX253" fmla="*/ 2367475 w 3495523"/>
                  <a:gd name="connsiteY253" fmla="*/ 131368 h 754888"/>
                  <a:gd name="connsiteX254" fmla="*/ 1830581 w 3495523"/>
                  <a:gd name="connsiteY254" fmla="*/ 131368 h 754888"/>
                  <a:gd name="connsiteX255" fmla="*/ 1847716 w 3495523"/>
                  <a:gd name="connsiteY255" fmla="*/ 93290 h 754888"/>
                  <a:gd name="connsiteX256" fmla="*/ 1864851 w 3495523"/>
                  <a:gd name="connsiteY256" fmla="*/ 94242 h 754888"/>
                  <a:gd name="connsiteX257" fmla="*/ 1871514 w 3495523"/>
                  <a:gd name="connsiteY257" fmla="*/ 94242 h 754888"/>
                  <a:gd name="connsiteX258" fmla="*/ 1906736 w 3495523"/>
                  <a:gd name="connsiteY258" fmla="*/ 94242 h 754888"/>
                  <a:gd name="connsiteX259" fmla="*/ 1923871 w 3495523"/>
                  <a:gd name="connsiteY259" fmla="*/ 94242 h 754888"/>
                  <a:gd name="connsiteX260" fmla="*/ 1994314 w 3495523"/>
                  <a:gd name="connsiteY260" fmla="*/ 153262 h 754888"/>
                  <a:gd name="connsiteX261" fmla="*/ 1966708 w 3495523"/>
                  <a:gd name="connsiteY261" fmla="*/ 203715 h 754888"/>
                  <a:gd name="connsiteX262" fmla="*/ 2036200 w 3495523"/>
                  <a:gd name="connsiteY262" fmla="*/ 302717 h 754888"/>
                  <a:gd name="connsiteX263" fmla="*/ 2025728 w 3495523"/>
                  <a:gd name="connsiteY263" fmla="*/ 304621 h 754888"/>
                  <a:gd name="connsiteX264" fmla="*/ 1951477 w 3495523"/>
                  <a:gd name="connsiteY264" fmla="*/ 257024 h 754888"/>
                  <a:gd name="connsiteX265" fmla="*/ 1923871 w 3495523"/>
                  <a:gd name="connsiteY265" fmla="*/ 214187 h 754888"/>
                  <a:gd name="connsiteX266" fmla="*/ 1909592 w 3495523"/>
                  <a:gd name="connsiteY266" fmla="*/ 215138 h 754888"/>
                  <a:gd name="connsiteX267" fmla="*/ 1903880 w 3495523"/>
                  <a:gd name="connsiteY267" fmla="*/ 215138 h 754888"/>
                  <a:gd name="connsiteX268" fmla="*/ 1903880 w 3495523"/>
                  <a:gd name="connsiteY268" fmla="*/ 254168 h 754888"/>
                  <a:gd name="connsiteX269" fmla="*/ 1912448 w 3495523"/>
                  <a:gd name="connsiteY269" fmla="*/ 291294 h 754888"/>
                  <a:gd name="connsiteX270" fmla="*/ 1853427 w 3495523"/>
                  <a:gd name="connsiteY270" fmla="*/ 291294 h 754888"/>
                  <a:gd name="connsiteX271" fmla="*/ 1861995 w 3495523"/>
                  <a:gd name="connsiteY271" fmla="*/ 254168 h 754888"/>
                  <a:gd name="connsiteX272" fmla="*/ 1861995 w 3495523"/>
                  <a:gd name="connsiteY272" fmla="*/ 131368 h 754888"/>
                  <a:gd name="connsiteX273" fmla="*/ 1861995 w 3495523"/>
                  <a:gd name="connsiteY273" fmla="*/ 125656 h 754888"/>
                  <a:gd name="connsiteX274" fmla="*/ 1830581 w 3495523"/>
                  <a:gd name="connsiteY274" fmla="*/ 131368 h 754888"/>
                  <a:gd name="connsiteX275" fmla="*/ 2977668 w 3495523"/>
                  <a:gd name="connsiteY275" fmla="*/ 94242 h 754888"/>
                  <a:gd name="connsiteX276" fmla="*/ 2977668 w 3495523"/>
                  <a:gd name="connsiteY276" fmla="*/ 94242 h 754888"/>
                  <a:gd name="connsiteX277" fmla="*/ 2883426 w 3495523"/>
                  <a:gd name="connsiteY277" fmla="*/ 256072 h 754888"/>
                  <a:gd name="connsiteX278" fmla="*/ 2894850 w 3495523"/>
                  <a:gd name="connsiteY278" fmla="*/ 255120 h 754888"/>
                  <a:gd name="connsiteX279" fmla="*/ 2944351 w 3495523"/>
                  <a:gd name="connsiteY279" fmla="*/ 256072 h 754888"/>
                  <a:gd name="connsiteX280" fmla="*/ 2978620 w 3495523"/>
                  <a:gd name="connsiteY280" fmla="*/ 245601 h 754888"/>
                  <a:gd name="connsiteX281" fmla="*/ 2971957 w 3495523"/>
                  <a:gd name="connsiteY281" fmla="*/ 278918 h 754888"/>
                  <a:gd name="connsiteX282" fmla="*/ 2956726 w 3495523"/>
                  <a:gd name="connsiteY282" fmla="*/ 291294 h 754888"/>
                  <a:gd name="connsiteX283" fmla="*/ 2865340 w 3495523"/>
                  <a:gd name="connsiteY283" fmla="*/ 289390 h 754888"/>
                  <a:gd name="connsiteX284" fmla="*/ 2811079 w 3495523"/>
                  <a:gd name="connsiteY284" fmla="*/ 290342 h 754888"/>
                  <a:gd name="connsiteX285" fmla="*/ 2907225 w 3495523"/>
                  <a:gd name="connsiteY285" fmla="*/ 128512 h 754888"/>
                  <a:gd name="connsiteX286" fmla="*/ 2888186 w 3495523"/>
                  <a:gd name="connsiteY286" fmla="*/ 128512 h 754888"/>
                  <a:gd name="connsiteX287" fmla="*/ 2871051 w 3495523"/>
                  <a:gd name="connsiteY287" fmla="*/ 128512 h 754888"/>
                  <a:gd name="connsiteX288" fmla="*/ 2867243 w 3495523"/>
                  <a:gd name="connsiteY288" fmla="*/ 128512 h 754888"/>
                  <a:gd name="connsiteX289" fmla="*/ 2827262 w 3495523"/>
                  <a:gd name="connsiteY289" fmla="*/ 137079 h 754888"/>
                  <a:gd name="connsiteX290" fmla="*/ 2836781 w 3495523"/>
                  <a:gd name="connsiteY290" fmla="*/ 105665 h 754888"/>
                  <a:gd name="connsiteX291" fmla="*/ 2848205 w 3495523"/>
                  <a:gd name="connsiteY291" fmla="*/ 94242 h 754888"/>
                  <a:gd name="connsiteX292" fmla="*/ 2851061 w 3495523"/>
                  <a:gd name="connsiteY292" fmla="*/ 94242 h 754888"/>
                  <a:gd name="connsiteX293" fmla="*/ 2977668 w 3495523"/>
                  <a:gd name="connsiteY293" fmla="*/ 94242 h 754888"/>
                  <a:gd name="connsiteX294" fmla="*/ 2638778 w 3495523"/>
                  <a:gd name="connsiteY294" fmla="*/ 94242 h 754888"/>
                  <a:gd name="connsiteX295" fmla="*/ 2638778 w 3495523"/>
                  <a:gd name="connsiteY295" fmla="*/ 94242 h 754888"/>
                  <a:gd name="connsiteX296" fmla="*/ 2630210 w 3495523"/>
                  <a:gd name="connsiteY296" fmla="*/ 131368 h 754888"/>
                  <a:gd name="connsiteX297" fmla="*/ 2630210 w 3495523"/>
                  <a:gd name="connsiteY297" fmla="*/ 253216 h 754888"/>
                  <a:gd name="connsiteX298" fmla="*/ 2638778 w 3495523"/>
                  <a:gd name="connsiteY298" fmla="*/ 290342 h 754888"/>
                  <a:gd name="connsiteX299" fmla="*/ 2576902 w 3495523"/>
                  <a:gd name="connsiteY299" fmla="*/ 290342 h 754888"/>
                  <a:gd name="connsiteX300" fmla="*/ 2585469 w 3495523"/>
                  <a:gd name="connsiteY300" fmla="*/ 253216 h 754888"/>
                  <a:gd name="connsiteX301" fmla="*/ 2585469 w 3495523"/>
                  <a:gd name="connsiteY301" fmla="*/ 131368 h 754888"/>
                  <a:gd name="connsiteX302" fmla="*/ 2576902 w 3495523"/>
                  <a:gd name="connsiteY302" fmla="*/ 94242 h 754888"/>
                  <a:gd name="connsiteX303" fmla="*/ 2638778 w 3495523"/>
                  <a:gd name="connsiteY303" fmla="*/ 94242 h 754888"/>
                  <a:gd name="connsiteX304" fmla="*/ 2455053 w 3495523"/>
                  <a:gd name="connsiteY304" fmla="*/ 126608 h 754888"/>
                  <a:gd name="connsiteX305" fmla="*/ 2440774 w 3495523"/>
                  <a:gd name="connsiteY305" fmla="*/ 127560 h 754888"/>
                  <a:gd name="connsiteX306" fmla="*/ 2440774 w 3495523"/>
                  <a:gd name="connsiteY306" fmla="*/ 181820 h 754888"/>
                  <a:gd name="connsiteX307" fmla="*/ 2445534 w 3495523"/>
                  <a:gd name="connsiteY307" fmla="*/ 182772 h 754888"/>
                  <a:gd name="connsiteX308" fmla="*/ 2453149 w 3495523"/>
                  <a:gd name="connsiteY308" fmla="*/ 182772 h 754888"/>
                  <a:gd name="connsiteX309" fmla="*/ 2489323 w 3495523"/>
                  <a:gd name="connsiteY309" fmla="*/ 154214 h 754888"/>
                  <a:gd name="connsiteX310" fmla="*/ 2455053 w 3495523"/>
                  <a:gd name="connsiteY310" fmla="*/ 126608 h 754888"/>
                  <a:gd name="connsiteX311" fmla="*/ 1918159 w 3495523"/>
                  <a:gd name="connsiteY311" fmla="*/ 126608 h 754888"/>
                  <a:gd name="connsiteX312" fmla="*/ 1903880 w 3495523"/>
                  <a:gd name="connsiteY312" fmla="*/ 127560 h 754888"/>
                  <a:gd name="connsiteX313" fmla="*/ 1903880 w 3495523"/>
                  <a:gd name="connsiteY313" fmla="*/ 181820 h 754888"/>
                  <a:gd name="connsiteX314" fmla="*/ 1908640 w 3495523"/>
                  <a:gd name="connsiteY314" fmla="*/ 182772 h 754888"/>
                  <a:gd name="connsiteX315" fmla="*/ 1916255 w 3495523"/>
                  <a:gd name="connsiteY315" fmla="*/ 182772 h 754888"/>
                  <a:gd name="connsiteX316" fmla="*/ 1952429 w 3495523"/>
                  <a:gd name="connsiteY316" fmla="*/ 154214 h 754888"/>
                  <a:gd name="connsiteX317" fmla="*/ 1918159 w 3495523"/>
                  <a:gd name="connsiteY317" fmla="*/ 126608 h 754888"/>
                  <a:gd name="connsiteX318" fmla="*/ 1089971 w 3495523"/>
                  <a:gd name="connsiteY318" fmla="*/ 128512 h 754888"/>
                  <a:gd name="connsiteX319" fmla="*/ 1035711 w 3495523"/>
                  <a:gd name="connsiteY319" fmla="*/ 192292 h 754888"/>
                  <a:gd name="connsiteX320" fmla="*/ 1089971 w 3495523"/>
                  <a:gd name="connsiteY320" fmla="*/ 257024 h 754888"/>
                  <a:gd name="connsiteX321" fmla="*/ 1144232 w 3495523"/>
                  <a:gd name="connsiteY321" fmla="*/ 192292 h 754888"/>
                  <a:gd name="connsiteX322" fmla="*/ 1089971 w 3495523"/>
                  <a:gd name="connsiteY322" fmla="*/ 128512 h 754888"/>
                  <a:gd name="connsiteX323" fmla="*/ 3495524 w 3495523"/>
                  <a:gd name="connsiteY323" fmla="*/ 386488 h 754888"/>
                  <a:gd name="connsiteX324" fmla="*/ 117089 w 3495523"/>
                  <a:gd name="connsiteY324" fmla="*/ 386488 h 754888"/>
                  <a:gd name="connsiteX325" fmla="*/ 83771 w 3495523"/>
                  <a:gd name="connsiteY325" fmla="*/ 433133 h 754888"/>
                  <a:gd name="connsiteX326" fmla="*/ 69492 w 3495523"/>
                  <a:gd name="connsiteY326" fmla="*/ 460739 h 754888"/>
                  <a:gd name="connsiteX327" fmla="*/ 82819 w 3495523"/>
                  <a:gd name="connsiteY327" fmla="*/ 503576 h 754888"/>
                  <a:gd name="connsiteX328" fmla="*/ 104713 w 3495523"/>
                  <a:gd name="connsiteY328" fmla="*/ 534038 h 754888"/>
                  <a:gd name="connsiteX329" fmla="*/ 95194 w 3495523"/>
                  <a:gd name="connsiteY329" fmla="*/ 594011 h 754888"/>
                  <a:gd name="connsiteX330" fmla="*/ 60924 w 3495523"/>
                  <a:gd name="connsiteY330" fmla="*/ 634944 h 754888"/>
                  <a:gd name="connsiteX331" fmla="*/ 35222 w 3495523"/>
                  <a:gd name="connsiteY331" fmla="*/ 699676 h 754888"/>
                  <a:gd name="connsiteX332" fmla="*/ 27606 w 3495523"/>
                  <a:gd name="connsiteY332" fmla="*/ 710147 h 754888"/>
                  <a:gd name="connsiteX333" fmla="*/ 22847 w 3495523"/>
                  <a:gd name="connsiteY333" fmla="*/ 710147 h 754888"/>
                  <a:gd name="connsiteX334" fmla="*/ 8567 w 3495523"/>
                  <a:gd name="connsiteY334" fmla="*/ 713955 h 754888"/>
                  <a:gd name="connsiteX335" fmla="*/ 2856 w 3495523"/>
                  <a:gd name="connsiteY335" fmla="*/ 731090 h 754888"/>
                  <a:gd name="connsiteX336" fmla="*/ 0 w 3495523"/>
                  <a:gd name="connsiteY336" fmla="*/ 754889 h 754888"/>
                  <a:gd name="connsiteX337" fmla="*/ 3495524 w 3495523"/>
                  <a:gd name="connsiteY337" fmla="*/ 754889 h 754888"/>
                  <a:gd name="connsiteX338" fmla="*/ 3495524 w 3495523"/>
                  <a:gd name="connsiteY338" fmla="*/ 386488 h 754888"/>
                  <a:gd name="connsiteX339" fmla="*/ 2469333 w 3495523"/>
                  <a:gd name="connsiteY339" fmla="*/ 626377 h 754888"/>
                  <a:gd name="connsiteX340" fmla="*/ 2497891 w 3495523"/>
                  <a:gd name="connsiteY340" fmla="*/ 605434 h 754888"/>
                  <a:gd name="connsiteX341" fmla="*/ 2416024 w 3495523"/>
                  <a:gd name="connsiteY341" fmla="*/ 515951 h 754888"/>
                  <a:gd name="connsiteX342" fmla="*/ 2489323 w 3495523"/>
                  <a:gd name="connsiteY342" fmla="*/ 460739 h 754888"/>
                  <a:gd name="connsiteX343" fmla="*/ 2540728 w 3495523"/>
                  <a:gd name="connsiteY343" fmla="*/ 474066 h 754888"/>
                  <a:gd name="connsiteX344" fmla="*/ 2538824 w 3495523"/>
                  <a:gd name="connsiteY344" fmla="*/ 479778 h 754888"/>
                  <a:gd name="connsiteX345" fmla="*/ 2531209 w 3495523"/>
                  <a:gd name="connsiteY345" fmla="*/ 506432 h 754888"/>
                  <a:gd name="connsiteX346" fmla="*/ 2483612 w 3495523"/>
                  <a:gd name="connsiteY346" fmla="*/ 494057 h 754888"/>
                  <a:gd name="connsiteX347" fmla="*/ 2460765 w 3495523"/>
                  <a:gd name="connsiteY347" fmla="*/ 508336 h 754888"/>
                  <a:gd name="connsiteX348" fmla="*/ 2490275 w 3495523"/>
                  <a:gd name="connsiteY348" fmla="*/ 537846 h 754888"/>
                  <a:gd name="connsiteX349" fmla="*/ 2546440 w 3495523"/>
                  <a:gd name="connsiteY349" fmla="*/ 602578 h 754888"/>
                  <a:gd name="connsiteX350" fmla="*/ 2468381 w 3495523"/>
                  <a:gd name="connsiteY350" fmla="*/ 662550 h 754888"/>
                  <a:gd name="connsiteX351" fmla="*/ 2410312 w 3495523"/>
                  <a:gd name="connsiteY351" fmla="*/ 643511 h 754888"/>
                  <a:gd name="connsiteX352" fmla="*/ 2410312 w 3495523"/>
                  <a:gd name="connsiteY352" fmla="*/ 642559 h 754888"/>
                  <a:gd name="connsiteX353" fmla="*/ 2414120 w 3495523"/>
                  <a:gd name="connsiteY353" fmla="*/ 606386 h 754888"/>
                  <a:gd name="connsiteX354" fmla="*/ 2469333 w 3495523"/>
                  <a:gd name="connsiteY354" fmla="*/ 626377 h 754888"/>
                  <a:gd name="connsiteX355" fmla="*/ 2864388 w 3495523"/>
                  <a:gd name="connsiteY355" fmla="*/ 663502 h 754888"/>
                  <a:gd name="connsiteX356" fmla="*/ 2764434 w 3495523"/>
                  <a:gd name="connsiteY356" fmla="*/ 561645 h 754888"/>
                  <a:gd name="connsiteX357" fmla="*/ 2864388 w 3495523"/>
                  <a:gd name="connsiteY357" fmla="*/ 459787 h 754888"/>
                  <a:gd name="connsiteX358" fmla="*/ 2964341 w 3495523"/>
                  <a:gd name="connsiteY358" fmla="*/ 561645 h 754888"/>
                  <a:gd name="connsiteX359" fmla="*/ 2864388 w 3495523"/>
                  <a:gd name="connsiteY359" fmla="*/ 663502 h 754888"/>
                  <a:gd name="connsiteX360" fmla="*/ 2675904 w 3495523"/>
                  <a:gd name="connsiteY360" fmla="*/ 663502 h 754888"/>
                  <a:gd name="connsiteX361" fmla="*/ 2576902 w 3495523"/>
                  <a:gd name="connsiteY361" fmla="*/ 562597 h 754888"/>
                  <a:gd name="connsiteX362" fmla="*/ 2674952 w 3495523"/>
                  <a:gd name="connsiteY362" fmla="*/ 460739 h 754888"/>
                  <a:gd name="connsiteX363" fmla="*/ 2737780 w 3495523"/>
                  <a:gd name="connsiteY363" fmla="*/ 477874 h 754888"/>
                  <a:gd name="connsiteX364" fmla="*/ 2736828 w 3495523"/>
                  <a:gd name="connsiteY364" fmla="*/ 481682 h 754888"/>
                  <a:gd name="connsiteX365" fmla="*/ 2726356 w 3495523"/>
                  <a:gd name="connsiteY365" fmla="*/ 514047 h 754888"/>
                  <a:gd name="connsiteX366" fmla="*/ 2679711 w 3495523"/>
                  <a:gd name="connsiteY366" fmla="*/ 497865 h 754888"/>
                  <a:gd name="connsiteX367" fmla="*/ 2622595 w 3495523"/>
                  <a:gd name="connsiteY367" fmla="*/ 562597 h 754888"/>
                  <a:gd name="connsiteX368" fmla="*/ 2678759 w 3495523"/>
                  <a:gd name="connsiteY368" fmla="*/ 625425 h 754888"/>
                  <a:gd name="connsiteX369" fmla="*/ 2734924 w 3495523"/>
                  <a:gd name="connsiteY369" fmla="*/ 603530 h 754888"/>
                  <a:gd name="connsiteX370" fmla="*/ 2734924 w 3495523"/>
                  <a:gd name="connsiteY370" fmla="*/ 639704 h 754888"/>
                  <a:gd name="connsiteX371" fmla="*/ 2732068 w 3495523"/>
                  <a:gd name="connsiteY371" fmla="*/ 650175 h 754888"/>
                  <a:gd name="connsiteX372" fmla="*/ 2675904 w 3495523"/>
                  <a:gd name="connsiteY372" fmla="*/ 663502 h 754888"/>
                  <a:gd name="connsiteX373" fmla="*/ 1766801 w 3495523"/>
                  <a:gd name="connsiteY373" fmla="*/ 663502 h 754888"/>
                  <a:gd name="connsiteX374" fmla="*/ 1666847 w 3495523"/>
                  <a:gd name="connsiteY374" fmla="*/ 561645 h 754888"/>
                  <a:gd name="connsiteX375" fmla="*/ 1766801 w 3495523"/>
                  <a:gd name="connsiteY375" fmla="*/ 459787 h 754888"/>
                  <a:gd name="connsiteX376" fmla="*/ 1866755 w 3495523"/>
                  <a:gd name="connsiteY376" fmla="*/ 561645 h 754888"/>
                  <a:gd name="connsiteX377" fmla="*/ 1766801 w 3495523"/>
                  <a:gd name="connsiteY377" fmla="*/ 663502 h 754888"/>
                  <a:gd name="connsiteX378" fmla="*/ 595914 w 3495523"/>
                  <a:gd name="connsiteY378" fmla="*/ 663502 h 754888"/>
                  <a:gd name="connsiteX379" fmla="*/ 495961 w 3495523"/>
                  <a:gd name="connsiteY379" fmla="*/ 561645 h 754888"/>
                  <a:gd name="connsiteX380" fmla="*/ 595914 w 3495523"/>
                  <a:gd name="connsiteY380" fmla="*/ 459787 h 754888"/>
                  <a:gd name="connsiteX381" fmla="*/ 695868 w 3495523"/>
                  <a:gd name="connsiteY381" fmla="*/ 561645 h 754888"/>
                  <a:gd name="connsiteX382" fmla="*/ 595914 w 3495523"/>
                  <a:gd name="connsiteY382" fmla="*/ 663502 h 754888"/>
                  <a:gd name="connsiteX383" fmla="*/ 386488 w 3495523"/>
                  <a:gd name="connsiteY383" fmla="*/ 663502 h 754888"/>
                  <a:gd name="connsiteX384" fmla="*/ 282726 w 3495523"/>
                  <a:gd name="connsiteY384" fmla="*/ 561645 h 754888"/>
                  <a:gd name="connsiteX385" fmla="*/ 388391 w 3495523"/>
                  <a:gd name="connsiteY385" fmla="*/ 460739 h 754888"/>
                  <a:gd name="connsiteX386" fmla="*/ 445508 w 3495523"/>
                  <a:gd name="connsiteY386" fmla="*/ 472162 h 754888"/>
                  <a:gd name="connsiteX387" fmla="*/ 453123 w 3495523"/>
                  <a:gd name="connsiteY387" fmla="*/ 481682 h 754888"/>
                  <a:gd name="connsiteX388" fmla="*/ 452172 w 3495523"/>
                  <a:gd name="connsiteY388" fmla="*/ 484538 h 754888"/>
                  <a:gd name="connsiteX389" fmla="*/ 442652 w 3495523"/>
                  <a:gd name="connsiteY389" fmla="*/ 513096 h 754888"/>
                  <a:gd name="connsiteX390" fmla="*/ 393151 w 3495523"/>
                  <a:gd name="connsiteY390" fmla="*/ 497865 h 754888"/>
                  <a:gd name="connsiteX391" fmla="*/ 331275 w 3495523"/>
                  <a:gd name="connsiteY391" fmla="*/ 562597 h 754888"/>
                  <a:gd name="connsiteX392" fmla="*/ 382680 w 3495523"/>
                  <a:gd name="connsiteY392" fmla="*/ 625425 h 754888"/>
                  <a:gd name="connsiteX393" fmla="*/ 408382 w 3495523"/>
                  <a:gd name="connsiteY393" fmla="*/ 619713 h 754888"/>
                  <a:gd name="connsiteX394" fmla="*/ 409334 w 3495523"/>
                  <a:gd name="connsiteY394" fmla="*/ 617809 h 754888"/>
                  <a:gd name="connsiteX395" fmla="*/ 409334 w 3495523"/>
                  <a:gd name="connsiteY395" fmla="*/ 587347 h 754888"/>
                  <a:gd name="connsiteX396" fmla="*/ 409334 w 3495523"/>
                  <a:gd name="connsiteY396" fmla="*/ 582587 h 754888"/>
                  <a:gd name="connsiteX397" fmla="*/ 408382 w 3495523"/>
                  <a:gd name="connsiteY397" fmla="*/ 582587 h 754888"/>
                  <a:gd name="connsiteX398" fmla="*/ 367449 w 3495523"/>
                  <a:gd name="connsiteY398" fmla="*/ 588299 h 754888"/>
                  <a:gd name="connsiteX399" fmla="*/ 384584 w 3495523"/>
                  <a:gd name="connsiteY399" fmla="*/ 550221 h 754888"/>
                  <a:gd name="connsiteX400" fmla="*/ 401719 w 3495523"/>
                  <a:gd name="connsiteY400" fmla="*/ 551173 h 754888"/>
                  <a:gd name="connsiteX401" fmla="*/ 408382 w 3495523"/>
                  <a:gd name="connsiteY401" fmla="*/ 551173 h 754888"/>
                  <a:gd name="connsiteX402" fmla="*/ 459787 w 3495523"/>
                  <a:gd name="connsiteY402" fmla="*/ 551173 h 754888"/>
                  <a:gd name="connsiteX403" fmla="*/ 451220 w 3495523"/>
                  <a:gd name="connsiteY403" fmla="*/ 589251 h 754888"/>
                  <a:gd name="connsiteX404" fmla="*/ 451220 w 3495523"/>
                  <a:gd name="connsiteY404" fmla="*/ 649223 h 754888"/>
                  <a:gd name="connsiteX405" fmla="*/ 386488 w 3495523"/>
                  <a:gd name="connsiteY405" fmla="*/ 663502 h 754888"/>
                  <a:gd name="connsiteX406" fmla="*/ 714907 w 3495523"/>
                  <a:gd name="connsiteY406" fmla="*/ 498817 h 754888"/>
                  <a:gd name="connsiteX407" fmla="*/ 732042 w 3495523"/>
                  <a:gd name="connsiteY407" fmla="*/ 460739 h 754888"/>
                  <a:gd name="connsiteX408" fmla="*/ 749177 w 3495523"/>
                  <a:gd name="connsiteY408" fmla="*/ 461691 h 754888"/>
                  <a:gd name="connsiteX409" fmla="*/ 755840 w 3495523"/>
                  <a:gd name="connsiteY409" fmla="*/ 461691 h 754888"/>
                  <a:gd name="connsiteX410" fmla="*/ 781543 w 3495523"/>
                  <a:gd name="connsiteY410" fmla="*/ 461691 h 754888"/>
                  <a:gd name="connsiteX411" fmla="*/ 785351 w 3495523"/>
                  <a:gd name="connsiteY411" fmla="*/ 461691 h 754888"/>
                  <a:gd name="connsiteX412" fmla="*/ 805341 w 3495523"/>
                  <a:gd name="connsiteY412" fmla="*/ 461691 h 754888"/>
                  <a:gd name="connsiteX413" fmla="*/ 831996 w 3495523"/>
                  <a:gd name="connsiteY413" fmla="*/ 461691 h 754888"/>
                  <a:gd name="connsiteX414" fmla="*/ 885304 w 3495523"/>
                  <a:gd name="connsiteY414" fmla="*/ 511192 h 754888"/>
                  <a:gd name="connsiteX415" fmla="*/ 861506 w 3495523"/>
                  <a:gd name="connsiteY415" fmla="*/ 554029 h 754888"/>
                  <a:gd name="connsiteX416" fmla="*/ 891016 w 3495523"/>
                  <a:gd name="connsiteY416" fmla="*/ 599722 h 754888"/>
                  <a:gd name="connsiteX417" fmla="*/ 810101 w 3495523"/>
                  <a:gd name="connsiteY417" fmla="*/ 660647 h 754888"/>
                  <a:gd name="connsiteX418" fmla="*/ 759648 w 3495523"/>
                  <a:gd name="connsiteY418" fmla="*/ 658743 h 754888"/>
                  <a:gd name="connsiteX419" fmla="*/ 741561 w 3495523"/>
                  <a:gd name="connsiteY419" fmla="*/ 659695 h 754888"/>
                  <a:gd name="connsiteX420" fmla="*/ 748225 w 3495523"/>
                  <a:gd name="connsiteY420" fmla="*/ 628280 h 754888"/>
                  <a:gd name="connsiteX421" fmla="*/ 748225 w 3495523"/>
                  <a:gd name="connsiteY421" fmla="*/ 493105 h 754888"/>
                  <a:gd name="connsiteX422" fmla="*/ 714907 w 3495523"/>
                  <a:gd name="connsiteY422" fmla="*/ 498817 h 754888"/>
                  <a:gd name="connsiteX423" fmla="*/ 1404112 w 3495523"/>
                  <a:gd name="connsiteY423" fmla="*/ 500720 h 754888"/>
                  <a:gd name="connsiteX424" fmla="*/ 1421246 w 3495523"/>
                  <a:gd name="connsiteY424" fmla="*/ 462643 h 754888"/>
                  <a:gd name="connsiteX425" fmla="*/ 1438382 w 3495523"/>
                  <a:gd name="connsiteY425" fmla="*/ 463595 h 754888"/>
                  <a:gd name="connsiteX426" fmla="*/ 1445045 w 3495523"/>
                  <a:gd name="connsiteY426" fmla="*/ 463595 h 754888"/>
                  <a:gd name="connsiteX427" fmla="*/ 1470747 w 3495523"/>
                  <a:gd name="connsiteY427" fmla="*/ 463595 h 754888"/>
                  <a:gd name="connsiteX428" fmla="*/ 1484075 w 3495523"/>
                  <a:gd name="connsiteY428" fmla="*/ 463595 h 754888"/>
                  <a:gd name="connsiteX429" fmla="*/ 1579269 w 3495523"/>
                  <a:gd name="connsiteY429" fmla="*/ 594962 h 754888"/>
                  <a:gd name="connsiteX430" fmla="*/ 1579269 w 3495523"/>
                  <a:gd name="connsiteY430" fmla="*/ 500720 h 754888"/>
                  <a:gd name="connsiteX431" fmla="*/ 1570701 w 3495523"/>
                  <a:gd name="connsiteY431" fmla="*/ 463595 h 754888"/>
                  <a:gd name="connsiteX432" fmla="*/ 1630673 w 3495523"/>
                  <a:gd name="connsiteY432" fmla="*/ 463595 h 754888"/>
                  <a:gd name="connsiteX433" fmla="*/ 1622106 w 3495523"/>
                  <a:gd name="connsiteY433" fmla="*/ 500720 h 754888"/>
                  <a:gd name="connsiteX434" fmla="*/ 1622106 w 3495523"/>
                  <a:gd name="connsiteY434" fmla="*/ 632088 h 754888"/>
                  <a:gd name="connsiteX435" fmla="*/ 1624010 w 3495523"/>
                  <a:gd name="connsiteY435" fmla="*/ 659695 h 754888"/>
                  <a:gd name="connsiteX436" fmla="*/ 1582124 w 3495523"/>
                  <a:gd name="connsiteY436" fmla="*/ 659695 h 754888"/>
                  <a:gd name="connsiteX437" fmla="*/ 1480267 w 3495523"/>
                  <a:gd name="connsiteY437" fmla="*/ 519759 h 754888"/>
                  <a:gd name="connsiteX438" fmla="*/ 1480267 w 3495523"/>
                  <a:gd name="connsiteY438" fmla="*/ 622569 h 754888"/>
                  <a:gd name="connsiteX439" fmla="*/ 1487882 w 3495523"/>
                  <a:gd name="connsiteY439" fmla="*/ 659695 h 754888"/>
                  <a:gd name="connsiteX440" fmla="*/ 1427910 w 3495523"/>
                  <a:gd name="connsiteY440" fmla="*/ 659695 h 754888"/>
                  <a:gd name="connsiteX441" fmla="*/ 1436478 w 3495523"/>
                  <a:gd name="connsiteY441" fmla="*/ 622569 h 754888"/>
                  <a:gd name="connsiteX442" fmla="*/ 1436478 w 3495523"/>
                  <a:gd name="connsiteY442" fmla="*/ 500720 h 754888"/>
                  <a:gd name="connsiteX443" fmla="*/ 1436478 w 3495523"/>
                  <a:gd name="connsiteY443" fmla="*/ 494057 h 754888"/>
                  <a:gd name="connsiteX444" fmla="*/ 1404112 w 3495523"/>
                  <a:gd name="connsiteY444" fmla="*/ 500720 h 754888"/>
                  <a:gd name="connsiteX445" fmla="*/ 1032855 w 3495523"/>
                  <a:gd name="connsiteY445" fmla="*/ 500720 h 754888"/>
                  <a:gd name="connsiteX446" fmla="*/ 1049990 w 3495523"/>
                  <a:gd name="connsiteY446" fmla="*/ 462643 h 754888"/>
                  <a:gd name="connsiteX447" fmla="*/ 1067125 w 3495523"/>
                  <a:gd name="connsiteY447" fmla="*/ 463595 h 754888"/>
                  <a:gd name="connsiteX448" fmla="*/ 1073788 w 3495523"/>
                  <a:gd name="connsiteY448" fmla="*/ 463595 h 754888"/>
                  <a:gd name="connsiteX449" fmla="*/ 1099491 w 3495523"/>
                  <a:gd name="connsiteY449" fmla="*/ 463595 h 754888"/>
                  <a:gd name="connsiteX450" fmla="*/ 1164223 w 3495523"/>
                  <a:gd name="connsiteY450" fmla="*/ 463595 h 754888"/>
                  <a:gd name="connsiteX451" fmla="*/ 1177550 w 3495523"/>
                  <a:gd name="connsiteY451" fmla="*/ 472162 h 754888"/>
                  <a:gd name="connsiteX452" fmla="*/ 1168982 w 3495523"/>
                  <a:gd name="connsiteY452" fmla="*/ 501672 h 754888"/>
                  <a:gd name="connsiteX453" fmla="*/ 1142328 w 3495523"/>
                  <a:gd name="connsiteY453" fmla="*/ 497865 h 754888"/>
                  <a:gd name="connsiteX454" fmla="*/ 1108058 w 3495523"/>
                  <a:gd name="connsiteY454" fmla="*/ 497865 h 754888"/>
                  <a:gd name="connsiteX455" fmla="*/ 1108058 w 3495523"/>
                  <a:gd name="connsiteY455" fmla="*/ 539750 h 754888"/>
                  <a:gd name="connsiteX456" fmla="*/ 1151848 w 3495523"/>
                  <a:gd name="connsiteY456" fmla="*/ 539750 h 754888"/>
                  <a:gd name="connsiteX457" fmla="*/ 1169934 w 3495523"/>
                  <a:gd name="connsiteY457" fmla="*/ 537846 h 754888"/>
                  <a:gd name="connsiteX458" fmla="*/ 1162319 w 3495523"/>
                  <a:gd name="connsiteY458" fmla="*/ 574972 h 754888"/>
                  <a:gd name="connsiteX459" fmla="*/ 1144232 w 3495523"/>
                  <a:gd name="connsiteY459" fmla="*/ 573068 h 754888"/>
                  <a:gd name="connsiteX460" fmla="*/ 1108058 w 3495523"/>
                  <a:gd name="connsiteY460" fmla="*/ 573068 h 754888"/>
                  <a:gd name="connsiteX461" fmla="*/ 1108058 w 3495523"/>
                  <a:gd name="connsiteY461" fmla="*/ 624473 h 754888"/>
                  <a:gd name="connsiteX462" fmla="*/ 1157559 w 3495523"/>
                  <a:gd name="connsiteY462" fmla="*/ 624473 h 754888"/>
                  <a:gd name="connsiteX463" fmla="*/ 1185165 w 3495523"/>
                  <a:gd name="connsiteY463" fmla="*/ 620665 h 754888"/>
                  <a:gd name="connsiteX464" fmla="*/ 1179454 w 3495523"/>
                  <a:gd name="connsiteY464" fmla="*/ 647319 h 754888"/>
                  <a:gd name="connsiteX465" fmla="*/ 1162319 w 3495523"/>
                  <a:gd name="connsiteY465" fmla="*/ 659695 h 754888"/>
                  <a:gd name="connsiteX466" fmla="*/ 1095683 w 3495523"/>
                  <a:gd name="connsiteY466" fmla="*/ 658743 h 754888"/>
                  <a:gd name="connsiteX467" fmla="*/ 1055702 w 3495523"/>
                  <a:gd name="connsiteY467" fmla="*/ 659695 h 754888"/>
                  <a:gd name="connsiteX468" fmla="*/ 1063317 w 3495523"/>
                  <a:gd name="connsiteY468" fmla="*/ 622569 h 754888"/>
                  <a:gd name="connsiteX469" fmla="*/ 1063317 w 3495523"/>
                  <a:gd name="connsiteY469" fmla="*/ 498817 h 754888"/>
                  <a:gd name="connsiteX470" fmla="*/ 1063317 w 3495523"/>
                  <a:gd name="connsiteY470" fmla="*/ 494057 h 754888"/>
                  <a:gd name="connsiteX471" fmla="*/ 1032855 w 3495523"/>
                  <a:gd name="connsiteY471" fmla="*/ 500720 h 754888"/>
                  <a:gd name="connsiteX472" fmla="*/ 1966708 w 3495523"/>
                  <a:gd name="connsiteY472" fmla="*/ 500720 h 754888"/>
                  <a:gd name="connsiteX473" fmla="*/ 1983843 w 3495523"/>
                  <a:gd name="connsiteY473" fmla="*/ 462643 h 754888"/>
                  <a:gd name="connsiteX474" fmla="*/ 2000978 w 3495523"/>
                  <a:gd name="connsiteY474" fmla="*/ 463595 h 754888"/>
                  <a:gd name="connsiteX475" fmla="*/ 2007642 w 3495523"/>
                  <a:gd name="connsiteY475" fmla="*/ 463595 h 754888"/>
                  <a:gd name="connsiteX476" fmla="*/ 2056191 w 3495523"/>
                  <a:gd name="connsiteY476" fmla="*/ 463595 h 754888"/>
                  <a:gd name="connsiteX477" fmla="*/ 2094268 w 3495523"/>
                  <a:gd name="connsiteY477" fmla="*/ 587347 h 754888"/>
                  <a:gd name="connsiteX478" fmla="*/ 2138058 w 3495523"/>
                  <a:gd name="connsiteY478" fmla="*/ 479778 h 754888"/>
                  <a:gd name="connsiteX479" fmla="*/ 2141865 w 3495523"/>
                  <a:gd name="connsiteY479" fmla="*/ 463595 h 754888"/>
                  <a:gd name="connsiteX480" fmla="*/ 2198982 w 3495523"/>
                  <a:gd name="connsiteY480" fmla="*/ 463595 h 754888"/>
                  <a:gd name="connsiteX481" fmla="*/ 2177087 w 3495523"/>
                  <a:gd name="connsiteY481" fmla="*/ 496913 h 754888"/>
                  <a:gd name="connsiteX482" fmla="*/ 2094268 w 3495523"/>
                  <a:gd name="connsiteY482" fmla="*/ 663502 h 754888"/>
                  <a:gd name="connsiteX483" fmla="*/ 2086652 w 3495523"/>
                  <a:gd name="connsiteY483" fmla="*/ 663502 h 754888"/>
                  <a:gd name="connsiteX484" fmla="*/ 2007642 w 3495523"/>
                  <a:gd name="connsiteY484" fmla="*/ 495009 h 754888"/>
                  <a:gd name="connsiteX485" fmla="*/ 2006690 w 3495523"/>
                  <a:gd name="connsiteY485" fmla="*/ 495009 h 754888"/>
                  <a:gd name="connsiteX486" fmla="*/ 1966708 w 3495523"/>
                  <a:gd name="connsiteY486" fmla="*/ 500720 h 754888"/>
                  <a:gd name="connsiteX487" fmla="*/ 2216116 w 3495523"/>
                  <a:gd name="connsiteY487" fmla="*/ 500720 h 754888"/>
                  <a:gd name="connsiteX488" fmla="*/ 2233252 w 3495523"/>
                  <a:gd name="connsiteY488" fmla="*/ 462643 h 754888"/>
                  <a:gd name="connsiteX489" fmla="*/ 2250386 w 3495523"/>
                  <a:gd name="connsiteY489" fmla="*/ 463595 h 754888"/>
                  <a:gd name="connsiteX490" fmla="*/ 2257050 w 3495523"/>
                  <a:gd name="connsiteY490" fmla="*/ 463595 h 754888"/>
                  <a:gd name="connsiteX491" fmla="*/ 2321782 w 3495523"/>
                  <a:gd name="connsiteY491" fmla="*/ 463595 h 754888"/>
                  <a:gd name="connsiteX492" fmla="*/ 2382706 w 3495523"/>
                  <a:gd name="connsiteY492" fmla="*/ 659695 h 754888"/>
                  <a:gd name="connsiteX493" fmla="*/ 2330349 w 3495523"/>
                  <a:gd name="connsiteY493" fmla="*/ 659695 h 754888"/>
                  <a:gd name="connsiteX494" fmla="*/ 2332253 w 3495523"/>
                  <a:gd name="connsiteY494" fmla="*/ 605434 h 754888"/>
                  <a:gd name="connsiteX495" fmla="*/ 2291320 w 3495523"/>
                  <a:gd name="connsiteY495" fmla="*/ 625425 h 754888"/>
                  <a:gd name="connsiteX496" fmla="*/ 2248482 w 3495523"/>
                  <a:gd name="connsiteY496" fmla="*/ 603530 h 754888"/>
                  <a:gd name="connsiteX497" fmla="*/ 2246579 w 3495523"/>
                  <a:gd name="connsiteY497" fmla="*/ 659695 h 754888"/>
                  <a:gd name="connsiteX498" fmla="*/ 2197078 w 3495523"/>
                  <a:gd name="connsiteY498" fmla="*/ 659695 h 754888"/>
                  <a:gd name="connsiteX499" fmla="*/ 2197078 w 3495523"/>
                  <a:gd name="connsiteY499" fmla="*/ 654935 h 754888"/>
                  <a:gd name="connsiteX500" fmla="*/ 2261810 w 3495523"/>
                  <a:gd name="connsiteY500" fmla="*/ 494057 h 754888"/>
                  <a:gd name="connsiteX501" fmla="*/ 2257050 w 3495523"/>
                  <a:gd name="connsiteY501" fmla="*/ 494057 h 754888"/>
                  <a:gd name="connsiteX502" fmla="*/ 2216116 w 3495523"/>
                  <a:gd name="connsiteY502" fmla="*/ 500720 h 754888"/>
                  <a:gd name="connsiteX503" fmla="*/ 1205156 w 3495523"/>
                  <a:gd name="connsiteY503" fmla="*/ 500720 h 754888"/>
                  <a:gd name="connsiteX504" fmla="*/ 1222291 w 3495523"/>
                  <a:gd name="connsiteY504" fmla="*/ 462643 h 754888"/>
                  <a:gd name="connsiteX505" fmla="*/ 1239426 w 3495523"/>
                  <a:gd name="connsiteY505" fmla="*/ 463595 h 754888"/>
                  <a:gd name="connsiteX506" fmla="*/ 1246090 w 3495523"/>
                  <a:gd name="connsiteY506" fmla="*/ 463595 h 754888"/>
                  <a:gd name="connsiteX507" fmla="*/ 1281311 w 3495523"/>
                  <a:gd name="connsiteY507" fmla="*/ 463595 h 754888"/>
                  <a:gd name="connsiteX508" fmla="*/ 1298446 w 3495523"/>
                  <a:gd name="connsiteY508" fmla="*/ 463595 h 754888"/>
                  <a:gd name="connsiteX509" fmla="*/ 1368890 w 3495523"/>
                  <a:gd name="connsiteY509" fmla="*/ 522615 h 754888"/>
                  <a:gd name="connsiteX510" fmla="*/ 1341284 w 3495523"/>
                  <a:gd name="connsiteY510" fmla="*/ 573068 h 754888"/>
                  <a:gd name="connsiteX511" fmla="*/ 1410775 w 3495523"/>
                  <a:gd name="connsiteY511" fmla="*/ 672070 h 754888"/>
                  <a:gd name="connsiteX512" fmla="*/ 1399352 w 3495523"/>
                  <a:gd name="connsiteY512" fmla="*/ 673974 h 754888"/>
                  <a:gd name="connsiteX513" fmla="*/ 1321293 w 3495523"/>
                  <a:gd name="connsiteY513" fmla="*/ 626377 h 754888"/>
                  <a:gd name="connsiteX514" fmla="*/ 1293687 w 3495523"/>
                  <a:gd name="connsiteY514" fmla="*/ 583539 h 754888"/>
                  <a:gd name="connsiteX515" fmla="*/ 1284167 w 3495523"/>
                  <a:gd name="connsiteY515" fmla="*/ 584491 h 754888"/>
                  <a:gd name="connsiteX516" fmla="*/ 1278455 w 3495523"/>
                  <a:gd name="connsiteY516" fmla="*/ 584491 h 754888"/>
                  <a:gd name="connsiteX517" fmla="*/ 1278455 w 3495523"/>
                  <a:gd name="connsiteY517" fmla="*/ 623521 h 754888"/>
                  <a:gd name="connsiteX518" fmla="*/ 1287023 w 3495523"/>
                  <a:gd name="connsiteY518" fmla="*/ 660647 h 754888"/>
                  <a:gd name="connsiteX519" fmla="*/ 1228003 w 3495523"/>
                  <a:gd name="connsiteY519" fmla="*/ 660647 h 754888"/>
                  <a:gd name="connsiteX520" fmla="*/ 1236570 w 3495523"/>
                  <a:gd name="connsiteY520" fmla="*/ 623521 h 754888"/>
                  <a:gd name="connsiteX521" fmla="*/ 1236570 w 3495523"/>
                  <a:gd name="connsiteY521" fmla="*/ 500720 h 754888"/>
                  <a:gd name="connsiteX522" fmla="*/ 1236570 w 3495523"/>
                  <a:gd name="connsiteY522" fmla="*/ 495009 h 754888"/>
                  <a:gd name="connsiteX523" fmla="*/ 1205156 w 3495523"/>
                  <a:gd name="connsiteY523" fmla="*/ 500720 h 754888"/>
                  <a:gd name="connsiteX524" fmla="*/ 1001441 w 3495523"/>
                  <a:gd name="connsiteY524" fmla="*/ 463595 h 754888"/>
                  <a:gd name="connsiteX525" fmla="*/ 1001441 w 3495523"/>
                  <a:gd name="connsiteY525" fmla="*/ 463595 h 754888"/>
                  <a:gd name="connsiteX526" fmla="*/ 992873 w 3495523"/>
                  <a:gd name="connsiteY526" fmla="*/ 500720 h 754888"/>
                  <a:gd name="connsiteX527" fmla="*/ 992873 w 3495523"/>
                  <a:gd name="connsiteY527" fmla="*/ 622569 h 754888"/>
                  <a:gd name="connsiteX528" fmla="*/ 1001441 w 3495523"/>
                  <a:gd name="connsiteY528" fmla="*/ 659695 h 754888"/>
                  <a:gd name="connsiteX529" fmla="*/ 939565 w 3495523"/>
                  <a:gd name="connsiteY529" fmla="*/ 659695 h 754888"/>
                  <a:gd name="connsiteX530" fmla="*/ 948132 w 3495523"/>
                  <a:gd name="connsiteY530" fmla="*/ 622569 h 754888"/>
                  <a:gd name="connsiteX531" fmla="*/ 948132 w 3495523"/>
                  <a:gd name="connsiteY531" fmla="*/ 500720 h 754888"/>
                  <a:gd name="connsiteX532" fmla="*/ 939565 w 3495523"/>
                  <a:gd name="connsiteY532" fmla="*/ 463595 h 754888"/>
                  <a:gd name="connsiteX533" fmla="*/ 1001441 w 3495523"/>
                  <a:gd name="connsiteY533" fmla="*/ 463595 h 754888"/>
                  <a:gd name="connsiteX534" fmla="*/ 816764 w 3495523"/>
                  <a:gd name="connsiteY534" fmla="*/ 494057 h 754888"/>
                  <a:gd name="connsiteX535" fmla="*/ 792014 w 3495523"/>
                  <a:gd name="connsiteY535" fmla="*/ 498817 h 754888"/>
                  <a:gd name="connsiteX536" fmla="*/ 792014 w 3495523"/>
                  <a:gd name="connsiteY536" fmla="*/ 541654 h 754888"/>
                  <a:gd name="connsiteX537" fmla="*/ 809149 w 3495523"/>
                  <a:gd name="connsiteY537" fmla="*/ 542606 h 754888"/>
                  <a:gd name="connsiteX538" fmla="*/ 843419 w 3495523"/>
                  <a:gd name="connsiteY538" fmla="*/ 517855 h 754888"/>
                  <a:gd name="connsiteX539" fmla="*/ 816764 w 3495523"/>
                  <a:gd name="connsiteY539" fmla="*/ 494057 h 754888"/>
                  <a:gd name="connsiteX540" fmla="*/ 1292735 w 3495523"/>
                  <a:gd name="connsiteY540" fmla="*/ 495961 h 754888"/>
                  <a:gd name="connsiteX541" fmla="*/ 1278455 w 3495523"/>
                  <a:gd name="connsiteY541" fmla="*/ 496913 h 754888"/>
                  <a:gd name="connsiteX542" fmla="*/ 1278455 w 3495523"/>
                  <a:gd name="connsiteY542" fmla="*/ 551173 h 754888"/>
                  <a:gd name="connsiteX543" fmla="*/ 1283215 w 3495523"/>
                  <a:gd name="connsiteY543" fmla="*/ 552125 h 754888"/>
                  <a:gd name="connsiteX544" fmla="*/ 1290831 w 3495523"/>
                  <a:gd name="connsiteY544" fmla="*/ 552125 h 754888"/>
                  <a:gd name="connsiteX545" fmla="*/ 1327004 w 3495523"/>
                  <a:gd name="connsiteY545" fmla="*/ 523567 h 754888"/>
                  <a:gd name="connsiteX546" fmla="*/ 1292735 w 3495523"/>
                  <a:gd name="connsiteY546" fmla="*/ 495961 h 754888"/>
                  <a:gd name="connsiteX547" fmla="*/ 2864388 w 3495523"/>
                  <a:gd name="connsiteY547" fmla="*/ 497865 h 754888"/>
                  <a:gd name="connsiteX548" fmla="*/ 2810127 w 3495523"/>
                  <a:gd name="connsiteY548" fmla="*/ 561645 h 754888"/>
                  <a:gd name="connsiteX549" fmla="*/ 2864388 w 3495523"/>
                  <a:gd name="connsiteY549" fmla="*/ 626377 h 754888"/>
                  <a:gd name="connsiteX550" fmla="*/ 2918648 w 3495523"/>
                  <a:gd name="connsiteY550" fmla="*/ 561645 h 754888"/>
                  <a:gd name="connsiteX551" fmla="*/ 2864388 w 3495523"/>
                  <a:gd name="connsiteY551" fmla="*/ 497865 h 754888"/>
                  <a:gd name="connsiteX552" fmla="*/ 1766801 w 3495523"/>
                  <a:gd name="connsiteY552" fmla="*/ 497865 h 754888"/>
                  <a:gd name="connsiteX553" fmla="*/ 1712540 w 3495523"/>
                  <a:gd name="connsiteY553" fmla="*/ 561645 h 754888"/>
                  <a:gd name="connsiteX554" fmla="*/ 1766801 w 3495523"/>
                  <a:gd name="connsiteY554" fmla="*/ 626377 h 754888"/>
                  <a:gd name="connsiteX555" fmla="*/ 1821061 w 3495523"/>
                  <a:gd name="connsiteY555" fmla="*/ 561645 h 754888"/>
                  <a:gd name="connsiteX556" fmla="*/ 1766801 w 3495523"/>
                  <a:gd name="connsiteY556" fmla="*/ 497865 h 754888"/>
                  <a:gd name="connsiteX557" fmla="*/ 595914 w 3495523"/>
                  <a:gd name="connsiteY557" fmla="*/ 497865 h 754888"/>
                  <a:gd name="connsiteX558" fmla="*/ 541654 w 3495523"/>
                  <a:gd name="connsiteY558" fmla="*/ 561645 h 754888"/>
                  <a:gd name="connsiteX559" fmla="*/ 595914 w 3495523"/>
                  <a:gd name="connsiteY559" fmla="*/ 626377 h 754888"/>
                  <a:gd name="connsiteX560" fmla="*/ 650175 w 3495523"/>
                  <a:gd name="connsiteY560" fmla="*/ 561645 h 754888"/>
                  <a:gd name="connsiteX561" fmla="*/ 595914 w 3495523"/>
                  <a:gd name="connsiteY561" fmla="*/ 497865 h 754888"/>
                  <a:gd name="connsiteX562" fmla="*/ 813909 w 3495523"/>
                  <a:gd name="connsiteY562" fmla="*/ 570212 h 754888"/>
                  <a:gd name="connsiteX563" fmla="*/ 791062 w 3495523"/>
                  <a:gd name="connsiteY563" fmla="*/ 571164 h 754888"/>
                  <a:gd name="connsiteX564" fmla="*/ 791062 w 3495523"/>
                  <a:gd name="connsiteY564" fmla="*/ 627329 h 754888"/>
                  <a:gd name="connsiteX565" fmla="*/ 812957 w 3495523"/>
                  <a:gd name="connsiteY565" fmla="*/ 628280 h 754888"/>
                  <a:gd name="connsiteX566" fmla="*/ 846275 w 3495523"/>
                  <a:gd name="connsiteY566" fmla="*/ 598770 h 754888"/>
                  <a:gd name="connsiteX567" fmla="*/ 813909 w 3495523"/>
                  <a:gd name="connsiteY567" fmla="*/ 570212 h 75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</a:cxnLst>
                <a:rect l="l" t="t" r="r" b="b"/>
                <a:pathLst>
                  <a:path w="3495523" h="754888">
                    <a:moveTo>
                      <a:pt x="3495524" y="0"/>
                    </a:moveTo>
                    <a:lnTo>
                      <a:pt x="22847" y="0"/>
                    </a:lnTo>
                    <a:cubicBezTo>
                      <a:pt x="36174" y="19991"/>
                      <a:pt x="33318" y="48549"/>
                      <a:pt x="33318" y="48549"/>
                    </a:cubicBezTo>
                    <a:cubicBezTo>
                      <a:pt x="45693" y="63780"/>
                      <a:pt x="43789" y="80915"/>
                      <a:pt x="43789" y="80915"/>
                    </a:cubicBezTo>
                    <a:cubicBezTo>
                      <a:pt x="48549" y="79963"/>
                      <a:pt x="53309" y="79963"/>
                      <a:pt x="59020" y="79963"/>
                    </a:cubicBezTo>
                    <a:cubicBezTo>
                      <a:pt x="64732" y="79963"/>
                      <a:pt x="71396" y="80915"/>
                      <a:pt x="78059" y="83771"/>
                    </a:cubicBezTo>
                    <a:cubicBezTo>
                      <a:pt x="102809" y="101858"/>
                      <a:pt x="94242" y="121848"/>
                      <a:pt x="94242" y="121848"/>
                    </a:cubicBezTo>
                    <a:cubicBezTo>
                      <a:pt x="113281" y="175157"/>
                      <a:pt x="70444" y="191340"/>
                      <a:pt x="70444" y="191340"/>
                    </a:cubicBezTo>
                    <a:cubicBezTo>
                      <a:pt x="70444" y="206571"/>
                      <a:pt x="53309" y="216090"/>
                      <a:pt x="53309" y="216090"/>
                    </a:cubicBezTo>
                    <a:cubicBezTo>
                      <a:pt x="81867" y="225610"/>
                      <a:pt x="77107" y="257024"/>
                      <a:pt x="77107" y="257024"/>
                    </a:cubicBezTo>
                    <a:cubicBezTo>
                      <a:pt x="85675" y="255120"/>
                      <a:pt x="92338" y="254168"/>
                      <a:pt x="99002" y="254168"/>
                    </a:cubicBezTo>
                    <a:cubicBezTo>
                      <a:pt x="149455" y="254168"/>
                      <a:pt x="137079" y="313188"/>
                      <a:pt x="137079" y="313188"/>
                    </a:cubicBezTo>
                    <a:cubicBezTo>
                      <a:pt x="144695" y="343650"/>
                      <a:pt x="132320" y="360785"/>
                      <a:pt x="123752" y="368401"/>
                    </a:cubicBezTo>
                    <a:lnTo>
                      <a:pt x="3495524" y="368401"/>
                    </a:lnTo>
                    <a:lnTo>
                      <a:pt x="3495524" y="0"/>
                    </a:lnTo>
                    <a:close/>
                    <a:moveTo>
                      <a:pt x="1089971" y="294149"/>
                    </a:moveTo>
                    <a:cubicBezTo>
                      <a:pt x="1025239" y="294149"/>
                      <a:pt x="990018" y="257976"/>
                      <a:pt x="990018" y="192292"/>
                    </a:cubicBezTo>
                    <a:cubicBezTo>
                      <a:pt x="990018" y="126608"/>
                      <a:pt x="1025239" y="91386"/>
                      <a:pt x="1089971" y="91386"/>
                    </a:cubicBezTo>
                    <a:cubicBezTo>
                      <a:pt x="1154703" y="91386"/>
                      <a:pt x="1189925" y="127560"/>
                      <a:pt x="1189925" y="192292"/>
                    </a:cubicBezTo>
                    <a:cubicBezTo>
                      <a:pt x="1188973" y="257976"/>
                      <a:pt x="1154703" y="294149"/>
                      <a:pt x="1089971" y="294149"/>
                    </a:cubicBezTo>
                    <a:moveTo>
                      <a:pt x="706340" y="257976"/>
                    </a:moveTo>
                    <a:cubicBezTo>
                      <a:pt x="724426" y="257976"/>
                      <a:pt x="734898" y="247504"/>
                      <a:pt x="734898" y="237033"/>
                    </a:cubicBezTo>
                    <a:cubicBezTo>
                      <a:pt x="734898" y="207523"/>
                      <a:pt x="653031" y="201811"/>
                      <a:pt x="653031" y="147551"/>
                    </a:cubicBezTo>
                    <a:cubicBezTo>
                      <a:pt x="653031" y="118993"/>
                      <a:pt x="680637" y="92338"/>
                      <a:pt x="726330" y="92338"/>
                    </a:cubicBezTo>
                    <a:cubicBezTo>
                      <a:pt x="750129" y="92338"/>
                      <a:pt x="769167" y="96146"/>
                      <a:pt x="775831" y="101858"/>
                    </a:cubicBezTo>
                    <a:lnTo>
                      <a:pt x="765360" y="136127"/>
                    </a:lnTo>
                    <a:cubicBezTo>
                      <a:pt x="751081" y="127560"/>
                      <a:pt x="733946" y="125656"/>
                      <a:pt x="721570" y="125656"/>
                    </a:cubicBezTo>
                    <a:cubicBezTo>
                      <a:pt x="707291" y="125656"/>
                      <a:pt x="700628" y="130416"/>
                      <a:pt x="698724" y="139935"/>
                    </a:cubicBezTo>
                    <a:cubicBezTo>
                      <a:pt x="696820" y="151358"/>
                      <a:pt x="709195" y="158022"/>
                      <a:pt x="728234" y="169445"/>
                    </a:cubicBezTo>
                    <a:cubicBezTo>
                      <a:pt x="758696" y="186580"/>
                      <a:pt x="783447" y="190388"/>
                      <a:pt x="784399" y="234177"/>
                    </a:cubicBezTo>
                    <a:cubicBezTo>
                      <a:pt x="784399" y="266543"/>
                      <a:pt x="755840" y="294149"/>
                      <a:pt x="706340" y="294149"/>
                    </a:cubicBezTo>
                    <a:cubicBezTo>
                      <a:pt x="672070" y="294149"/>
                      <a:pt x="648271" y="287486"/>
                      <a:pt x="648271" y="275111"/>
                    </a:cubicBezTo>
                    <a:lnTo>
                      <a:pt x="648271" y="274159"/>
                    </a:lnTo>
                    <a:lnTo>
                      <a:pt x="652079" y="237985"/>
                    </a:lnTo>
                    <a:cubicBezTo>
                      <a:pt x="665406" y="252264"/>
                      <a:pt x="686349" y="257976"/>
                      <a:pt x="706340" y="257976"/>
                    </a:cubicBezTo>
                    <a:moveTo>
                      <a:pt x="2815839" y="92338"/>
                    </a:moveTo>
                    <a:lnTo>
                      <a:pt x="2815839" y="92338"/>
                    </a:lnTo>
                    <a:lnTo>
                      <a:pt x="2808223" y="121848"/>
                    </a:lnTo>
                    <a:cubicBezTo>
                      <a:pt x="2805367" y="132320"/>
                      <a:pt x="2801560" y="132320"/>
                      <a:pt x="2791088" y="132320"/>
                    </a:cubicBezTo>
                    <a:lnTo>
                      <a:pt x="2755867" y="132320"/>
                    </a:lnTo>
                    <a:lnTo>
                      <a:pt x="2755867" y="254168"/>
                    </a:lnTo>
                    <a:cubicBezTo>
                      <a:pt x="2755867" y="270351"/>
                      <a:pt x="2757770" y="281774"/>
                      <a:pt x="2764434" y="291294"/>
                    </a:cubicBezTo>
                    <a:lnTo>
                      <a:pt x="2702558" y="291294"/>
                    </a:lnTo>
                    <a:cubicBezTo>
                      <a:pt x="2708270" y="282726"/>
                      <a:pt x="2710173" y="270351"/>
                      <a:pt x="2710173" y="254168"/>
                    </a:cubicBezTo>
                    <a:lnTo>
                      <a:pt x="2710173" y="132320"/>
                    </a:lnTo>
                    <a:lnTo>
                      <a:pt x="2684471" y="132320"/>
                    </a:lnTo>
                    <a:cubicBezTo>
                      <a:pt x="2675904" y="132320"/>
                      <a:pt x="2664480" y="134223"/>
                      <a:pt x="2651153" y="137079"/>
                    </a:cubicBezTo>
                    <a:lnTo>
                      <a:pt x="2663528" y="100906"/>
                    </a:lnTo>
                    <a:cubicBezTo>
                      <a:pt x="2665432" y="94242"/>
                      <a:pt x="2670192" y="94242"/>
                      <a:pt x="2678759" y="94242"/>
                    </a:cubicBezTo>
                    <a:lnTo>
                      <a:pt x="2792992" y="94242"/>
                    </a:lnTo>
                    <a:cubicBezTo>
                      <a:pt x="2801560" y="94242"/>
                      <a:pt x="2809175" y="94242"/>
                      <a:pt x="2815839" y="92338"/>
                    </a:cubicBezTo>
                    <a:moveTo>
                      <a:pt x="3011938" y="131368"/>
                    </a:moveTo>
                    <a:cubicBezTo>
                      <a:pt x="3019554" y="118041"/>
                      <a:pt x="3025265" y="106617"/>
                      <a:pt x="3029073" y="93290"/>
                    </a:cubicBezTo>
                    <a:cubicBezTo>
                      <a:pt x="3034785" y="94242"/>
                      <a:pt x="3040497" y="94242"/>
                      <a:pt x="3046208" y="94242"/>
                    </a:cubicBezTo>
                    <a:lnTo>
                      <a:pt x="3052872" y="94242"/>
                    </a:lnTo>
                    <a:lnTo>
                      <a:pt x="3117604" y="94242"/>
                    </a:lnTo>
                    <a:cubicBezTo>
                      <a:pt x="3152825" y="140887"/>
                      <a:pt x="3175672" y="209427"/>
                      <a:pt x="3178528" y="290342"/>
                    </a:cubicBezTo>
                    <a:lnTo>
                      <a:pt x="3126171" y="290342"/>
                    </a:lnTo>
                    <a:cubicBezTo>
                      <a:pt x="3131883" y="268447"/>
                      <a:pt x="3129027" y="249408"/>
                      <a:pt x="3127123" y="236081"/>
                    </a:cubicBezTo>
                    <a:lnTo>
                      <a:pt x="3086190" y="256072"/>
                    </a:lnTo>
                    <a:lnTo>
                      <a:pt x="3043352" y="234177"/>
                    </a:lnTo>
                    <a:cubicBezTo>
                      <a:pt x="3040497" y="248456"/>
                      <a:pt x="3037641" y="266543"/>
                      <a:pt x="3041449" y="290342"/>
                    </a:cubicBezTo>
                    <a:lnTo>
                      <a:pt x="2992900" y="290342"/>
                    </a:lnTo>
                    <a:lnTo>
                      <a:pt x="2992900" y="285582"/>
                    </a:lnTo>
                    <a:cubicBezTo>
                      <a:pt x="2992900" y="226562"/>
                      <a:pt x="3014794" y="172301"/>
                      <a:pt x="3057631" y="124704"/>
                    </a:cubicBezTo>
                    <a:lnTo>
                      <a:pt x="3052872" y="124704"/>
                    </a:lnTo>
                    <a:cubicBezTo>
                      <a:pt x="3043352" y="125656"/>
                      <a:pt x="3030025" y="126608"/>
                      <a:pt x="3011938" y="131368"/>
                    </a:cubicBezTo>
                    <a:moveTo>
                      <a:pt x="2196126" y="131368"/>
                    </a:moveTo>
                    <a:cubicBezTo>
                      <a:pt x="2203741" y="118041"/>
                      <a:pt x="2209453" y="106617"/>
                      <a:pt x="2213261" y="93290"/>
                    </a:cubicBezTo>
                    <a:cubicBezTo>
                      <a:pt x="2218972" y="94242"/>
                      <a:pt x="2224684" y="94242"/>
                      <a:pt x="2230396" y="94242"/>
                    </a:cubicBezTo>
                    <a:lnTo>
                      <a:pt x="2237059" y="94242"/>
                    </a:lnTo>
                    <a:lnTo>
                      <a:pt x="2301791" y="94242"/>
                    </a:lnTo>
                    <a:cubicBezTo>
                      <a:pt x="2337013" y="140887"/>
                      <a:pt x="2359859" y="209427"/>
                      <a:pt x="2362715" y="290342"/>
                    </a:cubicBezTo>
                    <a:lnTo>
                      <a:pt x="2311310" y="290342"/>
                    </a:lnTo>
                    <a:cubicBezTo>
                      <a:pt x="2317022" y="268447"/>
                      <a:pt x="2314166" y="249408"/>
                      <a:pt x="2312262" y="236081"/>
                    </a:cubicBezTo>
                    <a:lnTo>
                      <a:pt x="2271329" y="256072"/>
                    </a:lnTo>
                    <a:lnTo>
                      <a:pt x="2228492" y="234177"/>
                    </a:lnTo>
                    <a:cubicBezTo>
                      <a:pt x="2225636" y="248456"/>
                      <a:pt x="2222780" y="266543"/>
                      <a:pt x="2226588" y="290342"/>
                    </a:cubicBezTo>
                    <a:lnTo>
                      <a:pt x="2177087" y="290342"/>
                    </a:lnTo>
                    <a:lnTo>
                      <a:pt x="2177087" y="285582"/>
                    </a:lnTo>
                    <a:cubicBezTo>
                      <a:pt x="2177087" y="226562"/>
                      <a:pt x="2198982" y="172301"/>
                      <a:pt x="2241819" y="124704"/>
                    </a:cubicBezTo>
                    <a:lnTo>
                      <a:pt x="2237059" y="124704"/>
                    </a:lnTo>
                    <a:cubicBezTo>
                      <a:pt x="2228492" y="125656"/>
                      <a:pt x="2214213" y="126608"/>
                      <a:pt x="2196126" y="131368"/>
                    </a:cubicBezTo>
                    <a:moveTo>
                      <a:pt x="1442189" y="131368"/>
                    </a:moveTo>
                    <a:cubicBezTo>
                      <a:pt x="1449805" y="118041"/>
                      <a:pt x="1455516" y="106617"/>
                      <a:pt x="1459324" y="93290"/>
                    </a:cubicBezTo>
                    <a:cubicBezTo>
                      <a:pt x="1465036" y="94242"/>
                      <a:pt x="1470747" y="94242"/>
                      <a:pt x="1476459" y="94242"/>
                    </a:cubicBezTo>
                    <a:lnTo>
                      <a:pt x="1483123" y="94242"/>
                    </a:lnTo>
                    <a:lnTo>
                      <a:pt x="1548806" y="94242"/>
                    </a:lnTo>
                    <a:cubicBezTo>
                      <a:pt x="1584028" y="140887"/>
                      <a:pt x="1606875" y="209427"/>
                      <a:pt x="1609731" y="290342"/>
                    </a:cubicBezTo>
                    <a:lnTo>
                      <a:pt x="1558326" y="290342"/>
                    </a:lnTo>
                    <a:cubicBezTo>
                      <a:pt x="1564037" y="268447"/>
                      <a:pt x="1561182" y="249408"/>
                      <a:pt x="1559278" y="236081"/>
                    </a:cubicBezTo>
                    <a:lnTo>
                      <a:pt x="1518344" y="256072"/>
                    </a:lnTo>
                    <a:lnTo>
                      <a:pt x="1475507" y="234177"/>
                    </a:lnTo>
                    <a:cubicBezTo>
                      <a:pt x="1472651" y="248456"/>
                      <a:pt x="1469795" y="266543"/>
                      <a:pt x="1473603" y="290342"/>
                    </a:cubicBezTo>
                    <a:lnTo>
                      <a:pt x="1424102" y="290342"/>
                    </a:lnTo>
                    <a:lnTo>
                      <a:pt x="1424102" y="285582"/>
                    </a:lnTo>
                    <a:cubicBezTo>
                      <a:pt x="1424102" y="226562"/>
                      <a:pt x="1445997" y="172301"/>
                      <a:pt x="1488834" y="124704"/>
                    </a:cubicBezTo>
                    <a:lnTo>
                      <a:pt x="1484075" y="124704"/>
                    </a:lnTo>
                    <a:cubicBezTo>
                      <a:pt x="1474555" y="125656"/>
                      <a:pt x="1460276" y="126608"/>
                      <a:pt x="1442189" y="131368"/>
                    </a:cubicBezTo>
                    <a:moveTo>
                      <a:pt x="2020017" y="131368"/>
                    </a:moveTo>
                    <a:cubicBezTo>
                      <a:pt x="2027632" y="118993"/>
                      <a:pt x="2033344" y="106617"/>
                      <a:pt x="2037152" y="93290"/>
                    </a:cubicBezTo>
                    <a:cubicBezTo>
                      <a:pt x="2042863" y="94242"/>
                      <a:pt x="2048575" y="94242"/>
                      <a:pt x="2054287" y="94242"/>
                    </a:cubicBezTo>
                    <a:lnTo>
                      <a:pt x="2060950" y="94242"/>
                    </a:lnTo>
                    <a:lnTo>
                      <a:pt x="2108547" y="94242"/>
                    </a:lnTo>
                    <a:lnTo>
                      <a:pt x="2103788" y="97098"/>
                    </a:lnTo>
                    <a:cubicBezTo>
                      <a:pt x="2097124" y="111377"/>
                      <a:pt x="2097124" y="123752"/>
                      <a:pt x="2097124" y="134223"/>
                    </a:cubicBezTo>
                    <a:lnTo>
                      <a:pt x="2097124" y="140887"/>
                    </a:lnTo>
                    <a:lnTo>
                      <a:pt x="2097124" y="254168"/>
                    </a:lnTo>
                    <a:lnTo>
                      <a:pt x="2136154" y="254168"/>
                    </a:lnTo>
                    <a:cubicBezTo>
                      <a:pt x="2142817" y="254168"/>
                      <a:pt x="2152337" y="251312"/>
                      <a:pt x="2163760" y="245601"/>
                    </a:cubicBezTo>
                    <a:lnTo>
                      <a:pt x="2158048" y="279870"/>
                    </a:lnTo>
                    <a:cubicBezTo>
                      <a:pt x="2156144" y="289390"/>
                      <a:pt x="2152337" y="290342"/>
                      <a:pt x="2142817" y="290342"/>
                    </a:cubicBezTo>
                    <a:cubicBezTo>
                      <a:pt x="2124730" y="290342"/>
                      <a:pt x="2102836" y="288438"/>
                      <a:pt x="2070470" y="288438"/>
                    </a:cubicBezTo>
                    <a:cubicBezTo>
                      <a:pt x="2061902" y="288438"/>
                      <a:pt x="2052383" y="289390"/>
                      <a:pt x="2043815" y="289390"/>
                    </a:cubicBezTo>
                    <a:cubicBezTo>
                      <a:pt x="2050479" y="278918"/>
                      <a:pt x="2051431" y="269399"/>
                      <a:pt x="2051431" y="258928"/>
                    </a:cubicBezTo>
                    <a:lnTo>
                      <a:pt x="2051431" y="139935"/>
                    </a:lnTo>
                    <a:lnTo>
                      <a:pt x="2051431" y="135175"/>
                    </a:lnTo>
                    <a:lnTo>
                      <a:pt x="2051431" y="125656"/>
                    </a:lnTo>
                    <a:cubicBezTo>
                      <a:pt x="2042863" y="126608"/>
                      <a:pt x="2032392" y="128512"/>
                      <a:pt x="2020017" y="131368"/>
                    </a:cubicBezTo>
                    <a:moveTo>
                      <a:pt x="1613538" y="131368"/>
                    </a:moveTo>
                    <a:cubicBezTo>
                      <a:pt x="1621154" y="118993"/>
                      <a:pt x="1626866" y="106617"/>
                      <a:pt x="1630673" y="93290"/>
                    </a:cubicBezTo>
                    <a:cubicBezTo>
                      <a:pt x="1636385" y="94242"/>
                      <a:pt x="1642097" y="94242"/>
                      <a:pt x="1647808" y="94242"/>
                    </a:cubicBezTo>
                    <a:lnTo>
                      <a:pt x="1654472" y="94242"/>
                    </a:lnTo>
                    <a:lnTo>
                      <a:pt x="1680174" y="94242"/>
                    </a:lnTo>
                    <a:lnTo>
                      <a:pt x="1698261" y="94242"/>
                    </a:lnTo>
                    <a:cubicBezTo>
                      <a:pt x="1682078" y="140887"/>
                      <a:pt x="1675415" y="180869"/>
                      <a:pt x="1675415" y="204667"/>
                    </a:cubicBezTo>
                    <a:cubicBezTo>
                      <a:pt x="1675415" y="240841"/>
                      <a:pt x="1689694" y="257024"/>
                      <a:pt x="1722060" y="257024"/>
                    </a:cubicBezTo>
                    <a:cubicBezTo>
                      <a:pt x="1740146" y="257024"/>
                      <a:pt x="1754425" y="252264"/>
                      <a:pt x="1763945" y="244649"/>
                    </a:cubicBezTo>
                    <a:lnTo>
                      <a:pt x="1763945" y="132320"/>
                    </a:lnTo>
                    <a:cubicBezTo>
                      <a:pt x="1763945" y="117089"/>
                      <a:pt x="1762041" y="104713"/>
                      <a:pt x="1755377" y="95194"/>
                    </a:cubicBezTo>
                    <a:lnTo>
                      <a:pt x="1817254" y="95194"/>
                    </a:lnTo>
                    <a:cubicBezTo>
                      <a:pt x="1810590" y="105665"/>
                      <a:pt x="1809638" y="118041"/>
                      <a:pt x="1809638" y="133272"/>
                    </a:cubicBezTo>
                    <a:lnTo>
                      <a:pt x="1809638" y="245601"/>
                    </a:lnTo>
                    <a:cubicBezTo>
                      <a:pt x="1809638" y="265591"/>
                      <a:pt x="1814398" y="277966"/>
                      <a:pt x="1824869" y="284630"/>
                    </a:cubicBezTo>
                    <a:lnTo>
                      <a:pt x="1779176" y="294149"/>
                    </a:lnTo>
                    <a:cubicBezTo>
                      <a:pt x="1773464" y="288438"/>
                      <a:pt x="1770609" y="284630"/>
                      <a:pt x="1769657" y="280822"/>
                    </a:cubicBezTo>
                    <a:cubicBezTo>
                      <a:pt x="1752522" y="290342"/>
                      <a:pt x="1734435" y="294149"/>
                      <a:pt x="1714444" y="294149"/>
                    </a:cubicBezTo>
                    <a:cubicBezTo>
                      <a:pt x="1658279" y="294149"/>
                      <a:pt x="1631625" y="265591"/>
                      <a:pt x="1631625" y="206571"/>
                    </a:cubicBezTo>
                    <a:cubicBezTo>
                      <a:pt x="1631625" y="175157"/>
                      <a:pt x="1638289" y="147551"/>
                      <a:pt x="1641145" y="125656"/>
                    </a:cubicBezTo>
                    <a:cubicBezTo>
                      <a:pt x="1632577" y="127560"/>
                      <a:pt x="1624010" y="128512"/>
                      <a:pt x="1613538" y="131368"/>
                    </a:cubicBezTo>
                    <a:moveTo>
                      <a:pt x="785351" y="131368"/>
                    </a:moveTo>
                    <a:cubicBezTo>
                      <a:pt x="792966" y="118993"/>
                      <a:pt x="798678" y="106617"/>
                      <a:pt x="802485" y="93290"/>
                    </a:cubicBezTo>
                    <a:cubicBezTo>
                      <a:pt x="808197" y="94242"/>
                      <a:pt x="813909" y="94242"/>
                      <a:pt x="819620" y="94242"/>
                    </a:cubicBezTo>
                    <a:lnTo>
                      <a:pt x="826284" y="94242"/>
                    </a:lnTo>
                    <a:lnTo>
                      <a:pt x="851986" y="94242"/>
                    </a:lnTo>
                    <a:lnTo>
                      <a:pt x="869121" y="94242"/>
                    </a:lnTo>
                    <a:cubicBezTo>
                      <a:pt x="863409" y="102810"/>
                      <a:pt x="860554" y="115185"/>
                      <a:pt x="860554" y="131368"/>
                    </a:cubicBezTo>
                    <a:lnTo>
                      <a:pt x="860554" y="181820"/>
                    </a:lnTo>
                    <a:lnTo>
                      <a:pt x="896727" y="139935"/>
                    </a:lnTo>
                    <a:cubicBezTo>
                      <a:pt x="922430" y="110425"/>
                      <a:pt x="937661" y="94242"/>
                      <a:pt x="949084" y="94242"/>
                    </a:cubicBezTo>
                    <a:lnTo>
                      <a:pt x="960507" y="99002"/>
                    </a:lnTo>
                    <a:lnTo>
                      <a:pt x="981450" y="114233"/>
                    </a:lnTo>
                    <a:cubicBezTo>
                      <a:pt x="961459" y="126608"/>
                      <a:pt x="942421" y="141839"/>
                      <a:pt x="924334" y="160878"/>
                    </a:cubicBezTo>
                    <a:lnTo>
                      <a:pt x="897679" y="187532"/>
                    </a:lnTo>
                    <a:lnTo>
                      <a:pt x="927190" y="217994"/>
                    </a:lnTo>
                    <a:cubicBezTo>
                      <a:pt x="952892" y="244649"/>
                      <a:pt x="979546" y="262735"/>
                      <a:pt x="996681" y="268447"/>
                    </a:cubicBezTo>
                    <a:cubicBezTo>
                      <a:pt x="976691" y="284630"/>
                      <a:pt x="963363" y="294149"/>
                      <a:pt x="953844" y="294149"/>
                    </a:cubicBezTo>
                    <a:cubicBezTo>
                      <a:pt x="943373" y="294149"/>
                      <a:pt x="924334" y="277966"/>
                      <a:pt x="898631" y="246552"/>
                    </a:cubicBezTo>
                    <a:lnTo>
                      <a:pt x="870073" y="213235"/>
                    </a:lnTo>
                    <a:lnTo>
                      <a:pt x="860554" y="221802"/>
                    </a:lnTo>
                    <a:lnTo>
                      <a:pt x="860554" y="255120"/>
                    </a:lnTo>
                    <a:cubicBezTo>
                      <a:pt x="860554" y="271303"/>
                      <a:pt x="862458" y="282726"/>
                      <a:pt x="869121" y="292246"/>
                    </a:cubicBezTo>
                    <a:lnTo>
                      <a:pt x="808197" y="292246"/>
                    </a:lnTo>
                    <a:cubicBezTo>
                      <a:pt x="814861" y="282726"/>
                      <a:pt x="816764" y="271303"/>
                      <a:pt x="816764" y="255120"/>
                    </a:cubicBezTo>
                    <a:lnTo>
                      <a:pt x="816764" y="133272"/>
                    </a:lnTo>
                    <a:lnTo>
                      <a:pt x="816764" y="127560"/>
                    </a:lnTo>
                    <a:cubicBezTo>
                      <a:pt x="808197" y="126608"/>
                      <a:pt x="797726" y="128512"/>
                      <a:pt x="785351" y="131368"/>
                    </a:cubicBezTo>
                    <a:moveTo>
                      <a:pt x="421709" y="131368"/>
                    </a:moveTo>
                    <a:cubicBezTo>
                      <a:pt x="429325" y="118993"/>
                      <a:pt x="435037" y="106617"/>
                      <a:pt x="438844" y="93290"/>
                    </a:cubicBezTo>
                    <a:cubicBezTo>
                      <a:pt x="444556" y="94242"/>
                      <a:pt x="450268" y="94242"/>
                      <a:pt x="455979" y="94242"/>
                    </a:cubicBezTo>
                    <a:lnTo>
                      <a:pt x="462643" y="94242"/>
                    </a:lnTo>
                    <a:lnTo>
                      <a:pt x="488345" y="94242"/>
                    </a:lnTo>
                    <a:lnTo>
                      <a:pt x="506432" y="94242"/>
                    </a:lnTo>
                    <a:cubicBezTo>
                      <a:pt x="490249" y="140887"/>
                      <a:pt x="483585" y="180869"/>
                      <a:pt x="483585" y="204667"/>
                    </a:cubicBezTo>
                    <a:cubicBezTo>
                      <a:pt x="483585" y="240841"/>
                      <a:pt x="497865" y="257024"/>
                      <a:pt x="530231" y="257024"/>
                    </a:cubicBezTo>
                    <a:cubicBezTo>
                      <a:pt x="548317" y="257024"/>
                      <a:pt x="562597" y="252264"/>
                      <a:pt x="572116" y="244649"/>
                    </a:cubicBezTo>
                    <a:lnTo>
                      <a:pt x="572116" y="132320"/>
                    </a:lnTo>
                    <a:cubicBezTo>
                      <a:pt x="572116" y="117089"/>
                      <a:pt x="570212" y="104713"/>
                      <a:pt x="563549" y="95194"/>
                    </a:cubicBezTo>
                    <a:lnTo>
                      <a:pt x="625425" y="95194"/>
                    </a:lnTo>
                    <a:cubicBezTo>
                      <a:pt x="618761" y="105665"/>
                      <a:pt x="617809" y="118041"/>
                      <a:pt x="617809" y="133272"/>
                    </a:cubicBezTo>
                    <a:lnTo>
                      <a:pt x="617809" y="245601"/>
                    </a:lnTo>
                    <a:cubicBezTo>
                      <a:pt x="617809" y="265591"/>
                      <a:pt x="622569" y="277966"/>
                      <a:pt x="633040" y="284630"/>
                    </a:cubicBezTo>
                    <a:lnTo>
                      <a:pt x="587347" y="294149"/>
                    </a:lnTo>
                    <a:cubicBezTo>
                      <a:pt x="581635" y="288438"/>
                      <a:pt x="578779" y="284630"/>
                      <a:pt x="577828" y="280822"/>
                    </a:cubicBezTo>
                    <a:cubicBezTo>
                      <a:pt x="560693" y="290342"/>
                      <a:pt x="542606" y="294149"/>
                      <a:pt x="522615" y="294149"/>
                    </a:cubicBezTo>
                    <a:cubicBezTo>
                      <a:pt x="466451" y="294149"/>
                      <a:pt x="439796" y="265591"/>
                      <a:pt x="439796" y="206571"/>
                    </a:cubicBezTo>
                    <a:cubicBezTo>
                      <a:pt x="439796" y="175157"/>
                      <a:pt x="446460" y="147551"/>
                      <a:pt x="449316" y="125656"/>
                    </a:cubicBezTo>
                    <a:cubicBezTo>
                      <a:pt x="441700" y="127560"/>
                      <a:pt x="432181" y="128512"/>
                      <a:pt x="421709" y="131368"/>
                    </a:cubicBezTo>
                    <a:moveTo>
                      <a:pt x="265591" y="131368"/>
                    </a:moveTo>
                    <a:cubicBezTo>
                      <a:pt x="273207" y="118993"/>
                      <a:pt x="278918" y="106617"/>
                      <a:pt x="282726" y="93290"/>
                    </a:cubicBezTo>
                    <a:cubicBezTo>
                      <a:pt x="288438" y="94242"/>
                      <a:pt x="294149" y="94242"/>
                      <a:pt x="299861" y="94242"/>
                    </a:cubicBezTo>
                    <a:lnTo>
                      <a:pt x="306525" y="94242"/>
                    </a:lnTo>
                    <a:lnTo>
                      <a:pt x="332227" y="94242"/>
                    </a:lnTo>
                    <a:lnTo>
                      <a:pt x="396959" y="94242"/>
                    </a:lnTo>
                    <a:cubicBezTo>
                      <a:pt x="406478" y="94242"/>
                      <a:pt x="410286" y="95194"/>
                      <a:pt x="410286" y="102810"/>
                    </a:cubicBezTo>
                    <a:lnTo>
                      <a:pt x="401719" y="132320"/>
                    </a:lnTo>
                    <a:cubicBezTo>
                      <a:pt x="394103" y="128512"/>
                      <a:pt x="385536" y="128512"/>
                      <a:pt x="375064" y="128512"/>
                    </a:cubicBezTo>
                    <a:lnTo>
                      <a:pt x="340794" y="128512"/>
                    </a:lnTo>
                    <a:lnTo>
                      <a:pt x="340794" y="170397"/>
                    </a:lnTo>
                    <a:lnTo>
                      <a:pt x="383632" y="170397"/>
                    </a:lnTo>
                    <a:cubicBezTo>
                      <a:pt x="390295" y="170397"/>
                      <a:pt x="396007" y="170397"/>
                      <a:pt x="401719" y="168493"/>
                    </a:cubicBezTo>
                    <a:lnTo>
                      <a:pt x="394103" y="205619"/>
                    </a:lnTo>
                    <a:cubicBezTo>
                      <a:pt x="387440" y="204667"/>
                      <a:pt x="381728" y="203715"/>
                      <a:pt x="376968" y="203715"/>
                    </a:cubicBezTo>
                    <a:lnTo>
                      <a:pt x="340794" y="203715"/>
                    </a:lnTo>
                    <a:lnTo>
                      <a:pt x="340794" y="255120"/>
                    </a:lnTo>
                    <a:lnTo>
                      <a:pt x="390295" y="255120"/>
                    </a:lnTo>
                    <a:cubicBezTo>
                      <a:pt x="402671" y="255120"/>
                      <a:pt x="412190" y="254168"/>
                      <a:pt x="417902" y="251312"/>
                    </a:cubicBezTo>
                    <a:lnTo>
                      <a:pt x="412190" y="277966"/>
                    </a:lnTo>
                    <a:cubicBezTo>
                      <a:pt x="410286" y="289390"/>
                      <a:pt x="408382" y="290342"/>
                      <a:pt x="395055" y="290342"/>
                    </a:cubicBezTo>
                    <a:cubicBezTo>
                      <a:pt x="384584" y="290342"/>
                      <a:pt x="356978" y="288438"/>
                      <a:pt x="328419" y="288438"/>
                    </a:cubicBezTo>
                    <a:cubicBezTo>
                      <a:pt x="317948" y="288438"/>
                      <a:pt x="304621" y="288438"/>
                      <a:pt x="288438" y="289390"/>
                    </a:cubicBezTo>
                    <a:cubicBezTo>
                      <a:pt x="295101" y="277014"/>
                      <a:pt x="296053" y="265591"/>
                      <a:pt x="296053" y="252264"/>
                    </a:cubicBezTo>
                    <a:lnTo>
                      <a:pt x="296053" y="128512"/>
                    </a:lnTo>
                    <a:lnTo>
                      <a:pt x="296053" y="123752"/>
                    </a:lnTo>
                    <a:cubicBezTo>
                      <a:pt x="288438" y="126608"/>
                      <a:pt x="277966" y="128512"/>
                      <a:pt x="265591" y="131368"/>
                    </a:cubicBezTo>
                    <a:moveTo>
                      <a:pt x="1309870" y="131368"/>
                    </a:moveTo>
                    <a:cubicBezTo>
                      <a:pt x="1317485" y="118993"/>
                      <a:pt x="1323197" y="106617"/>
                      <a:pt x="1327004" y="93290"/>
                    </a:cubicBezTo>
                    <a:cubicBezTo>
                      <a:pt x="1332716" y="94242"/>
                      <a:pt x="1327004" y="94242"/>
                      <a:pt x="1332716" y="94242"/>
                    </a:cubicBezTo>
                    <a:lnTo>
                      <a:pt x="1339380" y="94242"/>
                    </a:lnTo>
                    <a:lnTo>
                      <a:pt x="1394592" y="94242"/>
                    </a:lnTo>
                    <a:cubicBezTo>
                      <a:pt x="1394592" y="94242"/>
                      <a:pt x="1386025" y="105665"/>
                      <a:pt x="1386025" y="132320"/>
                    </a:cubicBezTo>
                    <a:lnTo>
                      <a:pt x="1386025" y="196100"/>
                    </a:lnTo>
                    <a:lnTo>
                      <a:pt x="1386025" y="248456"/>
                    </a:lnTo>
                    <a:cubicBezTo>
                      <a:pt x="1386025" y="276063"/>
                      <a:pt x="1380313" y="289390"/>
                      <a:pt x="1372697" y="302717"/>
                    </a:cubicBezTo>
                    <a:cubicBezTo>
                      <a:pt x="1367938" y="310332"/>
                      <a:pt x="1362226" y="316996"/>
                      <a:pt x="1356515" y="323660"/>
                    </a:cubicBezTo>
                    <a:cubicBezTo>
                      <a:pt x="1344139" y="335083"/>
                      <a:pt x="1333668" y="340795"/>
                      <a:pt x="1324149" y="340795"/>
                    </a:cubicBezTo>
                    <a:cubicBezTo>
                      <a:pt x="1315581" y="340795"/>
                      <a:pt x="1306062" y="336987"/>
                      <a:pt x="1295591" y="329371"/>
                    </a:cubicBezTo>
                    <a:cubicBezTo>
                      <a:pt x="1313677" y="319852"/>
                      <a:pt x="1327956" y="304621"/>
                      <a:pt x="1335572" y="288438"/>
                    </a:cubicBezTo>
                    <a:cubicBezTo>
                      <a:pt x="1339380" y="278918"/>
                      <a:pt x="1340332" y="272255"/>
                      <a:pt x="1340332" y="250360"/>
                    </a:cubicBezTo>
                    <a:lnTo>
                      <a:pt x="1340332" y="130416"/>
                    </a:lnTo>
                    <a:lnTo>
                      <a:pt x="1340332" y="125656"/>
                    </a:lnTo>
                    <a:lnTo>
                      <a:pt x="1339380" y="125656"/>
                    </a:lnTo>
                    <a:cubicBezTo>
                      <a:pt x="1330812" y="125656"/>
                      <a:pt x="1327956" y="127560"/>
                      <a:pt x="1309870" y="131368"/>
                    </a:cubicBezTo>
                    <a:moveTo>
                      <a:pt x="2367475" y="131368"/>
                    </a:moveTo>
                    <a:cubicBezTo>
                      <a:pt x="2375091" y="118993"/>
                      <a:pt x="2380802" y="106617"/>
                      <a:pt x="2384610" y="93290"/>
                    </a:cubicBezTo>
                    <a:cubicBezTo>
                      <a:pt x="2390322" y="94242"/>
                      <a:pt x="2396033" y="94242"/>
                      <a:pt x="2401745" y="94242"/>
                    </a:cubicBezTo>
                    <a:lnTo>
                      <a:pt x="2408408" y="94242"/>
                    </a:lnTo>
                    <a:lnTo>
                      <a:pt x="2443630" y="94242"/>
                    </a:lnTo>
                    <a:cubicBezTo>
                      <a:pt x="2449342" y="94242"/>
                      <a:pt x="2455053" y="94242"/>
                      <a:pt x="2460765" y="94242"/>
                    </a:cubicBezTo>
                    <a:cubicBezTo>
                      <a:pt x="2507410" y="94242"/>
                      <a:pt x="2531209" y="117089"/>
                      <a:pt x="2531209" y="153262"/>
                    </a:cubicBezTo>
                    <a:cubicBezTo>
                      <a:pt x="2531209" y="176109"/>
                      <a:pt x="2521689" y="194196"/>
                      <a:pt x="2503602" y="203715"/>
                    </a:cubicBezTo>
                    <a:cubicBezTo>
                      <a:pt x="2503602" y="203715"/>
                      <a:pt x="2535968" y="279870"/>
                      <a:pt x="2573094" y="302717"/>
                    </a:cubicBezTo>
                    <a:cubicBezTo>
                      <a:pt x="2570238" y="303669"/>
                      <a:pt x="2566431" y="304621"/>
                      <a:pt x="2561671" y="304621"/>
                    </a:cubicBezTo>
                    <a:cubicBezTo>
                      <a:pt x="2537872" y="304621"/>
                      <a:pt x="2497891" y="283678"/>
                      <a:pt x="2483612" y="257024"/>
                    </a:cubicBezTo>
                    <a:lnTo>
                      <a:pt x="2456005" y="214187"/>
                    </a:lnTo>
                    <a:cubicBezTo>
                      <a:pt x="2450294" y="215138"/>
                      <a:pt x="2452198" y="215138"/>
                      <a:pt x="2446486" y="215138"/>
                    </a:cubicBezTo>
                    <a:lnTo>
                      <a:pt x="2440774" y="215138"/>
                    </a:lnTo>
                    <a:lnTo>
                      <a:pt x="2440774" y="254168"/>
                    </a:lnTo>
                    <a:cubicBezTo>
                      <a:pt x="2440774" y="270351"/>
                      <a:pt x="2443630" y="282726"/>
                      <a:pt x="2449342" y="291294"/>
                    </a:cubicBezTo>
                    <a:lnTo>
                      <a:pt x="2390322" y="291294"/>
                    </a:lnTo>
                    <a:cubicBezTo>
                      <a:pt x="2396985" y="281774"/>
                      <a:pt x="2398889" y="270351"/>
                      <a:pt x="2398889" y="254168"/>
                    </a:cubicBezTo>
                    <a:lnTo>
                      <a:pt x="2398889" y="131368"/>
                    </a:lnTo>
                    <a:lnTo>
                      <a:pt x="2398889" y="125656"/>
                    </a:lnTo>
                    <a:cubicBezTo>
                      <a:pt x="2390322" y="126608"/>
                      <a:pt x="2379850" y="128512"/>
                      <a:pt x="2367475" y="131368"/>
                    </a:cubicBezTo>
                    <a:moveTo>
                      <a:pt x="1830581" y="131368"/>
                    </a:moveTo>
                    <a:cubicBezTo>
                      <a:pt x="1838196" y="118993"/>
                      <a:pt x="1843908" y="106617"/>
                      <a:pt x="1847716" y="93290"/>
                    </a:cubicBezTo>
                    <a:cubicBezTo>
                      <a:pt x="1853427" y="94242"/>
                      <a:pt x="1859139" y="94242"/>
                      <a:pt x="1864851" y="94242"/>
                    </a:cubicBezTo>
                    <a:lnTo>
                      <a:pt x="1871514" y="94242"/>
                    </a:lnTo>
                    <a:lnTo>
                      <a:pt x="1906736" y="94242"/>
                    </a:lnTo>
                    <a:cubicBezTo>
                      <a:pt x="1912448" y="94242"/>
                      <a:pt x="1918159" y="94242"/>
                      <a:pt x="1923871" y="94242"/>
                    </a:cubicBezTo>
                    <a:cubicBezTo>
                      <a:pt x="1970516" y="94242"/>
                      <a:pt x="1994314" y="117089"/>
                      <a:pt x="1994314" y="153262"/>
                    </a:cubicBezTo>
                    <a:cubicBezTo>
                      <a:pt x="1994314" y="176109"/>
                      <a:pt x="1983843" y="194196"/>
                      <a:pt x="1966708" y="203715"/>
                    </a:cubicBezTo>
                    <a:cubicBezTo>
                      <a:pt x="1966708" y="203715"/>
                      <a:pt x="1999074" y="279870"/>
                      <a:pt x="2036200" y="302717"/>
                    </a:cubicBezTo>
                    <a:cubicBezTo>
                      <a:pt x="2033344" y="303669"/>
                      <a:pt x="2029536" y="304621"/>
                      <a:pt x="2025728" y="304621"/>
                    </a:cubicBezTo>
                    <a:cubicBezTo>
                      <a:pt x="2002882" y="304621"/>
                      <a:pt x="1965756" y="283678"/>
                      <a:pt x="1951477" y="257024"/>
                    </a:cubicBezTo>
                    <a:lnTo>
                      <a:pt x="1923871" y="214187"/>
                    </a:lnTo>
                    <a:cubicBezTo>
                      <a:pt x="1918159" y="215138"/>
                      <a:pt x="1915303" y="215138"/>
                      <a:pt x="1909592" y="215138"/>
                    </a:cubicBezTo>
                    <a:lnTo>
                      <a:pt x="1903880" y="215138"/>
                    </a:lnTo>
                    <a:lnTo>
                      <a:pt x="1903880" y="254168"/>
                    </a:lnTo>
                    <a:cubicBezTo>
                      <a:pt x="1903880" y="270351"/>
                      <a:pt x="1906736" y="282726"/>
                      <a:pt x="1912448" y="291294"/>
                    </a:cubicBezTo>
                    <a:lnTo>
                      <a:pt x="1853427" y="291294"/>
                    </a:lnTo>
                    <a:cubicBezTo>
                      <a:pt x="1860091" y="281774"/>
                      <a:pt x="1861995" y="270351"/>
                      <a:pt x="1861995" y="254168"/>
                    </a:cubicBezTo>
                    <a:lnTo>
                      <a:pt x="1861995" y="131368"/>
                    </a:lnTo>
                    <a:lnTo>
                      <a:pt x="1861995" y="125656"/>
                    </a:lnTo>
                    <a:cubicBezTo>
                      <a:pt x="1853427" y="126608"/>
                      <a:pt x="1843908" y="128512"/>
                      <a:pt x="1830581" y="131368"/>
                    </a:cubicBezTo>
                    <a:moveTo>
                      <a:pt x="2977668" y="94242"/>
                    </a:moveTo>
                    <a:lnTo>
                      <a:pt x="2977668" y="94242"/>
                    </a:lnTo>
                    <a:lnTo>
                      <a:pt x="2883426" y="256072"/>
                    </a:lnTo>
                    <a:cubicBezTo>
                      <a:pt x="2889138" y="256072"/>
                      <a:pt x="2889138" y="255120"/>
                      <a:pt x="2894850" y="255120"/>
                    </a:cubicBezTo>
                    <a:cubicBezTo>
                      <a:pt x="2914840" y="255120"/>
                      <a:pt x="2931975" y="256072"/>
                      <a:pt x="2944351" y="256072"/>
                    </a:cubicBezTo>
                    <a:cubicBezTo>
                      <a:pt x="2956726" y="256072"/>
                      <a:pt x="2968149" y="251312"/>
                      <a:pt x="2978620" y="245601"/>
                    </a:cubicBezTo>
                    <a:lnTo>
                      <a:pt x="2971957" y="278918"/>
                    </a:lnTo>
                    <a:cubicBezTo>
                      <a:pt x="2970053" y="289390"/>
                      <a:pt x="2966245" y="291294"/>
                      <a:pt x="2956726" y="291294"/>
                    </a:cubicBezTo>
                    <a:cubicBezTo>
                      <a:pt x="2944351" y="291294"/>
                      <a:pt x="2913889" y="289390"/>
                      <a:pt x="2865340" y="289390"/>
                    </a:cubicBezTo>
                    <a:cubicBezTo>
                      <a:pt x="2847253" y="289390"/>
                      <a:pt x="2829166" y="289390"/>
                      <a:pt x="2811079" y="290342"/>
                    </a:cubicBezTo>
                    <a:lnTo>
                      <a:pt x="2907225" y="128512"/>
                    </a:lnTo>
                    <a:lnTo>
                      <a:pt x="2888186" y="128512"/>
                    </a:lnTo>
                    <a:lnTo>
                      <a:pt x="2871051" y="128512"/>
                    </a:lnTo>
                    <a:lnTo>
                      <a:pt x="2867243" y="128512"/>
                    </a:lnTo>
                    <a:cubicBezTo>
                      <a:pt x="2852964" y="128512"/>
                      <a:pt x="2841541" y="131368"/>
                      <a:pt x="2827262" y="137079"/>
                    </a:cubicBezTo>
                    <a:lnTo>
                      <a:pt x="2836781" y="105665"/>
                    </a:lnTo>
                    <a:cubicBezTo>
                      <a:pt x="2838685" y="98050"/>
                      <a:pt x="2841541" y="94242"/>
                      <a:pt x="2848205" y="94242"/>
                    </a:cubicBezTo>
                    <a:lnTo>
                      <a:pt x="2851061" y="94242"/>
                    </a:lnTo>
                    <a:lnTo>
                      <a:pt x="2977668" y="94242"/>
                    </a:lnTo>
                    <a:close/>
                    <a:moveTo>
                      <a:pt x="2638778" y="94242"/>
                    </a:moveTo>
                    <a:lnTo>
                      <a:pt x="2638778" y="94242"/>
                    </a:lnTo>
                    <a:cubicBezTo>
                      <a:pt x="2633066" y="102810"/>
                      <a:pt x="2630210" y="115185"/>
                      <a:pt x="2630210" y="131368"/>
                    </a:cubicBezTo>
                    <a:lnTo>
                      <a:pt x="2630210" y="253216"/>
                    </a:lnTo>
                    <a:cubicBezTo>
                      <a:pt x="2630210" y="269399"/>
                      <a:pt x="2632114" y="281774"/>
                      <a:pt x="2638778" y="290342"/>
                    </a:cubicBezTo>
                    <a:lnTo>
                      <a:pt x="2576902" y="290342"/>
                    </a:lnTo>
                    <a:cubicBezTo>
                      <a:pt x="2582613" y="280822"/>
                      <a:pt x="2585469" y="269399"/>
                      <a:pt x="2585469" y="253216"/>
                    </a:cubicBezTo>
                    <a:lnTo>
                      <a:pt x="2585469" y="131368"/>
                    </a:lnTo>
                    <a:cubicBezTo>
                      <a:pt x="2585469" y="115185"/>
                      <a:pt x="2583565" y="102810"/>
                      <a:pt x="2576902" y="94242"/>
                    </a:cubicBezTo>
                    <a:lnTo>
                      <a:pt x="2638778" y="94242"/>
                    </a:lnTo>
                    <a:close/>
                    <a:moveTo>
                      <a:pt x="2455053" y="126608"/>
                    </a:moveTo>
                    <a:lnTo>
                      <a:pt x="2440774" y="127560"/>
                    </a:lnTo>
                    <a:lnTo>
                      <a:pt x="2440774" y="181820"/>
                    </a:lnTo>
                    <a:lnTo>
                      <a:pt x="2445534" y="182772"/>
                    </a:lnTo>
                    <a:lnTo>
                      <a:pt x="2453149" y="182772"/>
                    </a:lnTo>
                    <a:cubicBezTo>
                      <a:pt x="2476948" y="182772"/>
                      <a:pt x="2489323" y="172301"/>
                      <a:pt x="2489323" y="154214"/>
                    </a:cubicBezTo>
                    <a:cubicBezTo>
                      <a:pt x="2490275" y="136127"/>
                      <a:pt x="2477900" y="126608"/>
                      <a:pt x="2455053" y="126608"/>
                    </a:cubicBezTo>
                    <a:moveTo>
                      <a:pt x="1918159" y="126608"/>
                    </a:moveTo>
                    <a:lnTo>
                      <a:pt x="1903880" y="127560"/>
                    </a:lnTo>
                    <a:lnTo>
                      <a:pt x="1903880" y="181820"/>
                    </a:lnTo>
                    <a:lnTo>
                      <a:pt x="1908640" y="182772"/>
                    </a:lnTo>
                    <a:lnTo>
                      <a:pt x="1916255" y="182772"/>
                    </a:lnTo>
                    <a:cubicBezTo>
                      <a:pt x="1940054" y="182772"/>
                      <a:pt x="1952429" y="172301"/>
                      <a:pt x="1952429" y="154214"/>
                    </a:cubicBezTo>
                    <a:cubicBezTo>
                      <a:pt x="1953381" y="136127"/>
                      <a:pt x="1941006" y="126608"/>
                      <a:pt x="1918159" y="126608"/>
                    </a:cubicBezTo>
                    <a:moveTo>
                      <a:pt x="1089971" y="128512"/>
                    </a:moveTo>
                    <a:cubicBezTo>
                      <a:pt x="1054750" y="128512"/>
                      <a:pt x="1035711" y="150407"/>
                      <a:pt x="1035711" y="192292"/>
                    </a:cubicBezTo>
                    <a:cubicBezTo>
                      <a:pt x="1035711" y="234177"/>
                      <a:pt x="1054750" y="257024"/>
                      <a:pt x="1089971" y="257024"/>
                    </a:cubicBezTo>
                    <a:cubicBezTo>
                      <a:pt x="1125193" y="257024"/>
                      <a:pt x="1144232" y="234177"/>
                      <a:pt x="1144232" y="192292"/>
                    </a:cubicBezTo>
                    <a:cubicBezTo>
                      <a:pt x="1144232" y="150407"/>
                      <a:pt x="1124241" y="128512"/>
                      <a:pt x="1089971" y="128512"/>
                    </a:cubicBezTo>
                    <a:moveTo>
                      <a:pt x="3495524" y="386488"/>
                    </a:moveTo>
                    <a:lnTo>
                      <a:pt x="117089" y="386488"/>
                    </a:lnTo>
                    <a:cubicBezTo>
                      <a:pt x="112329" y="417902"/>
                      <a:pt x="83771" y="433133"/>
                      <a:pt x="83771" y="433133"/>
                    </a:cubicBezTo>
                    <a:cubicBezTo>
                      <a:pt x="83771" y="448364"/>
                      <a:pt x="69492" y="460739"/>
                      <a:pt x="69492" y="460739"/>
                    </a:cubicBezTo>
                    <a:cubicBezTo>
                      <a:pt x="99954" y="473114"/>
                      <a:pt x="82819" y="503576"/>
                      <a:pt x="82819" y="503576"/>
                    </a:cubicBezTo>
                    <a:cubicBezTo>
                      <a:pt x="105665" y="514999"/>
                      <a:pt x="104713" y="534038"/>
                      <a:pt x="104713" y="534038"/>
                    </a:cubicBezTo>
                    <a:cubicBezTo>
                      <a:pt x="136127" y="569260"/>
                      <a:pt x="95194" y="594011"/>
                      <a:pt x="95194" y="594011"/>
                    </a:cubicBezTo>
                    <a:cubicBezTo>
                      <a:pt x="94242" y="630184"/>
                      <a:pt x="60924" y="634944"/>
                      <a:pt x="60924" y="634944"/>
                    </a:cubicBezTo>
                    <a:cubicBezTo>
                      <a:pt x="82819" y="689205"/>
                      <a:pt x="35222" y="699676"/>
                      <a:pt x="35222" y="699676"/>
                    </a:cubicBezTo>
                    <a:lnTo>
                      <a:pt x="27606" y="710147"/>
                    </a:lnTo>
                    <a:cubicBezTo>
                      <a:pt x="25702" y="710147"/>
                      <a:pt x="24750" y="710147"/>
                      <a:pt x="22847" y="710147"/>
                    </a:cubicBezTo>
                    <a:cubicBezTo>
                      <a:pt x="12375" y="710147"/>
                      <a:pt x="8567" y="713955"/>
                      <a:pt x="8567" y="713955"/>
                    </a:cubicBezTo>
                    <a:lnTo>
                      <a:pt x="2856" y="731090"/>
                    </a:lnTo>
                    <a:cubicBezTo>
                      <a:pt x="5712" y="740609"/>
                      <a:pt x="3808" y="749177"/>
                      <a:pt x="0" y="754889"/>
                    </a:cubicBezTo>
                    <a:lnTo>
                      <a:pt x="3495524" y="754889"/>
                    </a:lnTo>
                    <a:lnTo>
                      <a:pt x="3495524" y="386488"/>
                    </a:lnTo>
                    <a:close/>
                    <a:moveTo>
                      <a:pt x="2469333" y="626377"/>
                    </a:moveTo>
                    <a:cubicBezTo>
                      <a:pt x="2487419" y="626377"/>
                      <a:pt x="2497891" y="615905"/>
                      <a:pt x="2497891" y="605434"/>
                    </a:cubicBezTo>
                    <a:cubicBezTo>
                      <a:pt x="2497891" y="575924"/>
                      <a:pt x="2416024" y="570212"/>
                      <a:pt x="2416024" y="515951"/>
                    </a:cubicBezTo>
                    <a:cubicBezTo>
                      <a:pt x="2416024" y="487393"/>
                      <a:pt x="2443630" y="460739"/>
                      <a:pt x="2489323" y="460739"/>
                    </a:cubicBezTo>
                    <a:cubicBezTo>
                      <a:pt x="2519785" y="460739"/>
                      <a:pt x="2540728" y="466450"/>
                      <a:pt x="2540728" y="474066"/>
                    </a:cubicBezTo>
                    <a:lnTo>
                      <a:pt x="2538824" y="479778"/>
                    </a:lnTo>
                    <a:lnTo>
                      <a:pt x="2531209" y="506432"/>
                    </a:lnTo>
                    <a:cubicBezTo>
                      <a:pt x="2515978" y="495961"/>
                      <a:pt x="2496939" y="494057"/>
                      <a:pt x="2483612" y="494057"/>
                    </a:cubicBezTo>
                    <a:cubicBezTo>
                      <a:pt x="2469333" y="494057"/>
                      <a:pt x="2462669" y="498817"/>
                      <a:pt x="2460765" y="508336"/>
                    </a:cubicBezTo>
                    <a:cubicBezTo>
                      <a:pt x="2458861" y="519759"/>
                      <a:pt x="2471237" y="526423"/>
                      <a:pt x="2490275" y="537846"/>
                    </a:cubicBezTo>
                    <a:cubicBezTo>
                      <a:pt x="2520737" y="554981"/>
                      <a:pt x="2545488" y="558789"/>
                      <a:pt x="2546440" y="602578"/>
                    </a:cubicBezTo>
                    <a:cubicBezTo>
                      <a:pt x="2546440" y="634944"/>
                      <a:pt x="2517882" y="662550"/>
                      <a:pt x="2468381" y="662550"/>
                    </a:cubicBezTo>
                    <a:cubicBezTo>
                      <a:pt x="2434111" y="662550"/>
                      <a:pt x="2410312" y="655887"/>
                      <a:pt x="2410312" y="643511"/>
                    </a:cubicBezTo>
                    <a:lnTo>
                      <a:pt x="2410312" y="642559"/>
                    </a:lnTo>
                    <a:lnTo>
                      <a:pt x="2414120" y="606386"/>
                    </a:lnTo>
                    <a:cubicBezTo>
                      <a:pt x="2428399" y="620665"/>
                      <a:pt x="2449342" y="626377"/>
                      <a:pt x="2469333" y="626377"/>
                    </a:cubicBezTo>
                    <a:moveTo>
                      <a:pt x="2864388" y="663502"/>
                    </a:moveTo>
                    <a:cubicBezTo>
                      <a:pt x="2799656" y="663502"/>
                      <a:pt x="2764434" y="627329"/>
                      <a:pt x="2764434" y="561645"/>
                    </a:cubicBezTo>
                    <a:cubicBezTo>
                      <a:pt x="2764434" y="495961"/>
                      <a:pt x="2799656" y="459787"/>
                      <a:pt x="2864388" y="459787"/>
                    </a:cubicBezTo>
                    <a:cubicBezTo>
                      <a:pt x="2929119" y="459787"/>
                      <a:pt x="2964341" y="495961"/>
                      <a:pt x="2964341" y="561645"/>
                    </a:cubicBezTo>
                    <a:cubicBezTo>
                      <a:pt x="2964341" y="627329"/>
                      <a:pt x="2929119" y="663502"/>
                      <a:pt x="2864388" y="663502"/>
                    </a:cubicBezTo>
                    <a:moveTo>
                      <a:pt x="2675904" y="663502"/>
                    </a:moveTo>
                    <a:cubicBezTo>
                      <a:pt x="2613076" y="663502"/>
                      <a:pt x="2576902" y="626377"/>
                      <a:pt x="2576902" y="562597"/>
                    </a:cubicBezTo>
                    <a:cubicBezTo>
                      <a:pt x="2576902" y="499768"/>
                      <a:pt x="2614028" y="460739"/>
                      <a:pt x="2674952" y="460739"/>
                    </a:cubicBezTo>
                    <a:cubicBezTo>
                      <a:pt x="2710173" y="460739"/>
                      <a:pt x="2737780" y="471210"/>
                      <a:pt x="2737780" y="477874"/>
                    </a:cubicBezTo>
                    <a:lnTo>
                      <a:pt x="2736828" y="481682"/>
                    </a:lnTo>
                    <a:lnTo>
                      <a:pt x="2726356" y="514047"/>
                    </a:lnTo>
                    <a:cubicBezTo>
                      <a:pt x="2713029" y="503576"/>
                      <a:pt x="2695894" y="497865"/>
                      <a:pt x="2679711" y="497865"/>
                    </a:cubicBezTo>
                    <a:cubicBezTo>
                      <a:pt x="2644489" y="497865"/>
                      <a:pt x="2622595" y="521663"/>
                      <a:pt x="2622595" y="562597"/>
                    </a:cubicBezTo>
                    <a:cubicBezTo>
                      <a:pt x="2622595" y="602578"/>
                      <a:pt x="2644489" y="625425"/>
                      <a:pt x="2678759" y="625425"/>
                    </a:cubicBezTo>
                    <a:cubicBezTo>
                      <a:pt x="2700654" y="625425"/>
                      <a:pt x="2721597" y="616857"/>
                      <a:pt x="2734924" y="603530"/>
                    </a:cubicBezTo>
                    <a:lnTo>
                      <a:pt x="2734924" y="639704"/>
                    </a:lnTo>
                    <a:lnTo>
                      <a:pt x="2732068" y="650175"/>
                    </a:lnTo>
                    <a:cubicBezTo>
                      <a:pt x="2728260" y="654935"/>
                      <a:pt x="2706366" y="663502"/>
                      <a:pt x="2675904" y="663502"/>
                    </a:cubicBezTo>
                    <a:moveTo>
                      <a:pt x="1766801" y="663502"/>
                    </a:moveTo>
                    <a:cubicBezTo>
                      <a:pt x="1702069" y="663502"/>
                      <a:pt x="1666847" y="627329"/>
                      <a:pt x="1666847" y="561645"/>
                    </a:cubicBezTo>
                    <a:cubicBezTo>
                      <a:pt x="1666847" y="495961"/>
                      <a:pt x="1702069" y="459787"/>
                      <a:pt x="1766801" y="459787"/>
                    </a:cubicBezTo>
                    <a:cubicBezTo>
                      <a:pt x="1831533" y="459787"/>
                      <a:pt x="1866755" y="495961"/>
                      <a:pt x="1866755" y="561645"/>
                    </a:cubicBezTo>
                    <a:cubicBezTo>
                      <a:pt x="1865803" y="627329"/>
                      <a:pt x="1830581" y="663502"/>
                      <a:pt x="1766801" y="663502"/>
                    </a:cubicBezTo>
                    <a:moveTo>
                      <a:pt x="595914" y="663502"/>
                    </a:moveTo>
                    <a:cubicBezTo>
                      <a:pt x="531182" y="663502"/>
                      <a:pt x="495961" y="627329"/>
                      <a:pt x="495961" y="561645"/>
                    </a:cubicBezTo>
                    <a:cubicBezTo>
                      <a:pt x="495961" y="495961"/>
                      <a:pt x="531182" y="459787"/>
                      <a:pt x="595914" y="459787"/>
                    </a:cubicBezTo>
                    <a:cubicBezTo>
                      <a:pt x="660646" y="459787"/>
                      <a:pt x="695868" y="495961"/>
                      <a:pt x="695868" y="561645"/>
                    </a:cubicBezTo>
                    <a:cubicBezTo>
                      <a:pt x="694916" y="627329"/>
                      <a:pt x="660646" y="663502"/>
                      <a:pt x="595914" y="663502"/>
                    </a:cubicBezTo>
                    <a:moveTo>
                      <a:pt x="386488" y="663502"/>
                    </a:moveTo>
                    <a:cubicBezTo>
                      <a:pt x="321756" y="663502"/>
                      <a:pt x="282726" y="625425"/>
                      <a:pt x="282726" y="561645"/>
                    </a:cubicBezTo>
                    <a:cubicBezTo>
                      <a:pt x="282726" y="500720"/>
                      <a:pt x="323660" y="460739"/>
                      <a:pt x="388391" y="460739"/>
                    </a:cubicBezTo>
                    <a:cubicBezTo>
                      <a:pt x="409334" y="460739"/>
                      <a:pt x="429325" y="465499"/>
                      <a:pt x="445508" y="472162"/>
                    </a:cubicBezTo>
                    <a:cubicBezTo>
                      <a:pt x="453123" y="475018"/>
                      <a:pt x="453123" y="475970"/>
                      <a:pt x="453123" y="481682"/>
                    </a:cubicBezTo>
                    <a:lnTo>
                      <a:pt x="452172" y="484538"/>
                    </a:lnTo>
                    <a:lnTo>
                      <a:pt x="442652" y="513096"/>
                    </a:lnTo>
                    <a:cubicBezTo>
                      <a:pt x="430277" y="503576"/>
                      <a:pt x="410286" y="497865"/>
                      <a:pt x="393151" y="497865"/>
                    </a:cubicBezTo>
                    <a:cubicBezTo>
                      <a:pt x="354122" y="497865"/>
                      <a:pt x="331275" y="521663"/>
                      <a:pt x="331275" y="562597"/>
                    </a:cubicBezTo>
                    <a:cubicBezTo>
                      <a:pt x="331275" y="601626"/>
                      <a:pt x="352218" y="625425"/>
                      <a:pt x="382680" y="625425"/>
                    </a:cubicBezTo>
                    <a:cubicBezTo>
                      <a:pt x="396007" y="625425"/>
                      <a:pt x="404575" y="623521"/>
                      <a:pt x="408382" y="619713"/>
                    </a:cubicBezTo>
                    <a:lnTo>
                      <a:pt x="409334" y="617809"/>
                    </a:lnTo>
                    <a:lnTo>
                      <a:pt x="409334" y="587347"/>
                    </a:lnTo>
                    <a:lnTo>
                      <a:pt x="409334" y="582587"/>
                    </a:lnTo>
                    <a:lnTo>
                      <a:pt x="408382" y="582587"/>
                    </a:lnTo>
                    <a:cubicBezTo>
                      <a:pt x="398863" y="582587"/>
                      <a:pt x="385536" y="584491"/>
                      <a:pt x="367449" y="588299"/>
                    </a:cubicBezTo>
                    <a:cubicBezTo>
                      <a:pt x="375064" y="575924"/>
                      <a:pt x="380776" y="563549"/>
                      <a:pt x="384584" y="550221"/>
                    </a:cubicBezTo>
                    <a:cubicBezTo>
                      <a:pt x="390295" y="551173"/>
                      <a:pt x="396007" y="551173"/>
                      <a:pt x="401719" y="551173"/>
                    </a:cubicBezTo>
                    <a:lnTo>
                      <a:pt x="408382" y="551173"/>
                    </a:lnTo>
                    <a:lnTo>
                      <a:pt x="459787" y="551173"/>
                    </a:lnTo>
                    <a:cubicBezTo>
                      <a:pt x="459787" y="551173"/>
                      <a:pt x="451220" y="562597"/>
                      <a:pt x="451220" y="589251"/>
                    </a:cubicBezTo>
                    <a:lnTo>
                      <a:pt x="451220" y="649223"/>
                    </a:lnTo>
                    <a:cubicBezTo>
                      <a:pt x="434085" y="658743"/>
                      <a:pt x="408382" y="663502"/>
                      <a:pt x="386488" y="663502"/>
                    </a:cubicBezTo>
                    <a:moveTo>
                      <a:pt x="714907" y="498817"/>
                    </a:moveTo>
                    <a:cubicBezTo>
                      <a:pt x="722522" y="486441"/>
                      <a:pt x="728234" y="474066"/>
                      <a:pt x="732042" y="460739"/>
                    </a:cubicBezTo>
                    <a:cubicBezTo>
                      <a:pt x="737754" y="461691"/>
                      <a:pt x="743465" y="461691"/>
                      <a:pt x="749177" y="461691"/>
                    </a:cubicBezTo>
                    <a:lnTo>
                      <a:pt x="755840" y="461691"/>
                    </a:lnTo>
                    <a:lnTo>
                      <a:pt x="781543" y="461691"/>
                    </a:lnTo>
                    <a:lnTo>
                      <a:pt x="785351" y="461691"/>
                    </a:lnTo>
                    <a:cubicBezTo>
                      <a:pt x="788206" y="461691"/>
                      <a:pt x="796774" y="461691"/>
                      <a:pt x="805341" y="461691"/>
                    </a:cubicBezTo>
                    <a:cubicBezTo>
                      <a:pt x="813909" y="461691"/>
                      <a:pt x="824380" y="461691"/>
                      <a:pt x="831996" y="461691"/>
                    </a:cubicBezTo>
                    <a:cubicBezTo>
                      <a:pt x="864361" y="461691"/>
                      <a:pt x="885304" y="482634"/>
                      <a:pt x="885304" y="511192"/>
                    </a:cubicBezTo>
                    <a:cubicBezTo>
                      <a:pt x="885304" y="530231"/>
                      <a:pt x="876737" y="545462"/>
                      <a:pt x="861506" y="554029"/>
                    </a:cubicBezTo>
                    <a:cubicBezTo>
                      <a:pt x="880545" y="563549"/>
                      <a:pt x="891016" y="579732"/>
                      <a:pt x="891016" y="599722"/>
                    </a:cubicBezTo>
                    <a:cubicBezTo>
                      <a:pt x="891016" y="636848"/>
                      <a:pt x="863409" y="660647"/>
                      <a:pt x="810101" y="660647"/>
                    </a:cubicBezTo>
                    <a:cubicBezTo>
                      <a:pt x="796774" y="660647"/>
                      <a:pt x="774879" y="658743"/>
                      <a:pt x="759648" y="658743"/>
                    </a:cubicBezTo>
                    <a:cubicBezTo>
                      <a:pt x="756792" y="658743"/>
                      <a:pt x="750129" y="658743"/>
                      <a:pt x="741561" y="659695"/>
                    </a:cubicBezTo>
                    <a:cubicBezTo>
                      <a:pt x="747273" y="649223"/>
                      <a:pt x="748225" y="638752"/>
                      <a:pt x="748225" y="628280"/>
                    </a:cubicBezTo>
                    <a:lnTo>
                      <a:pt x="748225" y="493105"/>
                    </a:lnTo>
                    <a:cubicBezTo>
                      <a:pt x="740609" y="494057"/>
                      <a:pt x="729186" y="495009"/>
                      <a:pt x="714907" y="498817"/>
                    </a:cubicBezTo>
                    <a:moveTo>
                      <a:pt x="1404112" y="500720"/>
                    </a:moveTo>
                    <a:cubicBezTo>
                      <a:pt x="1411727" y="488345"/>
                      <a:pt x="1417439" y="475970"/>
                      <a:pt x="1421246" y="462643"/>
                    </a:cubicBezTo>
                    <a:cubicBezTo>
                      <a:pt x="1426958" y="463595"/>
                      <a:pt x="1432670" y="463595"/>
                      <a:pt x="1438382" y="463595"/>
                    </a:cubicBezTo>
                    <a:lnTo>
                      <a:pt x="1445045" y="463595"/>
                    </a:lnTo>
                    <a:lnTo>
                      <a:pt x="1470747" y="463595"/>
                    </a:lnTo>
                    <a:lnTo>
                      <a:pt x="1484075" y="463595"/>
                    </a:lnTo>
                    <a:lnTo>
                      <a:pt x="1579269" y="594962"/>
                    </a:lnTo>
                    <a:lnTo>
                      <a:pt x="1579269" y="500720"/>
                    </a:lnTo>
                    <a:cubicBezTo>
                      <a:pt x="1579269" y="484538"/>
                      <a:pt x="1576413" y="472162"/>
                      <a:pt x="1570701" y="463595"/>
                    </a:cubicBezTo>
                    <a:lnTo>
                      <a:pt x="1630673" y="463595"/>
                    </a:lnTo>
                    <a:cubicBezTo>
                      <a:pt x="1624010" y="473114"/>
                      <a:pt x="1622106" y="485489"/>
                      <a:pt x="1622106" y="500720"/>
                    </a:cubicBezTo>
                    <a:lnTo>
                      <a:pt x="1622106" y="632088"/>
                    </a:lnTo>
                    <a:cubicBezTo>
                      <a:pt x="1622106" y="641608"/>
                      <a:pt x="1623058" y="651127"/>
                      <a:pt x="1624010" y="659695"/>
                    </a:cubicBezTo>
                    <a:lnTo>
                      <a:pt x="1582124" y="659695"/>
                    </a:lnTo>
                    <a:lnTo>
                      <a:pt x="1480267" y="519759"/>
                    </a:lnTo>
                    <a:lnTo>
                      <a:pt x="1480267" y="622569"/>
                    </a:lnTo>
                    <a:cubicBezTo>
                      <a:pt x="1480267" y="637800"/>
                      <a:pt x="1482171" y="649223"/>
                      <a:pt x="1487882" y="659695"/>
                    </a:cubicBezTo>
                    <a:lnTo>
                      <a:pt x="1427910" y="659695"/>
                    </a:lnTo>
                    <a:cubicBezTo>
                      <a:pt x="1434574" y="650175"/>
                      <a:pt x="1436478" y="637800"/>
                      <a:pt x="1436478" y="622569"/>
                    </a:cubicBezTo>
                    <a:lnTo>
                      <a:pt x="1436478" y="500720"/>
                    </a:lnTo>
                    <a:lnTo>
                      <a:pt x="1436478" y="494057"/>
                    </a:lnTo>
                    <a:cubicBezTo>
                      <a:pt x="1428862" y="495961"/>
                      <a:pt x="1418391" y="497865"/>
                      <a:pt x="1404112" y="500720"/>
                    </a:cubicBezTo>
                    <a:moveTo>
                      <a:pt x="1032855" y="500720"/>
                    </a:moveTo>
                    <a:cubicBezTo>
                      <a:pt x="1040470" y="488345"/>
                      <a:pt x="1046182" y="475970"/>
                      <a:pt x="1049990" y="462643"/>
                    </a:cubicBezTo>
                    <a:cubicBezTo>
                      <a:pt x="1055702" y="463595"/>
                      <a:pt x="1061413" y="463595"/>
                      <a:pt x="1067125" y="463595"/>
                    </a:cubicBezTo>
                    <a:lnTo>
                      <a:pt x="1073788" y="463595"/>
                    </a:lnTo>
                    <a:lnTo>
                      <a:pt x="1099491" y="463595"/>
                    </a:lnTo>
                    <a:lnTo>
                      <a:pt x="1164223" y="463595"/>
                    </a:lnTo>
                    <a:cubicBezTo>
                      <a:pt x="1173742" y="463595"/>
                      <a:pt x="1177550" y="464547"/>
                      <a:pt x="1177550" y="472162"/>
                    </a:cubicBezTo>
                    <a:lnTo>
                      <a:pt x="1168982" y="501672"/>
                    </a:lnTo>
                    <a:cubicBezTo>
                      <a:pt x="1161367" y="497865"/>
                      <a:pt x="1152800" y="497865"/>
                      <a:pt x="1142328" y="497865"/>
                    </a:cubicBezTo>
                    <a:lnTo>
                      <a:pt x="1108058" y="497865"/>
                    </a:lnTo>
                    <a:lnTo>
                      <a:pt x="1108058" y="539750"/>
                    </a:lnTo>
                    <a:lnTo>
                      <a:pt x="1151848" y="539750"/>
                    </a:lnTo>
                    <a:cubicBezTo>
                      <a:pt x="1158511" y="539750"/>
                      <a:pt x="1164223" y="539750"/>
                      <a:pt x="1169934" y="537846"/>
                    </a:cubicBezTo>
                    <a:lnTo>
                      <a:pt x="1162319" y="574972"/>
                    </a:lnTo>
                    <a:cubicBezTo>
                      <a:pt x="1155655" y="574020"/>
                      <a:pt x="1149944" y="573068"/>
                      <a:pt x="1144232" y="573068"/>
                    </a:cubicBezTo>
                    <a:lnTo>
                      <a:pt x="1108058" y="573068"/>
                    </a:lnTo>
                    <a:lnTo>
                      <a:pt x="1108058" y="624473"/>
                    </a:lnTo>
                    <a:lnTo>
                      <a:pt x="1157559" y="624473"/>
                    </a:lnTo>
                    <a:cubicBezTo>
                      <a:pt x="1169934" y="624473"/>
                      <a:pt x="1179454" y="623521"/>
                      <a:pt x="1185165" y="620665"/>
                    </a:cubicBezTo>
                    <a:lnTo>
                      <a:pt x="1179454" y="647319"/>
                    </a:lnTo>
                    <a:cubicBezTo>
                      <a:pt x="1177550" y="658743"/>
                      <a:pt x="1175646" y="659695"/>
                      <a:pt x="1162319" y="659695"/>
                    </a:cubicBezTo>
                    <a:cubicBezTo>
                      <a:pt x="1151848" y="659695"/>
                      <a:pt x="1124241" y="658743"/>
                      <a:pt x="1095683" y="658743"/>
                    </a:cubicBezTo>
                    <a:cubicBezTo>
                      <a:pt x="1085212" y="658743"/>
                      <a:pt x="1071885" y="658743"/>
                      <a:pt x="1055702" y="659695"/>
                    </a:cubicBezTo>
                    <a:cubicBezTo>
                      <a:pt x="1062365" y="647319"/>
                      <a:pt x="1063317" y="634944"/>
                      <a:pt x="1063317" y="622569"/>
                    </a:cubicBezTo>
                    <a:lnTo>
                      <a:pt x="1063317" y="498817"/>
                    </a:lnTo>
                    <a:lnTo>
                      <a:pt x="1063317" y="494057"/>
                    </a:lnTo>
                    <a:cubicBezTo>
                      <a:pt x="1055702" y="495961"/>
                      <a:pt x="1045230" y="497865"/>
                      <a:pt x="1032855" y="500720"/>
                    </a:cubicBezTo>
                    <a:moveTo>
                      <a:pt x="1966708" y="500720"/>
                    </a:moveTo>
                    <a:cubicBezTo>
                      <a:pt x="1974324" y="488345"/>
                      <a:pt x="1980035" y="475970"/>
                      <a:pt x="1983843" y="462643"/>
                    </a:cubicBezTo>
                    <a:cubicBezTo>
                      <a:pt x="1989555" y="463595"/>
                      <a:pt x="1995266" y="463595"/>
                      <a:pt x="2000978" y="463595"/>
                    </a:cubicBezTo>
                    <a:lnTo>
                      <a:pt x="2007642" y="463595"/>
                    </a:lnTo>
                    <a:lnTo>
                      <a:pt x="2056191" y="463595"/>
                    </a:lnTo>
                    <a:cubicBezTo>
                      <a:pt x="2056191" y="463595"/>
                      <a:pt x="2034296" y="488345"/>
                      <a:pt x="2094268" y="587347"/>
                    </a:cubicBezTo>
                    <a:lnTo>
                      <a:pt x="2138058" y="479778"/>
                    </a:lnTo>
                    <a:cubicBezTo>
                      <a:pt x="2140913" y="473114"/>
                      <a:pt x="2141865" y="468354"/>
                      <a:pt x="2141865" y="463595"/>
                    </a:cubicBezTo>
                    <a:lnTo>
                      <a:pt x="2198982" y="463595"/>
                    </a:lnTo>
                    <a:cubicBezTo>
                      <a:pt x="2192318" y="471210"/>
                      <a:pt x="2184703" y="481682"/>
                      <a:pt x="2177087" y="496913"/>
                    </a:cubicBezTo>
                    <a:lnTo>
                      <a:pt x="2094268" y="663502"/>
                    </a:lnTo>
                    <a:lnTo>
                      <a:pt x="2086652" y="663502"/>
                    </a:lnTo>
                    <a:cubicBezTo>
                      <a:pt x="2086652" y="663502"/>
                      <a:pt x="2019065" y="561645"/>
                      <a:pt x="2007642" y="495009"/>
                    </a:cubicBezTo>
                    <a:lnTo>
                      <a:pt x="2006690" y="495009"/>
                    </a:lnTo>
                    <a:cubicBezTo>
                      <a:pt x="1998122" y="495009"/>
                      <a:pt x="1984795" y="495961"/>
                      <a:pt x="1966708" y="500720"/>
                    </a:cubicBezTo>
                    <a:moveTo>
                      <a:pt x="2216116" y="500720"/>
                    </a:moveTo>
                    <a:cubicBezTo>
                      <a:pt x="2223732" y="487393"/>
                      <a:pt x="2229444" y="475970"/>
                      <a:pt x="2233252" y="462643"/>
                    </a:cubicBezTo>
                    <a:cubicBezTo>
                      <a:pt x="2238963" y="463595"/>
                      <a:pt x="2244675" y="463595"/>
                      <a:pt x="2250386" y="463595"/>
                    </a:cubicBezTo>
                    <a:lnTo>
                      <a:pt x="2257050" y="463595"/>
                    </a:lnTo>
                    <a:lnTo>
                      <a:pt x="2321782" y="463595"/>
                    </a:lnTo>
                    <a:cubicBezTo>
                      <a:pt x="2357004" y="510240"/>
                      <a:pt x="2379850" y="578780"/>
                      <a:pt x="2382706" y="659695"/>
                    </a:cubicBezTo>
                    <a:lnTo>
                      <a:pt x="2330349" y="659695"/>
                    </a:lnTo>
                    <a:cubicBezTo>
                      <a:pt x="2336061" y="637800"/>
                      <a:pt x="2333205" y="618761"/>
                      <a:pt x="2332253" y="605434"/>
                    </a:cubicBezTo>
                    <a:lnTo>
                      <a:pt x="2291320" y="625425"/>
                    </a:lnTo>
                    <a:lnTo>
                      <a:pt x="2248482" y="603530"/>
                    </a:lnTo>
                    <a:cubicBezTo>
                      <a:pt x="2245627" y="617809"/>
                      <a:pt x="2242771" y="635896"/>
                      <a:pt x="2246579" y="659695"/>
                    </a:cubicBezTo>
                    <a:lnTo>
                      <a:pt x="2197078" y="659695"/>
                    </a:lnTo>
                    <a:lnTo>
                      <a:pt x="2197078" y="654935"/>
                    </a:lnTo>
                    <a:cubicBezTo>
                      <a:pt x="2197078" y="595914"/>
                      <a:pt x="2218972" y="541654"/>
                      <a:pt x="2261810" y="494057"/>
                    </a:cubicBezTo>
                    <a:lnTo>
                      <a:pt x="2257050" y="494057"/>
                    </a:lnTo>
                    <a:cubicBezTo>
                      <a:pt x="2248482" y="495009"/>
                      <a:pt x="2234203" y="496913"/>
                      <a:pt x="2216116" y="500720"/>
                    </a:cubicBezTo>
                    <a:moveTo>
                      <a:pt x="1205156" y="500720"/>
                    </a:moveTo>
                    <a:cubicBezTo>
                      <a:pt x="1212772" y="488345"/>
                      <a:pt x="1218483" y="475970"/>
                      <a:pt x="1222291" y="462643"/>
                    </a:cubicBezTo>
                    <a:cubicBezTo>
                      <a:pt x="1228003" y="463595"/>
                      <a:pt x="1233714" y="463595"/>
                      <a:pt x="1239426" y="463595"/>
                    </a:cubicBezTo>
                    <a:lnTo>
                      <a:pt x="1246090" y="463595"/>
                    </a:lnTo>
                    <a:lnTo>
                      <a:pt x="1281311" y="463595"/>
                    </a:lnTo>
                    <a:cubicBezTo>
                      <a:pt x="1287023" y="463595"/>
                      <a:pt x="1292735" y="463595"/>
                      <a:pt x="1298446" y="463595"/>
                    </a:cubicBezTo>
                    <a:cubicBezTo>
                      <a:pt x="1345091" y="463595"/>
                      <a:pt x="1368890" y="487393"/>
                      <a:pt x="1368890" y="522615"/>
                    </a:cubicBezTo>
                    <a:cubicBezTo>
                      <a:pt x="1368890" y="545462"/>
                      <a:pt x="1358418" y="563549"/>
                      <a:pt x="1341284" y="573068"/>
                    </a:cubicBezTo>
                    <a:cubicBezTo>
                      <a:pt x="1341284" y="573068"/>
                      <a:pt x="1373649" y="649223"/>
                      <a:pt x="1410775" y="672070"/>
                    </a:cubicBezTo>
                    <a:cubicBezTo>
                      <a:pt x="1407919" y="673022"/>
                      <a:pt x="1404112" y="673974"/>
                      <a:pt x="1399352" y="673974"/>
                    </a:cubicBezTo>
                    <a:cubicBezTo>
                      <a:pt x="1375553" y="673974"/>
                      <a:pt x="1335572" y="653031"/>
                      <a:pt x="1321293" y="626377"/>
                    </a:cubicBezTo>
                    <a:lnTo>
                      <a:pt x="1293687" y="583539"/>
                    </a:lnTo>
                    <a:cubicBezTo>
                      <a:pt x="1287975" y="584491"/>
                      <a:pt x="1289879" y="584491"/>
                      <a:pt x="1284167" y="584491"/>
                    </a:cubicBezTo>
                    <a:lnTo>
                      <a:pt x="1278455" y="584491"/>
                    </a:lnTo>
                    <a:lnTo>
                      <a:pt x="1278455" y="623521"/>
                    </a:lnTo>
                    <a:cubicBezTo>
                      <a:pt x="1278455" y="639704"/>
                      <a:pt x="1281311" y="652079"/>
                      <a:pt x="1287023" y="660647"/>
                    </a:cubicBezTo>
                    <a:lnTo>
                      <a:pt x="1228003" y="660647"/>
                    </a:lnTo>
                    <a:cubicBezTo>
                      <a:pt x="1234666" y="651127"/>
                      <a:pt x="1236570" y="639704"/>
                      <a:pt x="1236570" y="623521"/>
                    </a:cubicBezTo>
                    <a:lnTo>
                      <a:pt x="1236570" y="500720"/>
                    </a:lnTo>
                    <a:lnTo>
                      <a:pt x="1236570" y="495009"/>
                    </a:lnTo>
                    <a:cubicBezTo>
                      <a:pt x="1228003" y="496913"/>
                      <a:pt x="1217531" y="497865"/>
                      <a:pt x="1205156" y="500720"/>
                    </a:cubicBezTo>
                    <a:moveTo>
                      <a:pt x="1001441" y="463595"/>
                    </a:moveTo>
                    <a:lnTo>
                      <a:pt x="1001441" y="463595"/>
                    </a:lnTo>
                    <a:cubicBezTo>
                      <a:pt x="995729" y="472162"/>
                      <a:pt x="992873" y="484538"/>
                      <a:pt x="992873" y="500720"/>
                    </a:cubicBezTo>
                    <a:lnTo>
                      <a:pt x="992873" y="622569"/>
                    </a:lnTo>
                    <a:cubicBezTo>
                      <a:pt x="992873" y="638752"/>
                      <a:pt x="994777" y="651127"/>
                      <a:pt x="1001441" y="659695"/>
                    </a:cubicBezTo>
                    <a:lnTo>
                      <a:pt x="939565" y="659695"/>
                    </a:lnTo>
                    <a:cubicBezTo>
                      <a:pt x="945276" y="650175"/>
                      <a:pt x="948132" y="638752"/>
                      <a:pt x="948132" y="622569"/>
                    </a:cubicBezTo>
                    <a:lnTo>
                      <a:pt x="948132" y="500720"/>
                    </a:lnTo>
                    <a:cubicBezTo>
                      <a:pt x="948132" y="484538"/>
                      <a:pt x="946228" y="472162"/>
                      <a:pt x="939565" y="463595"/>
                    </a:cubicBezTo>
                    <a:lnTo>
                      <a:pt x="1001441" y="463595"/>
                    </a:lnTo>
                    <a:close/>
                    <a:moveTo>
                      <a:pt x="816764" y="494057"/>
                    </a:moveTo>
                    <a:cubicBezTo>
                      <a:pt x="810101" y="494057"/>
                      <a:pt x="797726" y="495009"/>
                      <a:pt x="792014" y="498817"/>
                    </a:cubicBezTo>
                    <a:lnTo>
                      <a:pt x="792014" y="541654"/>
                    </a:lnTo>
                    <a:lnTo>
                      <a:pt x="809149" y="542606"/>
                    </a:lnTo>
                    <a:cubicBezTo>
                      <a:pt x="831996" y="542606"/>
                      <a:pt x="843419" y="534990"/>
                      <a:pt x="843419" y="517855"/>
                    </a:cubicBezTo>
                    <a:cubicBezTo>
                      <a:pt x="843419" y="503576"/>
                      <a:pt x="832948" y="494057"/>
                      <a:pt x="816764" y="494057"/>
                    </a:cubicBezTo>
                    <a:moveTo>
                      <a:pt x="1292735" y="495961"/>
                    </a:moveTo>
                    <a:lnTo>
                      <a:pt x="1278455" y="496913"/>
                    </a:lnTo>
                    <a:lnTo>
                      <a:pt x="1278455" y="551173"/>
                    </a:lnTo>
                    <a:lnTo>
                      <a:pt x="1283215" y="552125"/>
                    </a:lnTo>
                    <a:lnTo>
                      <a:pt x="1290831" y="552125"/>
                    </a:lnTo>
                    <a:cubicBezTo>
                      <a:pt x="1314629" y="552125"/>
                      <a:pt x="1327004" y="541654"/>
                      <a:pt x="1327004" y="523567"/>
                    </a:cubicBezTo>
                    <a:cubicBezTo>
                      <a:pt x="1327004" y="505480"/>
                      <a:pt x="1315581" y="495961"/>
                      <a:pt x="1292735" y="495961"/>
                    </a:cubicBezTo>
                    <a:moveTo>
                      <a:pt x="2864388" y="497865"/>
                    </a:moveTo>
                    <a:cubicBezTo>
                      <a:pt x="2829166" y="497865"/>
                      <a:pt x="2810127" y="519759"/>
                      <a:pt x="2810127" y="561645"/>
                    </a:cubicBezTo>
                    <a:cubicBezTo>
                      <a:pt x="2810127" y="603530"/>
                      <a:pt x="2829166" y="626377"/>
                      <a:pt x="2864388" y="626377"/>
                    </a:cubicBezTo>
                    <a:cubicBezTo>
                      <a:pt x="2899610" y="626377"/>
                      <a:pt x="2918648" y="603530"/>
                      <a:pt x="2918648" y="561645"/>
                    </a:cubicBezTo>
                    <a:cubicBezTo>
                      <a:pt x="2918648" y="520711"/>
                      <a:pt x="2899610" y="497865"/>
                      <a:pt x="2864388" y="497865"/>
                    </a:cubicBezTo>
                    <a:moveTo>
                      <a:pt x="1766801" y="497865"/>
                    </a:moveTo>
                    <a:cubicBezTo>
                      <a:pt x="1731579" y="497865"/>
                      <a:pt x="1712540" y="519759"/>
                      <a:pt x="1712540" y="561645"/>
                    </a:cubicBezTo>
                    <a:cubicBezTo>
                      <a:pt x="1712540" y="603530"/>
                      <a:pt x="1731579" y="626377"/>
                      <a:pt x="1766801" y="626377"/>
                    </a:cubicBezTo>
                    <a:cubicBezTo>
                      <a:pt x="1802022" y="626377"/>
                      <a:pt x="1821061" y="603530"/>
                      <a:pt x="1821061" y="561645"/>
                    </a:cubicBezTo>
                    <a:cubicBezTo>
                      <a:pt x="1820109" y="520711"/>
                      <a:pt x="1801070" y="497865"/>
                      <a:pt x="1766801" y="497865"/>
                    </a:cubicBezTo>
                    <a:moveTo>
                      <a:pt x="595914" y="497865"/>
                    </a:moveTo>
                    <a:cubicBezTo>
                      <a:pt x="560693" y="497865"/>
                      <a:pt x="541654" y="519759"/>
                      <a:pt x="541654" y="561645"/>
                    </a:cubicBezTo>
                    <a:cubicBezTo>
                      <a:pt x="541654" y="603530"/>
                      <a:pt x="560693" y="626377"/>
                      <a:pt x="595914" y="626377"/>
                    </a:cubicBezTo>
                    <a:cubicBezTo>
                      <a:pt x="631136" y="626377"/>
                      <a:pt x="650175" y="603530"/>
                      <a:pt x="650175" y="561645"/>
                    </a:cubicBezTo>
                    <a:cubicBezTo>
                      <a:pt x="649223" y="520711"/>
                      <a:pt x="630184" y="497865"/>
                      <a:pt x="595914" y="497865"/>
                    </a:cubicBezTo>
                    <a:moveTo>
                      <a:pt x="813909" y="570212"/>
                    </a:moveTo>
                    <a:lnTo>
                      <a:pt x="791062" y="571164"/>
                    </a:lnTo>
                    <a:lnTo>
                      <a:pt x="791062" y="627329"/>
                    </a:lnTo>
                    <a:cubicBezTo>
                      <a:pt x="796774" y="628280"/>
                      <a:pt x="809149" y="628280"/>
                      <a:pt x="812957" y="628280"/>
                    </a:cubicBezTo>
                    <a:cubicBezTo>
                      <a:pt x="833899" y="628280"/>
                      <a:pt x="846275" y="617809"/>
                      <a:pt x="846275" y="598770"/>
                    </a:cubicBezTo>
                    <a:cubicBezTo>
                      <a:pt x="847227" y="581635"/>
                      <a:pt x="835803" y="570212"/>
                      <a:pt x="813909" y="5702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" name="Forma libre 54">
                <a:extLst>
                  <a:ext uri="{FF2B5EF4-FFF2-40B4-BE49-F238E27FC236}">
                    <a16:creationId xmlns:a16="http://schemas.microsoft.com/office/drawing/2014/main" id="{146F194E-4B17-89F1-08E1-35DC97F11818}"/>
                  </a:ext>
                </a:extLst>
              </p:cNvPr>
              <p:cNvSpPr/>
              <p:nvPr/>
            </p:nvSpPr>
            <p:spPr>
              <a:xfrm>
                <a:off x="3886948" y="2857045"/>
                <a:ext cx="73299" cy="79011"/>
              </a:xfrm>
              <a:custGeom>
                <a:avLst/>
                <a:gdLst>
                  <a:gd name="connsiteX0" fmla="*/ 40933 w 73299"/>
                  <a:gd name="connsiteY0" fmla="*/ 0 h 79011"/>
                  <a:gd name="connsiteX1" fmla="*/ 40933 w 73299"/>
                  <a:gd name="connsiteY1" fmla="*/ 0 h 79011"/>
                  <a:gd name="connsiteX2" fmla="*/ 0 w 73299"/>
                  <a:gd name="connsiteY2" fmla="*/ 59972 h 79011"/>
                  <a:gd name="connsiteX3" fmla="*/ 38078 w 73299"/>
                  <a:gd name="connsiteY3" fmla="*/ 79011 h 79011"/>
                  <a:gd name="connsiteX4" fmla="*/ 73300 w 73299"/>
                  <a:gd name="connsiteY4" fmla="*/ 59972 h 79011"/>
                  <a:gd name="connsiteX5" fmla="*/ 40933 w 73299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1">
                    <a:moveTo>
                      <a:pt x="40933" y="0"/>
                    </a:moveTo>
                    <a:cubicBezTo>
                      <a:pt x="40933" y="0"/>
                      <a:pt x="40933" y="0"/>
                      <a:pt x="40933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60924"/>
                      <a:pt x="55212" y="0"/>
                      <a:pt x="4093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" name="Forma libre 55">
                <a:extLst>
                  <a:ext uri="{FF2B5EF4-FFF2-40B4-BE49-F238E27FC236}">
                    <a16:creationId xmlns:a16="http://schemas.microsoft.com/office/drawing/2014/main" id="{314CEEC6-8A84-CA54-6B8C-7E63DE77F282}"/>
                  </a:ext>
                </a:extLst>
              </p:cNvPr>
              <p:cNvSpPr/>
              <p:nvPr/>
            </p:nvSpPr>
            <p:spPr>
              <a:xfrm>
                <a:off x="4641837" y="2858949"/>
                <a:ext cx="73333" cy="79011"/>
              </a:xfrm>
              <a:custGeom>
                <a:avLst/>
                <a:gdLst>
                  <a:gd name="connsiteX0" fmla="*/ 40934 w 73333"/>
                  <a:gd name="connsiteY0" fmla="*/ 0 h 79011"/>
                  <a:gd name="connsiteX1" fmla="*/ 40934 w 73333"/>
                  <a:gd name="connsiteY1" fmla="*/ 0 h 79011"/>
                  <a:gd name="connsiteX2" fmla="*/ 0 w 73333"/>
                  <a:gd name="connsiteY2" fmla="*/ 59972 h 79011"/>
                  <a:gd name="connsiteX3" fmla="*/ 38078 w 73333"/>
                  <a:gd name="connsiteY3" fmla="*/ 79011 h 79011"/>
                  <a:gd name="connsiteX4" fmla="*/ 73300 w 73333"/>
                  <a:gd name="connsiteY4" fmla="*/ 59972 h 79011"/>
                  <a:gd name="connsiteX5" fmla="*/ 40934 w 73333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33" h="79011">
                    <a:moveTo>
                      <a:pt x="40934" y="0"/>
                    </a:moveTo>
                    <a:cubicBezTo>
                      <a:pt x="40934" y="0"/>
                      <a:pt x="40934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4252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" name="Forma libre 56">
                <a:extLst>
                  <a:ext uri="{FF2B5EF4-FFF2-40B4-BE49-F238E27FC236}">
                    <a16:creationId xmlns:a16="http://schemas.microsoft.com/office/drawing/2014/main" id="{3E9755B6-457A-469D-15BC-96F8721E7AF0}"/>
                  </a:ext>
                </a:extLst>
              </p:cNvPr>
              <p:cNvSpPr/>
              <p:nvPr/>
            </p:nvSpPr>
            <p:spPr>
              <a:xfrm>
                <a:off x="5455745" y="2856093"/>
                <a:ext cx="74285" cy="79011"/>
              </a:xfrm>
              <a:custGeom>
                <a:avLst/>
                <a:gdLst>
                  <a:gd name="connsiteX0" fmla="*/ 41886 w 74285"/>
                  <a:gd name="connsiteY0" fmla="*/ 0 h 79011"/>
                  <a:gd name="connsiteX1" fmla="*/ 41886 w 74285"/>
                  <a:gd name="connsiteY1" fmla="*/ 0 h 79011"/>
                  <a:gd name="connsiteX2" fmla="*/ 0 w 74285"/>
                  <a:gd name="connsiteY2" fmla="*/ 59972 h 79011"/>
                  <a:gd name="connsiteX3" fmla="*/ 39030 w 74285"/>
                  <a:gd name="connsiteY3" fmla="*/ 79011 h 79011"/>
                  <a:gd name="connsiteX4" fmla="*/ 74252 w 74285"/>
                  <a:gd name="connsiteY4" fmla="*/ 59972 h 79011"/>
                  <a:gd name="connsiteX5" fmla="*/ 41886 w 74285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285" h="79011">
                    <a:moveTo>
                      <a:pt x="41886" y="0"/>
                    </a:moveTo>
                    <a:cubicBezTo>
                      <a:pt x="41886" y="0"/>
                      <a:pt x="41886" y="0"/>
                      <a:pt x="41886" y="0"/>
                    </a:cubicBezTo>
                    <a:cubicBezTo>
                      <a:pt x="27606" y="952"/>
                      <a:pt x="0" y="59972"/>
                      <a:pt x="0" y="59972"/>
                    </a:cubicBezTo>
                    <a:lnTo>
                      <a:pt x="39030" y="79011"/>
                    </a:lnTo>
                    <a:lnTo>
                      <a:pt x="74252" y="59972"/>
                    </a:lnTo>
                    <a:cubicBezTo>
                      <a:pt x="75203" y="59972"/>
                      <a:pt x="56165" y="0"/>
                      <a:pt x="41886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" name="Forma libre 57">
                <a:extLst>
                  <a:ext uri="{FF2B5EF4-FFF2-40B4-BE49-F238E27FC236}">
                    <a16:creationId xmlns:a16="http://schemas.microsoft.com/office/drawing/2014/main" id="{A87A0B32-485F-06D0-E039-7E6A3B2C3220}"/>
                  </a:ext>
                </a:extLst>
              </p:cNvPr>
              <p:cNvSpPr/>
              <p:nvPr/>
            </p:nvSpPr>
            <p:spPr>
              <a:xfrm>
                <a:off x="4660876" y="3225446"/>
                <a:ext cx="73299" cy="79010"/>
              </a:xfrm>
              <a:custGeom>
                <a:avLst/>
                <a:gdLst>
                  <a:gd name="connsiteX0" fmla="*/ 40934 w 73299"/>
                  <a:gd name="connsiteY0" fmla="*/ 0 h 79010"/>
                  <a:gd name="connsiteX1" fmla="*/ 40934 w 73299"/>
                  <a:gd name="connsiteY1" fmla="*/ 0 h 79010"/>
                  <a:gd name="connsiteX2" fmla="*/ 0 w 73299"/>
                  <a:gd name="connsiteY2" fmla="*/ 59972 h 79010"/>
                  <a:gd name="connsiteX3" fmla="*/ 38078 w 73299"/>
                  <a:gd name="connsiteY3" fmla="*/ 79011 h 79010"/>
                  <a:gd name="connsiteX4" fmla="*/ 73300 w 73299"/>
                  <a:gd name="connsiteY4" fmla="*/ 59972 h 79010"/>
                  <a:gd name="connsiteX5" fmla="*/ 40934 w 73299"/>
                  <a:gd name="connsiteY5" fmla="*/ 0 h 7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0">
                    <a:moveTo>
                      <a:pt x="40934" y="0"/>
                    </a:moveTo>
                    <a:cubicBezTo>
                      <a:pt x="40934" y="0"/>
                      <a:pt x="39982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" name="Forma libre 58">
                <a:extLst>
                  <a:ext uri="{FF2B5EF4-FFF2-40B4-BE49-F238E27FC236}">
                    <a16:creationId xmlns:a16="http://schemas.microsoft.com/office/drawing/2014/main" id="{BFB7185A-07A3-E148-252C-F1A7F0448F22}"/>
                  </a:ext>
                </a:extLst>
              </p:cNvPr>
              <p:cNvSpPr/>
              <p:nvPr/>
            </p:nvSpPr>
            <p:spPr>
              <a:xfrm>
                <a:off x="1881121" y="2456279"/>
                <a:ext cx="665968" cy="1092827"/>
              </a:xfrm>
              <a:custGeom>
                <a:avLst/>
                <a:gdLst>
                  <a:gd name="connsiteX0" fmla="*/ 68629 w 665968"/>
                  <a:gd name="connsiteY0" fmla="*/ 0 h 1092827"/>
                  <a:gd name="connsiteX1" fmla="*/ 49591 w 665968"/>
                  <a:gd name="connsiteY1" fmla="*/ 4760 h 1092827"/>
                  <a:gd name="connsiteX2" fmla="*/ 38167 w 665968"/>
                  <a:gd name="connsiteY2" fmla="*/ 1904 h 1092827"/>
                  <a:gd name="connsiteX3" fmla="*/ 7705 w 665968"/>
                  <a:gd name="connsiteY3" fmla="*/ 60924 h 1092827"/>
                  <a:gd name="connsiteX4" fmla="*/ 28648 w 665968"/>
                  <a:gd name="connsiteY4" fmla="*/ 108521 h 1092827"/>
                  <a:gd name="connsiteX5" fmla="*/ 36263 w 665968"/>
                  <a:gd name="connsiteY5" fmla="*/ 130416 h 1092827"/>
                  <a:gd name="connsiteX6" fmla="*/ 61014 w 665968"/>
                  <a:gd name="connsiteY6" fmla="*/ 130416 h 1092827"/>
                  <a:gd name="connsiteX7" fmla="*/ 52446 w 665968"/>
                  <a:gd name="connsiteY7" fmla="*/ 96146 h 1092827"/>
                  <a:gd name="connsiteX8" fmla="*/ 32456 w 665968"/>
                  <a:gd name="connsiteY8" fmla="*/ 55213 h 1092827"/>
                  <a:gd name="connsiteX9" fmla="*/ 38167 w 665968"/>
                  <a:gd name="connsiteY9" fmla="*/ 21895 h 1092827"/>
                  <a:gd name="connsiteX10" fmla="*/ 57206 w 665968"/>
                  <a:gd name="connsiteY10" fmla="*/ 29510 h 1092827"/>
                  <a:gd name="connsiteX11" fmla="*/ 71485 w 665968"/>
                  <a:gd name="connsiteY11" fmla="*/ 22847 h 1092827"/>
                  <a:gd name="connsiteX12" fmla="*/ 99091 w 665968"/>
                  <a:gd name="connsiteY12" fmla="*/ 51405 h 1092827"/>
                  <a:gd name="connsiteX13" fmla="*/ 110515 w 665968"/>
                  <a:gd name="connsiteY13" fmla="*/ 48549 h 1092827"/>
                  <a:gd name="connsiteX14" fmla="*/ 133361 w 665968"/>
                  <a:gd name="connsiteY14" fmla="*/ 86627 h 1092827"/>
                  <a:gd name="connsiteX15" fmla="*/ 150496 w 665968"/>
                  <a:gd name="connsiteY15" fmla="*/ 83771 h 1092827"/>
                  <a:gd name="connsiteX16" fmla="*/ 160968 w 665968"/>
                  <a:gd name="connsiteY16" fmla="*/ 110425 h 1092827"/>
                  <a:gd name="connsiteX17" fmla="*/ 157160 w 665968"/>
                  <a:gd name="connsiteY17" fmla="*/ 131368 h 1092827"/>
                  <a:gd name="connsiteX18" fmla="*/ 180006 w 665968"/>
                  <a:gd name="connsiteY18" fmla="*/ 131368 h 1092827"/>
                  <a:gd name="connsiteX19" fmla="*/ 183814 w 665968"/>
                  <a:gd name="connsiteY19" fmla="*/ 107569 h 1092827"/>
                  <a:gd name="connsiteX20" fmla="*/ 183814 w 665968"/>
                  <a:gd name="connsiteY20" fmla="*/ 106617 h 1092827"/>
                  <a:gd name="connsiteX21" fmla="*/ 173343 w 665968"/>
                  <a:gd name="connsiteY21" fmla="*/ 73300 h 1092827"/>
                  <a:gd name="connsiteX22" fmla="*/ 181910 w 665968"/>
                  <a:gd name="connsiteY22" fmla="*/ 75203 h 1092827"/>
                  <a:gd name="connsiteX23" fmla="*/ 184766 w 665968"/>
                  <a:gd name="connsiteY23" fmla="*/ 63780 h 1092827"/>
                  <a:gd name="connsiteX24" fmla="*/ 202853 w 665968"/>
                  <a:gd name="connsiteY24" fmla="*/ 43789 h 1092827"/>
                  <a:gd name="connsiteX25" fmla="*/ 207613 w 665968"/>
                  <a:gd name="connsiteY25" fmla="*/ 44741 h 1092827"/>
                  <a:gd name="connsiteX26" fmla="*/ 219036 w 665968"/>
                  <a:gd name="connsiteY26" fmla="*/ 72348 h 1092827"/>
                  <a:gd name="connsiteX27" fmla="*/ 216180 w 665968"/>
                  <a:gd name="connsiteY27" fmla="*/ 84723 h 1092827"/>
                  <a:gd name="connsiteX28" fmla="*/ 223796 w 665968"/>
                  <a:gd name="connsiteY28" fmla="*/ 86627 h 1092827"/>
                  <a:gd name="connsiteX29" fmla="*/ 199045 w 665968"/>
                  <a:gd name="connsiteY29" fmla="*/ 111377 h 1092827"/>
                  <a:gd name="connsiteX30" fmla="*/ 197141 w 665968"/>
                  <a:gd name="connsiteY30" fmla="*/ 111377 h 1092827"/>
                  <a:gd name="connsiteX31" fmla="*/ 192382 w 665968"/>
                  <a:gd name="connsiteY31" fmla="*/ 131368 h 1092827"/>
                  <a:gd name="connsiteX32" fmla="*/ 215228 w 665968"/>
                  <a:gd name="connsiteY32" fmla="*/ 131368 h 1092827"/>
                  <a:gd name="connsiteX33" fmla="*/ 213324 w 665968"/>
                  <a:gd name="connsiteY33" fmla="*/ 127560 h 1092827"/>
                  <a:gd name="connsiteX34" fmla="*/ 246642 w 665968"/>
                  <a:gd name="connsiteY34" fmla="*/ 90434 h 1092827"/>
                  <a:gd name="connsiteX35" fmla="*/ 267585 w 665968"/>
                  <a:gd name="connsiteY35" fmla="*/ 95194 h 1092827"/>
                  <a:gd name="connsiteX36" fmla="*/ 291383 w 665968"/>
                  <a:gd name="connsiteY36" fmla="*/ 83771 h 1092827"/>
                  <a:gd name="connsiteX37" fmla="*/ 318990 w 665968"/>
                  <a:gd name="connsiteY37" fmla="*/ 100906 h 1092827"/>
                  <a:gd name="connsiteX38" fmla="*/ 334221 w 665968"/>
                  <a:gd name="connsiteY38" fmla="*/ 96146 h 1092827"/>
                  <a:gd name="connsiteX39" fmla="*/ 366587 w 665968"/>
                  <a:gd name="connsiteY39" fmla="*/ 132320 h 1092827"/>
                  <a:gd name="connsiteX40" fmla="*/ 393241 w 665968"/>
                  <a:gd name="connsiteY40" fmla="*/ 132320 h 1092827"/>
                  <a:gd name="connsiteX41" fmla="*/ 329461 w 665968"/>
                  <a:gd name="connsiteY41" fmla="*/ 74251 h 1092827"/>
                  <a:gd name="connsiteX42" fmla="*/ 322797 w 665968"/>
                  <a:gd name="connsiteY42" fmla="*/ 74251 h 1092827"/>
                  <a:gd name="connsiteX43" fmla="*/ 288528 w 665968"/>
                  <a:gd name="connsiteY43" fmla="*/ 62828 h 1092827"/>
                  <a:gd name="connsiteX44" fmla="*/ 265681 w 665968"/>
                  <a:gd name="connsiteY44" fmla="*/ 69492 h 1092827"/>
                  <a:gd name="connsiteX45" fmla="*/ 242834 w 665968"/>
                  <a:gd name="connsiteY45" fmla="*/ 62828 h 1092827"/>
                  <a:gd name="connsiteX46" fmla="*/ 200949 w 665968"/>
                  <a:gd name="connsiteY46" fmla="*/ 25702 h 1092827"/>
                  <a:gd name="connsiteX47" fmla="*/ 161920 w 665968"/>
                  <a:gd name="connsiteY47" fmla="*/ 59972 h 1092827"/>
                  <a:gd name="connsiteX48" fmla="*/ 154304 w 665968"/>
                  <a:gd name="connsiteY48" fmla="*/ 60924 h 1092827"/>
                  <a:gd name="connsiteX49" fmla="*/ 148592 w 665968"/>
                  <a:gd name="connsiteY49" fmla="*/ 59972 h 1092827"/>
                  <a:gd name="connsiteX50" fmla="*/ 108611 w 665968"/>
                  <a:gd name="connsiteY50" fmla="*/ 26654 h 1092827"/>
                  <a:gd name="connsiteX51" fmla="*/ 105755 w 665968"/>
                  <a:gd name="connsiteY51" fmla="*/ 26654 h 1092827"/>
                  <a:gd name="connsiteX52" fmla="*/ 68629 w 665968"/>
                  <a:gd name="connsiteY52" fmla="*/ 0 h 1092827"/>
                  <a:gd name="connsiteX53" fmla="*/ 418943 w 665968"/>
                  <a:gd name="connsiteY53" fmla="*/ 158974 h 1092827"/>
                  <a:gd name="connsiteX54" fmla="*/ 418943 w 665968"/>
                  <a:gd name="connsiteY54" fmla="*/ 183724 h 1092827"/>
                  <a:gd name="connsiteX55" fmla="*/ 456069 w 665968"/>
                  <a:gd name="connsiteY55" fmla="*/ 233225 h 1092827"/>
                  <a:gd name="connsiteX56" fmla="*/ 477964 w 665968"/>
                  <a:gd name="connsiteY56" fmla="*/ 255120 h 1092827"/>
                  <a:gd name="connsiteX57" fmla="*/ 462733 w 665968"/>
                  <a:gd name="connsiteY57" fmla="*/ 284630 h 1092827"/>
                  <a:gd name="connsiteX58" fmla="*/ 436078 w 665968"/>
                  <a:gd name="connsiteY58" fmla="*/ 341747 h 1092827"/>
                  <a:gd name="connsiteX59" fmla="*/ 432270 w 665968"/>
                  <a:gd name="connsiteY59" fmla="*/ 396007 h 1092827"/>
                  <a:gd name="connsiteX60" fmla="*/ 422751 w 665968"/>
                  <a:gd name="connsiteY60" fmla="*/ 427421 h 1092827"/>
                  <a:gd name="connsiteX61" fmla="*/ 468444 w 665968"/>
                  <a:gd name="connsiteY61" fmla="*/ 490249 h 1092827"/>
                  <a:gd name="connsiteX62" fmla="*/ 483675 w 665968"/>
                  <a:gd name="connsiteY62" fmla="*/ 495009 h 1092827"/>
                  <a:gd name="connsiteX63" fmla="*/ 485579 w 665968"/>
                  <a:gd name="connsiteY63" fmla="*/ 494057 h 1092827"/>
                  <a:gd name="connsiteX64" fmla="*/ 478916 w 665968"/>
                  <a:gd name="connsiteY64" fmla="*/ 444556 h 1092827"/>
                  <a:gd name="connsiteX65" fmla="*/ 457021 w 665968"/>
                  <a:gd name="connsiteY65" fmla="*/ 391247 h 1092827"/>
                  <a:gd name="connsiteX66" fmla="*/ 461781 w 665968"/>
                  <a:gd name="connsiteY66" fmla="*/ 345554 h 1092827"/>
                  <a:gd name="connsiteX67" fmla="*/ 478916 w 665968"/>
                  <a:gd name="connsiteY67" fmla="*/ 302717 h 1092827"/>
                  <a:gd name="connsiteX68" fmla="*/ 481771 w 665968"/>
                  <a:gd name="connsiteY68" fmla="*/ 302717 h 1092827"/>
                  <a:gd name="connsiteX69" fmla="*/ 491291 w 665968"/>
                  <a:gd name="connsiteY69" fmla="*/ 286534 h 1092827"/>
                  <a:gd name="connsiteX70" fmla="*/ 510330 w 665968"/>
                  <a:gd name="connsiteY70" fmla="*/ 257024 h 1092827"/>
                  <a:gd name="connsiteX71" fmla="*/ 510330 w 665968"/>
                  <a:gd name="connsiteY71" fmla="*/ 257024 h 1092827"/>
                  <a:gd name="connsiteX72" fmla="*/ 512233 w 665968"/>
                  <a:gd name="connsiteY72" fmla="*/ 257024 h 1092827"/>
                  <a:gd name="connsiteX73" fmla="*/ 527464 w 665968"/>
                  <a:gd name="connsiteY73" fmla="*/ 279870 h 1092827"/>
                  <a:gd name="connsiteX74" fmla="*/ 536032 w 665968"/>
                  <a:gd name="connsiteY74" fmla="*/ 317948 h 1092827"/>
                  <a:gd name="connsiteX75" fmla="*/ 534128 w 665968"/>
                  <a:gd name="connsiteY75" fmla="*/ 357930 h 1092827"/>
                  <a:gd name="connsiteX76" fmla="*/ 523657 w 665968"/>
                  <a:gd name="connsiteY76" fmla="*/ 398863 h 1092827"/>
                  <a:gd name="connsiteX77" fmla="*/ 490339 w 665968"/>
                  <a:gd name="connsiteY77" fmla="*/ 446460 h 1092827"/>
                  <a:gd name="connsiteX78" fmla="*/ 500810 w 665968"/>
                  <a:gd name="connsiteY78" fmla="*/ 490249 h 1092827"/>
                  <a:gd name="connsiteX79" fmla="*/ 521753 w 665968"/>
                  <a:gd name="connsiteY79" fmla="*/ 455027 h 1092827"/>
                  <a:gd name="connsiteX80" fmla="*/ 546503 w 665968"/>
                  <a:gd name="connsiteY80" fmla="*/ 405527 h 1092827"/>
                  <a:gd name="connsiteX81" fmla="*/ 561734 w 665968"/>
                  <a:gd name="connsiteY81" fmla="*/ 378872 h 1092827"/>
                  <a:gd name="connsiteX82" fmla="*/ 568398 w 665968"/>
                  <a:gd name="connsiteY82" fmla="*/ 359833 h 1092827"/>
                  <a:gd name="connsiteX83" fmla="*/ 577917 w 665968"/>
                  <a:gd name="connsiteY83" fmla="*/ 361737 h 1092827"/>
                  <a:gd name="connsiteX84" fmla="*/ 588389 w 665968"/>
                  <a:gd name="connsiteY84" fmla="*/ 359833 h 1092827"/>
                  <a:gd name="connsiteX85" fmla="*/ 596004 w 665968"/>
                  <a:gd name="connsiteY85" fmla="*/ 383632 h 1092827"/>
                  <a:gd name="connsiteX86" fmla="*/ 582677 w 665968"/>
                  <a:gd name="connsiteY86" fmla="*/ 428373 h 1092827"/>
                  <a:gd name="connsiteX87" fmla="*/ 565542 w 665968"/>
                  <a:gd name="connsiteY87" fmla="*/ 448364 h 1092827"/>
                  <a:gd name="connsiteX88" fmla="*/ 551263 w 665968"/>
                  <a:gd name="connsiteY88" fmla="*/ 467403 h 1092827"/>
                  <a:gd name="connsiteX89" fmla="*/ 544599 w 665968"/>
                  <a:gd name="connsiteY89" fmla="*/ 466451 h 1092827"/>
                  <a:gd name="connsiteX90" fmla="*/ 507474 w 665968"/>
                  <a:gd name="connsiteY90" fmla="*/ 506432 h 1092827"/>
                  <a:gd name="connsiteX91" fmla="*/ 509378 w 665968"/>
                  <a:gd name="connsiteY91" fmla="*/ 562597 h 1092827"/>
                  <a:gd name="connsiteX92" fmla="*/ 526513 w 665968"/>
                  <a:gd name="connsiteY92" fmla="*/ 542606 h 1092827"/>
                  <a:gd name="connsiteX93" fmla="*/ 527464 w 665968"/>
                  <a:gd name="connsiteY93" fmla="*/ 511192 h 1092827"/>
                  <a:gd name="connsiteX94" fmla="*/ 535080 w 665968"/>
                  <a:gd name="connsiteY94" fmla="*/ 515952 h 1092827"/>
                  <a:gd name="connsiteX95" fmla="*/ 553167 w 665968"/>
                  <a:gd name="connsiteY95" fmla="*/ 496913 h 1092827"/>
                  <a:gd name="connsiteX96" fmla="*/ 559831 w 665968"/>
                  <a:gd name="connsiteY96" fmla="*/ 495961 h 1092827"/>
                  <a:gd name="connsiteX97" fmla="*/ 571254 w 665968"/>
                  <a:gd name="connsiteY97" fmla="*/ 519759 h 1092827"/>
                  <a:gd name="connsiteX98" fmla="*/ 559831 w 665968"/>
                  <a:gd name="connsiteY98" fmla="*/ 536894 h 1092827"/>
                  <a:gd name="connsiteX99" fmla="*/ 563638 w 665968"/>
                  <a:gd name="connsiteY99" fmla="*/ 541654 h 1092827"/>
                  <a:gd name="connsiteX100" fmla="*/ 540792 w 665968"/>
                  <a:gd name="connsiteY100" fmla="*/ 552125 h 1092827"/>
                  <a:gd name="connsiteX101" fmla="*/ 535080 w 665968"/>
                  <a:gd name="connsiteY101" fmla="*/ 551173 h 1092827"/>
                  <a:gd name="connsiteX102" fmla="*/ 517945 w 665968"/>
                  <a:gd name="connsiteY102" fmla="*/ 569260 h 1092827"/>
                  <a:gd name="connsiteX103" fmla="*/ 510330 w 665968"/>
                  <a:gd name="connsiteY103" fmla="*/ 623521 h 1092827"/>
                  <a:gd name="connsiteX104" fmla="*/ 505570 w 665968"/>
                  <a:gd name="connsiteY104" fmla="*/ 678733 h 1092827"/>
                  <a:gd name="connsiteX105" fmla="*/ 505570 w 665968"/>
                  <a:gd name="connsiteY105" fmla="*/ 698724 h 1092827"/>
                  <a:gd name="connsiteX106" fmla="*/ 501762 w 665968"/>
                  <a:gd name="connsiteY106" fmla="*/ 722522 h 1092827"/>
                  <a:gd name="connsiteX107" fmla="*/ 483675 w 665968"/>
                  <a:gd name="connsiteY107" fmla="*/ 752033 h 1092827"/>
                  <a:gd name="connsiteX108" fmla="*/ 496050 w 665968"/>
                  <a:gd name="connsiteY108" fmla="*/ 775831 h 1092827"/>
                  <a:gd name="connsiteX109" fmla="*/ 526513 w 665968"/>
                  <a:gd name="connsiteY109" fmla="*/ 711099 h 1092827"/>
                  <a:gd name="connsiteX110" fmla="*/ 537936 w 665968"/>
                  <a:gd name="connsiteY110" fmla="*/ 679685 h 1092827"/>
                  <a:gd name="connsiteX111" fmla="*/ 537936 w 665968"/>
                  <a:gd name="connsiteY111" fmla="*/ 634944 h 1092827"/>
                  <a:gd name="connsiteX112" fmla="*/ 537936 w 665968"/>
                  <a:gd name="connsiteY112" fmla="*/ 619713 h 1092827"/>
                  <a:gd name="connsiteX113" fmla="*/ 570302 w 665968"/>
                  <a:gd name="connsiteY113" fmla="*/ 578780 h 1092827"/>
                  <a:gd name="connsiteX114" fmla="*/ 593148 w 665968"/>
                  <a:gd name="connsiteY114" fmla="*/ 553077 h 1092827"/>
                  <a:gd name="connsiteX115" fmla="*/ 612187 w 665968"/>
                  <a:gd name="connsiteY115" fmla="*/ 534990 h 1092827"/>
                  <a:gd name="connsiteX116" fmla="*/ 622658 w 665968"/>
                  <a:gd name="connsiteY116" fmla="*/ 537846 h 1092827"/>
                  <a:gd name="connsiteX117" fmla="*/ 625514 w 665968"/>
                  <a:gd name="connsiteY117" fmla="*/ 537846 h 1092827"/>
                  <a:gd name="connsiteX118" fmla="*/ 638841 w 665968"/>
                  <a:gd name="connsiteY118" fmla="*/ 566404 h 1092827"/>
                  <a:gd name="connsiteX119" fmla="*/ 619803 w 665968"/>
                  <a:gd name="connsiteY119" fmla="*/ 620665 h 1092827"/>
                  <a:gd name="connsiteX120" fmla="*/ 613139 w 665968"/>
                  <a:gd name="connsiteY120" fmla="*/ 660646 h 1092827"/>
                  <a:gd name="connsiteX121" fmla="*/ 584581 w 665968"/>
                  <a:gd name="connsiteY121" fmla="*/ 692061 h 1092827"/>
                  <a:gd name="connsiteX122" fmla="*/ 546503 w 665968"/>
                  <a:gd name="connsiteY122" fmla="*/ 713003 h 1092827"/>
                  <a:gd name="connsiteX123" fmla="*/ 540792 w 665968"/>
                  <a:gd name="connsiteY123" fmla="*/ 713003 h 1092827"/>
                  <a:gd name="connsiteX124" fmla="*/ 509378 w 665968"/>
                  <a:gd name="connsiteY124" fmla="*/ 782495 h 1092827"/>
                  <a:gd name="connsiteX125" fmla="*/ 531272 w 665968"/>
                  <a:gd name="connsiteY125" fmla="*/ 769168 h 1092827"/>
                  <a:gd name="connsiteX126" fmla="*/ 543647 w 665968"/>
                  <a:gd name="connsiteY126" fmla="*/ 742513 h 1092827"/>
                  <a:gd name="connsiteX127" fmla="*/ 546503 w 665968"/>
                  <a:gd name="connsiteY127" fmla="*/ 748225 h 1092827"/>
                  <a:gd name="connsiteX128" fmla="*/ 555071 w 665968"/>
                  <a:gd name="connsiteY128" fmla="*/ 743465 h 1092827"/>
                  <a:gd name="connsiteX129" fmla="*/ 567446 w 665968"/>
                  <a:gd name="connsiteY129" fmla="*/ 739658 h 1092827"/>
                  <a:gd name="connsiteX130" fmla="*/ 578869 w 665968"/>
                  <a:gd name="connsiteY130" fmla="*/ 746321 h 1092827"/>
                  <a:gd name="connsiteX131" fmla="*/ 569350 w 665968"/>
                  <a:gd name="connsiteY131" fmla="*/ 767264 h 1092827"/>
                  <a:gd name="connsiteX132" fmla="*/ 560782 w 665968"/>
                  <a:gd name="connsiteY132" fmla="*/ 772023 h 1092827"/>
                  <a:gd name="connsiteX133" fmla="*/ 563638 w 665968"/>
                  <a:gd name="connsiteY133" fmla="*/ 777735 h 1092827"/>
                  <a:gd name="connsiteX134" fmla="*/ 547455 w 665968"/>
                  <a:gd name="connsiteY134" fmla="*/ 780591 h 1092827"/>
                  <a:gd name="connsiteX135" fmla="*/ 535080 w 665968"/>
                  <a:gd name="connsiteY135" fmla="*/ 775831 h 1092827"/>
                  <a:gd name="connsiteX136" fmla="*/ 510330 w 665968"/>
                  <a:gd name="connsiteY136" fmla="*/ 811053 h 1092827"/>
                  <a:gd name="connsiteX137" fmla="*/ 501762 w 665968"/>
                  <a:gd name="connsiteY137" fmla="*/ 815813 h 1092827"/>
                  <a:gd name="connsiteX138" fmla="*/ 482723 w 665968"/>
                  <a:gd name="connsiteY138" fmla="*/ 774879 h 1092827"/>
                  <a:gd name="connsiteX139" fmla="*/ 467492 w 665968"/>
                  <a:gd name="connsiteY139" fmla="*/ 777735 h 1092827"/>
                  <a:gd name="connsiteX140" fmla="*/ 446550 w 665968"/>
                  <a:gd name="connsiteY140" fmla="*/ 767264 h 1092827"/>
                  <a:gd name="connsiteX141" fmla="*/ 420847 w 665968"/>
                  <a:gd name="connsiteY141" fmla="*/ 740610 h 1092827"/>
                  <a:gd name="connsiteX142" fmla="*/ 420847 w 665968"/>
                  <a:gd name="connsiteY142" fmla="*/ 799630 h 1092827"/>
                  <a:gd name="connsiteX143" fmla="*/ 442742 w 665968"/>
                  <a:gd name="connsiteY143" fmla="*/ 791062 h 1092827"/>
                  <a:gd name="connsiteX144" fmla="*/ 452261 w 665968"/>
                  <a:gd name="connsiteY144" fmla="*/ 792966 h 1092827"/>
                  <a:gd name="connsiteX145" fmla="*/ 468444 w 665968"/>
                  <a:gd name="connsiteY145" fmla="*/ 803437 h 1092827"/>
                  <a:gd name="connsiteX146" fmla="*/ 474156 w 665968"/>
                  <a:gd name="connsiteY146" fmla="*/ 802486 h 1092827"/>
                  <a:gd name="connsiteX147" fmla="*/ 473204 w 665968"/>
                  <a:gd name="connsiteY147" fmla="*/ 826284 h 1092827"/>
                  <a:gd name="connsiteX148" fmla="*/ 483675 w 665968"/>
                  <a:gd name="connsiteY148" fmla="*/ 840563 h 1092827"/>
                  <a:gd name="connsiteX149" fmla="*/ 470348 w 665968"/>
                  <a:gd name="connsiteY149" fmla="*/ 891016 h 1092827"/>
                  <a:gd name="connsiteX150" fmla="*/ 455117 w 665968"/>
                  <a:gd name="connsiteY150" fmla="*/ 924334 h 1092827"/>
                  <a:gd name="connsiteX151" fmla="*/ 421799 w 665968"/>
                  <a:gd name="connsiteY151" fmla="*/ 950036 h 1092827"/>
                  <a:gd name="connsiteX152" fmla="*/ 421799 w 665968"/>
                  <a:gd name="connsiteY152" fmla="*/ 994777 h 1092827"/>
                  <a:gd name="connsiteX153" fmla="*/ 442742 w 665968"/>
                  <a:gd name="connsiteY153" fmla="*/ 986210 h 1092827"/>
                  <a:gd name="connsiteX154" fmla="*/ 444646 w 665968"/>
                  <a:gd name="connsiteY154" fmla="*/ 986210 h 1092827"/>
                  <a:gd name="connsiteX155" fmla="*/ 473204 w 665968"/>
                  <a:gd name="connsiteY155" fmla="*/ 945277 h 1092827"/>
                  <a:gd name="connsiteX156" fmla="*/ 490339 w 665968"/>
                  <a:gd name="connsiteY156" fmla="*/ 891968 h 1092827"/>
                  <a:gd name="connsiteX157" fmla="*/ 498906 w 665968"/>
                  <a:gd name="connsiteY157" fmla="*/ 853890 h 1092827"/>
                  <a:gd name="connsiteX158" fmla="*/ 531272 w 665968"/>
                  <a:gd name="connsiteY158" fmla="*/ 823428 h 1092827"/>
                  <a:gd name="connsiteX159" fmla="*/ 538888 w 665968"/>
                  <a:gd name="connsiteY159" fmla="*/ 824380 h 1092827"/>
                  <a:gd name="connsiteX160" fmla="*/ 556975 w 665968"/>
                  <a:gd name="connsiteY160" fmla="*/ 799630 h 1092827"/>
                  <a:gd name="connsiteX161" fmla="*/ 576965 w 665968"/>
                  <a:gd name="connsiteY161" fmla="*/ 807245 h 1092827"/>
                  <a:gd name="connsiteX162" fmla="*/ 597908 w 665968"/>
                  <a:gd name="connsiteY162" fmla="*/ 791062 h 1092827"/>
                  <a:gd name="connsiteX163" fmla="*/ 610283 w 665968"/>
                  <a:gd name="connsiteY163" fmla="*/ 805341 h 1092827"/>
                  <a:gd name="connsiteX164" fmla="*/ 617899 w 665968"/>
                  <a:gd name="connsiteY164" fmla="*/ 812957 h 1092827"/>
                  <a:gd name="connsiteX165" fmla="*/ 599812 w 665968"/>
                  <a:gd name="connsiteY165" fmla="*/ 840563 h 1092827"/>
                  <a:gd name="connsiteX166" fmla="*/ 572206 w 665968"/>
                  <a:gd name="connsiteY166" fmla="*/ 876737 h 1092827"/>
                  <a:gd name="connsiteX167" fmla="*/ 566494 w 665968"/>
                  <a:gd name="connsiteY167" fmla="*/ 876737 h 1092827"/>
                  <a:gd name="connsiteX168" fmla="*/ 549359 w 665968"/>
                  <a:gd name="connsiteY168" fmla="*/ 896728 h 1092827"/>
                  <a:gd name="connsiteX169" fmla="*/ 545551 w 665968"/>
                  <a:gd name="connsiteY169" fmla="*/ 896728 h 1092827"/>
                  <a:gd name="connsiteX170" fmla="*/ 524609 w 665968"/>
                  <a:gd name="connsiteY170" fmla="*/ 891968 h 1092827"/>
                  <a:gd name="connsiteX171" fmla="*/ 483675 w 665968"/>
                  <a:gd name="connsiteY171" fmla="*/ 939565 h 1092827"/>
                  <a:gd name="connsiteX172" fmla="*/ 486531 w 665968"/>
                  <a:gd name="connsiteY172" fmla="*/ 942421 h 1092827"/>
                  <a:gd name="connsiteX173" fmla="*/ 492243 w 665968"/>
                  <a:gd name="connsiteY173" fmla="*/ 940517 h 1092827"/>
                  <a:gd name="connsiteX174" fmla="*/ 516993 w 665968"/>
                  <a:gd name="connsiteY174" fmla="*/ 921478 h 1092827"/>
                  <a:gd name="connsiteX175" fmla="*/ 530320 w 665968"/>
                  <a:gd name="connsiteY175" fmla="*/ 903391 h 1092827"/>
                  <a:gd name="connsiteX176" fmla="*/ 532224 w 665968"/>
                  <a:gd name="connsiteY176" fmla="*/ 911959 h 1092827"/>
                  <a:gd name="connsiteX177" fmla="*/ 552215 w 665968"/>
                  <a:gd name="connsiteY177" fmla="*/ 908151 h 1092827"/>
                  <a:gd name="connsiteX178" fmla="*/ 559831 w 665968"/>
                  <a:gd name="connsiteY178" fmla="*/ 909103 h 1092827"/>
                  <a:gd name="connsiteX179" fmla="*/ 567446 w 665968"/>
                  <a:gd name="connsiteY179" fmla="*/ 933853 h 1092827"/>
                  <a:gd name="connsiteX180" fmla="*/ 548407 w 665968"/>
                  <a:gd name="connsiteY180" fmla="*/ 940517 h 1092827"/>
                  <a:gd name="connsiteX181" fmla="*/ 542696 w 665968"/>
                  <a:gd name="connsiteY181" fmla="*/ 939565 h 1092827"/>
                  <a:gd name="connsiteX182" fmla="*/ 541744 w 665968"/>
                  <a:gd name="connsiteY182" fmla="*/ 939565 h 1092827"/>
                  <a:gd name="connsiteX183" fmla="*/ 538888 w 665968"/>
                  <a:gd name="connsiteY183" fmla="*/ 948132 h 1092827"/>
                  <a:gd name="connsiteX184" fmla="*/ 519849 w 665968"/>
                  <a:gd name="connsiteY184" fmla="*/ 934805 h 1092827"/>
                  <a:gd name="connsiteX185" fmla="*/ 501762 w 665968"/>
                  <a:gd name="connsiteY185" fmla="*/ 947180 h 1092827"/>
                  <a:gd name="connsiteX186" fmla="*/ 505570 w 665968"/>
                  <a:gd name="connsiteY186" fmla="*/ 980498 h 1092827"/>
                  <a:gd name="connsiteX187" fmla="*/ 497954 w 665968"/>
                  <a:gd name="connsiteY187" fmla="*/ 1011912 h 1092827"/>
                  <a:gd name="connsiteX188" fmla="*/ 478916 w 665968"/>
                  <a:gd name="connsiteY188" fmla="*/ 1041422 h 1092827"/>
                  <a:gd name="connsiteX189" fmla="*/ 432270 w 665968"/>
                  <a:gd name="connsiteY189" fmla="*/ 1070933 h 1092827"/>
                  <a:gd name="connsiteX190" fmla="*/ 420847 w 665968"/>
                  <a:gd name="connsiteY190" fmla="*/ 1069981 h 1092827"/>
                  <a:gd name="connsiteX191" fmla="*/ 420847 w 665968"/>
                  <a:gd name="connsiteY191" fmla="*/ 1078548 h 1092827"/>
                  <a:gd name="connsiteX192" fmla="*/ 417991 w 665968"/>
                  <a:gd name="connsiteY192" fmla="*/ 1092827 h 1092827"/>
                  <a:gd name="connsiteX193" fmla="*/ 424655 w 665968"/>
                  <a:gd name="connsiteY193" fmla="*/ 1092827 h 1092827"/>
                  <a:gd name="connsiteX194" fmla="*/ 488435 w 665968"/>
                  <a:gd name="connsiteY194" fmla="*/ 1069029 h 1092827"/>
                  <a:gd name="connsiteX195" fmla="*/ 495099 w 665968"/>
                  <a:gd name="connsiteY195" fmla="*/ 1055702 h 1092827"/>
                  <a:gd name="connsiteX196" fmla="*/ 517945 w 665968"/>
                  <a:gd name="connsiteY196" fmla="*/ 1025240 h 1092827"/>
                  <a:gd name="connsiteX197" fmla="*/ 527464 w 665968"/>
                  <a:gd name="connsiteY197" fmla="*/ 1011912 h 1092827"/>
                  <a:gd name="connsiteX198" fmla="*/ 530320 w 665968"/>
                  <a:gd name="connsiteY198" fmla="*/ 988114 h 1092827"/>
                  <a:gd name="connsiteX199" fmla="*/ 536032 w 665968"/>
                  <a:gd name="connsiteY199" fmla="*/ 970979 h 1092827"/>
                  <a:gd name="connsiteX200" fmla="*/ 550311 w 665968"/>
                  <a:gd name="connsiteY200" fmla="*/ 967171 h 1092827"/>
                  <a:gd name="connsiteX201" fmla="*/ 555071 w 665968"/>
                  <a:gd name="connsiteY201" fmla="*/ 967171 h 1092827"/>
                  <a:gd name="connsiteX202" fmla="*/ 562686 w 665968"/>
                  <a:gd name="connsiteY202" fmla="*/ 956700 h 1092827"/>
                  <a:gd name="connsiteX203" fmla="*/ 588389 w 665968"/>
                  <a:gd name="connsiteY203" fmla="*/ 891968 h 1092827"/>
                  <a:gd name="connsiteX204" fmla="*/ 622658 w 665968"/>
                  <a:gd name="connsiteY204" fmla="*/ 851034 h 1092827"/>
                  <a:gd name="connsiteX205" fmla="*/ 632178 w 665968"/>
                  <a:gd name="connsiteY205" fmla="*/ 791062 h 1092827"/>
                  <a:gd name="connsiteX206" fmla="*/ 610283 w 665968"/>
                  <a:gd name="connsiteY206" fmla="*/ 760600 h 1092827"/>
                  <a:gd name="connsiteX207" fmla="*/ 596956 w 665968"/>
                  <a:gd name="connsiteY207" fmla="*/ 717763 h 1092827"/>
                  <a:gd name="connsiteX208" fmla="*/ 611235 w 665968"/>
                  <a:gd name="connsiteY208" fmla="*/ 690157 h 1092827"/>
                  <a:gd name="connsiteX209" fmla="*/ 644553 w 665968"/>
                  <a:gd name="connsiteY209" fmla="*/ 643512 h 1092827"/>
                  <a:gd name="connsiteX210" fmla="*/ 644553 w 665968"/>
                  <a:gd name="connsiteY210" fmla="*/ 630184 h 1092827"/>
                  <a:gd name="connsiteX211" fmla="*/ 650265 w 665968"/>
                  <a:gd name="connsiteY211" fmla="*/ 625425 h 1092827"/>
                  <a:gd name="connsiteX212" fmla="*/ 663592 w 665968"/>
                  <a:gd name="connsiteY212" fmla="*/ 570212 h 1092827"/>
                  <a:gd name="connsiteX213" fmla="*/ 625514 w 665968"/>
                  <a:gd name="connsiteY213" fmla="*/ 511192 h 1092827"/>
                  <a:gd name="connsiteX214" fmla="*/ 603620 w 665968"/>
                  <a:gd name="connsiteY214" fmla="*/ 514048 h 1092827"/>
                  <a:gd name="connsiteX215" fmla="*/ 579821 w 665968"/>
                  <a:gd name="connsiteY215" fmla="*/ 473114 h 1092827"/>
                  <a:gd name="connsiteX216" fmla="*/ 596956 w 665968"/>
                  <a:gd name="connsiteY216" fmla="*/ 448364 h 1092827"/>
                  <a:gd name="connsiteX217" fmla="*/ 620755 w 665968"/>
                  <a:gd name="connsiteY217" fmla="*/ 378872 h 1092827"/>
                  <a:gd name="connsiteX218" fmla="*/ 604572 w 665968"/>
                  <a:gd name="connsiteY218" fmla="*/ 340795 h 1092827"/>
                  <a:gd name="connsiteX219" fmla="*/ 585533 w 665968"/>
                  <a:gd name="connsiteY219" fmla="*/ 337939 h 1092827"/>
                  <a:gd name="connsiteX220" fmla="*/ 570302 w 665968"/>
                  <a:gd name="connsiteY220" fmla="*/ 338891 h 1092827"/>
                  <a:gd name="connsiteX221" fmla="*/ 559831 w 665968"/>
                  <a:gd name="connsiteY221" fmla="*/ 306525 h 1092827"/>
                  <a:gd name="connsiteX222" fmla="*/ 549359 w 665968"/>
                  <a:gd name="connsiteY222" fmla="*/ 257976 h 1092827"/>
                  <a:gd name="connsiteX223" fmla="*/ 513185 w 665968"/>
                  <a:gd name="connsiteY223" fmla="*/ 238937 h 1092827"/>
                  <a:gd name="connsiteX224" fmla="*/ 501762 w 665968"/>
                  <a:gd name="connsiteY224" fmla="*/ 239889 h 1092827"/>
                  <a:gd name="connsiteX225" fmla="*/ 481771 w 665968"/>
                  <a:gd name="connsiteY225" fmla="*/ 220850 h 1092827"/>
                  <a:gd name="connsiteX226" fmla="*/ 472252 w 665968"/>
                  <a:gd name="connsiteY226" fmla="*/ 200859 h 1092827"/>
                  <a:gd name="connsiteX227" fmla="*/ 418943 w 665968"/>
                  <a:gd name="connsiteY227" fmla="*/ 158974 h 1092827"/>
                  <a:gd name="connsiteX228" fmla="*/ 418943 w 665968"/>
                  <a:gd name="connsiteY228" fmla="*/ 535942 h 1092827"/>
                  <a:gd name="connsiteX229" fmla="*/ 418943 w 665968"/>
                  <a:gd name="connsiteY229" fmla="*/ 576876 h 1092827"/>
                  <a:gd name="connsiteX230" fmla="*/ 455117 w 665968"/>
                  <a:gd name="connsiteY230" fmla="*/ 613050 h 1092827"/>
                  <a:gd name="connsiteX231" fmla="*/ 472252 w 665968"/>
                  <a:gd name="connsiteY231" fmla="*/ 638752 h 1092827"/>
                  <a:gd name="connsiteX232" fmla="*/ 495099 w 665968"/>
                  <a:gd name="connsiteY232" fmla="*/ 657791 h 1092827"/>
                  <a:gd name="connsiteX233" fmla="*/ 492243 w 665968"/>
                  <a:gd name="connsiteY233" fmla="*/ 589251 h 1092827"/>
                  <a:gd name="connsiteX234" fmla="*/ 488435 w 665968"/>
                  <a:gd name="connsiteY234" fmla="*/ 589251 h 1092827"/>
                  <a:gd name="connsiteX235" fmla="*/ 467492 w 665968"/>
                  <a:gd name="connsiteY235" fmla="*/ 572116 h 1092827"/>
                  <a:gd name="connsiteX236" fmla="*/ 463684 w 665968"/>
                  <a:gd name="connsiteY236" fmla="*/ 572116 h 1092827"/>
                  <a:gd name="connsiteX237" fmla="*/ 435126 w 665968"/>
                  <a:gd name="connsiteY237" fmla="*/ 543558 h 1092827"/>
                  <a:gd name="connsiteX238" fmla="*/ 433222 w 665968"/>
                  <a:gd name="connsiteY238" fmla="*/ 543558 h 1092827"/>
                  <a:gd name="connsiteX239" fmla="*/ 418943 w 665968"/>
                  <a:gd name="connsiteY239" fmla="*/ 535942 h 109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665968" h="1092827">
                    <a:moveTo>
                      <a:pt x="68629" y="0"/>
                    </a:moveTo>
                    <a:cubicBezTo>
                      <a:pt x="62918" y="0"/>
                      <a:pt x="56254" y="952"/>
                      <a:pt x="49591" y="4760"/>
                    </a:cubicBezTo>
                    <a:cubicBezTo>
                      <a:pt x="46735" y="2856"/>
                      <a:pt x="42927" y="1904"/>
                      <a:pt x="38167" y="1904"/>
                    </a:cubicBezTo>
                    <a:cubicBezTo>
                      <a:pt x="18177" y="1904"/>
                      <a:pt x="-15141" y="19039"/>
                      <a:pt x="7705" y="60924"/>
                    </a:cubicBezTo>
                    <a:cubicBezTo>
                      <a:pt x="7705" y="60924"/>
                      <a:pt x="5801" y="98050"/>
                      <a:pt x="28648" y="108521"/>
                    </a:cubicBezTo>
                    <a:cubicBezTo>
                      <a:pt x="28648" y="108521"/>
                      <a:pt x="31504" y="121848"/>
                      <a:pt x="36263" y="130416"/>
                    </a:cubicBezTo>
                    <a:lnTo>
                      <a:pt x="61014" y="130416"/>
                    </a:lnTo>
                    <a:cubicBezTo>
                      <a:pt x="43879" y="109473"/>
                      <a:pt x="52446" y="96146"/>
                      <a:pt x="52446" y="96146"/>
                    </a:cubicBezTo>
                    <a:cubicBezTo>
                      <a:pt x="19129" y="90434"/>
                      <a:pt x="32456" y="55213"/>
                      <a:pt x="32456" y="55213"/>
                    </a:cubicBezTo>
                    <a:cubicBezTo>
                      <a:pt x="12465" y="38078"/>
                      <a:pt x="21984" y="21895"/>
                      <a:pt x="38167" y="21895"/>
                    </a:cubicBezTo>
                    <a:cubicBezTo>
                      <a:pt x="43879" y="21895"/>
                      <a:pt x="50542" y="23799"/>
                      <a:pt x="57206" y="29510"/>
                    </a:cubicBezTo>
                    <a:cubicBezTo>
                      <a:pt x="62918" y="24750"/>
                      <a:pt x="67677" y="22847"/>
                      <a:pt x="71485" y="22847"/>
                    </a:cubicBezTo>
                    <a:cubicBezTo>
                      <a:pt x="88620" y="22847"/>
                      <a:pt x="99091" y="51405"/>
                      <a:pt x="99091" y="51405"/>
                    </a:cubicBezTo>
                    <a:cubicBezTo>
                      <a:pt x="103851" y="49501"/>
                      <a:pt x="107659" y="48549"/>
                      <a:pt x="110515" y="48549"/>
                    </a:cubicBezTo>
                    <a:cubicBezTo>
                      <a:pt x="133361" y="48549"/>
                      <a:pt x="133361" y="86627"/>
                      <a:pt x="133361" y="86627"/>
                    </a:cubicBezTo>
                    <a:lnTo>
                      <a:pt x="150496" y="83771"/>
                    </a:lnTo>
                    <a:cubicBezTo>
                      <a:pt x="154304" y="101858"/>
                      <a:pt x="160968" y="110425"/>
                      <a:pt x="160968" y="110425"/>
                    </a:cubicBezTo>
                    <a:cubicBezTo>
                      <a:pt x="157160" y="116137"/>
                      <a:pt x="157160" y="125656"/>
                      <a:pt x="157160" y="131368"/>
                    </a:cubicBezTo>
                    <a:lnTo>
                      <a:pt x="180006" y="131368"/>
                    </a:lnTo>
                    <a:cubicBezTo>
                      <a:pt x="180958" y="120897"/>
                      <a:pt x="182862" y="113281"/>
                      <a:pt x="183814" y="107569"/>
                    </a:cubicBezTo>
                    <a:lnTo>
                      <a:pt x="183814" y="106617"/>
                    </a:lnTo>
                    <a:cubicBezTo>
                      <a:pt x="178102" y="102810"/>
                      <a:pt x="170487" y="93290"/>
                      <a:pt x="173343" y="73300"/>
                    </a:cubicBezTo>
                    <a:lnTo>
                      <a:pt x="181910" y="75203"/>
                    </a:lnTo>
                    <a:lnTo>
                      <a:pt x="184766" y="63780"/>
                    </a:lnTo>
                    <a:cubicBezTo>
                      <a:pt x="184766" y="63780"/>
                      <a:pt x="189526" y="43789"/>
                      <a:pt x="202853" y="43789"/>
                    </a:cubicBezTo>
                    <a:cubicBezTo>
                      <a:pt x="204757" y="43789"/>
                      <a:pt x="205709" y="43789"/>
                      <a:pt x="207613" y="44741"/>
                    </a:cubicBezTo>
                    <a:cubicBezTo>
                      <a:pt x="207613" y="44741"/>
                      <a:pt x="224747" y="45693"/>
                      <a:pt x="219036" y="72348"/>
                    </a:cubicBezTo>
                    <a:lnTo>
                      <a:pt x="216180" y="84723"/>
                    </a:lnTo>
                    <a:lnTo>
                      <a:pt x="223796" y="86627"/>
                    </a:lnTo>
                    <a:cubicBezTo>
                      <a:pt x="223796" y="86627"/>
                      <a:pt x="211420" y="111377"/>
                      <a:pt x="199045" y="111377"/>
                    </a:cubicBezTo>
                    <a:cubicBezTo>
                      <a:pt x="198093" y="111377"/>
                      <a:pt x="197141" y="111377"/>
                      <a:pt x="197141" y="111377"/>
                    </a:cubicBezTo>
                    <a:cubicBezTo>
                      <a:pt x="195237" y="118993"/>
                      <a:pt x="193334" y="126608"/>
                      <a:pt x="192382" y="131368"/>
                    </a:cubicBezTo>
                    <a:lnTo>
                      <a:pt x="215228" y="131368"/>
                    </a:lnTo>
                    <a:lnTo>
                      <a:pt x="213324" y="127560"/>
                    </a:lnTo>
                    <a:cubicBezTo>
                      <a:pt x="238075" y="118041"/>
                      <a:pt x="246642" y="90434"/>
                      <a:pt x="246642" y="90434"/>
                    </a:cubicBezTo>
                    <a:lnTo>
                      <a:pt x="267585" y="95194"/>
                    </a:lnTo>
                    <a:cubicBezTo>
                      <a:pt x="276152" y="86627"/>
                      <a:pt x="284720" y="83771"/>
                      <a:pt x="291383" y="83771"/>
                    </a:cubicBezTo>
                    <a:cubicBezTo>
                      <a:pt x="308518" y="83771"/>
                      <a:pt x="318990" y="100906"/>
                      <a:pt x="318990" y="100906"/>
                    </a:cubicBezTo>
                    <a:cubicBezTo>
                      <a:pt x="324701" y="97098"/>
                      <a:pt x="329461" y="96146"/>
                      <a:pt x="334221" y="96146"/>
                    </a:cubicBezTo>
                    <a:cubicBezTo>
                      <a:pt x="352308" y="96146"/>
                      <a:pt x="362779" y="118041"/>
                      <a:pt x="366587" y="132320"/>
                    </a:cubicBezTo>
                    <a:lnTo>
                      <a:pt x="393241" y="132320"/>
                    </a:lnTo>
                    <a:cubicBezTo>
                      <a:pt x="387529" y="114233"/>
                      <a:pt x="371346" y="74251"/>
                      <a:pt x="329461" y="74251"/>
                    </a:cubicBezTo>
                    <a:cubicBezTo>
                      <a:pt x="327557" y="74251"/>
                      <a:pt x="325653" y="74251"/>
                      <a:pt x="322797" y="74251"/>
                    </a:cubicBezTo>
                    <a:cubicBezTo>
                      <a:pt x="322797" y="74251"/>
                      <a:pt x="307566" y="62828"/>
                      <a:pt x="288528" y="62828"/>
                    </a:cubicBezTo>
                    <a:cubicBezTo>
                      <a:pt x="280912" y="62828"/>
                      <a:pt x="273296" y="64732"/>
                      <a:pt x="265681" y="69492"/>
                    </a:cubicBezTo>
                    <a:cubicBezTo>
                      <a:pt x="265681" y="69492"/>
                      <a:pt x="250450" y="63780"/>
                      <a:pt x="242834" y="62828"/>
                    </a:cubicBezTo>
                    <a:cubicBezTo>
                      <a:pt x="239979" y="39982"/>
                      <a:pt x="219988" y="25702"/>
                      <a:pt x="200949" y="25702"/>
                    </a:cubicBezTo>
                    <a:cubicBezTo>
                      <a:pt x="184766" y="25702"/>
                      <a:pt x="168583" y="36174"/>
                      <a:pt x="161920" y="59972"/>
                    </a:cubicBezTo>
                    <a:cubicBezTo>
                      <a:pt x="161920" y="59972"/>
                      <a:pt x="158112" y="60924"/>
                      <a:pt x="154304" y="60924"/>
                    </a:cubicBezTo>
                    <a:cubicBezTo>
                      <a:pt x="152400" y="60924"/>
                      <a:pt x="150496" y="60924"/>
                      <a:pt x="148592" y="59972"/>
                    </a:cubicBezTo>
                    <a:cubicBezTo>
                      <a:pt x="148592" y="59972"/>
                      <a:pt x="141929" y="26654"/>
                      <a:pt x="108611" y="26654"/>
                    </a:cubicBezTo>
                    <a:cubicBezTo>
                      <a:pt x="107659" y="26654"/>
                      <a:pt x="106707" y="26654"/>
                      <a:pt x="105755" y="26654"/>
                    </a:cubicBezTo>
                    <a:cubicBezTo>
                      <a:pt x="107659" y="24750"/>
                      <a:pt x="93380" y="0"/>
                      <a:pt x="68629" y="0"/>
                    </a:cubicBezTo>
                    <a:moveTo>
                      <a:pt x="418943" y="158974"/>
                    </a:moveTo>
                    <a:lnTo>
                      <a:pt x="418943" y="183724"/>
                    </a:lnTo>
                    <a:cubicBezTo>
                      <a:pt x="462733" y="200859"/>
                      <a:pt x="456069" y="233225"/>
                      <a:pt x="456069" y="233225"/>
                    </a:cubicBezTo>
                    <a:cubicBezTo>
                      <a:pt x="477012" y="242745"/>
                      <a:pt x="477964" y="255120"/>
                      <a:pt x="477964" y="255120"/>
                    </a:cubicBezTo>
                    <a:cubicBezTo>
                      <a:pt x="460829" y="264639"/>
                      <a:pt x="462733" y="284630"/>
                      <a:pt x="462733" y="284630"/>
                    </a:cubicBezTo>
                    <a:cubicBezTo>
                      <a:pt x="432270" y="299861"/>
                      <a:pt x="436078" y="341747"/>
                      <a:pt x="436078" y="341747"/>
                    </a:cubicBezTo>
                    <a:cubicBezTo>
                      <a:pt x="413232" y="380776"/>
                      <a:pt x="432270" y="396007"/>
                      <a:pt x="432270" y="396007"/>
                    </a:cubicBezTo>
                    <a:lnTo>
                      <a:pt x="422751" y="427421"/>
                    </a:lnTo>
                    <a:cubicBezTo>
                      <a:pt x="467492" y="442652"/>
                      <a:pt x="468444" y="490249"/>
                      <a:pt x="468444" y="490249"/>
                    </a:cubicBezTo>
                    <a:cubicBezTo>
                      <a:pt x="477012" y="494057"/>
                      <a:pt x="481771" y="495009"/>
                      <a:pt x="483675" y="495009"/>
                    </a:cubicBezTo>
                    <a:cubicBezTo>
                      <a:pt x="485579" y="495009"/>
                      <a:pt x="485579" y="494057"/>
                      <a:pt x="485579" y="494057"/>
                    </a:cubicBezTo>
                    <a:cubicBezTo>
                      <a:pt x="475108" y="472162"/>
                      <a:pt x="478916" y="444556"/>
                      <a:pt x="478916" y="444556"/>
                    </a:cubicBezTo>
                    <a:cubicBezTo>
                      <a:pt x="437982" y="428373"/>
                      <a:pt x="457021" y="391247"/>
                      <a:pt x="457021" y="391247"/>
                    </a:cubicBezTo>
                    <a:cubicBezTo>
                      <a:pt x="436078" y="370305"/>
                      <a:pt x="461781" y="345554"/>
                      <a:pt x="461781" y="345554"/>
                    </a:cubicBezTo>
                    <a:cubicBezTo>
                      <a:pt x="453213" y="306525"/>
                      <a:pt x="471300" y="302717"/>
                      <a:pt x="478916" y="302717"/>
                    </a:cubicBezTo>
                    <a:cubicBezTo>
                      <a:pt x="480819" y="302717"/>
                      <a:pt x="481771" y="302717"/>
                      <a:pt x="481771" y="302717"/>
                    </a:cubicBezTo>
                    <a:cubicBezTo>
                      <a:pt x="480819" y="290342"/>
                      <a:pt x="491291" y="286534"/>
                      <a:pt x="491291" y="286534"/>
                    </a:cubicBezTo>
                    <a:cubicBezTo>
                      <a:pt x="490339" y="257024"/>
                      <a:pt x="509378" y="257024"/>
                      <a:pt x="510330" y="257024"/>
                    </a:cubicBezTo>
                    <a:lnTo>
                      <a:pt x="510330" y="257024"/>
                    </a:lnTo>
                    <a:cubicBezTo>
                      <a:pt x="511282" y="257024"/>
                      <a:pt x="512233" y="257024"/>
                      <a:pt x="512233" y="257024"/>
                    </a:cubicBezTo>
                    <a:cubicBezTo>
                      <a:pt x="530320" y="257024"/>
                      <a:pt x="527464" y="279870"/>
                      <a:pt x="527464" y="279870"/>
                    </a:cubicBezTo>
                    <a:cubicBezTo>
                      <a:pt x="548407" y="294150"/>
                      <a:pt x="536032" y="317948"/>
                      <a:pt x="536032" y="317948"/>
                    </a:cubicBezTo>
                    <a:cubicBezTo>
                      <a:pt x="549359" y="339843"/>
                      <a:pt x="534128" y="357930"/>
                      <a:pt x="534128" y="357930"/>
                    </a:cubicBezTo>
                    <a:cubicBezTo>
                      <a:pt x="546503" y="388392"/>
                      <a:pt x="523657" y="398863"/>
                      <a:pt x="523657" y="398863"/>
                    </a:cubicBezTo>
                    <a:cubicBezTo>
                      <a:pt x="531272" y="437892"/>
                      <a:pt x="490339" y="446460"/>
                      <a:pt x="490339" y="446460"/>
                    </a:cubicBezTo>
                    <a:cubicBezTo>
                      <a:pt x="491291" y="489297"/>
                      <a:pt x="500810" y="490249"/>
                      <a:pt x="500810" y="490249"/>
                    </a:cubicBezTo>
                    <a:cubicBezTo>
                      <a:pt x="504618" y="471210"/>
                      <a:pt x="521753" y="455027"/>
                      <a:pt x="521753" y="455027"/>
                    </a:cubicBezTo>
                    <a:cubicBezTo>
                      <a:pt x="548407" y="439796"/>
                      <a:pt x="546503" y="405527"/>
                      <a:pt x="546503" y="405527"/>
                    </a:cubicBezTo>
                    <a:cubicBezTo>
                      <a:pt x="559831" y="395055"/>
                      <a:pt x="561734" y="378872"/>
                      <a:pt x="561734" y="378872"/>
                    </a:cubicBezTo>
                    <a:cubicBezTo>
                      <a:pt x="556975" y="363641"/>
                      <a:pt x="562686" y="359833"/>
                      <a:pt x="568398" y="359833"/>
                    </a:cubicBezTo>
                    <a:cubicBezTo>
                      <a:pt x="573158" y="359833"/>
                      <a:pt x="577917" y="361737"/>
                      <a:pt x="577917" y="361737"/>
                    </a:cubicBezTo>
                    <a:cubicBezTo>
                      <a:pt x="581725" y="360785"/>
                      <a:pt x="585533" y="359833"/>
                      <a:pt x="588389" y="359833"/>
                    </a:cubicBezTo>
                    <a:cubicBezTo>
                      <a:pt x="607428" y="359833"/>
                      <a:pt x="596004" y="383632"/>
                      <a:pt x="596004" y="383632"/>
                    </a:cubicBezTo>
                    <a:cubicBezTo>
                      <a:pt x="612187" y="414094"/>
                      <a:pt x="582677" y="428373"/>
                      <a:pt x="582677" y="428373"/>
                    </a:cubicBezTo>
                    <a:cubicBezTo>
                      <a:pt x="580773" y="446460"/>
                      <a:pt x="565542" y="448364"/>
                      <a:pt x="565542" y="448364"/>
                    </a:cubicBezTo>
                    <a:lnTo>
                      <a:pt x="551263" y="467403"/>
                    </a:lnTo>
                    <a:cubicBezTo>
                      <a:pt x="548407" y="466451"/>
                      <a:pt x="546503" y="466451"/>
                      <a:pt x="544599" y="466451"/>
                    </a:cubicBezTo>
                    <a:cubicBezTo>
                      <a:pt x="520801" y="466451"/>
                      <a:pt x="507474" y="506432"/>
                      <a:pt x="507474" y="506432"/>
                    </a:cubicBezTo>
                    <a:cubicBezTo>
                      <a:pt x="494147" y="554029"/>
                      <a:pt x="509378" y="562597"/>
                      <a:pt x="509378" y="562597"/>
                    </a:cubicBezTo>
                    <a:lnTo>
                      <a:pt x="526513" y="542606"/>
                    </a:lnTo>
                    <a:cubicBezTo>
                      <a:pt x="516041" y="525471"/>
                      <a:pt x="527464" y="511192"/>
                      <a:pt x="527464" y="511192"/>
                    </a:cubicBezTo>
                    <a:lnTo>
                      <a:pt x="535080" y="515952"/>
                    </a:lnTo>
                    <a:cubicBezTo>
                      <a:pt x="542696" y="504528"/>
                      <a:pt x="553167" y="496913"/>
                      <a:pt x="553167" y="496913"/>
                    </a:cubicBezTo>
                    <a:cubicBezTo>
                      <a:pt x="556023" y="495961"/>
                      <a:pt x="557927" y="495961"/>
                      <a:pt x="559831" y="495961"/>
                    </a:cubicBezTo>
                    <a:cubicBezTo>
                      <a:pt x="579821" y="495961"/>
                      <a:pt x="571254" y="519759"/>
                      <a:pt x="571254" y="519759"/>
                    </a:cubicBezTo>
                    <a:lnTo>
                      <a:pt x="559831" y="536894"/>
                    </a:lnTo>
                    <a:lnTo>
                      <a:pt x="563638" y="541654"/>
                    </a:lnTo>
                    <a:cubicBezTo>
                      <a:pt x="555071" y="550221"/>
                      <a:pt x="546503" y="552125"/>
                      <a:pt x="540792" y="552125"/>
                    </a:cubicBezTo>
                    <a:cubicBezTo>
                      <a:pt x="536984" y="552125"/>
                      <a:pt x="535080" y="551173"/>
                      <a:pt x="535080" y="551173"/>
                    </a:cubicBezTo>
                    <a:cubicBezTo>
                      <a:pt x="527464" y="559741"/>
                      <a:pt x="517945" y="569260"/>
                      <a:pt x="517945" y="569260"/>
                    </a:cubicBezTo>
                    <a:cubicBezTo>
                      <a:pt x="502714" y="589251"/>
                      <a:pt x="510330" y="623521"/>
                      <a:pt x="510330" y="623521"/>
                    </a:cubicBezTo>
                    <a:cubicBezTo>
                      <a:pt x="515089" y="668262"/>
                      <a:pt x="505570" y="678733"/>
                      <a:pt x="505570" y="678733"/>
                    </a:cubicBezTo>
                    <a:cubicBezTo>
                      <a:pt x="515089" y="686349"/>
                      <a:pt x="505570" y="698724"/>
                      <a:pt x="505570" y="698724"/>
                    </a:cubicBezTo>
                    <a:cubicBezTo>
                      <a:pt x="501762" y="704436"/>
                      <a:pt x="501762" y="722522"/>
                      <a:pt x="501762" y="722522"/>
                    </a:cubicBezTo>
                    <a:cubicBezTo>
                      <a:pt x="497002" y="735850"/>
                      <a:pt x="483675" y="752033"/>
                      <a:pt x="483675" y="752033"/>
                    </a:cubicBezTo>
                    <a:cubicBezTo>
                      <a:pt x="485579" y="763456"/>
                      <a:pt x="496050" y="775831"/>
                      <a:pt x="496050" y="775831"/>
                    </a:cubicBezTo>
                    <a:cubicBezTo>
                      <a:pt x="502714" y="728234"/>
                      <a:pt x="526513" y="711099"/>
                      <a:pt x="526513" y="711099"/>
                    </a:cubicBezTo>
                    <a:cubicBezTo>
                      <a:pt x="517945" y="698724"/>
                      <a:pt x="537936" y="679685"/>
                      <a:pt x="537936" y="679685"/>
                    </a:cubicBezTo>
                    <a:cubicBezTo>
                      <a:pt x="537936" y="679685"/>
                      <a:pt x="520801" y="653983"/>
                      <a:pt x="537936" y="634944"/>
                    </a:cubicBezTo>
                    <a:cubicBezTo>
                      <a:pt x="546503" y="627329"/>
                      <a:pt x="537936" y="619713"/>
                      <a:pt x="537936" y="619713"/>
                    </a:cubicBezTo>
                    <a:cubicBezTo>
                      <a:pt x="537936" y="619713"/>
                      <a:pt x="536032" y="582587"/>
                      <a:pt x="570302" y="578780"/>
                    </a:cubicBezTo>
                    <a:cubicBezTo>
                      <a:pt x="569350" y="556885"/>
                      <a:pt x="593148" y="553077"/>
                      <a:pt x="593148" y="553077"/>
                    </a:cubicBezTo>
                    <a:cubicBezTo>
                      <a:pt x="597908" y="538798"/>
                      <a:pt x="606476" y="534990"/>
                      <a:pt x="612187" y="534990"/>
                    </a:cubicBezTo>
                    <a:cubicBezTo>
                      <a:pt x="617899" y="534990"/>
                      <a:pt x="622658" y="537846"/>
                      <a:pt x="622658" y="537846"/>
                    </a:cubicBezTo>
                    <a:cubicBezTo>
                      <a:pt x="623610" y="537846"/>
                      <a:pt x="624562" y="537846"/>
                      <a:pt x="625514" y="537846"/>
                    </a:cubicBezTo>
                    <a:cubicBezTo>
                      <a:pt x="652169" y="537846"/>
                      <a:pt x="638841" y="566404"/>
                      <a:pt x="638841" y="566404"/>
                    </a:cubicBezTo>
                    <a:cubicBezTo>
                      <a:pt x="652169" y="608290"/>
                      <a:pt x="619803" y="620665"/>
                      <a:pt x="619803" y="620665"/>
                    </a:cubicBezTo>
                    <a:cubicBezTo>
                      <a:pt x="629322" y="639704"/>
                      <a:pt x="613139" y="660646"/>
                      <a:pt x="613139" y="660646"/>
                    </a:cubicBezTo>
                    <a:cubicBezTo>
                      <a:pt x="573158" y="676829"/>
                      <a:pt x="584581" y="692061"/>
                      <a:pt x="584581" y="692061"/>
                    </a:cubicBezTo>
                    <a:cubicBezTo>
                      <a:pt x="576013" y="710147"/>
                      <a:pt x="556023" y="713003"/>
                      <a:pt x="546503" y="713003"/>
                    </a:cubicBezTo>
                    <a:cubicBezTo>
                      <a:pt x="542696" y="713003"/>
                      <a:pt x="540792" y="713003"/>
                      <a:pt x="540792" y="713003"/>
                    </a:cubicBezTo>
                    <a:cubicBezTo>
                      <a:pt x="501762" y="744417"/>
                      <a:pt x="509378" y="782495"/>
                      <a:pt x="509378" y="782495"/>
                    </a:cubicBezTo>
                    <a:lnTo>
                      <a:pt x="531272" y="769168"/>
                    </a:lnTo>
                    <a:cubicBezTo>
                      <a:pt x="531272" y="769168"/>
                      <a:pt x="523657" y="755840"/>
                      <a:pt x="543647" y="742513"/>
                    </a:cubicBezTo>
                    <a:lnTo>
                      <a:pt x="546503" y="748225"/>
                    </a:lnTo>
                    <a:lnTo>
                      <a:pt x="555071" y="743465"/>
                    </a:lnTo>
                    <a:cubicBezTo>
                      <a:pt x="555071" y="743465"/>
                      <a:pt x="560782" y="739658"/>
                      <a:pt x="567446" y="739658"/>
                    </a:cubicBezTo>
                    <a:cubicBezTo>
                      <a:pt x="571254" y="739658"/>
                      <a:pt x="576013" y="741561"/>
                      <a:pt x="578869" y="746321"/>
                    </a:cubicBezTo>
                    <a:cubicBezTo>
                      <a:pt x="578869" y="746321"/>
                      <a:pt x="587437" y="756792"/>
                      <a:pt x="569350" y="767264"/>
                    </a:cubicBezTo>
                    <a:lnTo>
                      <a:pt x="560782" y="772023"/>
                    </a:lnTo>
                    <a:lnTo>
                      <a:pt x="563638" y="777735"/>
                    </a:lnTo>
                    <a:cubicBezTo>
                      <a:pt x="563638" y="777735"/>
                      <a:pt x="555071" y="780591"/>
                      <a:pt x="547455" y="780591"/>
                    </a:cubicBezTo>
                    <a:cubicBezTo>
                      <a:pt x="542696" y="780591"/>
                      <a:pt x="536984" y="779639"/>
                      <a:pt x="535080" y="775831"/>
                    </a:cubicBezTo>
                    <a:cubicBezTo>
                      <a:pt x="508426" y="794870"/>
                      <a:pt x="510330" y="811053"/>
                      <a:pt x="510330" y="811053"/>
                    </a:cubicBezTo>
                    <a:lnTo>
                      <a:pt x="501762" y="815813"/>
                    </a:lnTo>
                    <a:cubicBezTo>
                      <a:pt x="494147" y="780591"/>
                      <a:pt x="482723" y="774879"/>
                      <a:pt x="482723" y="774879"/>
                    </a:cubicBezTo>
                    <a:cubicBezTo>
                      <a:pt x="482723" y="774879"/>
                      <a:pt x="476060" y="777735"/>
                      <a:pt x="467492" y="777735"/>
                    </a:cubicBezTo>
                    <a:cubicBezTo>
                      <a:pt x="460829" y="777735"/>
                      <a:pt x="452261" y="775831"/>
                      <a:pt x="446550" y="767264"/>
                    </a:cubicBezTo>
                    <a:cubicBezTo>
                      <a:pt x="434174" y="767264"/>
                      <a:pt x="423703" y="756792"/>
                      <a:pt x="420847" y="740610"/>
                    </a:cubicBezTo>
                    <a:lnTo>
                      <a:pt x="420847" y="799630"/>
                    </a:lnTo>
                    <a:cubicBezTo>
                      <a:pt x="426559" y="795822"/>
                      <a:pt x="434174" y="791062"/>
                      <a:pt x="442742" y="791062"/>
                    </a:cubicBezTo>
                    <a:cubicBezTo>
                      <a:pt x="445598" y="791062"/>
                      <a:pt x="448453" y="792014"/>
                      <a:pt x="452261" y="792966"/>
                    </a:cubicBezTo>
                    <a:cubicBezTo>
                      <a:pt x="452261" y="792966"/>
                      <a:pt x="458925" y="803437"/>
                      <a:pt x="468444" y="803437"/>
                    </a:cubicBezTo>
                    <a:cubicBezTo>
                      <a:pt x="470348" y="803437"/>
                      <a:pt x="472252" y="803437"/>
                      <a:pt x="474156" y="802486"/>
                    </a:cubicBezTo>
                    <a:cubicBezTo>
                      <a:pt x="474156" y="802486"/>
                      <a:pt x="481771" y="814861"/>
                      <a:pt x="473204" y="826284"/>
                    </a:cubicBezTo>
                    <a:cubicBezTo>
                      <a:pt x="473204" y="826284"/>
                      <a:pt x="479867" y="830092"/>
                      <a:pt x="483675" y="840563"/>
                    </a:cubicBezTo>
                    <a:cubicBezTo>
                      <a:pt x="483675" y="840563"/>
                      <a:pt x="461781" y="853890"/>
                      <a:pt x="470348" y="891016"/>
                    </a:cubicBezTo>
                    <a:cubicBezTo>
                      <a:pt x="470348" y="891016"/>
                      <a:pt x="460829" y="893872"/>
                      <a:pt x="455117" y="924334"/>
                    </a:cubicBezTo>
                    <a:cubicBezTo>
                      <a:pt x="455117" y="924334"/>
                      <a:pt x="437030" y="930046"/>
                      <a:pt x="421799" y="950036"/>
                    </a:cubicBezTo>
                    <a:lnTo>
                      <a:pt x="421799" y="994777"/>
                    </a:lnTo>
                    <a:cubicBezTo>
                      <a:pt x="427511" y="990970"/>
                      <a:pt x="436078" y="986210"/>
                      <a:pt x="442742" y="986210"/>
                    </a:cubicBezTo>
                    <a:cubicBezTo>
                      <a:pt x="443694" y="986210"/>
                      <a:pt x="443694" y="986210"/>
                      <a:pt x="444646" y="986210"/>
                    </a:cubicBezTo>
                    <a:cubicBezTo>
                      <a:pt x="444646" y="986210"/>
                      <a:pt x="436078" y="953844"/>
                      <a:pt x="473204" y="945277"/>
                    </a:cubicBezTo>
                    <a:cubicBezTo>
                      <a:pt x="473204" y="945277"/>
                      <a:pt x="464636" y="922430"/>
                      <a:pt x="490339" y="891968"/>
                    </a:cubicBezTo>
                    <a:cubicBezTo>
                      <a:pt x="490339" y="891968"/>
                      <a:pt x="476060" y="874833"/>
                      <a:pt x="498906" y="853890"/>
                    </a:cubicBezTo>
                    <a:cubicBezTo>
                      <a:pt x="498906" y="853890"/>
                      <a:pt x="511282" y="823428"/>
                      <a:pt x="531272" y="823428"/>
                    </a:cubicBezTo>
                    <a:cubicBezTo>
                      <a:pt x="534128" y="823428"/>
                      <a:pt x="536032" y="823428"/>
                      <a:pt x="538888" y="824380"/>
                    </a:cubicBezTo>
                    <a:cubicBezTo>
                      <a:pt x="538888" y="824380"/>
                      <a:pt x="539840" y="799630"/>
                      <a:pt x="556975" y="799630"/>
                    </a:cubicBezTo>
                    <a:cubicBezTo>
                      <a:pt x="561734" y="799630"/>
                      <a:pt x="568398" y="801534"/>
                      <a:pt x="576965" y="807245"/>
                    </a:cubicBezTo>
                    <a:cubicBezTo>
                      <a:pt x="576965" y="807245"/>
                      <a:pt x="587437" y="791062"/>
                      <a:pt x="597908" y="791062"/>
                    </a:cubicBezTo>
                    <a:cubicBezTo>
                      <a:pt x="602668" y="791062"/>
                      <a:pt x="607428" y="794870"/>
                      <a:pt x="610283" y="805341"/>
                    </a:cubicBezTo>
                    <a:cubicBezTo>
                      <a:pt x="610283" y="805341"/>
                      <a:pt x="610283" y="809149"/>
                      <a:pt x="617899" y="812957"/>
                    </a:cubicBezTo>
                    <a:cubicBezTo>
                      <a:pt x="619803" y="817716"/>
                      <a:pt x="627418" y="833900"/>
                      <a:pt x="599812" y="840563"/>
                    </a:cubicBezTo>
                    <a:cubicBezTo>
                      <a:pt x="599812" y="840563"/>
                      <a:pt x="606476" y="876737"/>
                      <a:pt x="572206" y="876737"/>
                    </a:cubicBezTo>
                    <a:cubicBezTo>
                      <a:pt x="570302" y="876737"/>
                      <a:pt x="568398" y="876737"/>
                      <a:pt x="566494" y="876737"/>
                    </a:cubicBezTo>
                    <a:cubicBezTo>
                      <a:pt x="566494" y="876737"/>
                      <a:pt x="564590" y="896728"/>
                      <a:pt x="549359" y="896728"/>
                    </a:cubicBezTo>
                    <a:cubicBezTo>
                      <a:pt x="548407" y="896728"/>
                      <a:pt x="547455" y="896728"/>
                      <a:pt x="545551" y="896728"/>
                    </a:cubicBezTo>
                    <a:cubicBezTo>
                      <a:pt x="545551" y="896728"/>
                      <a:pt x="536032" y="891968"/>
                      <a:pt x="524609" y="891968"/>
                    </a:cubicBezTo>
                    <a:cubicBezTo>
                      <a:pt x="509378" y="891968"/>
                      <a:pt x="490339" y="900535"/>
                      <a:pt x="483675" y="939565"/>
                    </a:cubicBezTo>
                    <a:cubicBezTo>
                      <a:pt x="483675" y="939565"/>
                      <a:pt x="482723" y="942421"/>
                      <a:pt x="486531" y="942421"/>
                    </a:cubicBezTo>
                    <a:cubicBezTo>
                      <a:pt x="487483" y="942421"/>
                      <a:pt x="489387" y="942421"/>
                      <a:pt x="492243" y="940517"/>
                    </a:cubicBezTo>
                    <a:lnTo>
                      <a:pt x="516993" y="921478"/>
                    </a:lnTo>
                    <a:cubicBezTo>
                      <a:pt x="516993" y="921478"/>
                      <a:pt x="514137" y="907199"/>
                      <a:pt x="530320" y="903391"/>
                    </a:cubicBezTo>
                    <a:lnTo>
                      <a:pt x="532224" y="911959"/>
                    </a:lnTo>
                    <a:cubicBezTo>
                      <a:pt x="532224" y="911959"/>
                      <a:pt x="542696" y="908151"/>
                      <a:pt x="552215" y="908151"/>
                    </a:cubicBezTo>
                    <a:cubicBezTo>
                      <a:pt x="555071" y="908151"/>
                      <a:pt x="557927" y="908151"/>
                      <a:pt x="559831" y="909103"/>
                    </a:cubicBezTo>
                    <a:cubicBezTo>
                      <a:pt x="559831" y="909103"/>
                      <a:pt x="577917" y="913862"/>
                      <a:pt x="567446" y="933853"/>
                    </a:cubicBezTo>
                    <a:cubicBezTo>
                      <a:pt x="567446" y="933853"/>
                      <a:pt x="560782" y="940517"/>
                      <a:pt x="548407" y="940517"/>
                    </a:cubicBezTo>
                    <a:cubicBezTo>
                      <a:pt x="546503" y="940517"/>
                      <a:pt x="544599" y="940517"/>
                      <a:pt x="542696" y="939565"/>
                    </a:cubicBezTo>
                    <a:cubicBezTo>
                      <a:pt x="542696" y="939565"/>
                      <a:pt x="542696" y="939565"/>
                      <a:pt x="541744" y="939565"/>
                    </a:cubicBezTo>
                    <a:cubicBezTo>
                      <a:pt x="539840" y="939565"/>
                      <a:pt x="535080" y="940517"/>
                      <a:pt x="538888" y="948132"/>
                    </a:cubicBezTo>
                    <a:cubicBezTo>
                      <a:pt x="536032" y="946228"/>
                      <a:pt x="521753" y="950988"/>
                      <a:pt x="519849" y="934805"/>
                    </a:cubicBezTo>
                    <a:cubicBezTo>
                      <a:pt x="519849" y="934805"/>
                      <a:pt x="505570" y="936709"/>
                      <a:pt x="501762" y="947180"/>
                    </a:cubicBezTo>
                    <a:cubicBezTo>
                      <a:pt x="501762" y="947180"/>
                      <a:pt x="522705" y="960507"/>
                      <a:pt x="505570" y="980498"/>
                    </a:cubicBezTo>
                    <a:cubicBezTo>
                      <a:pt x="505570" y="980498"/>
                      <a:pt x="515089" y="1002393"/>
                      <a:pt x="497954" y="1011912"/>
                    </a:cubicBezTo>
                    <a:cubicBezTo>
                      <a:pt x="497954" y="1011912"/>
                      <a:pt x="504618" y="1030951"/>
                      <a:pt x="478916" y="1041422"/>
                    </a:cubicBezTo>
                    <a:cubicBezTo>
                      <a:pt x="478916" y="1041422"/>
                      <a:pt x="469396" y="1070933"/>
                      <a:pt x="432270" y="1070933"/>
                    </a:cubicBezTo>
                    <a:cubicBezTo>
                      <a:pt x="428463" y="1070933"/>
                      <a:pt x="424655" y="1070933"/>
                      <a:pt x="420847" y="1069981"/>
                    </a:cubicBezTo>
                    <a:lnTo>
                      <a:pt x="420847" y="1078548"/>
                    </a:lnTo>
                    <a:cubicBezTo>
                      <a:pt x="419895" y="1083308"/>
                      <a:pt x="418943" y="1088068"/>
                      <a:pt x="417991" y="1092827"/>
                    </a:cubicBezTo>
                    <a:cubicBezTo>
                      <a:pt x="419895" y="1092827"/>
                      <a:pt x="421799" y="1092827"/>
                      <a:pt x="424655" y="1092827"/>
                    </a:cubicBezTo>
                    <a:cubicBezTo>
                      <a:pt x="440838" y="1092827"/>
                      <a:pt x="472252" y="1089971"/>
                      <a:pt x="488435" y="1069029"/>
                    </a:cubicBezTo>
                    <a:cubicBezTo>
                      <a:pt x="491291" y="1065221"/>
                      <a:pt x="494147" y="1060461"/>
                      <a:pt x="495099" y="1055702"/>
                    </a:cubicBezTo>
                    <a:cubicBezTo>
                      <a:pt x="495099" y="1055702"/>
                      <a:pt x="519849" y="1043326"/>
                      <a:pt x="517945" y="1025240"/>
                    </a:cubicBezTo>
                    <a:cubicBezTo>
                      <a:pt x="517945" y="1025240"/>
                      <a:pt x="523657" y="1020480"/>
                      <a:pt x="527464" y="1011912"/>
                    </a:cubicBezTo>
                    <a:cubicBezTo>
                      <a:pt x="530320" y="1005249"/>
                      <a:pt x="532224" y="997633"/>
                      <a:pt x="530320" y="988114"/>
                    </a:cubicBezTo>
                    <a:lnTo>
                      <a:pt x="536032" y="970979"/>
                    </a:lnTo>
                    <a:cubicBezTo>
                      <a:pt x="536032" y="970979"/>
                      <a:pt x="540792" y="967171"/>
                      <a:pt x="550311" y="967171"/>
                    </a:cubicBezTo>
                    <a:cubicBezTo>
                      <a:pt x="551263" y="967171"/>
                      <a:pt x="553167" y="967171"/>
                      <a:pt x="555071" y="967171"/>
                    </a:cubicBezTo>
                    <a:lnTo>
                      <a:pt x="562686" y="956700"/>
                    </a:lnTo>
                    <a:cubicBezTo>
                      <a:pt x="562686" y="956700"/>
                      <a:pt x="610283" y="946228"/>
                      <a:pt x="588389" y="891968"/>
                    </a:cubicBezTo>
                    <a:cubicBezTo>
                      <a:pt x="588389" y="891968"/>
                      <a:pt x="621707" y="887208"/>
                      <a:pt x="622658" y="851034"/>
                    </a:cubicBezTo>
                    <a:cubicBezTo>
                      <a:pt x="622658" y="851034"/>
                      <a:pt x="663592" y="826284"/>
                      <a:pt x="632178" y="791062"/>
                    </a:cubicBezTo>
                    <a:cubicBezTo>
                      <a:pt x="632178" y="791062"/>
                      <a:pt x="633130" y="772023"/>
                      <a:pt x="610283" y="760600"/>
                    </a:cubicBezTo>
                    <a:cubicBezTo>
                      <a:pt x="610283" y="760600"/>
                      <a:pt x="628370" y="730138"/>
                      <a:pt x="596956" y="717763"/>
                    </a:cubicBezTo>
                    <a:cubicBezTo>
                      <a:pt x="596956" y="717763"/>
                      <a:pt x="611235" y="705388"/>
                      <a:pt x="611235" y="690157"/>
                    </a:cubicBezTo>
                    <a:cubicBezTo>
                      <a:pt x="611235" y="690157"/>
                      <a:pt x="639793" y="674925"/>
                      <a:pt x="644553" y="643512"/>
                    </a:cubicBezTo>
                    <a:cubicBezTo>
                      <a:pt x="645505" y="639704"/>
                      <a:pt x="645505" y="634944"/>
                      <a:pt x="644553" y="630184"/>
                    </a:cubicBezTo>
                    <a:cubicBezTo>
                      <a:pt x="644553" y="630184"/>
                      <a:pt x="647409" y="628280"/>
                      <a:pt x="650265" y="625425"/>
                    </a:cubicBezTo>
                    <a:cubicBezTo>
                      <a:pt x="658832" y="617809"/>
                      <a:pt x="671207" y="600674"/>
                      <a:pt x="663592" y="570212"/>
                    </a:cubicBezTo>
                    <a:cubicBezTo>
                      <a:pt x="663592" y="570212"/>
                      <a:pt x="675967" y="511192"/>
                      <a:pt x="625514" y="511192"/>
                    </a:cubicBezTo>
                    <a:cubicBezTo>
                      <a:pt x="618851" y="511192"/>
                      <a:pt x="612187" y="512144"/>
                      <a:pt x="603620" y="514048"/>
                    </a:cubicBezTo>
                    <a:cubicBezTo>
                      <a:pt x="603620" y="514048"/>
                      <a:pt x="607428" y="483586"/>
                      <a:pt x="579821" y="473114"/>
                    </a:cubicBezTo>
                    <a:cubicBezTo>
                      <a:pt x="579821" y="473114"/>
                      <a:pt x="596004" y="462643"/>
                      <a:pt x="596956" y="448364"/>
                    </a:cubicBezTo>
                    <a:cubicBezTo>
                      <a:pt x="596956" y="448364"/>
                      <a:pt x="639793" y="432181"/>
                      <a:pt x="620755" y="378872"/>
                    </a:cubicBezTo>
                    <a:cubicBezTo>
                      <a:pt x="620755" y="378872"/>
                      <a:pt x="629322" y="358882"/>
                      <a:pt x="604572" y="340795"/>
                    </a:cubicBezTo>
                    <a:cubicBezTo>
                      <a:pt x="597908" y="337939"/>
                      <a:pt x="591244" y="337939"/>
                      <a:pt x="585533" y="337939"/>
                    </a:cubicBezTo>
                    <a:cubicBezTo>
                      <a:pt x="579821" y="337939"/>
                      <a:pt x="575061" y="338891"/>
                      <a:pt x="570302" y="338891"/>
                    </a:cubicBezTo>
                    <a:cubicBezTo>
                      <a:pt x="570302" y="338891"/>
                      <a:pt x="572206" y="320804"/>
                      <a:pt x="559831" y="306525"/>
                    </a:cubicBezTo>
                    <a:cubicBezTo>
                      <a:pt x="559831" y="306525"/>
                      <a:pt x="561734" y="277967"/>
                      <a:pt x="549359" y="257976"/>
                    </a:cubicBezTo>
                    <a:cubicBezTo>
                      <a:pt x="542696" y="247504"/>
                      <a:pt x="531272" y="238937"/>
                      <a:pt x="513185" y="238937"/>
                    </a:cubicBezTo>
                    <a:cubicBezTo>
                      <a:pt x="509378" y="238937"/>
                      <a:pt x="506522" y="238937"/>
                      <a:pt x="501762" y="239889"/>
                    </a:cubicBezTo>
                    <a:cubicBezTo>
                      <a:pt x="501762" y="239889"/>
                      <a:pt x="491291" y="220850"/>
                      <a:pt x="481771" y="220850"/>
                    </a:cubicBezTo>
                    <a:cubicBezTo>
                      <a:pt x="481771" y="220850"/>
                      <a:pt x="479867" y="212283"/>
                      <a:pt x="472252" y="200859"/>
                    </a:cubicBezTo>
                    <a:cubicBezTo>
                      <a:pt x="463684" y="186580"/>
                      <a:pt x="448453" y="171349"/>
                      <a:pt x="418943" y="158974"/>
                    </a:cubicBezTo>
                    <a:moveTo>
                      <a:pt x="418943" y="535942"/>
                    </a:moveTo>
                    <a:lnTo>
                      <a:pt x="418943" y="576876"/>
                    </a:lnTo>
                    <a:cubicBezTo>
                      <a:pt x="452261" y="580683"/>
                      <a:pt x="455117" y="613050"/>
                      <a:pt x="455117" y="613050"/>
                    </a:cubicBezTo>
                    <a:cubicBezTo>
                      <a:pt x="481771" y="628280"/>
                      <a:pt x="472252" y="638752"/>
                      <a:pt x="472252" y="638752"/>
                    </a:cubicBezTo>
                    <a:cubicBezTo>
                      <a:pt x="493195" y="650175"/>
                      <a:pt x="495099" y="657791"/>
                      <a:pt x="495099" y="657791"/>
                    </a:cubicBezTo>
                    <a:cubicBezTo>
                      <a:pt x="506522" y="649223"/>
                      <a:pt x="492243" y="589251"/>
                      <a:pt x="492243" y="589251"/>
                    </a:cubicBezTo>
                    <a:cubicBezTo>
                      <a:pt x="491291" y="589251"/>
                      <a:pt x="489387" y="589251"/>
                      <a:pt x="488435" y="589251"/>
                    </a:cubicBezTo>
                    <a:cubicBezTo>
                      <a:pt x="474156" y="589251"/>
                      <a:pt x="467492" y="572116"/>
                      <a:pt x="467492" y="572116"/>
                    </a:cubicBezTo>
                    <a:cubicBezTo>
                      <a:pt x="466540" y="572116"/>
                      <a:pt x="464636" y="572116"/>
                      <a:pt x="463684" y="572116"/>
                    </a:cubicBezTo>
                    <a:cubicBezTo>
                      <a:pt x="440838" y="572116"/>
                      <a:pt x="435126" y="543558"/>
                      <a:pt x="435126" y="543558"/>
                    </a:cubicBezTo>
                    <a:cubicBezTo>
                      <a:pt x="434174" y="543558"/>
                      <a:pt x="434174" y="543558"/>
                      <a:pt x="433222" y="543558"/>
                    </a:cubicBezTo>
                    <a:cubicBezTo>
                      <a:pt x="429415" y="544510"/>
                      <a:pt x="423703" y="539750"/>
                      <a:pt x="418943" y="53594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" name="Forma libre 59">
                <a:extLst>
                  <a:ext uri="{FF2B5EF4-FFF2-40B4-BE49-F238E27FC236}">
                    <a16:creationId xmlns:a16="http://schemas.microsoft.com/office/drawing/2014/main" id="{1F35859D-0A49-716C-2226-A99CBF86029D}"/>
                  </a:ext>
                </a:extLst>
              </p:cNvPr>
              <p:cNvSpPr/>
              <p:nvPr/>
            </p:nvSpPr>
            <p:spPr>
              <a:xfrm>
                <a:off x="1140894" y="2455327"/>
                <a:ext cx="666154" cy="1091875"/>
              </a:xfrm>
              <a:custGeom>
                <a:avLst/>
                <a:gdLst>
                  <a:gd name="connsiteX0" fmla="*/ 597526 w 666154"/>
                  <a:gd name="connsiteY0" fmla="*/ 952 h 1091875"/>
                  <a:gd name="connsiteX1" fmla="*/ 557544 w 666154"/>
                  <a:gd name="connsiteY1" fmla="*/ 25702 h 1091875"/>
                  <a:gd name="connsiteX2" fmla="*/ 554688 w 666154"/>
                  <a:gd name="connsiteY2" fmla="*/ 25702 h 1091875"/>
                  <a:gd name="connsiteX3" fmla="*/ 514707 w 666154"/>
                  <a:gd name="connsiteY3" fmla="*/ 59020 h 1091875"/>
                  <a:gd name="connsiteX4" fmla="*/ 508995 w 666154"/>
                  <a:gd name="connsiteY4" fmla="*/ 59972 h 1091875"/>
                  <a:gd name="connsiteX5" fmla="*/ 501380 w 666154"/>
                  <a:gd name="connsiteY5" fmla="*/ 59020 h 1091875"/>
                  <a:gd name="connsiteX6" fmla="*/ 462350 w 666154"/>
                  <a:gd name="connsiteY6" fmla="*/ 24750 h 1091875"/>
                  <a:gd name="connsiteX7" fmla="*/ 420465 w 666154"/>
                  <a:gd name="connsiteY7" fmla="*/ 61876 h 1091875"/>
                  <a:gd name="connsiteX8" fmla="*/ 397618 w 666154"/>
                  <a:gd name="connsiteY8" fmla="*/ 68540 h 1091875"/>
                  <a:gd name="connsiteX9" fmla="*/ 374772 w 666154"/>
                  <a:gd name="connsiteY9" fmla="*/ 61876 h 1091875"/>
                  <a:gd name="connsiteX10" fmla="*/ 340502 w 666154"/>
                  <a:gd name="connsiteY10" fmla="*/ 73299 h 1091875"/>
                  <a:gd name="connsiteX11" fmla="*/ 333838 w 666154"/>
                  <a:gd name="connsiteY11" fmla="*/ 73299 h 1091875"/>
                  <a:gd name="connsiteX12" fmla="*/ 270058 w 666154"/>
                  <a:gd name="connsiteY12" fmla="*/ 131368 h 1091875"/>
                  <a:gd name="connsiteX13" fmla="*/ 296713 w 666154"/>
                  <a:gd name="connsiteY13" fmla="*/ 131368 h 1091875"/>
                  <a:gd name="connsiteX14" fmla="*/ 329079 w 666154"/>
                  <a:gd name="connsiteY14" fmla="*/ 95194 h 1091875"/>
                  <a:gd name="connsiteX15" fmla="*/ 344310 w 666154"/>
                  <a:gd name="connsiteY15" fmla="*/ 99954 h 1091875"/>
                  <a:gd name="connsiteX16" fmla="*/ 371916 w 666154"/>
                  <a:gd name="connsiteY16" fmla="*/ 82819 h 1091875"/>
                  <a:gd name="connsiteX17" fmla="*/ 395714 w 666154"/>
                  <a:gd name="connsiteY17" fmla="*/ 94242 h 1091875"/>
                  <a:gd name="connsiteX18" fmla="*/ 416657 w 666154"/>
                  <a:gd name="connsiteY18" fmla="*/ 89482 h 1091875"/>
                  <a:gd name="connsiteX19" fmla="*/ 449975 w 666154"/>
                  <a:gd name="connsiteY19" fmla="*/ 126608 h 1091875"/>
                  <a:gd name="connsiteX20" fmla="*/ 448071 w 666154"/>
                  <a:gd name="connsiteY20" fmla="*/ 130416 h 1091875"/>
                  <a:gd name="connsiteX21" fmla="*/ 470918 w 666154"/>
                  <a:gd name="connsiteY21" fmla="*/ 130416 h 1091875"/>
                  <a:gd name="connsiteX22" fmla="*/ 467110 w 666154"/>
                  <a:gd name="connsiteY22" fmla="*/ 110425 h 1091875"/>
                  <a:gd name="connsiteX23" fmla="*/ 465206 w 666154"/>
                  <a:gd name="connsiteY23" fmla="*/ 110425 h 1091875"/>
                  <a:gd name="connsiteX24" fmla="*/ 439504 w 666154"/>
                  <a:gd name="connsiteY24" fmla="*/ 85675 h 1091875"/>
                  <a:gd name="connsiteX25" fmla="*/ 447119 w 666154"/>
                  <a:gd name="connsiteY25" fmla="*/ 83771 h 1091875"/>
                  <a:gd name="connsiteX26" fmla="*/ 444263 w 666154"/>
                  <a:gd name="connsiteY26" fmla="*/ 71396 h 1091875"/>
                  <a:gd name="connsiteX27" fmla="*/ 455687 w 666154"/>
                  <a:gd name="connsiteY27" fmla="*/ 43789 h 1091875"/>
                  <a:gd name="connsiteX28" fmla="*/ 460446 w 666154"/>
                  <a:gd name="connsiteY28" fmla="*/ 42837 h 1091875"/>
                  <a:gd name="connsiteX29" fmla="*/ 478533 w 666154"/>
                  <a:gd name="connsiteY29" fmla="*/ 62828 h 1091875"/>
                  <a:gd name="connsiteX30" fmla="*/ 481389 w 666154"/>
                  <a:gd name="connsiteY30" fmla="*/ 74251 h 1091875"/>
                  <a:gd name="connsiteX31" fmla="*/ 489956 w 666154"/>
                  <a:gd name="connsiteY31" fmla="*/ 72347 h 1091875"/>
                  <a:gd name="connsiteX32" fmla="*/ 480437 w 666154"/>
                  <a:gd name="connsiteY32" fmla="*/ 105665 h 1091875"/>
                  <a:gd name="connsiteX33" fmla="*/ 480437 w 666154"/>
                  <a:gd name="connsiteY33" fmla="*/ 106617 h 1091875"/>
                  <a:gd name="connsiteX34" fmla="*/ 484245 w 666154"/>
                  <a:gd name="connsiteY34" fmla="*/ 130416 h 1091875"/>
                  <a:gd name="connsiteX35" fmla="*/ 508995 w 666154"/>
                  <a:gd name="connsiteY35" fmla="*/ 130416 h 1091875"/>
                  <a:gd name="connsiteX36" fmla="*/ 505187 w 666154"/>
                  <a:gd name="connsiteY36" fmla="*/ 109473 h 1091875"/>
                  <a:gd name="connsiteX37" fmla="*/ 515659 w 666154"/>
                  <a:gd name="connsiteY37" fmla="*/ 82819 h 1091875"/>
                  <a:gd name="connsiteX38" fmla="*/ 532794 w 666154"/>
                  <a:gd name="connsiteY38" fmla="*/ 85675 h 1091875"/>
                  <a:gd name="connsiteX39" fmla="*/ 555640 w 666154"/>
                  <a:gd name="connsiteY39" fmla="*/ 47597 h 1091875"/>
                  <a:gd name="connsiteX40" fmla="*/ 567064 w 666154"/>
                  <a:gd name="connsiteY40" fmla="*/ 50453 h 1091875"/>
                  <a:gd name="connsiteX41" fmla="*/ 594670 w 666154"/>
                  <a:gd name="connsiteY41" fmla="*/ 21895 h 1091875"/>
                  <a:gd name="connsiteX42" fmla="*/ 608949 w 666154"/>
                  <a:gd name="connsiteY42" fmla="*/ 28558 h 1091875"/>
                  <a:gd name="connsiteX43" fmla="*/ 627988 w 666154"/>
                  <a:gd name="connsiteY43" fmla="*/ 20943 h 1091875"/>
                  <a:gd name="connsiteX44" fmla="*/ 633699 w 666154"/>
                  <a:gd name="connsiteY44" fmla="*/ 54261 h 1091875"/>
                  <a:gd name="connsiteX45" fmla="*/ 613709 w 666154"/>
                  <a:gd name="connsiteY45" fmla="*/ 95194 h 1091875"/>
                  <a:gd name="connsiteX46" fmla="*/ 605141 w 666154"/>
                  <a:gd name="connsiteY46" fmla="*/ 129464 h 1091875"/>
                  <a:gd name="connsiteX47" fmla="*/ 629892 w 666154"/>
                  <a:gd name="connsiteY47" fmla="*/ 129464 h 1091875"/>
                  <a:gd name="connsiteX48" fmla="*/ 637507 w 666154"/>
                  <a:gd name="connsiteY48" fmla="*/ 107569 h 1091875"/>
                  <a:gd name="connsiteX49" fmla="*/ 658450 w 666154"/>
                  <a:gd name="connsiteY49" fmla="*/ 59972 h 1091875"/>
                  <a:gd name="connsiteX50" fmla="*/ 627988 w 666154"/>
                  <a:gd name="connsiteY50" fmla="*/ 0 h 1091875"/>
                  <a:gd name="connsiteX51" fmla="*/ 616565 w 666154"/>
                  <a:gd name="connsiteY51" fmla="*/ 2856 h 1091875"/>
                  <a:gd name="connsiteX52" fmla="*/ 597526 w 666154"/>
                  <a:gd name="connsiteY52" fmla="*/ 952 h 1091875"/>
                  <a:gd name="connsiteX53" fmla="*/ 247212 w 666154"/>
                  <a:gd name="connsiteY53" fmla="*/ 159926 h 1091875"/>
                  <a:gd name="connsiteX54" fmla="*/ 184384 w 666154"/>
                  <a:gd name="connsiteY54" fmla="*/ 219898 h 1091875"/>
                  <a:gd name="connsiteX55" fmla="*/ 164393 w 666154"/>
                  <a:gd name="connsiteY55" fmla="*/ 238937 h 1091875"/>
                  <a:gd name="connsiteX56" fmla="*/ 152970 w 666154"/>
                  <a:gd name="connsiteY56" fmla="*/ 237985 h 1091875"/>
                  <a:gd name="connsiteX57" fmla="*/ 106325 w 666154"/>
                  <a:gd name="connsiteY57" fmla="*/ 305573 h 1091875"/>
                  <a:gd name="connsiteX58" fmla="*/ 95853 w 666154"/>
                  <a:gd name="connsiteY58" fmla="*/ 337939 h 1091875"/>
                  <a:gd name="connsiteX59" fmla="*/ 80622 w 666154"/>
                  <a:gd name="connsiteY59" fmla="*/ 336987 h 1091875"/>
                  <a:gd name="connsiteX60" fmla="*/ 61583 w 666154"/>
                  <a:gd name="connsiteY60" fmla="*/ 339843 h 1091875"/>
                  <a:gd name="connsiteX61" fmla="*/ 45400 w 666154"/>
                  <a:gd name="connsiteY61" fmla="*/ 377920 h 1091875"/>
                  <a:gd name="connsiteX62" fmla="*/ 69199 w 666154"/>
                  <a:gd name="connsiteY62" fmla="*/ 447412 h 1091875"/>
                  <a:gd name="connsiteX63" fmla="*/ 86334 w 666154"/>
                  <a:gd name="connsiteY63" fmla="*/ 472162 h 1091875"/>
                  <a:gd name="connsiteX64" fmla="*/ 62535 w 666154"/>
                  <a:gd name="connsiteY64" fmla="*/ 513096 h 1091875"/>
                  <a:gd name="connsiteX65" fmla="*/ 40641 w 666154"/>
                  <a:gd name="connsiteY65" fmla="*/ 510240 h 1091875"/>
                  <a:gd name="connsiteX66" fmla="*/ 2563 w 666154"/>
                  <a:gd name="connsiteY66" fmla="*/ 569260 h 1091875"/>
                  <a:gd name="connsiteX67" fmla="*/ 21602 w 666154"/>
                  <a:gd name="connsiteY67" fmla="*/ 629232 h 1091875"/>
                  <a:gd name="connsiteX68" fmla="*/ 54920 w 666154"/>
                  <a:gd name="connsiteY68" fmla="*/ 689205 h 1091875"/>
                  <a:gd name="connsiteX69" fmla="*/ 69199 w 666154"/>
                  <a:gd name="connsiteY69" fmla="*/ 716811 h 1091875"/>
                  <a:gd name="connsiteX70" fmla="*/ 55872 w 666154"/>
                  <a:gd name="connsiteY70" fmla="*/ 759648 h 1091875"/>
                  <a:gd name="connsiteX71" fmla="*/ 33977 w 666154"/>
                  <a:gd name="connsiteY71" fmla="*/ 790110 h 1091875"/>
                  <a:gd name="connsiteX72" fmla="*/ 43497 w 666154"/>
                  <a:gd name="connsiteY72" fmla="*/ 850083 h 1091875"/>
                  <a:gd name="connsiteX73" fmla="*/ 77766 w 666154"/>
                  <a:gd name="connsiteY73" fmla="*/ 891016 h 1091875"/>
                  <a:gd name="connsiteX74" fmla="*/ 103469 w 666154"/>
                  <a:gd name="connsiteY74" fmla="*/ 955748 h 1091875"/>
                  <a:gd name="connsiteX75" fmla="*/ 111084 w 666154"/>
                  <a:gd name="connsiteY75" fmla="*/ 966219 h 1091875"/>
                  <a:gd name="connsiteX76" fmla="*/ 115844 w 666154"/>
                  <a:gd name="connsiteY76" fmla="*/ 966219 h 1091875"/>
                  <a:gd name="connsiteX77" fmla="*/ 130123 w 666154"/>
                  <a:gd name="connsiteY77" fmla="*/ 970027 h 1091875"/>
                  <a:gd name="connsiteX78" fmla="*/ 135835 w 666154"/>
                  <a:gd name="connsiteY78" fmla="*/ 987162 h 1091875"/>
                  <a:gd name="connsiteX79" fmla="*/ 148210 w 666154"/>
                  <a:gd name="connsiteY79" fmla="*/ 1024287 h 1091875"/>
                  <a:gd name="connsiteX80" fmla="*/ 171057 w 666154"/>
                  <a:gd name="connsiteY80" fmla="*/ 1054750 h 1091875"/>
                  <a:gd name="connsiteX81" fmla="*/ 241500 w 666154"/>
                  <a:gd name="connsiteY81" fmla="*/ 1091875 h 1091875"/>
                  <a:gd name="connsiteX82" fmla="*/ 249116 w 666154"/>
                  <a:gd name="connsiteY82" fmla="*/ 1091875 h 1091875"/>
                  <a:gd name="connsiteX83" fmla="*/ 246260 w 666154"/>
                  <a:gd name="connsiteY83" fmla="*/ 1077596 h 1091875"/>
                  <a:gd name="connsiteX84" fmla="*/ 246260 w 666154"/>
                  <a:gd name="connsiteY84" fmla="*/ 1069029 h 1091875"/>
                  <a:gd name="connsiteX85" fmla="*/ 234837 w 666154"/>
                  <a:gd name="connsiteY85" fmla="*/ 1069981 h 1091875"/>
                  <a:gd name="connsiteX86" fmla="*/ 188191 w 666154"/>
                  <a:gd name="connsiteY86" fmla="*/ 1040471 h 1091875"/>
                  <a:gd name="connsiteX87" fmla="*/ 169153 w 666154"/>
                  <a:gd name="connsiteY87" fmla="*/ 1010960 h 1091875"/>
                  <a:gd name="connsiteX88" fmla="*/ 161537 w 666154"/>
                  <a:gd name="connsiteY88" fmla="*/ 979546 h 1091875"/>
                  <a:gd name="connsiteX89" fmla="*/ 165345 w 666154"/>
                  <a:gd name="connsiteY89" fmla="*/ 946229 h 1091875"/>
                  <a:gd name="connsiteX90" fmla="*/ 147258 w 666154"/>
                  <a:gd name="connsiteY90" fmla="*/ 933853 h 1091875"/>
                  <a:gd name="connsiteX91" fmla="*/ 128219 w 666154"/>
                  <a:gd name="connsiteY91" fmla="*/ 947180 h 1091875"/>
                  <a:gd name="connsiteX92" fmla="*/ 125363 w 666154"/>
                  <a:gd name="connsiteY92" fmla="*/ 938613 h 1091875"/>
                  <a:gd name="connsiteX93" fmla="*/ 124411 w 666154"/>
                  <a:gd name="connsiteY93" fmla="*/ 938613 h 1091875"/>
                  <a:gd name="connsiteX94" fmla="*/ 118700 w 666154"/>
                  <a:gd name="connsiteY94" fmla="*/ 939565 h 1091875"/>
                  <a:gd name="connsiteX95" fmla="*/ 99661 w 666154"/>
                  <a:gd name="connsiteY95" fmla="*/ 932901 h 1091875"/>
                  <a:gd name="connsiteX96" fmla="*/ 107277 w 666154"/>
                  <a:gd name="connsiteY96" fmla="*/ 908151 h 1091875"/>
                  <a:gd name="connsiteX97" fmla="*/ 114892 w 666154"/>
                  <a:gd name="connsiteY97" fmla="*/ 907199 h 1091875"/>
                  <a:gd name="connsiteX98" fmla="*/ 134883 w 666154"/>
                  <a:gd name="connsiteY98" fmla="*/ 911007 h 1091875"/>
                  <a:gd name="connsiteX99" fmla="*/ 136787 w 666154"/>
                  <a:gd name="connsiteY99" fmla="*/ 902439 h 1091875"/>
                  <a:gd name="connsiteX100" fmla="*/ 150114 w 666154"/>
                  <a:gd name="connsiteY100" fmla="*/ 920526 h 1091875"/>
                  <a:gd name="connsiteX101" fmla="*/ 174864 w 666154"/>
                  <a:gd name="connsiteY101" fmla="*/ 939565 h 1091875"/>
                  <a:gd name="connsiteX102" fmla="*/ 180576 w 666154"/>
                  <a:gd name="connsiteY102" fmla="*/ 941469 h 1091875"/>
                  <a:gd name="connsiteX103" fmla="*/ 183432 w 666154"/>
                  <a:gd name="connsiteY103" fmla="*/ 938613 h 1091875"/>
                  <a:gd name="connsiteX104" fmla="*/ 142498 w 666154"/>
                  <a:gd name="connsiteY104" fmla="*/ 891016 h 1091875"/>
                  <a:gd name="connsiteX105" fmla="*/ 121556 w 666154"/>
                  <a:gd name="connsiteY105" fmla="*/ 895776 h 1091875"/>
                  <a:gd name="connsiteX106" fmla="*/ 117748 w 666154"/>
                  <a:gd name="connsiteY106" fmla="*/ 895776 h 1091875"/>
                  <a:gd name="connsiteX107" fmla="*/ 100613 w 666154"/>
                  <a:gd name="connsiteY107" fmla="*/ 875785 h 1091875"/>
                  <a:gd name="connsiteX108" fmla="*/ 94901 w 666154"/>
                  <a:gd name="connsiteY108" fmla="*/ 875785 h 1091875"/>
                  <a:gd name="connsiteX109" fmla="*/ 67295 w 666154"/>
                  <a:gd name="connsiteY109" fmla="*/ 839611 h 1091875"/>
                  <a:gd name="connsiteX110" fmla="*/ 49208 w 666154"/>
                  <a:gd name="connsiteY110" fmla="*/ 812005 h 1091875"/>
                  <a:gd name="connsiteX111" fmla="*/ 56824 w 666154"/>
                  <a:gd name="connsiteY111" fmla="*/ 804389 h 1091875"/>
                  <a:gd name="connsiteX112" fmla="*/ 69199 w 666154"/>
                  <a:gd name="connsiteY112" fmla="*/ 790110 h 1091875"/>
                  <a:gd name="connsiteX113" fmla="*/ 90142 w 666154"/>
                  <a:gd name="connsiteY113" fmla="*/ 806293 h 1091875"/>
                  <a:gd name="connsiteX114" fmla="*/ 110132 w 666154"/>
                  <a:gd name="connsiteY114" fmla="*/ 798678 h 1091875"/>
                  <a:gd name="connsiteX115" fmla="*/ 128219 w 666154"/>
                  <a:gd name="connsiteY115" fmla="*/ 823428 h 1091875"/>
                  <a:gd name="connsiteX116" fmla="*/ 135835 w 666154"/>
                  <a:gd name="connsiteY116" fmla="*/ 822476 h 1091875"/>
                  <a:gd name="connsiteX117" fmla="*/ 168201 w 666154"/>
                  <a:gd name="connsiteY117" fmla="*/ 852938 h 1091875"/>
                  <a:gd name="connsiteX118" fmla="*/ 175816 w 666154"/>
                  <a:gd name="connsiteY118" fmla="*/ 891016 h 1091875"/>
                  <a:gd name="connsiteX119" fmla="*/ 192951 w 666154"/>
                  <a:gd name="connsiteY119" fmla="*/ 944325 h 1091875"/>
                  <a:gd name="connsiteX120" fmla="*/ 221509 w 666154"/>
                  <a:gd name="connsiteY120" fmla="*/ 985258 h 1091875"/>
                  <a:gd name="connsiteX121" fmla="*/ 223413 w 666154"/>
                  <a:gd name="connsiteY121" fmla="*/ 985258 h 1091875"/>
                  <a:gd name="connsiteX122" fmla="*/ 244356 w 666154"/>
                  <a:gd name="connsiteY122" fmla="*/ 993826 h 1091875"/>
                  <a:gd name="connsiteX123" fmla="*/ 244356 w 666154"/>
                  <a:gd name="connsiteY123" fmla="*/ 949084 h 1091875"/>
                  <a:gd name="connsiteX124" fmla="*/ 210086 w 666154"/>
                  <a:gd name="connsiteY124" fmla="*/ 923382 h 1091875"/>
                  <a:gd name="connsiteX125" fmla="*/ 195807 w 666154"/>
                  <a:gd name="connsiteY125" fmla="*/ 890064 h 1091875"/>
                  <a:gd name="connsiteX126" fmla="*/ 182480 w 666154"/>
                  <a:gd name="connsiteY126" fmla="*/ 839611 h 1091875"/>
                  <a:gd name="connsiteX127" fmla="*/ 192951 w 666154"/>
                  <a:gd name="connsiteY127" fmla="*/ 825332 h 1091875"/>
                  <a:gd name="connsiteX128" fmla="*/ 191999 w 666154"/>
                  <a:gd name="connsiteY128" fmla="*/ 801534 h 1091875"/>
                  <a:gd name="connsiteX129" fmla="*/ 197711 w 666154"/>
                  <a:gd name="connsiteY129" fmla="*/ 802486 h 1091875"/>
                  <a:gd name="connsiteX130" fmla="*/ 213894 w 666154"/>
                  <a:gd name="connsiteY130" fmla="*/ 792014 h 1091875"/>
                  <a:gd name="connsiteX131" fmla="*/ 223413 w 666154"/>
                  <a:gd name="connsiteY131" fmla="*/ 790110 h 1091875"/>
                  <a:gd name="connsiteX132" fmla="*/ 245308 w 666154"/>
                  <a:gd name="connsiteY132" fmla="*/ 799630 h 1091875"/>
                  <a:gd name="connsiteX133" fmla="*/ 245308 w 666154"/>
                  <a:gd name="connsiteY133" fmla="*/ 736802 h 1091875"/>
                  <a:gd name="connsiteX134" fmla="*/ 245308 w 666154"/>
                  <a:gd name="connsiteY134" fmla="*/ 736802 h 1091875"/>
                  <a:gd name="connsiteX135" fmla="*/ 219605 w 666154"/>
                  <a:gd name="connsiteY135" fmla="*/ 766312 h 1091875"/>
                  <a:gd name="connsiteX136" fmla="*/ 198663 w 666154"/>
                  <a:gd name="connsiteY136" fmla="*/ 776783 h 1091875"/>
                  <a:gd name="connsiteX137" fmla="*/ 183432 w 666154"/>
                  <a:gd name="connsiteY137" fmla="*/ 773927 h 1091875"/>
                  <a:gd name="connsiteX138" fmla="*/ 164393 w 666154"/>
                  <a:gd name="connsiteY138" fmla="*/ 814861 h 1091875"/>
                  <a:gd name="connsiteX139" fmla="*/ 156777 w 666154"/>
                  <a:gd name="connsiteY139" fmla="*/ 811053 h 1091875"/>
                  <a:gd name="connsiteX140" fmla="*/ 132027 w 666154"/>
                  <a:gd name="connsiteY140" fmla="*/ 775831 h 1091875"/>
                  <a:gd name="connsiteX141" fmla="*/ 119652 w 666154"/>
                  <a:gd name="connsiteY141" fmla="*/ 780591 h 1091875"/>
                  <a:gd name="connsiteX142" fmla="*/ 103469 w 666154"/>
                  <a:gd name="connsiteY142" fmla="*/ 777735 h 1091875"/>
                  <a:gd name="connsiteX143" fmla="*/ 106325 w 666154"/>
                  <a:gd name="connsiteY143" fmla="*/ 772023 h 1091875"/>
                  <a:gd name="connsiteX144" fmla="*/ 97757 w 666154"/>
                  <a:gd name="connsiteY144" fmla="*/ 767264 h 1091875"/>
                  <a:gd name="connsiteX145" fmla="*/ 88238 w 666154"/>
                  <a:gd name="connsiteY145" fmla="*/ 746321 h 1091875"/>
                  <a:gd name="connsiteX146" fmla="*/ 98709 w 666154"/>
                  <a:gd name="connsiteY146" fmla="*/ 739657 h 1091875"/>
                  <a:gd name="connsiteX147" fmla="*/ 111084 w 666154"/>
                  <a:gd name="connsiteY147" fmla="*/ 743465 h 1091875"/>
                  <a:gd name="connsiteX148" fmla="*/ 119652 w 666154"/>
                  <a:gd name="connsiteY148" fmla="*/ 748225 h 1091875"/>
                  <a:gd name="connsiteX149" fmla="*/ 122508 w 666154"/>
                  <a:gd name="connsiteY149" fmla="*/ 742513 h 1091875"/>
                  <a:gd name="connsiteX150" fmla="*/ 134883 w 666154"/>
                  <a:gd name="connsiteY150" fmla="*/ 769168 h 1091875"/>
                  <a:gd name="connsiteX151" fmla="*/ 156777 w 666154"/>
                  <a:gd name="connsiteY151" fmla="*/ 782495 h 1091875"/>
                  <a:gd name="connsiteX152" fmla="*/ 125363 w 666154"/>
                  <a:gd name="connsiteY152" fmla="*/ 713003 h 1091875"/>
                  <a:gd name="connsiteX153" fmla="*/ 119652 w 666154"/>
                  <a:gd name="connsiteY153" fmla="*/ 713003 h 1091875"/>
                  <a:gd name="connsiteX154" fmla="*/ 81574 w 666154"/>
                  <a:gd name="connsiteY154" fmla="*/ 692060 h 1091875"/>
                  <a:gd name="connsiteX155" fmla="*/ 53016 w 666154"/>
                  <a:gd name="connsiteY155" fmla="*/ 660647 h 1091875"/>
                  <a:gd name="connsiteX156" fmla="*/ 45400 w 666154"/>
                  <a:gd name="connsiteY156" fmla="*/ 620665 h 1091875"/>
                  <a:gd name="connsiteX157" fmla="*/ 27314 w 666154"/>
                  <a:gd name="connsiteY157" fmla="*/ 566404 h 1091875"/>
                  <a:gd name="connsiteX158" fmla="*/ 40641 w 666154"/>
                  <a:gd name="connsiteY158" fmla="*/ 537846 h 1091875"/>
                  <a:gd name="connsiteX159" fmla="*/ 43497 w 666154"/>
                  <a:gd name="connsiteY159" fmla="*/ 537846 h 1091875"/>
                  <a:gd name="connsiteX160" fmla="*/ 53968 w 666154"/>
                  <a:gd name="connsiteY160" fmla="*/ 534990 h 1091875"/>
                  <a:gd name="connsiteX161" fmla="*/ 73007 w 666154"/>
                  <a:gd name="connsiteY161" fmla="*/ 553077 h 1091875"/>
                  <a:gd name="connsiteX162" fmla="*/ 95853 w 666154"/>
                  <a:gd name="connsiteY162" fmla="*/ 578780 h 1091875"/>
                  <a:gd name="connsiteX163" fmla="*/ 128219 w 666154"/>
                  <a:gd name="connsiteY163" fmla="*/ 619713 h 1091875"/>
                  <a:gd name="connsiteX164" fmla="*/ 128219 w 666154"/>
                  <a:gd name="connsiteY164" fmla="*/ 634944 h 1091875"/>
                  <a:gd name="connsiteX165" fmla="*/ 128219 w 666154"/>
                  <a:gd name="connsiteY165" fmla="*/ 679685 h 1091875"/>
                  <a:gd name="connsiteX166" fmla="*/ 139643 w 666154"/>
                  <a:gd name="connsiteY166" fmla="*/ 711099 h 1091875"/>
                  <a:gd name="connsiteX167" fmla="*/ 170105 w 666154"/>
                  <a:gd name="connsiteY167" fmla="*/ 775831 h 1091875"/>
                  <a:gd name="connsiteX168" fmla="*/ 182480 w 666154"/>
                  <a:gd name="connsiteY168" fmla="*/ 752033 h 1091875"/>
                  <a:gd name="connsiteX169" fmla="*/ 164393 w 666154"/>
                  <a:gd name="connsiteY169" fmla="*/ 722523 h 1091875"/>
                  <a:gd name="connsiteX170" fmla="*/ 160585 w 666154"/>
                  <a:gd name="connsiteY170" fmla="*/ 698724 h 1091875"/>
                  <a:gd name="connsiteX171" fmla="*/ 160585 w 666154"/>
                  <a:gd name="connsiteY171" fmla="*/ 678733 h 1091875"/>
                  <a:gd name="connsiteX172" fmla="*/ 155825 w 666154"/>
                  <a:gd name="connsiteY172" fmla="*/ 623521 h 1091875"/>
                  <a:gd name="connsiteX173" fmla="*/ 148210 w 666154"/>
                  <a:gd name="connsiteY173" fmla="*/ 569260 h 1091875"/>
                  <a:gd name="connsiteX174" fmla="*/ 131075 w 666154"/>
                  <a:gd name="connsiteY174" fmla="*/ 551173 h 1091875"/>
                  <a:gd name="connsiteX175" fmla="*/ 125363 w 666154"/>
                  <a:gd name="connsiteY175" fmla="*/ 552125 h 1091875"/>
                  <a:gd name="connsiteX176" fmla="*/ 102517 w 666154"/>
                  <a:gd name="connsiteY176" fmla="*/ 541654 h 1091875"/>
                  <a:gd name="connsiteX177" fmla="*/ 106325 w 666154"/>
                  <a:gd name="connsiteY177" fmla="*/ 536894 h 1091875"/>
                  <a:gd name="connsiteX178" fmla="*/ 94901 w 666154"/>
                  <a:gd name="connsiteY178" fmla="*/ 519759 h 1091875"/>
                  <a:gd name="connsiteX179" fmla="*/ 106325 w 666154"/>
                  <a:gd name="connsiteY179" fmla="*/ 495961 h 1091875"/>
                  <a:gd name="connsiteX180" fmla="*/ 112988 w 666154"/>
                  <a:gd name="connsiteY180" fmla="*/ 496913 h 1091875"/>
                  <a:gd name="connsiteX181" fmla="*/ 131075 w 666154"/>
                  <a:gd name="connsiteY181" fmla="*/ 515951 h 1091875"/>
                  <a:gd name="connsiteX182" fmla="*/ 138691 w 666154"/>
                  <a:gd name="connsiteY182" fmla="*/ 511192 h 1091875"/>
                  <a:gd name="connsiteX183" fmla="*/ 139643 w 666154"/>
                  <a:gd name="connsiteY183" fmla="*/ 542606 h 1091875"/>
                  <a:gd name="connsiteX184" fmla="*/ 156777 w 666154"/>
                  <a:gd name="connsiteY184" fmla="*/ 562597 h 1091875"/>
                  <a:gd name="connsiteX185" fmla="*/ 158681 w 666154"/>
                  <a:gd name="connsiteY185" fmla="*/ 506432 h 1091875"/>
                  <a:gd name="connsiteX186" fmla="*/ 121556 w 666154"/>
                  <a:gd name="connsiteY186" fmla="*/ 466451 h 1091875"/>
                  <a:gd name="connsiteX187" fmla="*/ 114892 w 666154"/>
                  <a:gd name="connsiteY187" fmla="*/ 467402 h 1091875"/>
                  <a:gd name="connsiteX188" fmla="*/ 100613 w 666154"/>
                  <a:gd name="connsiteY188" fmla="*/ 448364 h 1091875"/>
                  <a:gd name="connsiteX189" fmla="*/ 83478 w 666154"/>
                  <a:gd name="connsiteY189" fmla="*/ 428373 h 1091875"/>
                  <a:gd name="connsiteX190" fmla="*/ 69199 w 666154"/>
                  <a:gd name="connsiteY190" fmla="*/ 383632 h 1091875"/>
                  <a:gd name="connsiteX191" fmla="*/ 76814 w 666154"/>
                  <a:gd name="connsiteY191" fmla="*/ 359833 h 1091875"/>
                  <a:gd name="connsiteX192" fmla="*/ 87286 w 666154"/>
                  <a:gd name="connsiteY192" fmla="*/ 361737 h 1091875"/>
                  <a:gd name="connsiteX193" fmla="*/ 96805 w 666154"/>
                  <a:gd name="connsiteY193" fmla="*/ 359833 h 1091875"/>
                  <a:gd name="connsiteX194" fmla="*/ 103469 w 666154"/>
                  <a:gd name="connsiteY194" fmla="*/ 378872 h 1091875"/>
                  <a:gd name="connsiteX195" fmla="*/ 118700 w 666154"/>
                  <a:gd name="connsiteY195" fmla="*/ 405526 h 1091875"/>
                  <a:gd name="connsiteX196" fmla="*/ 144402 w 666154"/>
                  <a:gd name="connsiteY196" fmla="*/ 455027 h 1091875"/>
                  <a:gd name="connsiteX197" fmla="*/ 165345 w 666154"/>
                  <a:gd name="connsiteY197" fmla="*/ 490249 h 1091875"/>
                  <a:gd name="connsiteX198" fmla="*/ 175816 w 666154"/>
                  <a:gd name="connsiteY198" fmla="*/ 446460 h 1091875"/>
                  <a:gd name="connsiteX199" fmla="*/ 142498 w 666154"/>
                  <a:gd name="connsiteY199" fmla="*/ 398863 h 1091875"/>
                  <a:gd name="connsiteX200" fmla="*/ 132027 w 666154"/>
                  <a:gd name="connsiteY200" fmla="*/ 357929 h 1091875"/>
                  <a:gd name="connsiteX201" fmla="*/ 130123 w 666154"/>
                  <a:gd name="connsiteY201" fmla="*/ 317948 h 1091875"/>
                  <a:gd name="connsiteX202" fmla="*/ 138691 w 666154"/>
                  <a:gd name="connsiteY202" fmla="*/ 279870 h 1091875"/>
                  <a:gd name="connsiteX203" fmla="*/ 153922 w 666154"/>
                  <a:gd name="connsiteY203" fmla="*/ 257024 h 1091875"/>
                  <a:gd name="connsiteX204" fmla="*/ 155825 w 666154"/>
                  <a:gd name="connsiteY204" fmla="*/ 257024 h 1091875"/>
                  <a:gd name="connsiteX205" fmla="*/ 173912 w 666154"/>
                  <a:gd name="connsiteY205" fmla="*/ 286534 h 1091875"/>
                  <a:gd name="connsiteX206" fmla="*/ 183432 w 666154"/>
                  <a:gd name="connsiteY206" fmla="*/ 302717 h 1091875"/>
                  <a:gd name="connsiteX207" fmla="*/ 186288 w 666154"/>
                  <a:gd name="connsiteY207" fmla="*/ 302717 h 1091875"/>
                  <a:gd name="connsiteX208" fmla="*/ 203422 w 666154"/>
                  <a:gd name="connsiteY208" fmla="*/ 345554 h 1091875"/>
                  <a:gd name="connsiteX209" fmla="*/ 208182 w 666154"/>
                  <a:gd name="connsiteY209" fmla="*/ 391247 h 1091875"/>
                  <a:gd name="connsiteX210" fmla="*/ 186288 w 666154"/>
                  <a:gd name="connsiteY210" fmla="*/ 444556 h 1091875"/>
                  <a:gd name="connsiteX211" fmla="*/ 179624 w 666154"/>
                  <a:gd name="connsiteY211" fmla="*/ 494057 h 1091875"/>
                  <a:gd name="connsiteX212" fmla="*/ 181528 w 666154"/>
                  <a:gd name="connsiteY212" fmla="*/ 495009 h 1091875"/>
                  <a:gd name="connsiteX213" fmla="*/ 196759 w 666154"/>
                  <a:gd name="connsiteY213" fmla="*/ 490249 h 1091875"/>
                  <a:gd name="connsiteX214" fmla="*/ 242452 w 666154"/>
                  <a:gd name="connsiteY214" fmla="*/ 427421 h 1091875"/>
                  <a:gd name="connsiteX215" fmla="*/ 232933 w 666154"/>
                  <a:gd name="connsiteY215" fmla="*/ 396007 h 1091875"/>
                  <a:gd name="connsiteX216" fmla="*/ 229125 w 666154"/>
                  <a:gd name="connsiteY216" fmla="*/ 341746 h 1091875"/>
                  <a:gd name="connsiteX217" fmla="*/ 202471 w 666154"/>
                  <a:gd name="connsiteY217" fmla="*/ 284630 h 1091875"/>
                  <a:gd name="connsiteX218" fmla="*/ 186288 w 666154"/>
                  <a:gd name="connsiteY218" fmla="*/ 255120 h 1091875"/>
                  <a:gd name="connsiteX219" fmla="*/ 208182 w 666154"/>
                  <a:gd name="connsiteY219" fmla="*/ 233225 h 1091875"/>
                  <a:gd name="connsiteX220" fmla="*/ 246260 w 666154"/>
                  <a:gd name="connsiteY220" fmla="*/ 183724 h 1091875"/>
                  <a:gd name="connsiteX221" fmla="*/ 246260 w 666154"/>
                  <a:gd name="connsiteY221" fmla="*/ 159926 h 1091875"/>
                  <a:gd name="connsiteX222" fmla="*/ 247212 w 666154"/>
                  <a:gd name="connsiteY222" fmla="*/ 535942 h 1091875"/>
                  <a:gd name="connsiteX223" fmla="*/ 232933 w 666154"/>
                  <a:gd name="connsiteY223" fmla="*/ 545462 h 1091875"/>
                  <a:gd name="connsiteX224" fmla="*/ 231029 w 666154"/>
                  <a:gd name="connsiteY224" fmla="*/ 545462 h 1091875"/>
                  <a:gd name="connsiteX225" fmla="*/ 202471 w 666154"/>
                  <a:gd name="connsiteY225" fmla="*/ 574020 h 1091875"/>
                  <a:gd name="connsiteX226" fmla="*/ 198663 w 666154"/>
                  <a:gd name="connsiteY226" fmla="*/ 574020 h 1091875"/>
                  <a:gd name="connsiteX227" fmla="*/ 177720 w 666154"/>
                  <a:gd name="connsiteY227" fmla="*/ 591155 h 1091875"/>
                  <a:gd name="connsiteX228" fmla="*/ 173912 w 666154"/>
                  <a:gd name="connsiteY228" fmla="*/ 591155 h 1091875"/>
                  <a:gd name="connsiteX229" fmla="*/ 171057 w 666154"/>
                  <a:gd name="connsiteY229" fmla="*/ 659695 h 1091875"/>
                  <a:gd name="connsiteX230" fmla="*/ 193903 w 666154"/>
                  <a:gd name="connsiteY230" fmla="*/ 640656 h 1091875"/>
                  <a:gd name="connsiteX231" fmla="*/ 211038 w 666154"/>
                  <a:gd name="connsiteY231" fmla="*/ 614953 h 1091875"/>
                  <a:gd name="connsiteX232" fmla="*/ 247212 w 666154"/>
                  <a:gd name="connsiteY232" fmla="*/ 578780 h 1091875"/>
                  <a:gd name="connsiteX233" fmla="*/ 247212 w 666154"/>
                  <a:gd name="connsiteY233" fmla="*/ 535942 h 10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666154" h="1091875">
                    <a:moveTo>
                      <a:pt x="597526" y="952"/>
                    </a:moveTo>
                    <a:cubicBezTo>
                      <a:pt x="571823" y="952"/>
                      <a:pt x="557544" y="25702"/>
                      <a:pt x="557544" y="25702"/>
                    </a:cubicBezTo>
                    <a:cubicBezTo>
                      <a:pt x="556592" y="25702"/>
                      <a:pt x="555640" y="25702"/>
                      <a:pt x="554688" y="25702"/>
                    </a:cubicBezTo>
                    <a:cubicBezTo>
                      <a:pt x="521370" y="25702"/>
                      <a:pt x="514707" y="59020"/>
                      <a:pt x="514707" y="59020"/>
                    </a:cubicBezTo>
                    <a:cubicBezTo>
                      <a:pt x="512803" y="59972"/>
                      <a:pt x="510899" y="59972"/>
                      <a:pt x="508995" y="59972"/>
                    </a:cubicBezTo>
                    <a:cubicBezTo>
                      <a:pt x="505187" y="59972"/>
                      <a:pt x="501380" y="59020"/>
                      <a:pt x="501380" y="59020"/>
                    </a:cubicBezTo>
                    <a:cubicBezTo>
                      <a:pt x="494716" y="35222"/>
                      <a:pt x="478533" y="24750"/>
                      <a:pt x="462350" y="24750"/>
                    </a:cubicBezTo>
                    <a:cubicBezTo>
                      <a:pt x="443311" y="24750"/>
                      <a:pt x="423321" y="39029"/>
                      <a:pt x="420465" y="61876"/>
                    </a:cubicBezTo>
                    <a:cubicBezTo>
                      <a:pt x="412849" y="62828"/>
                      <a:pt x="397618" y="68540"/>
                      <a:pt x="397618" y="68540"/>
                    </a:cubicBezTo>
                    <a:cubicBezTo>
                      <a:pt x="390003" y="63780"/>
                      <a:pt x="382387" y="61876"/>
                      <a:pt x="374772" y="61876"/>
                    </a:cubicBezTo>
                    <a:cubicBezTo>
                      <a:pt x="355733" y="61876"/>
                      <a:pt x="340502" y="73299"/>
                      <a:pt x="340502" y="73299"/>
                    </a:cubicBezTo>
                    <a:cubicBezTo>
                      <a:pt x="338598" y="73299"/>
                      <a:pt x="335742" y="73299"/>
                      <a:pt x="333838" y="73299"/>
                    </a:cubicBezTo>
                    <a:cubicBezTo>
                      <a:pt x="292905" y="73299"/>
                      <a:pt x="275770" y="113281"/>
                      <a:pt x="270058" y="131368"/>
                    </a:cubicBezTo>
                    <a:lnTo>
                      <a:pt x="296713" y="131368"/>
                    </a:lnTo>
                    <a:cubicBezTo>
                      <a:pt x="301472" y="117089"/>
                      <a:pt x="311944" y="95194"/>
                      <a:pt x="329079" y="95194"/>
                    </a:cubicBezTo>
                    <a:cubicBezTo>
                      <a:pt x="333838" y="95194"/>
                      <a:pt x="338598" y="96146"/>
                      <a:pt x="344310" y="99954"/>
                    </a:cubicBezTo>
                    <a:cubicBezTo>
                      <a:pt x="344310" y="99954"/>
                      <a:pt x="355733" y="82819"/>
                      <a:pt x="371916" y="82819"/>
                    </a:cubicBezTo>
                    <a:cubicBezTo>
                      <a:pt x="378579" y="82819"/>
                      <a:pt x="387147" y="85675"/>
                      <a:pt x="395714" y="94242"/>
                    </a:cubicBezTo>
                    <a:lnTo>
                      <a:pt x="416657" y="89482"/>
                    </a:lnTo>
                    <a:cubicBezTo>
                      <a:pt x="416657" y="89482"/>
                      <a:pt x="424273" y="117089"/>
                      <a:pt x="449975" y="126608"/>
                    </a:cubicBezTo>
                    <a:lnTo>
                      <a:pt x="448071" y="130416"/>
                    </a:lnTo>
                    <a:lnTo>
                      <a:pt x="470918" y="130416"/>
                    </a:lnTo>
                    <a:cubicBezTo>
                      <a:pt x="469966" y="125656"/>
                      <a:pt x="469014" y="118041"/>
                      <a:pt x="467110" y="110425"/>
                    </a:cubicBezTo>
                    <a:cubicBezTo>
                      <a:pt x="466158" y="110425"/>
                      <a:pt x="465206" y="110425"/>
                      <a:pt x="465206" y="110425"/>
                    </a:cubicBezTo>
                    <a:cubicBezTo>
                      <a:pt x="451879" y="110425"/>
                      <a:pt x="439504" y="85675"/>
                      <a:pt x="439504" y="85675"/>
                    </a:cubicBezTo>
                    <a:lnTo>
                      <a:pt x="447119" y="83771"/>
                    </a:lnTo>
                    <a:lnTo>
                      <a:pt x="444263" y="71396"/>
                    </a:lnTo>
                    <a:cubicBezTo>
                      <a:pt x="438552" y="44741"/>
                      <a:pt x="455687" y="43789"/>
                      <a:pt x="455687" y="43789"/>
                    </a:cubicBezTo>
                    <a:cubicBezTo>
                      <a:pt x="457590" y="42837"/>
                      <a:pt x="459494" y="42837"/>
                      <a:pt x="460446" y="42837"/>
                    </a:cubicBezTo>
                    <a:cubicBezTo>
                      <a:pt x="473773" y="42837"/>
                      <a:pt x="478533" y="62828"/>
                      <a:pt x="478533" y="62828"/>
                    </a:cubicBezTo>
                    <a:lnTo>
                      <a:pt x="481389" y="74251"/>
                    </a:lnTo>
                    <a:lnTo>
                      <a:pt x="489956" y="72347"/>
                    </a:lnTo>
                    <a:cubicBezTo>
                      <a:pt x="492812" y="92338"/>
                      <a:pt x="485197" y="101858"/>
                      <a:pt x="480437" y="105665"/>
                    </a:cubicBezTo>
                    <a:lnTo>
                      <a:pt x="480437" y="106617"/>
                    </a:lnTo>
                    <a:cubicBezTo>
                      <a:pt x="481389" y="112329"/>
                      <a:pt x="483293" y="119944"/>
                      <a:pt x="484245" y="130416"/>
                    </a:cubicBezTo>
                    <a:lnTo>
                      <a:pt x="508995" y="130416"/>
                    </a:lnTo>
                    <a:cubicBezTo>
                      <a:pt x="508995" y="123752"/>
                      <a:pt x="508043" y="115185"/>
                      <a:pt x="505187" y="109473"/>
                    </a:cubicBezTo>
                    <a:cubicBezTo>
                      <a:pt x="505187" y="109473"/>
                      <a:pt x="512803" y="100906"/>
                      <a:pt x="515659" y="82819"/>
                    </a:cubicBezTo>
                    <a:lnTo>
                      <a:pt x="532794" y="85675"/>
                    </a:lnTo>
                    <a:cubicBezTo>
                      <a:pt x="532794" y="85675"/>
                      <a:pt x="532794" y="47597"/>
                      <a:pt x="555640" y="47597"/>
                    </a:cubicBezTo>
                    <a:cubicBezTo>
                      <a:pt x="559448" y="47597"/>
                      <a:pt x="563256" y="48549"/>
                      <a:pt x="567064" y="50453"/>
                    </a:cubicBezTo>
                    <a:cubicBezTo>
                      <a:pt x="567064" y="50453"/>
                      <a:pt x="577535" y="21895"/>
                      <a:pt x="594670" y="21895"/>
                    </a:cubicBezTo>
                    <a:cubicBezTo>
                      <a:pt x="599430" y="21895"/>
                      <a:pt x="604189" y="23799"/>
                      <a:pt x="608949" y="28558"/>
                    </a:cubicBezTo>
                    <a:cubicBezTo>
                      <a:pt x="615613" y="23799"/>
                      <a:pt x="622276" y="20943"/>
                      <a:pt x="627988" y="20943"/>
                    </a:cubicBezTo>
                    <a:cubicBezTo>
                      <a:pt x="644171" y="20943"/>
                      <a:pt x="652738" y="37126"/>
                      <a:pt x="633699" y="54261"/>
                    </a:cubicBezTo>
                    <a:cubicBezTo>
                      <a:pt x="633699" y="54261"/>
                      <a:pt x="647027" y="88530"/>
                      <a:pt x="613709" y="95194"/>
                    </a:cubicBezTo>
                    <a:cubicBezTo>
                      <a:pt x="613709" y="95194"/>
                      <a:pt x="622276" y="108521"/>
                      <a:pt x="605141" y="129464"/>
                    </a:cubicBezTo>
                    <a:lnTo>
                      <a:pt x="629892" y="129464"/>
                    </a:lnTo>
                    <a:cubicBezTo>
                      <a:pt x="634651" y="120896"/>
                      <a:pt x="637507" y="107569"/>
                      <a:pt x="637507" y="107569"/>
                    </a:cubicBezTo>
                    <a:cubicBezTo>
                      <a:pt x="661306" y="97098"/>
                      <a:pt x="658450" y="59972"/>
                      <a:pt x="658450" y="59972"/>
                    </a:cubicBezTo>
                    <a:cubicBezTo>
                      <a:pt x="681296" y="18087"/>
                      <a:pt x="647978" y="0"/>
                      <a:pt x="627988" y="0"/>
                    </a:cubicBezTo>
                    <a:cubicBezTo>
                      <a:pt x="623228" y="0"/>
                      <a:pt x="619420" y="952"/>
                      <a:pt x="616565" y="2856"/>
                    </a:cubicBezTo>
                    <a:cubicBezTo>
                      <a:pt x="609901" y="1904"/>
                      <a:pt x="603237" y="952"/>
                      <a:pt x="597526" y="952"/>
                    </a:cubicBezTo>
                    <a:moveTo>
                      <a:pt x="247212" y="159926"/>
                    </a:moveTo>
                    <a:cubicBezTo>
                      <a:pt x="192951" y="181820"/>
                      <a:pt x="184384" y="219898"/>
                      <a:pt x="184384" y="219898"/>
                    </a:cubicBezTo>
                    <a:cubicBezTo>
                      <a:pt x="174864" y="219898"/>
                      <a:pt x="164393" y="238937"/>
                      <a:pt x="164393" y="238937"/>
                    </a:cubicBezTo>
                    <a:cubicBezTo>
                      <a:pt x="160585" y="237985"/>
                      <a:pt x="156777" y="237985"/>
                      <a:pt x="152970" y="237985"/>
                    </a:cubicBezTo>
                    <a:cubicBezTo>
                      <a:pt x="101565" y="237985"/>
                      <a:pt x="106325" y="305573"/>
                      <a:pt x="106325" y="305573"/>
                    </a:cubicBezTo>
                    <a:cubicBezTo>
                      <a:pt x="93949" y="320804"/>
                      <a:pt x="95853" y="337939"/>
                      <a:pt x="95853" y="337939"/>
                    </a:cubicBezTo>
                    <a:cubicBezTo>
                      <a:pt x="91094" y="336987"/>
                      <a:pt x="86334" y="336987"/>
                      <a:pt x="80622" y="336987"/>
                    </a:cubicBezTo>
                    <a:cubicBezTo>
                      <a:pt x="74911" y="336987"/>
                      <a:pt x="68247" y="337939"/>
                      <a:pt x="61583" y="339843"/>
                    </a:cubicBezTo>
                    <a:cubicBezTo>
                      <a:pt x="36833" y="357929"/>
                      <a:pt x="45400" y="377920"/>
                      <a:pt x="45400" y="377920"/>
                    </a:cubicBezTo>
                    <a:cubicBezTo>
                      <a:pt x="26362" y="431229"/>
                      <a:pt x="69199" y="447412"/>
                      <a:pt x="69199" y="447412"/>
                    </a:cubicBezTo>
                    <a:cubicBezTo>
                      <a:pt x="69199" y="462643"/>
                      <a:pt x="86334" y="472162"/>
                      <a:pt x="86334" y="472162"/>
                    </a:cubicBezTo>
                    <a:cubicBezTo>
                      <a:pt x="57776" y="482634"/>
                      <a:pt x="62535" y="513096"/>
                      <a:pt x="62535" y="513096"/>
                    </a:cubicBezTo>
                    <a:cubicBezTo>
                      <a:pt x="53968" y="511192"/>
                      <a:pt x="47304" y="510240"/>
                      <a:pt x="40641" y="510240"/>
                    </a:cubicBezTo>
                    <a:cubicBezTo>
                      <a:pt x="-10764" y="510240"/>
                      <a:pt x="2563" y="569260"/>
                      <a:pt x="2563" y="569260"/>
                    </a:cubicBezTo>
                    <a:cubicBezTo>
                      <a:pt x="-8860" y="613049"/>
                      <a:pt x="21602" y="629232"/>
                      <a:pt x="21602" y="629232"/>
                    </a:cubicBezTo>
                    <a:cubicBezTo>
                      <a:pt x="17794" y="670166"/>
                      <a:pt x="54920" y="689205"/>
                      <a:pt x="54920" y="689205"/>
                    </a:cubicBezTo>
                    <a:cubicBezTo>
                      <a:pt x="54920" y="704436"/>
                      <a:pt x="69199" y="716811"/>
                      <a:pt x="69199" y="716811"/>
                    </a:cubicBezTo>
                    <a:cubicBezTo>
                      <a:pt x="38737" y="729186"/>
                      <a:pt x="55872" y="759648"/>
                      <a:pt x="55872" y="759648"/>
                    </a:cubicBezTo>
                    <a:cubicBezTo>
                      <a:pt x="33025" y="771071"/>
                      <a:pt x="33977" y="790110"/>
                      <a:pt x="33977" y="790110"/>
                    </a:cubicBezTo>
                    <a:cubicBezTo>
                      <a:pt x="2563" y="825332"/>
                      <a:pt x="43497" y="850083"/>
                      <a:pt x="43497" y="850083"/>
                    </a:cubicBezTo>
                    <a:cubicBezTo>
                      <a:pt x="44448" y="886256"/>
                      <a:pt x="77766" y="891016"/>
                      <a:pt x="77766" y="891016"/>
                    </a:cubicBezTo>
                    <a:cubicBezTo>
                      <a:pt x="55872" y="945277"/>
                      <a:pt x="103469" y="955748"/>
                      <a:pt x="103469" y="955748"/>
                    </a:cubicBezTo>
                    <a:lnTo>
                      <a:pt x="111084" y="966219"/>
                    </a:lnTo>
                    <a:cubicBezTo>
                      <a:pt x="112988" y="966219"/>
                      <a:pt x="113940" y="966219"/>
                      <a:pt x="115844" y="966219"/>
                    </a:cubicBezTo>
                    <a:cubicBezTo>
                      <a:pt x="126315" y="966219"/>
                      <a:pt x="130123" y="970027"/>
                      <a:pt x="130123" y="970027"/>
                    </a:cubicBezTo>
                    <a:lnTo>
                      <a:pt x="135835" y="987162"/>
                    </a:lnTo>
                    <a:cubicBezTo>
                      <a:pt x="130123" y="1008105"/>
                      <a:pt x="148210" y="1024287"/>
                      <a:pt x="148210" y="1024287"/>
                    </a:cubicBezTo>
                    <a:cubicBezTo>
                      <a:pt x="146306" y="1042374"/>
                      <a:pt x="171057" y="1054750"/>
                      <a:pt x="171057" y="1054750"/>
                    </a:cubicBezTo>
                    <a:cubicBezTo>
                      <a:pt x="182480" y="1088068"/>
                      <a:pt x="222461" y="1091875"/>
                      <a:pt x="241500" y="1091875"/>
                    </a:cubicBezTo>
                    <a:cubicBezTo>
                      <a:pt x="244356" y="1091875"/>
                      <a:pt x="247212" y="1091875"/>
                      <a:pt x="249116" y="1091875"/>
                    </a:cubicBezTo>
                    <a:cubicBezTo>
                      <a:pt x="248164" y="1087116"/>
                      <a:pt x="247212" y="1082356"/>
                      <a:pt x="246260" y="1077596"/>
                    </a:cubicBezTo>
                    <a:lnTo>
                      <a:pt x="246260" y="1069029"/>
                    </a:lnTo>
                    <a:cubicBezTo>
                      <a:pt x="242452" y="1069981"/>
                      <a:pt x="237692" y="1069981"/>
                      <a:pt x="234837" y="1069981"/>
                    </a:cubicBezTo>
                    <a:cubicBezTo>
                      <a:pt x="197711" y="1069981"/>
                      <a:pt x="188191" y="1040471"/>
                      <a:pt x="188191" y="1040471"/>
                    </a:cubicBezTo>
                    <a:cubicBezTo>
                      <a:pt x="162489" y="1030951"/>
                      <a:pt x="169153" y="1010960"/>
                      <a:pt x="169153" y="1010960"/>
                    </a:cubicBezTo>
                    <a:cubicBezTo>
                      <a:pt x="152018" y="1001441"/>
                      <a:pt x="161537" y="979546"/>
                      <a:pt x="161537" y="979546"/>
                    </a:cubicBezTo>
                    <a:cubicBezTo>
                      <a:pt x="144402" y="959556"/>
                      <a:pt x="165345" y="946229"/>
                      <a:pt x="165345" y="946229"/>
                    </a:cubicBezTo>
                    <a:cubicBezTo>
                      <a:pt x="162489" y="935757"/>
                      <a:pt x="147258" y="933853"/>
                      <a:pt x="147258" y="933853"/>
                    </a:cubicBezTo>
                    <a:cubicBezTo>
                      <a:pt x="145354" y="949084"/>
                      <a:pt x="131075" y="944325"/>
                      <a:pt x="128219" y="947180"/>
                    </a:cubicBezTo>
                    <a:cubicBezTo>
                      <a:pt x="132027" y="939565"/>
                      <a:pt x="127267" y="938613"/>
                      <a:pt x="125363" y="938613"/>
                    </a:cubicBezTo>
                    <a:cubicBezTo>
                      <a:pt x="125363" y="938613"/>
                      <a:pt x="124411" y="938613"/>
                      <a:pt x="124411" y="938613"/>
                    </a:cubicBezTo>
                    <a:cubicBezTo>
                      <a:pt x="122508" y="938613"/>
                      <a:pt x="120604" y="939565"/>
                      <a:pt x="118700" y="939565"/>
                    </a:cubicBezTo>
                    <a:cubicBezTo>
                      <a:pt x="106325" y="939565"/>
                      <a:pt x="99661" y="932901"/>
                      <a:pt x="99661" y="932901"/>
                    </a:cubicBezTo>
                    <a:cubicBezTo>
                      <a:pt x="89190" y="911959"/>
                      <a:pt x="107277" y="908151"/>
                      <a:pt x="107277" y="908151"/>
                    </a:cubicBezTo>
                    <a:cubicBezTo>
                      <a:pt x="109180" y="907199"/>
                      <a:pt x="112036" y="907199"/>
                      <a:pt x="114892" y="907199"/>
                    </a:cubicBezTo>
                    <a:cubicBezTo>
                      <a:pt x="123460" y="907199"/>
                      <a:pt x="134883" y="911007"/>
                      <a:pt x="134883" y="911007"/>
                    </a:cubicBezTo>
                    <a:lnTo>
                      <a:pt x="136787" y="902439"/>
                    </a:lnTo>
                    <a:cubicBezTo>
                      <a:pt x="152970" y="906247"/>
                      <a:pt x="150114" y="920526"/>
                      <a:pt x="150114" y="920526"/>
                    </a:cubicBezTo>
                    <a:lnTo>
                      <a:pt x="174864" y="939565"/>
                    </a:lnTo>
                    <a:cubicBezTo>
                      <a:pt x="177720" y="940517"/>
                      <a:pt x="179624" y="941469"/>
                      <a:pt x="180576" y="941469"/>
                    </a:cubicBezTo>
                    <a:cubicBezTo>
                      <a:pt x="184384" y="941469"/>
                      <a:pt x="183432" y="938613"/>
                      <a:pt x="183432" y="938613"/>
                    </a:cubicBezTo>
                    <a:cubicBezTo>
                      <a:pt x="176768" y="899583"/>
                      <a:pt x="157729" y="891016"/>
                      <a:pt x="142498" y="891016"/>
                    </a:cubicBezTo>
                    <a:cubicBezTo>
                      <a:pt x="131075" y="891016"/>
                      <a:pt x="121556" y="895776"/>
                      <a:pt x="121556" y="895776"/>
                    </a:cubicBezTo>
                    <a:cubicBezTo>
                      <a:pt x="120604" y="895776"/>
                      <a:pt x="118700" y="895776"/>
                      <a:pt x="117748" y="895776"/>
                    </a:cubicBezTo>
                    <a:cubicBezTo>
                      <a:pt x="101565" y="895776"/>
                      <a:pt x="100613" y="875785"/>
                      <a:pt x="100613" y="875785"/>
                    </a:cubicBezTo>
                    <a:cubicBezTo>
                      <a:pt x="98709" y="875785"/>
                      <a:pt x="96805" y="875785"/>
                      <a:pt x="94901" y="875785"/>
                    </a:cubicBezTo>
                    <a:cubicBezTo>
                      <a:pt x="60631" y="875785"/>
                      <a:pt x="67295" y="839611"/>
                      <a:pt x="67295" y="839611"/>
                    </a:cubicBezTo>
                    <a:cubicBezTo>
                      <a:pt x="39689" y="833899"/>
                      <a:pt x="47304" y="816765"/>
                      <a:pt x="49208" y="812005"/>
                    </a:cubicBezTo>
                    <a:cubicBezTo>
                      <a:pt x="56824" y="808197"/>
                      <a:pt x="56824" y="804389"/>
                      <a:pt x="56824" y="804389"/>
                    </a:cubicBezTo>
                    <a:cubicBezTo>
                      <a:pt x="59680" y="793918"/>
                      <a:pt x="64439" y="790110"/>
                      <a:pt x="69199" y="790110"/>
                    </a:cubicBezTo>
                    <a:cubicBezTo>
                      <a:pt x="79670" y="790110"/>
                      <a:pt x="90142" y="806293"/>
                      <a:pt x="90142" y="806293"/>
                    </a:cubicBezTo>
                    <a:cubicBezTo>
                      <a:pt x="98709" y="800582"/>
                      <a:pt x="104421" y="798678"/>
                      <a:pt x="110132" y="798678"/>
                    </a:cubicBezTo>
                    <a:cubicBezTo>
                      <a:pt x="127267" y="798678"/>
                      <a:pt x="128219" y="823428"/>
                      <a:pt x="128219" y="823428"/>
                    </a:cubicBezTo>
                    <a:cubicBezTo>
                      <a:pt x="131075" y="822476"/>
                      <a:pt x="132979" y="822476"/>
                      <a:pt x="135835" y="822476"/>
                    </a:cubicBezTo>
                    <a:cubicBezTo>
                      <a:pt x="155825" y="822476"/>
                      <a:pt x="168201" y="852938"/>
                      <a:pt x="168201" y="852938"/>
                    </a:cubicBezTo>
                    <a:cubicBezTo>
                      <a:pt x="191047" y="873881"/>
                      <a:pt x="175816" y="891016"/>
                      <a:pt x="175816" y="891016"/>
                    </a:cubicBezTo>
                    <a:cubicBezTo>
                      <a:pt x="200567" y="921478"/>
                      <a:pt x="192951" y="944325"/>
                      <a:pt x="192951" y="944325"/>
                    </a:cubicBezTo>
                    <a:cubicBezTo>
                      <a:pt x="231029" y="952892"/>
                      <a:pt x="221509" y="985258"/>
                      <a:pt x="221509" y="985258"/>
                    </a:cubicBezTo>
                    <a:cubicBezTo>
                      <a:pt x="222461" y="985258"/>
                      <a:pt x="222461" y="985258"/>
                      <a:pt x="223413" y="985258"/>
                    </a:cubicBezTo>
                    <a:cubicBezTo>
                      <a:pt x="230077" y="985258"/>
                      <a:pt x="238644" y="990018"/>
                      <a:pt x="244356" y="993826"/>
                    </a:cubicBezTo>
                    <a:lnTo>
                      <a:pt x="244356" y="949084"/>
                    </a:lnTo>
                    <a:cubicBezTo>
                      <a:pt x="229125" y="928141"/>
                      <a:pt x="210086" y="923382"/>
                      <a:pt x="210086" y="923382"/>
                    </a:cubicBezTo>
                    <a:cubicBezTo>
                      <a:pt x="205326" y="892920"/>
                      <a:pt x="195807" y="890064"/>
                      <a:pt x="195807" y="890064"/>
                    </a:cubicBezTo>
                    <a:cubicBezTo>
                      <a:pt x="204374" y="853890"/>
                      <a:pt x="182480" y="839611"/>
                      <a:pt x="182480" y="839611"/>
                    </a:cubicBezTo>
                    <a:cubicBezTo>
                      <a:pt x="186288" y="829140"/>
                      <a:pt x="192951" y="825332"/>
                      <a:pt x="192951" y="825332"/>
                    </a:cubicBezTo>
                    <a:cubicBezTo>
                      <a:pt x="184384" y="813909"/>
                      <a:pt x="191999" y="801534"/>
                      <a:pt x="191999" y="801534"/>
                    </a:cubicBezTo>
                    <a:cubicBezTo>
                      <a:pt x="193903" y="802486"/>
                      <a:pt x="195807" y="802486"/>
                      <a:pt x="197711" y="802486"/>
                    </a:cubicBezTo>
                    <a:cubicBezTo>
                      <a:pt x="207230" y="802486"/>
                      <a:pt x="213894" y="792014"/>
                      <a:pt x="213894" y="792014"/>
                    </a:cubicBezTo>
                    <a:cubicBezTo>
                      <a:pt x="216750" y="790110"/>
                      <a:pt x="219605" y="790110"/>
                      <a:pt x="223413" y="790110"/>
                    </a:cubicBezTo>
                    <a:cubicBezTo>
                      <a:pt x="231981" y="790110"/>
                      <a:pt x="240548" y="794870"/>
                      <a:pt x="245308" y="799630"/>
                    </a:cubicBezTo>
                    <a:lnTo>
                      <a:pt x="245308" y="736802"/>
                    </a:lnTo>
                    <a:cubicBezTo>
                      <a:pt x="245308" y="736802"/>
                      <a:pt x="245308" y="736802"/>
                      <a:pt x="245308" y="736802"/>
                    </a:cubicBezTo>
                    <a:cubicBezTo>
                      <a:pt x="244356" y="753937"/>
                      <a:pt x="232933" y="766312"/>
                      <a:pt x="219605" y="766312"/>
                    </a:cubicBezTo>
                    <a:cubicBezTo>
                      <a:pt x="213894" y="774879"/>
                      <a:pt x="206278" y="776783"/>
                      <a:pt x="198663" y="776783"/>
                    </a:cubicBezTo>
                    <a:cubicBezTo>
                      <a:pt x="190095" y="776783"/>
                      <a:pt x="183432" y="773927"/>
                      <a:pt x="183432" y="773927"/>
                    </a:cubicBezTo>
                    <a:cubicBezTo>
                      <a:pt x="183432" y="773927"/>
                      <a:pt x="172008" y="779639"/>
                      <a:pt x="164393" y="814861"/>
                    </a:cubicBezTo>
                    <a:lnTo>
                      <a:pt x="156777" y="811053"/>
                    </a:lnTo>
                    <a:cubicBezTo>
                      <a:pt x="156777" y="811053"/>
                      <a:pt x="159633" y="793918"/>
                      <a:pt x="132027" y="775831"/>
                    </a:cubicBezTo>
                    <a:cubicBezTo>
                      <a:pt x="130123" y="779639"/>
                      <a:pt x="124411" y="780591"/>
                      <a:pt x="119652" y="780591"/>
                    </a:cubicBezTo>
                    <a:cubicBezTo>
                      <a:pt x="112036" y="780591"/>
                      <a:pt x="103469" y="777735"/>
                      <a:pt x="103469" y="777735"/>
                    </a:cubicBezTo>
                    <a:lnTo>
                      <a:pt x="106325" y="772023"/>
                    </a:lnTo>
                    <a:lnTo>
                      <a:pt x="97757" y="767264"/>
                    </a:lnTo>
                    <a:cubicBezTo>
                      <a:pt x="79670" y="756792"/>
                      <a:pt x="88238" y="746321"/>
                      <a:pt x="88238" y="746321"/>
                    </a:cubicBezTo>
                    <a:cubicBezTo>
                      <a:pt x="91094" y="741561"/>
                      <a:pt x="94901" y="739657"/>
                      <a:pt x="98709" y="739657"/>
                    </a:cubicBezTo>
                    <a:cubicBezTo>
                      <a:pt x="104421" y="739657"/>
                      <a:pt x="111084" y="743465"/>
                      <a:pt x="111084" y="743465"/>
                    </a:cubicBezTo>
                    <a:lnTo>
                      <a:pt x="119652" y="748225"/>
                    </a:lnTo>
                    <a:lnTo>
                      <a:pt x="122508" y="742513"/>
                    </a:lnTo>
                    <a:cubicBezTo>
                      <a:pt x="142498" y="755841"/>
                      <a:pt x="134883" y="769168"/>
                      <a:pt x="134883" y="769168"/>
                    </a:cubicBezTo>
                    <a:lnTo>
                      <a:pt x="156777" y="782495"/>
                    </a:lnTo>
                    <a:cubicBezTo>
                      <a:pt x="156777" y="782495"/>
                      <a:pt x="164393" y="744417"/>
                      <a:pt x="125363" y="713003"/>
                    </a:cubicBezTo>
                    <a:cubicBezTo>
                      <a:pt x="125363" y="713003"/>
                      <a:pt x="123460" y="713003"/>
                      <a:pt x="119652" y="713003"/>
                    </a:cubicBezTo>
                    <a:cubicBezTo>
                      <a:pt x="110132" y="713003"/>
                      <a:pt x="90142" y="710147"/>
                      <a:pt x="81574" y="692060"/>
                    </a:cubicBezTo>
                    <a:cubicBezTo>
                      <a:pt x="81574" y="692060"/>
                      <a:pt x="92997" y="676829"/>
                      <a:pt x="53016" y="660647"/>
                    </a:cubicBezTo>
                    <a:cubicBezTo>
                      <a:pt x="53016" y="660647"/>
                      <a:pt x="36833" y="639704"/>
                      <a:pt x="45400" y="620665"/>
                    </a:cubicBezTo>
                    <a:cubicBezTo>
                      <a:pt x="45400" y="620665"/>
                      <a:pt x="13986" y="608290"/>
                      <a:pt x="27314" y="566404"/>
                    </a:cubicBezTo>
                    <a:cubicBezTo>
                      <a:pt x="27314" y="566404"/>
                      <a:pt x="13986" y="537846"/>
                      <a:pt x="40641" y="537846"/>
                    </a:cubicBezTo>
                    <a:cubicBezTo>
                      <a:pt x="41593" y="537846"/>
                      <a:pt x="42545" y="537846"/>
                      <a:pt x="43497" y="537846"/>
                    </a:cubicBezTo>
                    <a:cubicBezTo>
                      <a:pt x="43497" y="537846"/>
                      <a:pt x="48256" y="534990"/>
                      <a:pt x="53968" y="534990"/>
                    </a:cubicBezTo>
                    <a:cubicBezTo>
                      <a:pt x="60631" y="534990"/>
                      <a:pt x="68247" y="538798"/>
                      <a:pt x="73007" y="553077"/>
                    </a:cubicBezTo>
                    <a:cubicBezTo>
                      <a:pt x="73007" y="553077"/>
                      <a:pt x="96805" y="555933"/>
                      <a:pt x="95853" y="578780"/>
                    </a:cubicBezTo>
                    <a:cubicBezTo>
                      <a:pt x="131075" y="583539"/>
                      <a:pt x="128219" y="619713"/>
                      <a:pt x="128219" y="619713"/>
                    </a:cubicBezTo>
                    <a:cubicBezTo>
                      <a:pt x="128219" y="619713"/>
                      <a:pt x="118700" y="627328"/>
                      <a:pt x="128219" y="634944"/>
                    </a:cubicBezTo>
                    <a:cubicBezTo>
                      <a:pt x="145354" y="653983"/>
                      <a:pt x="128219" y="679685"/>
                      <a:pt x="128219" y="679685"/>
                    </a:cubicBezTo>
                    <a:cubicBezTo>
                      <a:pt x="128219" y="679685"/>
                      <a:pt x="148210" y="698724"/>
                      <a:pt x="139643" y="711099"/>
                    </a:cubicBezTo>
                    <a:cubicBezTo>
                      <a:pt x="139643" y="711099"/>
                      <a:pt x="163441" y="728234"/>
                      <a:pt x="170105" y="775831"/>
                    </a:cubicBezTo>
                    <a:cubicBezTo>
                      <a:pt x="170105" y="775831"/>
                      <a:pt x="181528" y="763456"/>
                      <a:pt x="182480" y="752033"/>
                    </a:cubicBezTo>
                    <a:cubicBezTo>
                      <a:pt x="182480" y="752033"/>
                      <a:pt x="169153" y="735850"/>
                      <a:pt x="164393" y="722523"/>
                    </a:cubicBezTo>
                    <a:cubicBezTo>
                      <a:pt x="164393" y="722523"/>
                      <a:pt x="164393" y="704436"/>
                      <a:pt x="160585" y="698724"/>
                    </a:cubicBezTo>
                    <a:cubicBezTo>
                      <a:pt x="160585" y="698724"/>
                      <a:pt x="151066" y="686349"/>
                      <a:pt x="160585" y="678733"/>
                    </a:cubicBezTo>
                    <a:cubicBezTo>
                      <a:pt x="160585" y="678733"/>
                      <a:pt x="151066" y="668262"/>
                      <a:pt x="155825" y="623521"/>
                    </a:cubicBezTo>
                    <a:cubicBezTo>
                      <a:pt x="155825" y="623521"/>
                      <a:pt x="163441" y="588299"/>
                      <a:pt x="148210" y="569260"/>
                    </a:cubicBezTo>
                    <a:cubicBezTo>
                      <a:pt x="148210" y="569260"/>
                      <a:pt x="139643" y="559741"/>
                      <a:pt x="131075" y="551173"/>
                    </a:cubicBezTo>
                    <a:cubicBezTo>
                      <a:pt x="131075" y="551173"/>
                      <a:pt x="129171" y="552125"/>
                      <a:pt x="125363" y="552125"/>
                    </a:cubicBezTo>
                    <a:cubicBezTo>
                      <a:pt x="119652" y="552125"/>
                      <a:pt x="111084" y="550221"/>
                      <a:pt x="102517" y="541654"/>
                    </a:cubicBezTo>
                    <a:lnTo>
                      <a:pt x="106325" y="536894"/>
                    </a:lnTo>
                    <a:lnTo>
                      <a:pt x="94901" y="519759"/>
                    </a:lnTo>
                    <a:cubicBezTo>
                      <a:pt x="94901" y="519759"/>
                      <a:pt x="87286" y="495961"/>
                      <a:pt x="106325" y="495961"/>
                    </a:cubicBezTo>
                    <a:cubicBezTo>
                      <a:pt x="108228" y="495961"/>
                      <a:pt x="110132" y="495961"/>
                      <a:pt x="112988" y="496913"/>
                    </a:cubicBezTo>
                    <a:cubicBezTo>
                      <a:pt x="112988" y="496913"/>
                      <a:pt x="123460" y="504528"/>
                      <a:pt x="131075" y="515951"/>
                    </a:cubicBezTo>
                    <a:lnTo>
                      <a:pt x="138691" y="511192"/>
                    </a:lnTo>
                    <a:cubicBezTo>
                      <a:pt x="138691" y="511192"/>
                      <a:pt x="151066" y="525471"/>
                      <a:pt x="139643" y="542606"/>
                    </a:cubicBezTo>
                    <a:lnTo>
                      <a:pt x="156777" y="562597"/>
                    </a:lnTo>
                    <a:cubicBezTo>
                      <a:pt x="156777" y="562597"/>
                      <a:pt x="172008" y="554981"/>
                      <a:pt x="158681" y="506432"/>
                    </a:cubicBezTo>
                    <a:cubicBezTo>
                      <a:pt x="158681" y="506432"/>
                      <a:pt x="145354" y="466451"/>
                      <a:pt x="121556" y="466451"/>
                    </a:cubicBezTo>
                    <a:cubicBezTo>
                      <a:pt x="119652" y="466451"/>
                      <a:pt x="116796" y="466451"/>
                      <a:pt x="114892" y="467402"/>
                    </a:cubicBezTo>
                    <a:lnTo>
                      <a:pt x="100613" y="448364"/>
                    </a:lnTo>
                    <a:cubicBezTo>
                      <a:pt x="100613" y="448364"/>
                      <a:pt x="85382" y="446460"/>
                      <a:pt x="83478" y="428373"/>
                    </a:cubicBezTo>
                    <a:cubicBezTo>
                      <a:pt x="83478" y="428373"/>
                      <a:pt x="53968" y="414094"/>
                      <a:pt x="69199" y="383632"/>
                    </a:cubicBezTo>
                    <a:cubicBezTo>
                      <a:pt x="69199" y="383632"/>
                      <a:pt x="57776" y="359833"/>
                      <a:pt x="76814" y="359833"/>
                    </a:cubicBezTo>
                    <a:cubicBezTo>
                      <a:pt x="79670" y="359833"/>
                      <a:pt x="83478" y="360785"/>
                      <a:pt x="87286" y="361737"/>
                    </a:cubicBezTo>
                    <a:cubicBezTo>
                      <a:pt x="87286" y="361737"/>
                      <a:pt x="92046" y="359833"/>
                      <a:pt x="96805" y="359833"/>
                    </a:cubicBezTo>
                    <a:cubicBezTo>
                      <a:pt x="102517" y="359833"/>
                      <a:pt x="108228" y="363641"/>
                      <a:pt x="103469" y="378872"/>
                    </a:cubicBezTo>
                    <a:cubicBezTo>
                      <a:pt x="103469" y="378872"/>
                      <a:pt x="105373" y="395055"/>
                      <a:pt x="118700" y="405526"/>
                    </a:cubicBezTo>
                    <a:cubicBezTo>
                      <a:pt x="118700" y="405526"/>
                      <a:pt x="117748" y="439796"/>
                      <a:pt x="144402" y="455027"/>
                    </a:cubicBezTo>
                    <a:cubicBezTo>
                      <a:pt x="144402" y="455027"/>
                      <a:pt x="161537" y="471210"/>
                      <a:pt x="165345" y="490249"/>
                    </a:cubicBezTo>
                    <a:cubicBezTo>
                      <a:pt x="165345" y="490249"/>
                      <a:pt x="175816" y="489297"/>
                      <a:pt x="175816" y="446460"/>
                    </a:cubicBezTo>
                    <a:cubicBezTo>
                      <a:pt x="175816" y="446460"/>
                      <a:pt x="134883" y="438844"/>
                      <a:pt x="142498" y="398863"/>
                    </a:cubicBezTo>
                    <a:cubicBezTo>
                      <a:pt x="142498" y="398863"/>
                      <a:pt x="118700" y="387440"/>
                      <a:pt x="132027" y="357929"/>
                    </a:cubicBezTo>
                    <a:cubicBezTo>
                      <a:pt x="132027" y="357929"/>
                      <a:pt x="116796" y="339843"/>
                      <a:pt x="130123" y="317948"/>
                    </a:cubicBezTo>
                    <a:cubicBezTo>
                      <a:pt x="130123" y="317948"/>
                      <a:pt x="117748" y="295101"/>
                      <a:pt x="138691" y="279870"/>
                    </a:cubicBezTo>
                    <a:cubicBezTo>
                      <a:pt x="138691" y="279870"/>
                      <a:pt x="135835" y="257024"/>
                      <a:pt x="153922" y="257024"/>
                    </a:cubicBezTo>
                    <a:cubicBezTo>
                      <a:pt x="154874" y="257024"/>
                      <a:pt x="155825" y="257024"/>
                      <a:pt x="155825" y="257024"/>
                    </a:cubicBezTo>
                    <a:cubicBezTo>
                      <a:pt x="156777" y="257024"/>
                      <a:pt x="174864" y="257024"/>
                      <a:pt x="173912" y="286534"/>
                    </a:cubicBezTo>
                    <a:cubicBezTo>
                      <a:pt x="173912" y="286534"/>
                      <a:pt x="184384" y="290342"/>
                      <a:pt x="183432" y="302717"/>
                    </a:cubicBezTo>
                    <a:cubicBezTo>
                      <a:pt x="183432" y="302717"/>
                      <a:pt x="184384" y="302717"/>
                      <a:pt x="186288" y="302717"/>
                    </a:cubicBezTo>
                    <a:cubicBezTo>
                      <a:pt x="192951" y="302717"/>
                      <a:pt x="211038" y="306525"/>
                      <a:pt x="203422" y="345554"/>
                    </a:cubicBezTo>
                    <a:cubicBezTo>
                      <a:pt x="203422" y="345554"/>
                      <a:pt x="229125" y="370305"/>
                      <a:pt x="208182" y="391247"/>
                    </a:cubicBezTo>
                    <a:cubicBezTo>
                      <a:pt x="208182" y="391247"/>
                      <a:pt x="227221" y="429325"/>
                      <a:pt x="186288" y="444556"/>
                    </a:cubicBezTo>
                    <a:cubicBezTo>
                      <a:pt x="186288" y="444556"/>
                      <a:pt x="190095" y="473114"/>
                      <a:pt x="179624" y="494057"/>
                    </a:cubicBezTo>
                    <a:cubicBezTo>
                      <a:pt x="179624" y="494057"/>
                      <a:pt x="179624" y="495009"/>
                      <a:pt x="181528" y="495009"/>
                    </a:cubicBezTo>
                    <a:cubicBezTo>
                      <a:pt x="183432" y="495009"/>
                      <a:pt x="188191" y="494057"/>
                      <a:pt x="196759" y="490249"/>
                    </a:cubicBezTo>
                    <a:cubicBezTo>
                      <a:pt x="196759" y="490249"/>
                      <a:pt x="197711" y="442652"/>
                      <a:pt x="242452" y="427421"/>
                    </a:cubicBezTo>
                    <a:lnTo>
                      <a:pt x="232933" y="396007"/>
                    </a:lnTo>
                    <a:cubicBezTo>
                      <a:pt x="232933" y="396007"/>
                      <a:pt x="251971" y="379824"/>
                      <a:pt x="229125" y="341746"/>
                    </a:cubicBezTo>
                    <a:cubicBezTo>
                      <a:pt x="229125" y="341746"/>
                      <a:pt x="232933" y="299861"/>
                      <a:pt x="202471" y="284630"/>
                    </a:cubicBezTo>
                    <a:cubicBezTo>
                      <a:pt x="202471" y="284630"/>
                      <a:pt x="203422" y="264639"/>
                      <a:pt x="186288" y="255120"/>
                    </a:cubicBezTo>
                    <a:cubicBezTo>
                      <a:pt x="186288" y="255120"/>
                      <a:pt x="187240" y="242745"/>
                      <a:pt x="208182" y="233225"/>
                    </a:cubicBezTo>
                    <a:cubicBezTo>
                      <a:pt x="208182" y="233225"/>
                      <a:pt x="201519" y="199907"/>
                      <a:pt x="246260" y="183724"/>
                    </a:cubicBezTo>
                    <a:lnTo>
                      <a:pt x="246260" y="159926"/>
                    </a:lnTo>
                    <a:close/>
                    <a:moveTo>
                      <a:pt x="247212" y="535942"/>
                    </a:moveTo>
                    <a:cubicBezTo>
                      <a:pt x="242452" y="540702"/>
                      <a:pt x="236740" y="545462"/>
                      <a:pt x="232933" y="545462"/>
                    </a:cubicBezTo>
                    <a:cubicBezTo>
                      <a:pt x="231981" y="545462"/>
                      <a:pt x="231981" y="545462"/>
                      <a:pt x="231029" y="545462"/>
                    </a:cubicBezTo>
                    <a:cubicBezTo>
                      <a:pt x="231029" y="545462"/>
                      <a:pt x="225317" y="574020"/>
                      <a:pt x="202471" y="574020"/>
                    </a:cubicBezTo>
                    <a:cubicBezTo>
                      <a:pt x="201519" y="574020"/>
                      <a:pt x="199615" y="574020"/>
                      <a:pt x="198663" y="574020"/>
                    </a:cubicBezTo>
                    <a:cubicBezTo>
                      <a:pt x="198663" y="574020"/>
                      <a:pt x="192951" y="591155"/>
                      <a:pt x="177720" y="591155"/>
                    </a:cubicBezTo>
                    <a:cubicBezTo>
                      <a:pt x="176768" y="591155"/>
                      <a:pt x="174864" y="591155"/>
                      <a:pt x="173912" y="591155"/>
                    </a:cubicBezTo>
                    <a:cubicBezTo>
                      <a:pt x="173912" y="591155"/>
                      <a:pt x="159633" y="651127"/>
                      <a:pt x="171057" y="659695"/>
                    </a:cubicBezTo>
                    <a:cubicBezTo>
                      <a:pt x="171057" y="659695"/>
                      <a:pt x="172960" y="652079"/>
                      <a:pt x="193903" y="640656"/>
                    </a:cubicBezTo>
                    <a:cubicBezTo>
                      <a:pt x="193903" y="640656"/>
                      <a:pt x="184384" y="631136"/>
                      <a:pt x="211038" y="614953"/>
                    </a:cubicBezTo>
                    <a:cubicBezTo>
                      <a:pt x="211038" y="614953"/>
                      <a:pt x="213894" y="582587"/>
                      <a:pt x="247212" y="578780"/>
                    </a:cubicBezTo>
                    <a:lnTo>
                      <a:pt x="247212" y="535942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1" name="Forma libre 60">
                <a:extLst>
                  <a:ext uri="{FF2B5EF4-FFF2-40B4-BE49-F238E27FC236}">
                    <a16:creationId xmlns:a16="http://schemas.microsoft.com/office/drawing/2014/main" id="{214C2845-1725-A4B2-7B2F-42801F4391AD}"/>
                  </a:ext>
                </a:extLst>
              </p:cNvPr>
              <p:cNvSpPr/>
              <p:nvPr/>
            </p:nvSpPr>
            <p:spPr>
              <a:xfrm>
                <a:off x="1388106" y="2586694"/>
                <a:ext cx="913862" cy="1191828"/>
              </a:xfrm>
              <a:custGeom>
                <a:avLst/>
                <a:gdLst>
                  <a:gd name="connsiteX0" fmla="*/ 911959 w 913862"/>
                  <a:gd name="connsiteY0" fmla="*/ 0 h 1191828"/>
                  <a:gd name="connsiteX1" fmla="*/ 887208 w 913862"/>
                  <a:gd name="connsiteY1" fmla="*/ 0 h 1191828"/>
                  <a:gd name="connsiteX2" fmla="*/ 861506 w 913862"/>
                  <a:gd name="connsiteY2" fmla="*/ 0 h 1191828"/>
                  <a:gd name="connsiteX3" fmla="*/ 709195 w 913862"/>
                  <a:gd name="connsiteY3" fmla="*/ 0 h 1191828"/>
                  <a:gd name="connsiteX4" fmla="*/ 686349 w 913862"/>
                  <a:gd name="connsiteY4" fmla="*/ 0 h 1191828"/>
                  <a:gd name="connsiteX5" fmla="*/ 673022 w 913862"/>
                  <a:gd name="connsiteY5" fmla="*/ 0 h 1191828"/>
                  <a:gd name="connsiteX6" fmla="*/ 650175 w 913862"/>
                  <a:gd name="connsiteY6" fmla="*/ 0 h 1191828"/>
                  <a:gd name="connsiteX7" fmla="*/ 554029 w 913862"/>
                  <a:gd name="connsiteY7" fmla="*/ 0 h 1191828"/>
                  <a:gd name="connsiteX8" fmla="*/ 528327 w 913862"/>
                  <a:gd name="connsiteY8" fmla="*/ 0 h 1191828"/>
                  <a:gd name="connsiteX9" fmla="*/ 382680 w 913862"/>
                  <a:gd name="connsiteY9" fmla="*/ 0 h 1191828"/>
                  <a:gd name="connsiteX10" fmla="*/ 357929 w 913862"/>
                  <a:gd name="connsiteY10" fmla="*/ 0 h 1191828"/>
                  <a:gd name="connsiteX11" fmla="*/ 261784 w 913862"/>
                  <a:gd name="connsiteY11" fmla="*/ 0 h 1191828"/>
                  <a:gd name="connsiteX12" fmla="*/ 238937 w 913862"/>
                  <a:gd name="connsiteY12" fmla="*/ 0 h 1191828"/>
                  <a:gd name="connsiteX13" fmla="*/ 225610 w 913862"/>
                  <a:gd name="connsiteY13" fmla="*/ 0 h 1191828"/>
                  <a:gd name="connsiteX14" fmla="*/ 202763 w 913862"/>
                  <a:gd name="connsiteY14" fmla="*/ 0 h 1191828"/>
                  <a:gd name="connsiteX15" fmla="*/ 50453 w 913862"/>
                  <a:gd name="connsiteY15" fmla="*/ 0 h 1191828"/>
                  <a:gd name="connsiteX16" fmla="*/ 23799 w 913862"/>
                  <a:gd name="connsiteY16" fmla="*/ 0 h 1191828"/>
                  <a:gd name="connsiteX17" fmla="*/ 0 w 913862"/>
                  <a:gd name="connsiteY17" fmla="*/ 0 h 1191828"/>
                  <a:gd name="connsiteX18" fmla="*/ 0 w 913862"/>
                  <a:gd name="connsiteY18" fmla="*/ 28558 h 1191828"/>
                  <a:gd name="connsiteX19" fmla="*/ 0 w 913862"/>
                  <a:gd name="connsiteY19" fmla="*/ 53309 h 1191828"/>
                  <a:gd name="connsiteX20" fmla="*/ 0 w 913862"/>
                  <a:gd name="connsiteY20" fmla="*/ 404575 h 1191828"/>
                  <a:gd name="connsiteX21" fmla="*/ 0 w 913862"/>
                  <a:gd name="connsiteY21" fmla="*/ 446460 h 1191828"/>
                  <a:gd name="connsiteX22" fmla="*/ 0 w 913862"/>
                  <a:gd name="connsiteY22" fmla="*/ 606386 h 1191828"/>
                  <a:gd name="connsiteX23" fmla="*/ 0 w 913862"/>
                  <a:gd name="connsiteY23" fmla="*/ 669214 h 1191828"/>
                  <a:gd name="connsiteX24" fmla="*/ 0 w 913862"/>
                  <a:gd name="connsiteY24" fmla="*/ 817716 h 1191828"/>
                  <a:gd name="connsiteX25" fmla="*/ 0 w 913862"/>
                  <a:gd name="connsiteY25" fmla="*/ 862458 h 1191828"/>
                  <a:gd name="connsiteX26" fmla="*/ 0 w 913862"/>
                  <a:gd name="connsiteY26" fmla="*/ 938613 h 1191828"/>
                  <a:gd name="connsiteX27" fmla="*/ 0 w 913862"/>
                  <a:gd name="connsiteY27" fmla="*/ 947180 h 1191828"/>
                  <a:gd name="connsiteX28" fmla="*/ 2856 w 913862"/>
                  <a:gd name="connsiteY28" fmla="*/ 961459 h 1191828"/>
                  <a:gd name="connsiteX29" fmla="*/ 79011 w 913862"/>
                  <a:gd name="connsiteY29" fmla="*/ 1072836 h 1191828"/>
                  <a:gd name="connsiteX30" fmla="*/ 158022 w 913862"/>
                  <a:gd name="connsiteY30" fmla="*/ 1089971 h 1191828"/>
                  <a:gd name="connsiteX31" fmla="*/ 163734 w 913862"/>
                  <a:gd name="connsiteY31" fmla="*/ 1089971 h 1191828"/>
                  <a:gd name="connsiteX32" fmla="*/ 216090 w 913862"/>
                  <a:gd name="connsiteY32" fmla="*/ 1093779 h 1191828"/>
                  <a:gd name="connsiteX33" fmla="*/ 217042 w 913862"/>
                  <a:gd name="connsiteY33" fmla="*/ 1093779 h 1191828"/>
                  <a:gd name="connsiteX34" fmla="*/ 196100 w 913862"/>
                  <a:gd name="connsiteY34" fmla="*/ 1118530 h 1191828"/>
                  <a:gd name="connsiteX35" fmla="*/ 178013 w 913862"/>
                  <a:gd name="connsiteY35" fmla="*/ 1123289 h 1191828"/>
                  <a:gd name="connsiteX36" fmla="*/ 166590 w 913862"/>
                  <a:gd name="connsiteY36" fmla="*/ 1120433 h 1191828"/>
                  <a:gd name="connsiteX37" fmla="*/ 121848 w 913862"/>
                  <a:gd name="connsiteY37" fmla="*/ 1109962 h 1191828"/>
                  <a:gd name="connsiteX38" fmla="*/ 68540 w 913862"/>
                  <a:gd name="connsiteY38" fmla="*/ 1120433 h 1191828"/>
                  <a:gd name="connsiteX39" fmla="*/ 68540 w 913862"/>
                  <a:gd name="connsiteY39" fmla="*/ 1139472 h 1191828"/>
                  <a:gd name="connsiteX40" fmla="*/ 114233 w 913862"/>
                  <a:gd name="connsiteY40" fmla="*/ 1129001 h 1191828"/>
                  <a:gd name="connsiteX41" fmla="*/ 118993 w 913862"/>
                  <a:gd name="connsiteY41" fmla="*/ 1129001 h 1191828"/>
                  <a:gd name="connsiteX42" fmla="*/ 158974 w 913862"/>
                  <a:gd name="connsiteY42" fmla="*/ 1141376 h 1191828"/>
                  <a:gd name="connsiteX43" fmla="*/ 176109 w 913862"/>
                  <a:gd name="connsiteY43" fmla="*/ 1145184 h 1191828"/>
                  <a:gd name="connsiteX44" fmla="*/ 201811 w 913862"/>
                  <a:gd name="connsiteY44" fmla="*/ 1137568 h 1191828"/>
                  <a:gd name="connsiteX45" fmla="*/ 238937 w 913862"/>
                  <a:gd name="connsiteY45" fmla="*/ 1175646 h 1191828"/>
                  <a:gd name="connsiteX46" fmla="*/ 239889 w 913862"/>
                  <a:gd name="connsiteY46" fmla="*/ 1175646 h 1191828"/>
                  <a:gd name="connsiteX47" fmla="*/ 295101 w 913862"/>
                  <a:gd name="connsiteY47" fmla="*/ 1151848 h 1191828"/>
                  <a:gd name="connsiteX48" fmla="*/ 338891 w 913862"/>
                  <a:gd name="connsiteY48" fmla="*/ 1183261 h 1191828"/>
                  <a:gd name="connsiteX49" fmla="*/ 341747 w 913862"/>
                  <a:gd name="connsiteY49" fmla="*/ 1183261 h 1191828"/>
                  <a:gd name="connsiteX50" fmla="*/ 402671 w 913862"/>
                  <a:gd name="connsiteY50" fmla="*/ 1143280 h 1191828"/>
                  <a:gd name="connsiteX51" fmla="*/ 455979 w 913862"/>
                  <a:gd name="connsiteY51" fmla="*/ 1191829 h 1191828"/>
                  <a:gd name="connsiteX52" fmla="*/ 509288 w 913862"/>
                  <a:gd name="connsiteY52" fmla="*/ 1143280 h 1191828"/>
                  <a:gd name="connsiteX53" fmla="*/ 570212 w 913862"/>
                  <a:gd name="connsiteY53" fmla="*/ 1182309 h 1191828"/>
                  <a:gd name="connsiteX54" fmla="*/ 574020 w 913862"/>
                  <a:gd name="connsiteY54" fmla="*/ 1182309 h 1191828"/>
                  <a:gd name="connsiteX55" fmla="*/ 617809 w 913862"/>
                  <a:gd name="connsiteY55" fmla="*/ 1150896 h 1191828"/>
                  <a:gd name="connsiteX56" fmla="*/ 673022 w 913862"/>
                  <a:gd name="connsiteY56" fmla="*/ 1174694 h 1191828"/>
                  <a:gd name="connsiteX57" fmla="*/ 673974 w 913862"/>
                  <a:gd name="connsiteY57" fmla="*/ 1174694 h 1191828"/>
                  <a:gd name="connsiteX58" fmla="*/ 711099 w 913862"/>
                  <a:gd name="connsiteY58" fmla="*/ 1136616 h 1191828"/>
                  <a:gd name="connsiteX59" fmla="*/ 736802 w 913862"/>
                  <a:gd name="connsiteY59" fmla="*/ 1144232 h 1191828"/>
                  <a:gd name="connsiteX60" fmla="*/ 754889 w 913862"/>
                  <a:gd name="connsiteY60" fmla="*/ 1140424 h 1191828"/>
                  <a:gd name="connsiteX61" fmla="*/ 794870 w 913862"/>
                  <a:gd name="connsiteY61" fmla="*/ 1128049 h 1191828"/>
                  <a:gd name="connsiteX62" fmla="*/ 799630 w 913862"/>
                  <a:gd name="connsiteY62" fmla="*/ 1128049 h 1191828"/>
                  <a:gd name="connsiteX63" fmla="*/ 845323 w 913862"/>
                  <a:gd name="connsiteY63" fmla="*/ 1138520 h 1191828"/>
                  <a:gd name="connsiteX64" fmla="*/ 845323 w 913862"/>
                  <a:gd name="connsiteY64" fmla="*/ 1119482 h 1191828"/>
                  <a:gd name="connsiteX65" fmla="*/ 792014 w 913862"/>
                  <a:gd name="connsiteY65" fmla="*/ 1109010 h 1191828"/>
                  <a:gd name="connsiteX66" fmla="*/ 747273 w 913862"/>
                  <a:gd name="connsiteY66" fmla="*/ 1119482 h 1191828"/>
                  <a:gd name="connsiteX67" fmla="*/ 735850 w 913862"/>
                  <a:gd name="connsiteY67" fmla="*/ 1122337 h 1191828"/>
                  <a:gd name="connsiteX68" fmla="*/ 717763 w 913862"/>
                  <a:gd name="connsiteY68" fmla="*/ 1117578 h 1191828"/>
                  <a:gd name="connsiteX69" fmla="*/ 697772 w 913862"/>
                  <a:gd name="connsiteY69" fmla="*/ 1092827 h 1191828"/>
                  <a:gd name="connsiteX70" fmla="*/ 750129 w 913862"/>
                  <a:gd name="connsiteY70" fmla="*/ 1089019 h 1191828"/>
                  <a:gd name="connsiteX71" fmla="*/ 755840 w 913862"/>
                  <a:gd name="connsiteY71" fmla="*/ 1089019 h 1191828"/>
                  <a:gd name="connsiteX72" fmla="*/ 834851 w 913862"/>
                  <a:gd name="connsiteY72" fmla="*/ 1071885 h 1191828"/>
                  <a:gd name="connsiteX73" fmla="*/ 911007 w 913862"/>
                  <a:gd name="connsiteY73" fmla="*/ 960507 h 1191828"/>
                  <a:gd name="connsiteX74" fmla="*/ 913862 w 913862"/>
                  <a:gd name="connsiteY74" fmla="*/ 946228 h 1191828"/>
                  <a:gd name="connsiteX75" fmla="*/ 913862 w 913862"/>
                  <a:gd name="connsiteY75" fmla="*/ 937661 h 1191828"/>
                  <a:gd name="connsiteX76" fmla="*/ 913862 w 913862"/>
                  <a:gd name="connsiteY76" fmla="*/ 861506 h 1191828"/>
                  <a:gd name="connsiteX77" fmla="*/ 913862 w 913862"/>
                  <a:gd name="connsiteY77" fmla="*/ 816764 h 1191828"/>
                  <a:gd name="connsiteX78" fmla="*/ 913862 w 913862"/>
                  <a:gd name="connsiteY78" fmla="*/ 668262 h 1191828"/>
                  <a:gd name="connsiteX79" fmla="*/ 913862 w 913862"/>
                  <a:gd name="connsiteY79" fmla="*/ 609242 h 1191828"/>
                  <a:gd name="connsiteX80" fmla="*/ 913862 w 913862"/>
                  <a:gd name="connsiteY80" fmla="*/ 446460 h 1191828"/>
                  <a:gd name="connsiteX81" fmla="*/ 913862 w 913862"/>
                  <a:gd name="connsiteY81" fmla="*/ 405526 h 1191828"/>
                  <a:gd name="connsiteX82" fmla="*/ 913862 w 913862"/>
                  <a:gd name="connsiteY82" fmla="*/ 53309 h 1191828"/>
                  <a:gd name="connsiteX83" fmla="*/ 913862 w 913862"/>
                  <a:gd name="connsiteY83" fmla="*/ 28558 h 1191828"/>
                  <a:gd name="connsiteX84" fmla="*/ 913862 w 913862"/>
                  <a:gd name="connsiteY84" fmla="*/ 0 h 1191828"/>
                  <a:gd name="connsiteX85" fmla="*/ 20943 w 913862"/>
                  <a:gd name="connsiteY85" fmla="*/ 503576 h 1191828"/>
                  <a:gd name="connsiteX86" fmla="*/ 20943 w 913862"/>
                  <a:gd name="connsiteY86" fmla="*/ 21895 h 1191828"/>
                  <a:gd name="connsiteX87" fmla="*/ 445508 w 913862"/>
                  <a:gd name="connsiteY87" fmla="*/ 21895 h 1191828"/>
                  <a:gd name="connsiteX88" fmla="*/ 445508 w 913862"/>
                  <a:gd name="connsiteY88" fmla="*/ 455027 h 1191828"/>
                  <a:gd name="connsiteX89" fmla="*/ 445508 w 913862"/>
                  <a:gd name="connsiteY89" fmla="*/ 455027 h 1191828"/>
                  <a:gd name="connsiteX90" fmla="*/ 445508 w 913862"/>
                  <a:gd name="connsiteY90" fmla="*/ 503576 h 1191828"/>
                  <a:gd name="connsiteX91" fmla="*/ 445508 w 913862"/>
                  <a:gd name="connsiteY91" fmla="*/ 503576 h 1191828"/>
                  <a:gd name="connsiteX92" fmla="*/ 20943 w 913862"/>
                  <a:gd name="connsiteY92" fmla="*/ 503576 h 1191828"/>
                  <a:gd name="connsiteX93" fmla="*/ 466451 w 913862"/>
                  <a:gd name="connsiteY93" fmla="*/ 21895 h 1191828"/>
                  <a:gd name="connsiteX94" fmla="*/ 890064 w 913862"/>
                  <a:gd name="connsiteY94" fmla="*/ 21895 h 1191828"/>
                  <a:gd name="connsiteX95" fmla="*/ 890064 w 913862"/>
                  <a:gd name="connsiteY95" fmla="*/ 503576 h 1191828"/>
                  <a:gd name="connsiteX96" fmla="*/ 466451 w 913862"/>
                  <a:gd name="connsiteY96" fmla="*/ 503576 h 1191828"/>
                  <a:gd name="connsiteX97" fmla="*/ 466451 w 913862"/>
                  <a:gd name="connsiteY97" fmla="*/ 21895 h 1191828"/>
                  <a:gd name="connsiteX98" fmla="*/ 844371 w 913862"/>
                  <a:gd name="connsiteY98" fmla="*/ 524519 h 1191828"/>
                  <a:gd name="connsiteX99" fmla="*/ 844371 w 913862"/>
                  <a:gd name="connsiteY99" fmla="*/ 517855 h 1191828"/>
                  <a:gd name="connsiteX100" fmla="*/ 849131 w 913862"/>
                  <a:gd name="connsiteY100" fmla="*/ 517855 h 1191828"/>
                  <a:gd name="connsiteX101" fmla="*/ 849131 w 913862"/>
                  <a:gd name="connsiteY101" fmla="*/ 524519 h 1191828"/>
                  <a:gd name="connsiteX102" fmla="*/ 891016 w 913862"/>
                  <a:gd name="connsiteY102" fmla="*/ 524519 h 1191828"/>
                  <a:gd name="connsiteX103" fmla="*/ 891016 w 913862"/>
                  <a:gd name="connsiteY103" fmla="*/ 948132 h 1191828"/>
                  <a:gd name="connsiteX104" fmla="*/ 849131 w 913862"/>
                  <a:gd name="connsiteY104" fmla="*/ 1034759 h 1191828"/>
                  <a:gd name="connsiteX105" fmla="*/ 849131 w 913862"/>
                  <a:gd name="connsiteY105" fmla="*/ 1044278 h 1191828"/>
                  <a:gd name="connsiteX106" fmla="*/ 844371 w 913862"/>
                  <a:gd name="connsiteY106" fmla="*/ 1044278 h 1191828"/>
                  <a:gd name="connsiteX107" fmla="*/ 844371 w 913862"/>
                  <a:gd name="connsiteY107" fmla="*/ 1039518 h 1191828"/>
                  <a:gd name="connsiteX108" fmla="*/ 806293 w 913862"/>
                  <a:gd name="connsiteY108" fmla="*/ 1061413 h 1191828"/>
                  <a:gd name="connsiteX109" fmla="*/ 806293 w 913862"/>
                  <a:gd name="connsiteY109" fmla="*/ 1067125 h 1191828"/>
                  <a:gd name="connsiteX110" fmla="*/ 801534 w 913862"/>
                  <a:gd name="connsiteY110" fmla="*/ 1067125 h 1191828"/>
                  <a:gd name="connsiteX111" fmla="*/ 801534 w 913862"/>
                  <a:gd name="connsiteY111" fmla="*/ 1062365 h 1191828"/>
                  <a:gd name="connsiteX112" fmla="*/ 779639 w 913862"/>
                  <a:gd name="connsiteY112" fmla="*/ 1067125 h 1191828"/>
                  <a:gd name="connsiteX113" fmla="*/ 777735 w 913862"/>
                  <a:gd name="connsiteY113" fmla="*/ 1067125 h 1191828"/>
                  <a:gd name="connsiteX114" fmla="*/ 764408 w 913862"/>
                  <a:gd name="connsiteY114" fmla="*/ 1067125 h 1191828"/>
                  <a:gd name="connsiteX115" fmla="*/ 764408 w 913862"/>
                  <a:gd name="connsiteY115" fmla="*/ 1072836 h 1191828"/>
                  <a:gd name="connsiteX116" fmla="*/ 759648 w 913862"/>
                  <a:gd name="connsiteY116" fmla="*/ 1072836 h 1191828"/>
                  <a:gd name="connsiteX117" fmla="*/ 759648 w 913862"/>
                  <a:gd name="connsiteY117" fmla="*/ 1067125 h 1191828"/>
                  <a:gd name="connsiteX118" fmla="*/ 721571 w 913862"/>
                  <a:gd name="connsiteY118" fmla="*/ 1069029 h 1191828"/>
                  <a:gd name="connsiteX119" fmla="*/ 721571 w 913862"/>
                  <a:gd name="connsiteY119" fmla="*/ 1073788 h 1191828"/>
                  <a:gd name="connsiteX120" fmla="*/ 716811 w 913862"/>
                  <a:gd name="connsiteY120" fmla="*/ 1073788 h 1191828"/>
                  <a:gd name="connsiteX121" fmla="*/ 716811 w 913862"/>
                  <a:gd name="connsiteY121" fmla="*/ 1069981 h 1191828"/>
                  <a:gd name="connsiteX122" fmla="*/ 678733 w 913862"/>
                  <a:gd name="connsiteY122" fmla="*/ 1073788 h 1191828"/>
                  <a:gd name="connsiteX123" fmla="*/ 678733 w 913862"/>
                  <a:gd name="connsiteY123" fmla="*/ 1078548 h 1191828"/>
                  <a:gd name="connsiteX124" fmla="*/ 673974 w 913862"/>
                  <a:gd name="connsiteY124" fmla="*/ 1078548 h 1191828"/>
                  <a:gd name="connsiteX125" fmla="*/ 673974 w 913862"/>
                  <a:gd name="connsiteY125" fmla="*/ 1074740 h 1191828"/>
                  <a:gd name="connsiteX126" fmla="*/ 636848 w 913862"/>
                  <a:gd name="connsiteY126" fmla="*/ 1080452 h 1191828"/>
                  <a:gd name="connsiteX127" fmla="*/ 636848 w 913862"/>
                  <a:gd name="connsiteY127" fmla="*/ 1086164 h 1191828"/>
                  <a:gd name="connsiteX128" fmla="*/ 632088 w 913862"/>
                  <a:gd name="connsiteY128" fmla="*/ 1086164 h 1191828"/>
                  <a:gd name="connsiteX129" fmla="*/ 632088 w 913862"/>
                  <a:gd name="connsiteY129" fmla="*/ 1080452 h 1191828"/>
                  <a:gd name="connsiteX130" fmla="*/ 594011 w 913862"/>
                  <a:gd name="connsiteY130" fmla="*/ 1088067 h 1191828"/>
                  <a:gd name="connsiteX131" fmla="*/ 594011 w 913862"/>
                  <a:gd name="connsiteY131" fmla="*/ 1093779 h 1191828"/>
                  <a:gd name="connsiteX132" fmla="*/ 589251 w 913862"/>
                  <a:gd name="connsiteY132" fmla="*/ 1093779 h 1191828"/>
                  <a:gd name="connsiteX133" fmla="*/ 589251 w 913862"/>
                  <a:gd name="connsiteY133" fmla="*/ 1089019 h 1191828"/>
                  <a:gd name="connsiteX134" fmla="*/ 551173 w 913862"/>
                  <a:gd name="connsiteY134" fmla="*/ 1100443 h 1191828"/>
                  <a:gd name="connsiteX135" fmla="*/ 551173 w 913862"/>
                  <a:gd name="connsiteY135" fmla="*/ 1107106 h 1191828"/>
                  <a:gd name="connsiteX136" fmla="*/ 546414 w 913862"/>
                  <a:gd name="connsiteY136" fmla="*/ 1107106 h 1191828"/>
                  <a:gd name="connsiteX137" fmla="*/ 546414 w 913862"/>
                  <a:gd name="connsiteY137" fmla="*/ 1102347 h 1191828"/>
                  <a:gd name="connsiteX138" fmla="*/ 508336 w 913862"/>
                  <a:gd name="connsiteY138" fmla="*/ 1118530 h 1191828"/>
                  <a:gd name="connsiteX139" fmla="*/ 508336 w 913862"/>
                  <a:gd name="connsiteY139" fmla="*/ 1126145 h 1191828"/>
                  <a:gd name="connsiteX140" fmla="*/ 503576 w 913862"/>
                  <a:gd name="connsiteY140" fmla="*/ 1126145 h 1191828"/>
                  <a:gd name="connsiteX141" fmla="*/ 503576 w 913862"/>
                  <a:gd name="connsiteY141" fmla="*/ 1121385 h 1191828"/>
                  <a:gd name="connsiteX142" fmla="*/ 463595 w 913862"/>
                  <a:gd name="connsiteY142" fmla="*/ 1151848 h 1191828"/>
                  <a:gd name="connsiteX143" fmla="*/ 463595 w 913862"/>
                  <a:gd name="connsiteY143" fmla="*/ 525471 h 1191828"/>
                  <a:gd name="connsiteX144" fmla="*/ 503576 w 913862"/>
                  <a:gd name="connsiteY144" fmla="*/ 525471 h 1191828"/>
                  <a:gd name="connsiteX145" fmla="*/ 503576 w 913862"/>
                  <a:gd name="connsiteY145" fmla="*/ 517855 h 1191828"/>
                  <a:gd name="connsiteX146" fmla="*/ 508336 w 913862"/>
                  <a:gd name="connsiteY146" fmla="*/ 517855 h 1191828"/>
                  <a:gd name="connsiteX147" fmla="*/ 508336 w 913862"/>
                  <a:gd name="connsiteY147" fmla="*/ 524519 h 1191828"/>
                  <a:gd name="connsiteX148" fmla="*/ 546414 w 913862"/>
                  <a:gd name="connsiteY148" fmla="*/ 524519 h 1191828"/>
                  <a:gd name="connsiteX149" fmla="*/ 546414 w 913862"/>
                  <a:gd name="connsiteY149" fmla="*/ 517855 h 1191828"/>
                  <a:gd name="connsiteX150" fmla="*/ 551173 w 913862"/>
                  <a:gd name="connsiteY150" fmla="*/ 517855 h 1191828"/>
                  <a:gd name="connsiteX151" fmla="*/ 551173 w 913862"/>
                  <a:gd name="connsiteY151" fmla="*/ 524519 h 1191828"/>
                  <a:gd name="connsiteX152" fmla="*/ 589251 w 913862"/>
                  <a:gd name="connsiteY152" fmla="*/ 524519 h 1191828"/>
                  <a:gd name="connsiteX153" fmla="*/ 589251 w 913862"/>
                  <a:gd name="connsiteY153" fmla="*/ 517855 h 1191828"/>
                  <a:gd name="connsiteX154" fmla="*/ 594011 w 913862"/>
                  <a:gd name="connsiteY154" fmla="*/ 517855 h 1191828"/>
                  <a:gd name="connsiteX155" fmla="*/ 594011 w 913862"/>
                  <a:gd name="connsiteY155" fmla="*/ 524519 h 1191828"/>
                  <a:gd name="connsiteX156" fmla="*/ 632088 w 913862"/>
                  <a:gd name="connsiteY156" fmla="*/ 524519 h 1191828"/>
                  <a:gd name="connsiteX157" fmla="*/ 632088 w 913862"/>
                  <a:gd name="connsiteY157" fmla="*/ 517855 h 1191828"/>
                  <a:gd name="connsiteX158" fmla="*/ 636848 w 913862"/>
                  <a:gd name="connsiteY158" fmla="*/ 517855 h 1191828"/>
                  <a:gd name="connsiteX159" fmla="*/ 636848 w 913862"/>
                  <a:gd name="connsiteY159" fmla="*/ 524519 h 1191828"/>
                  <a:gd name="connsiteX160" fmla="*/ 673974 w 913862"/>
                  <a:gd name="connsiteY160" fmla="*/ 524519 h 1191828"/>
                  <a:gd name="connsiteX161" fmla="*/ 673974 w 913862"/>
                  <a:gd name="connsiteY161" fmla="*/ 517855 h 1191828"/>
                  <a:gd name="connsiteX162" fmla="*/ 678733 w 913862"/>
                  <a:gd name="connsiteY162" fmla="*/ 517855 h 1191828"/>
                  <a:gd name="connsiteX163" fmla="*/ 678733 w 913862"/>
                  <a:gd name="connsiteY163" fmla="*/ 524519 h 1191828"/>
                  <a:gd name="connsiteX164" fmla="*/ 716811 w 913862"/>
                  <a:gd name="connsiteY164" fmla="*/ 524519 h 1191828"/>
                  <a:gd name="connsiteX165" fmla="*/ 716811 w 913862"/>
                  <a:gd name="connsiteY165" fmla="*/ 517855 h 1191828"/>
                  <a:gd name="connsiteX166" fmla="*/ 721571 w 913862"/>
                  <a:gd name="connsiteY166" fmla="*/ 517855 h 1191828"/>
                  <a:gd name="connsiteX167" fmla="*/ 721571 w 913862"/>
                  <a:gd name="connsiteY167" fmla="*/ 524519 h 1191828"/>
                  <a:gd name="connsiteX168" fmla="*/ 759648 w 913862"/>
                  <a:gd name="connsiteY168" fmla="*/ 524519 h 1191828"/>
                  <a:gd name="connsiteX169" fmla="*/ 759648 w 913862"/>
                  <a:gd name="connsiteY169" fmla="*/ 517855 h 1191828"/>
                  <a:gd name="connsiteX170" fmla="*/ 764408 w 913862"/>
                  <a:gd name="connsiteY170" fmla="*/ 517855 h 1191828"/>
                  <a:gd name="connsiteX171" fmla="*/ 764408 w 913862"/>
                  <a:gd name="connsiteY171" fmla="*/ 524519 h 1191828"/>
                  <a:gd name="connsiteX172" fmla="*/ 802486 w 913862"/>
                  <a:gd name="connsiteY172" fmla="*/ 524519 h 1191828"/>
                  <a:gd name="connsiteX173" fmla="*/ 802486 w 913862"/>
                  <a:gd name="connsiteY173" fmla="*/ 517855 h 1191828"/>
                  <a:gd name="connsiteX174" fmla="*/ 807245 w 913862"/>
                  <a:gd name="connsiteY174" fmla="*/ 517855 h 1191828"/>
                  <a:gd name="connsiteX175" fmla="*/ 807245 w 913862"/>
                  <a:gd name="connsiteY175" fmla="*/ 524519 h 1191828"/>
                  <a:gd name="connsiteX176" fmla="*/ 844371 w 913862"/>
                  <a:gd name="connsiteY176" fmla="*/ 524519 h 1191828"/>
                  <a:gd name="connsiteX177" fmla="*/ 20943 w 913862"/>
                  <a:gd name="connsiteY177" fmla="*/ 854842 h 1191828"/>
                  <a:gd name="connsiteX178" fmla="*/ 20943 w 913862"/>
                  <a:gd name="connsiteY178" fmla="*/ 524519 h 1191828"/>
                  <a:gd name="connsiteX179" fmla="*/ 445508 w 913862"/>
                  <a:gd name="connsiteY179" fmla="*/ 524519 h 1191828"/>
                  <a:gd name="connsiteX180" fmla="*/ 445508 w 913862"/>
                  <a:gd name="connsiteY180" fmla="*/ 853890 h 1191828"/>
                  <a:gd name="connsiteX181" fmla="*/ 454075 w 913862"/>
                  <a:gd name="connsiteY181" fmla="*/ 847227 h 1191828"/>
                  <a:gd name="connsiteX182" fmla="*/ 454075 w 913862"/>
                  <a:gd name="connsiteY182" fmla="*/ 878641 h 1191828"/>
                  <a:gd name="connsiteX183" fmla="*/ 454075 w 913862"/>
                  <a:gd name="connsiteY183" fmla="*/ 899583 h 1191828"/>
                  <a:gd name="connsiteX184" fmla="*/ 454075 w 913862"/>
                  <a:gd name="connsiteY184" fmla="*/ 899583 h 1191828"/>
                  <a:gd name="connsiteX185" fmla="*/ 454075 w 913862"/>
                  <a:gd name="connsiteY185" fmla="*/ 943373 h 1191828"/>
                  <a:gd name="connsiteX186" fmla="*/ 454075 w 913862"/>
                  <a:gd name="connsiteY186" fmla="*/ 943373 h 1191828"/>
                  <a:gd name="connsiteX187" fmla="*/ 454075 w 913862"/>
                  <a:gd name="connsiteY187" fmla="*/ 994777 h 1191828"/>
                  <a:gd name="connsiteX188" fmla="*/ 454075 w 913862"/>
                  <a:gd name="connsiteY188" fmla="*/ 994777 h 1191828"/>
                  <a:gd name="connsiteX189" fmla="*/ 454075 w 913862"/>
                  <a:gd name="connsiteY189" fmla="*/ 1037615 h 1191828"/>
                  <a:gd name="connsiteX190" fmla="*/ 454075 w 913862"/>
                  <a:gd name="connsiteY190" fmla="*/ 1037615 h 1191828"/>
                  <a:gd name="connsiteX191" fmla="*/ 454075 w 913862"/>
                  <a:gd name="connsiteY191" fmla="*/ 1058557 h 1191828"/>
                  <a:gd name="connsiteX192" fmla="*/ 454075 w 913862"/>
                  <a:gd name="connsiteY192" fmla="*/ 1089019 h 1191828"/>
                  <a:gd name="connsiteX193" fmla="*/ 445508 w 913862"/>
                  <a:gd name="connsiteY193" fmla="*/ 1095683 h 1191828"/>
                  <a:gd name="connsiteX194" fmla="*/ 445508 w 913862"/>
                  <a:gd name="connsiteY194" fmla="*/ 1150896 h 1191828"/>
                  <a:gd name="connsiteX195" fmla="*/ 330323 w 913862"/>
                  <a:gd name="connsiteY195" fmla="*/ 1091875 h 1191828"/>
                  <a:gd name="connsiteX196" fmla="*/ 319852 w 913862"/>
                  <a:gd name="connsiteY196" fmla="*/ 1097587 h 1191828"/>
                  <a:gd name="connsiteX197" fmla="*/ 125656 w 913862"/>
                  <a:gd name="connsiteY197" fmla="*/ 1074740 h 1191828"/>
                  <a:gd name="connsiteX198" fmla="*/ 69492 w 913862"/>
                  <a:gd name="connsiteY198" fmla="*/ 1050942 h 1191828"/>
                  <a:gd name="connsiteX199" fmla="*/ 76155 w 913862"/>
                  <a:gd name="connsiteY199" fmla="*/ 1045230 h 1191828"/>
                  <a:gd name="connsiteX200" fmla="*/ 46645 w 913862"/>
                  <a:gd name="connsiteY200" fmla="*/ 1013816 h 1191828"/>
                  <a:gd name="connsiteX201" fmla="*/ 36174 w 913862"/>
                  <a:gd name="connsiteY201" fmla="*/ 1010960 h 1191828"/>
                  <a:gd name="connsiteX202" fmla="*/ 14279 w 913862"/>
                  <a:gd name="connsiteY202" fmla="*/ 942421 h 1191828"/>
                  <a:gd name="connsiteX203" fmla="*/ 20943 w 913862"/>
                  <a:gd name="connsiteY203" fmla="*/ 945276 h 1191828"/>
                  <a:gd name="connsiteX204" fmla="*/ 20943 w 913862"/>
                  <a:gd name="connsiteY204" fmla="*/ 907199 h 1191828"/>
                  <a:gd name="connsiteX205" fmla="*/ 14279 w 913862"/>
                  <a:gd name="connsiteY205" fmla="*/ 904343 h 1191828"/>
                  <a:gd name="connsiteX206" fmla="*/ 14279 w 913862"/>
                  <a:gd name="connsiteY206" fmla="*/ 851986 h 1191828"/>
                  <a:gd name="connsiteX207" fmla="*/ 20943 w 913862"/>
                  <a:gd name="connsiteY207" fmla="*/ 854842 h 1191828"/>
                  <a:gd name="connsiteX208" fmla="*/ 242745 w 913862"/>
                  <a:gd name="connsiteY208" fmla="*/ 1156607 h 1191828"/>
                  <a:gd name="connsiteX209" fmla="*/ 229418 w 913862"/>
                  <a:gd name="connsiteY209" fmla="*/ 1152800 h 1191828"/>
                  <a:gd name="connsiteX210" fmla="*/ 219898 w 913862"/>
                  <a:gd name="connsiteY210" fmla="*/ 1130905 h 1191828"/>
                  <a:gd name="connsiteX211" fmla="*/ 239889 w 913862"/>
                  <a:gd name="connsiteY211" fmla="*/ 1096635 h 1191828"/>
                  <a:gd name="connsiteX212" fmla="*/ 238937 w 913862"/>
                  <a:gd name="connsiteY212" fmla="*/ 1096635 h 1191828"/>
                  <a:gd name="connsiteX213" fmla="*/ 299861 w 913862"/>
                  <a:gd name="connsiteY213" fmla="*/ 1107106 h 1191828"/>
                  <a:gd name="connsiteX214" fmla="*/ 269399 w 913862"/>
                  <a:gd name="connsiteY214" fmla="*/ 1147088 h 1191828"/>
                  <a:gd name="connsiteX215" fmla="*/ 242745 w 913862"/>
                  <a:gd name="connsiteY215" fmla="*/ 1156607 h 1191828"/>
                  <a:gd name="connsiteX216" fmla="*/ 612098 w 913862"/>
                  <a:gd name="connsiteY216" fmla="*/ 1107106 h 1191828"/>
                  <a:gd name="connsiteX217" fmla="*/ 672070 w 913862"/>
                  <a:gd name="connsiteY217" fmla="*/ 1096635 h 1191828"/>
                  <a:gd name="connsiteX218" fmla="*/ 692060 w 913862"/>
                  <a:gd name="connsiteY218" fmla="*/ 1130905 h 1191828"/>
                  <a:gd name="connsiteX219" fmla="*/ 682541 w 913862"/>
                  <a:gd name="connsiteY219" fmla="*/ 1152800 h 1191828"/>
                  <a:gd name="connsiteX220" fmla="*/ 669214 w 913862"/>
                  <a:gd name="connsiteY220" fmla="*/ 1156607 h 1191828"/>
                  <a:gd name="connsiteX221" fmla="*/ 642560 w 913862"/>
                  <a:gd name="connsiteY221" fmla="*/ 1147088 h 1191828"/>
                  <a:gd name="connsiteX222" fmla="*/ 612098 w 913862"/>
                  <a:gd name="connsiteY222" fmla="*/ 1107106 h 1191828"/>
                  <a:gd name="connsiteX223" fmla="*/ 612098 w 913862"/>
                  <a:gd name="connsiteY223" fmla="*/ 1107106 h 1191828"/>
                  <a:gd name="connsiteX224" fmla="*/ 340795 w 913862"/>
                  <a:gd name="connsiteY224" fmla="*/ 1162319 h 1191828"/>
                  <a:gd name="connsiteX225" fmla="*/ 339843 w 913862"/>
                  <a:gd name="connsiteY225" fmla="*/ 1162319 h 1191828"/>
                  <a:gd name="connsiteX226" fmla="*/ 312236 w 913862"/>
                  <a:gd name="connsiteY226" fmla="*/ 1145184 h 1191828"/>
                  <a:gd name="connsiteX227" fmla="*/ 325563 w 913862"/>
                  <a:gd name="connsiteY227" fmla="*/ 1111866 h 1191828"/>
                  <a:gd name="connsiteX228" fmla="*/ 381728 w 913862"/>
                  <a:gd name="connsiteY228" fmla="*/ 1132809 h 1191828"/>
                  <a:gd name="connsiteX229" fmla="*/ 381728 w 913862"/>
                  <a:gd name="connsiteY229" fmla="*/ 1132809 h 1191828"/>
                  <a:gd name="connsiteX230" fmla="*/ 340795 w 913862"/>
                  <a:gd name="connsiteY230" fmla="*/ 1162319 h 1191828"/>
                  <a:gd name="connsiteX231" fmla="*/ 571164 w 913862"/>
                  <a:gd name="connsiteY231" fmla="*/ 1162319 h 1191828"/>
                  <a:gd name="connsiteX232" fmla="*/ 530231 w 913862"/>
                  <a:gd name="connsiteY232" fmla="*/ 1132809 h 1191828"/>
                  <a:gd name="connsiteX233" fmla="*/ 530231 w 913862"/>
                  <a:gd name="connsiteY233" fmla="*/ 1132809 h 1191828"/>
                  <a:gd name="connsiteX234" fmla="*/ 586395 w 913862"/>
                  <a:gd name="connsiteY234" fmla="*/ 1112818 h 1191828"/>
                  <a:gd name="connsiteX235" fmla="*/ 598770 w 913862"/>
                  <a:gd name="connsiteY235" fmla="*/ 1146136 h 1191828"/>
                  <a:gd name="connsiteX236" fmla="*/ 571164 w 913862"/>
                  <a:gd name="connsiteY236" fmla="*/ 1163271 h 1191828"/>
                  <a:gd name="connsiteX237" fmla="*/ 571164 w 913862"/>
                  <a:gd name="connsiteY237" fmla="*/ 1162319 h 1191828"/>
                  <a:gd name="connsiteX238" fmla="*/ 453123 w 913862"/>
                  <a:gd name="connsiteY238" fmla="*/ 899583 h 1191828"/>
                  <a:gd name="connsiteX239" fmla="*/ 444556 w 913862"/>
                  <a:gd name="connsiteY239" fmla="*/ 906247 h 1191828"/>
                  <a:gd name="connsiteX240" fmla="*/ 444556 w 913862"/>
                  <a:gd name="connsiteY240" fmla="*/ 949084 h 1191828"/>
                  <a:gd name="connsiteX241" fmla="*/ 453123 w 913862"/>
                  <a:gd name="connsiteY241" fmla="*/ 942421 h 1191828"/>
                  <a:gd name="connsiteX242" fmla="*/ 453123 w 913862"/>
                  <a:gd name="connsiteY242" fmla="*/ 899583 h 1191828"/>
                  <a:gd name="connsiteX243" fmla="*/ 453123 w 913862"/>
                  <a:gd name="connsiteY243" fmla="*/ 993825 h 1191828"/>
                  <a:gd name="connsiteX244" fmla="*/ 444556 w 913862"/>
                  <a:gd name="connsiteY244" fmla="*/ 1000489 h 1191828"/>
                  <a:gd name="connsiteX245" fmla="*/ 444556 w 913862"/>
                  <a:gd name="connsiteY245" fmla="*/ 1043326 h 1191828"/>
                  <a:gd name="connsiteX246" fmla="*/ 453123 w 913862"/>
                  <a:gd name="connsiteY246" fmla="*/ 1036663 h 1191828"/>
                  <a:gd name="connsiteX247" fmla="*/ 453123 w 913862"/>
                  <a:gd name="connsiteY247" fmla="*/ 993825 h 119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</a:cxnLst>
                <a:rect l="l" t="t" r="r" b="b"/>
                <a:pathLst>
                  <a:path w="913862" h="1191828">
                    <a:moveTo>
                      <a:pt x="911959" y="0"/>
                    </a:moveTo>
                    <a:lnTo>
                      <a:pt x="887208" y="0"/>
                    </a:lnTo>
                    <a:lnTo>
                      <a:pt x="861506" y="0"/>
                    </a:lnTo>
                    <a:lnTo>
                      <a:pt x="709195" y="0"/>
                    </a:lnTo>
                    <a:lnTo>
                      <a:pt x="686349" y="0"/>
                    </a:lnTo>
                    <a:lnTo>
                      <a:pt x="673022" y="0"/>
                    </a:lnTo>
                    <a:lnTo>
                      <a:pt x="650175" y="0"/>
                    </a:lnTo>
                    <a:lnTo>
                      <a:pt x="554029" y="0"/>
                    </a:lnTo>
                    <a:lnTo>
                      <a:pt x="528327" y="0"/>
                    </a:lnTo>
                    <a:lnTo>
                      <a:pt x="382680" y="0"/>
                    </a:lnTo>
                    <a:lnTo>
                      <a:pt x="357929" y="0"/>
                    </a:lnTo>
                    <a:lnTo>
                      <a:pt x="261784" y="0"/>
                    </a:lnTo>
                    <a:lnTo>
                      <a:pt x="238937" y="0"/>
                    </a:lnTo>
                    <a:lnTo>
                      <a:pt x="225610" y="0"/>
                    </a:lnTo>
                    <a:lnTo>
                      <a:pt x="202763" y="0"/>
                    </a:lnTo>
                    <a:lnTo>
                      <a:pt x="50453" y="0"/>
                    </a:lnTo>
                    <a:lnTo>
                      <a:pt x="23799" y="0"/>
                    </a:lnTo>
                    <a:lnTo>
                      <a:pt x="0" y="0"/>
                    </a:lnTo>
                    <a:lnTo>
                      <a:pt x="0" y="28558"/>
                    </a:lnTo>
                    <a:lnTo>
                      <a:pt x="0" y="53309"/>
                    </a:lnTo>
                    <a:lnTo>
                      <a:pt x="0" y="404575"/>
                    </a:lnTo>
                    <a:lnTo>
                      <a:pt x="0" y="446460"/>
                    </a:lnTo>
                    <a:lnTo>
                      <a:pt x="0" y="606386"/>
                    </a:lnTo>
                    <a:lnTo>
                      <a:pt x="0" y="669214"/>
                    </a:lnTo>
                    <a:lnTo>
                      <a:pt x="0" y="817716"/>
                    </a:lnTo>
                    <a:lnTo>
                      <a:pt x="0" y="862458"/>
                    </a:lnTo>
                    <a:lnTo>
                      <a:pt x="0" y="938613"/>
                    </a:lnTo>
                    <a:lnTo>
                      <a:pt x="0" y="947180"/>
                    </a:lnTo>
                    <a:cubicBezTo>
                      <a:pt x="952" y="951940"/>
                      <a:pt x="1904" y="956700"/>
                      <a:pt x="2856" y="961459"/>
                    </a:cubicBezTo>
                    <a:cubicBezTo>
                      <a:pt x="17135" y="1022384"/>
                      <a:pt x="47597" y="1055702"/>
                      <a:pt x="79011" y="1072836"/>
                    </a:cubicBezTo>
                    <a:cubicBezTo>
                      <a:pt x="102810" y="1088067"/>
                      <a:pt x="142791" y="1089971"/>
                      <a:pt x="158022" y="1089971"/>
                    </a:cubicBezTo>
                    <a:cubicBezTo>
                      <a:pt x="161830" y="1089971"/>
                      <a:pt x="163734" y="1089971"/>
                      <a:pt x="163734" y="1089971"/>
                    </a:cubicBezTo>
                    <a:cubicBezTo>
                      <a:pt x="181821" y="1090923"/>
                      <a:pt x="199907" y="1091875"/>
                      <a:pt x="216090" y="1093779"/>
                    </a:cubicBezTo>
                    <a:lnTo>
                      <a:pt x="217042" y="1093779"/>
                    </a:lnTo>
                    <a:cubicBezTo>
                      <a:pt x="210379" y="1102347"/>
                      <a:pt x="201811" y="1114722"/>
                      <a:pt x="196100" y="1118530"/>
                    </a:cubicBezTo>
                    <a:cubicBezTo>
                      <a:pt x="196100" y="1118530"/>
                      <a:pt x="188484" y="1123289"/>
                      <a:pt x="178013" y="1123289"/>
                    </a:cubicBezTo>
                    <a:cubicBezTo>
                      <a:pt x="174205" y="1123289"/>
                      <a:pt x="170397" y="1122337"/>
                      <a:pt x="166590" y="1120433"/>
                    </a:cubicBezTo>
                    <a:cubicBezTo>
                      <a:pt x="155166" y="1114722"/>
                      <a:pt x="137079" y="1111866"/>
                      <a:pt x="121848" y="1109962"/>
                    </a:cubicBezTo>
                    <a:cubicBezTo>
                      <a:pt x="121848" y="1109962"/>
                      <a:pt x="97098" y="1110914"/>
                      <a:pt x="68540" y="1120433"/>
                    </a:cubicBezTo>
                    <a:cubicBezTo>
                      <a:pt x="68540" y="1120433"/>
                      <a:pt x="63780" y="1129001"/>
                      <a:pt x="68540" y="1139472"/>
                    </a:cubicBezTo>
                    <a:cubicBezTo>
                      <a:pt x="68540" y="1139472"/>
                      <a:pt x="90434" y="1129953"/>
                      <a:pt x="114233" y="1129001"/>
                    </a:cubicBezTo>
                    <a:cubicBezTo>
                      <a:pt x="114233" y="1129001"/>
                      <a:pt x="116137" y="1129001"/>
                      <a:pt x="118993" y="1129001"/>
                    </a:cubicBezTo>
                    <a:cubicBezTo>
                      <a:pt x="127560" y="1129001"/>
                      <a:pt x="144695" y="1130905"/>
                      <a:pt x="158974" y="1141376"/>
                    </a:cubicBezTo>
                    <a:cubicBezTo>
                      <a:pt x="158974" y="1141376"/>
                      <a:pt x="165638" y="1145184"/>
                      <a:pt x="176109" y="1145184"/>
                    </a:cubicBezTo>
                    <a:cubicBezTo>
                      <a:pt x="183724" y="1145184"/>
                      <a:pt x="192292" y="1143280"/>
                      <a:pt x="201811" y="1137568"/>
                    </a:cubicBezTo>
                    <a:cubicBezTo>
                      <a:pt x="201811" y="1137568"/>
                      <a:pt x="196100" y="1173742"/>
                      <a:pt x="238937" y="1175646"/>
                    </a:cubicBezTo>
                    <a:cubicBezTo>
                      <a:pt x="238937" y="1175646"/>
                      <a:pt x="238937" y="1175646"/>
                      <a:pt x="239889" y="1175646"/>
                    </a:cubicBezTo>
                    <a:cubicBezTo>
                      <a:pt x="244649" y="1175646"/>
                      <a:pt x="273207" y="1174694"/>
                      <a:pt x="295101" y="1151848"/>
                    </a:cubicBezTo>
                    <a:cubicBezTo>
                      <a:pt x="295101" y="1151848"/>
                      <a:pt x="299861" y="1183261"/>
                      <a:pt x="338891" y="1183261"/>
                    </a:cubicBezTo>
                    <a:cubicBezTo>
                      <a:pt x="339843" y="1183261"/>
                      <a:pt x="340795" y="1183261"/>
                      <a:pt x="341747" y="1183261"/>
                    </a:cubicBezTo>
                    <a:cubicBezTo>
                      <a:pt x="341747" y="1183261"/>
                      <a:pt x="377920" y="1181358"/>
                      <a:pt x="402671" y="1143280"/>
                    </a:cubicBezTo>
                    <a:cubicBezTo>
                      <a:pt x="441700" y="1167079"/>
                      <a:pt x="455979" y="1191829"/>
                      <a:pt x="455979" y="1191829"/>
                    </a:cubicBezTo>
                    <a:cubicBezTo>
                      <a:pt x="455979" y="1191829"/>
                      <a:pt x="471210" y="1167079"/>
                      <a:pt x="509288" y="1143280"/>
                    </a:cubicBezTo>
                    <a:cubicBezTo>
                      <a:pt x="534038" y="1180406"/>
                      <a:pt x="570212" y="1182309"/>
                      <a:pt x="570212" y="1182309"/>
                    </a:cubicBezTo>
                    <a:cubicBezTo>
                      <a:pt x="571164" y="1182309"/>
                      <a:pt x="573068" y="1182309"/>
                      <a:pt x="574020" y="1182309"/>
                    </a:cubicBezTo>
                    <a:cubicBezTo>
                      <a:pt x="608290" y="1182309"/>
                      <a:pt x="617809" y="1150896"/>
                      <a:pt x="617809" y="1150896"/>
                    </a:cubicBezTo>
                    <a:cubicBezTo>
                      <a:pt x="640656" y="1173742"/>
                      <a:pt x="668262" y="1174694"/>
                      <a:pt x="673022" y="1174694"/>
                    </a:cubicBezTo>
                    <a:cubicBezTo>
                      <a:pt x="673974" y="1174694"/>
                      <a:pt x="673974" y="1174694"/>
                      <a:pt x="673974" y="1174694"/>
                    </a:cubicBezTo>
                    <a:cubicBezTo>
                      <a:pt x="716811" y="1172790"/>
                      <a:pt x="711099" y="1136616"/>
                      <a:pt x="711099" y="1136616"/>
                    </a:cubicBezTo>
                    <a:cubicBezTo>
                      <a:pt x="720619" y="1142328"/>
                      <a:pt x="729186" y="1144232"/>
                      <a:pt x="736802" y="1144232"/>
                    </a:cubicBezTo>
                    <a:cubicBezTo>
                      <a:pt x="747273" y="1144232"/>
                      <a:pt x="754889" y="1140424"/>
                      <a:pt x="754889" y="1140424"/>
                    </a:cubicBezTo>
                    <a:cubicBezTo>
                      <a:pt x="769168" y="1129001"/>
                      <a:pt x="786303" y="1128049"/>
                      <a:pt x="794870" y="1128049"/>
                    </a:cubicBezTo>
                    <a:cubicBezTo>
                      <a:pt x="797726" y="1128049"/>
                      <a:pt x="799630" y="1128049"/>
                      <a:pt x="799630" y="1128049"/>
                    </a:cubicBezTo>
                    <a:cubicBezTo>
                      <a:pt x="823428" y="1129001"/>
                      <a:pt x="845323" y="1138520"/>
                      <a:pt x="845323" y="1138520"/>
                    </a:cubicBezTo>
                    <a:cubicBezTo>
                      <a:pt x="850083" y="1128049"/>
                      <a:pt x="845323" y="1119482"/>
                      <a:pt x="845323" y="1119482"/>
                    </a:cubicBezTo>
                    <a:cubicBezTo>
                      <a:pt x="816765" y="1109010"/>
                      <a:pt x="792014" y="1109010"/>
                      <a:pt x="792014" y="1109010"/>
                    </a:cubicBezTo>
                    <a:cubicBezTo>
                      <a:pt x="776783" y="1110914"/>
                      <a:pt x="758696" y="1114722"/>
                      <a:pt x="747273" y="1119482"/>
                    </a:cubicBezTo>
                    <a:cubicBezTo>
                      <a:pt x="743465" y="1121385"/>
                      <a:pt x="739657" y="1122337"/>
                      <a:pt x="735850" y="1122337"/>
                    </a:cubicBezTo>
                    <a:cubicBezTo>
                      <a:pt x="725378" y="1122337"/>
                      <a:pt x="717763" y="1117578"/>
                      <a:pt x="717763" y="1117578"/>
                    </a:cubicBezTo>
                    <a:cubicBezTo>
                      <a:pt x="713003" y="1113770"/>
                      <a:pt x="703484" y="1101395"/>
                      <a:pt x="697772" y="1092827"/>
                    </a:cubicBezTo>
                    <a:cubicBezTo>
                      <a:pt x="713955" y="1090923"/>
                      <a:pt x="732042" y="1089019"/>
                      <a:pt x="750129" y="1089019"/>
                    </a:cubicBezTo>
                    <a:cubicBezTo>
                      <a:pt x="750129" y="1089019"/>
                      <a:pt x="752033" y="1089019"/>
                      <a:pt x="755840" y="1089019"/>
                    </a:cubicBezTo>
                    <a:cubicBezTo>
                      <a:pt x="771071" y="1089019"/>
                      <a:pt x="810101" y="1087115"/>
                      <a:pt x="834851" y="1071885"/>
                    </a:cubicBezTo>
                    <a:cubicBezTo>
                      <a:pt x="866265" y="1054750"/>
                      <a:pt x="896728" y="1021432"/>
                      <a:pt x="911007" y="960507"/>
                    </a:cubicBezTo>
                    <a:cubicBezTo>
                      <a:pt x="911959" y="955748"/>
                      <a:pt x="912910" y="950988"/>
                      <a:pt x="913862" y="946228"/>
                    </a:cubicBezTo>
                    <a:lnTo>
                      <a:pt x="913862" y="937661"/>
                    </a:lnTo>
                    <a:lnTo>
                      <a:pt x="913862" y="861506"/>
                    </a:lnTo>
                    <a:lnTo>
                      <a:pt x="913862" y="816764"/>
                    </a:lnTo>
                    <a:lnTo>
                      <a:pt x="913862" y="668262"/>
                    </a:lnTo>
                    <a:lnTo>
                      <a:pt x="913862" y="609242"/>
                    </a:lnTo>
                    <a:lnTo>
                      <a:pt x="913862" y="446460"/>
                    </a:lnTo>
                    <a:lnTo>
                      <a:pt x="913862" y="405526"/>
                    </a:lnTo>
                    <a:lnTo>
                      <a:pt x="913862" y="53309"/>
                    </a:lnTo>
                    <a:lnTo>
                      <a:pt x="913862" y="28558"/>
                    </a:lnTo>
                    <a:lnTo>
                      <a:pt x="913862" y="0"/>
                    </a:lnTo>
                    <a:close/>
                    <a:moveTo>
                      <a:pt x="20943" y="503576"/>
                    </a:moveTo>
                    <a:lnTo>
                      <a:pt x="20943" y="21895"/>
                    </a:lnTo>
                    <a:lnTo>
                      <a:pt x="445508" y="21895"/>
                    </a:lnTo>
                    <a:lnTo>
                      <a:pt x="445508" y="455027"/>
                    </a:lnTo>
                    <a:lnTo>
                      <a:pt x="445508" y="455027"/>
                    </a:lnTo>
                    <a:lnTo>
                      <a:pt x="445508" y="503576"/>
                    </a:lnTo>
                    <a:lnTo>
                      <a:pt x="445508" y="503576"/>
                    </a:lnTo>
                    <a:lnTo>
                      <a:pt x="20943" y="503576"/>
                    </a:lnTo>
                    <a:close/>
                    <a:moveTo>
                      <a:pt x="466451" y="21895"/>
                    </a:moveTo>
                    <a:lnTo>
                      <a:pt x="890064" y="21895"/>
                    </a:lnTo>
                    <a:lnTo>
                      <a:pt x="890064" y="503576"/>
                    </a:lnTo>
                    <a:lnTo>
                      <a:pt x="466451" y="503576"/>
                    </a:lnTo>
                    <a:lnTo>
                      <a:pt x="466451" y="21895"/>
                    </a:lnTo>
                    <a:close/>
                    <a:moveTo>
                      <a:pt x="844371" y="524519"/>
                    </a:moveTo>
                    <a:lnTo>
                      <a:pt x="844371" y="517855"/>
                    </a:lnTo>
                    <a:lnTo>
                      <a:pt x="849131" y="517855"/>
                    </a:lnTo>
                    <a:lnTo>
                      <a:pt x="849131" y="524519"/>
                    </a:lnTo>
                    <a:lnTo>
                      <a:pt x="891016" y="524519"/>
                    </a:lnTo>
                    <a:lnTo>
                      <a:pt x="891016" y="948132"/>
                    </a:lnTo>
                    <a:cubicBezTo>
                      <a:pt x="891016" y="948132"/>
                      <a:pt x="885304" y="999537"/>
                      <a:pt x="849131" y="1034759"/>
                    </a:cubicBezTo>
                    <a:lnTo>
                      <a:pt x="849131" y="1044278"/>
                    </a:lnTo>
                    <a:lnTo>
                      <a:pt x="844371" y="1044278"/>
                    </a:lnTo>
                    <a:lnTo>
                      <a:pt x="844371" y="1039518"/>
                    </a:lnTo>
                    <a:cubicBezTo>
                      <a:pt x="833900" y="1048086"/>
                      <a:pt x="821524" y="1056654"/>
                      <a:pt x="806293" y="1061413"/>
                    </a:cubicBezTo>
                    <a:lnTo>
                      <a:pt x="806293" y="1067125"/>
                    </a:lnTo>
                    <a:lnTo>
                      <a:pt x="801534" y="1067125"/>
                    </a:lnTo>
                    <a:lnTo>
                      <a:pt x="801534" y="1062365"/>
                    </a:lnTo>
                    <a:cubicBezTo>
                      <a:pt x="794870" y="1064269"/>
                      <a:pt x="787254" y="1066173"/>
                      <a:pt x="779639" y="1067125"/>
                    </a:cubicBezTo>
                    <a:cubicBezTo>
                      <a:pt x="779639" y="1067125"/>
                      <a:pt x="778687" y="1067125"/>
                      <a:pt x="777735" y="1067125"/>
                    </a:cubicBezTo>
                    <a:cubicBezTo>
                      <a:pt x="774879" y="1067125"/>
                      <a:pt x="770119" y="1067125"/>
                      <a:pt x="764408" y="1067125"/>
                    </a:cubicBezTo>
                    <a:lnTo>
                      <a:pt x="764408" y="1072836"/>
                    </a:lnTo>
                    <a:lnTo>
                      <a:pt x="759648" y="1072836"/>
                    </a:lnTo>
                    <a:lnTo>
                      <a:pt x="759648" y="1067125"/>
                    </a:lnTo>
                    <a:cubicBezTo>
                      <a:pt x="750129" y="1067125"/>
                      <a:pt x="736802" y="1068077"/>
                      <a:pt x="721571" y="1069029"/>
                    </a:cubicBezTo>
                    <a:lnTo>
                      <a:pt x="721571" y="1073788"/>
                    </a:lnTo>
                    <a:lnTo>
                      <a:pt x="716811" y="1073788"/>
                    </a:lnTo>
                    <a:lnTo>
                      <a:pt x="716811" y="1069981"/>
                    </a:lnTo>
                    <a:cubicBezTo>
                      <a:pt x="705388" y="1070933"/>
                      <a:pt x="692060" y="1071885"/>
                      <a:pt x="678733" y="1073788"/>
                    </a:cubicBezTo>
                    <a:lnTo>
                      <a:pt x="678733" y="1078548"/>
                    </a:lnTo>
                    <a:lnTo>
                      <a:pt x="673974" y="1078548"/>
                    </a:lnTo>
                    <a:lnTo>
                      <a:pt x="673974" y="1074740"/>
                    </a:lnTo>
                    <a:cubicBezTo>
                      <a:pt x="661598" y="1076644"/>
                      <a:pt x="649223" y="1077596"/>
                      <a:pt x="636848" y="1080452"/>
                    </a:cubicBezTo>
                    <a:lnTo>
                      <a:pt x="636848" y="1086164"/>
                    </a:lnTo>
                    <a:lnTo>
                      <a:pt x="632088" y="1086164"/>
                    </a:lnTo>
                    <a:lnTo>
                      <a:pt x="632088" y="1080452"/>
                    </a:lnTo>
                    <a:cubicBezTo>
                      <a:pt x="619713" y="1082356"/>
                      <a:pt x="607338" y="1085212"/>
                      <a:pt x="594011" y="1088067"/>
                    </a:cubicBezTo>
                    <a:lnTo>
                      <a:pt x="594011" y="1093779"/>
                    </a:lnTo>
                    <a:lnTo>
                      <a:pt x="589251" y="1093779"/>
                    </a:lnTo>
                    <a:lnTo>
                      <a:pt x="589251" y="1089019"/>
                    </a:lnTo>
                    <a:cubicBezTo>
                      <a:pt x="576876" y="1091875"/>
                      <a:pt x="563549" y="1095683"/>
                      <a:pt x="551173" y="1100443"/>
                    </a:cubicBezTo>
                    <a:lnTo>
                      <a:pt x="551173" y="1107106"/>
                    </a:lnTo>
                    <a:lnTo>
                      <a:pt x="546414" y="1107106"/>
                    </a:lnTo>
                    <a:lnTo>
                      <a:pt x="546414" y="1102347"/>
                    </a:lnTo>
                    <a:cubicBezTo>
                      <a:pt x="533086" y="1107106"/>
                      <a:pt x="520711" y="1112818"/>
                      <a:pt x="508336" y="1118530"/>
                    </a:cubicBezTo>
                    <a:lnTo>
                      <a:pt x="508336" y="1126145"/>
                    </a:lnTo>
                    <a:lnTo>
                      <a:pt x="503576" y="1126145"/>
                    </a:lnTo>
                    <a:lnTo>
                      <a:pt x="503576" y="1121385"/>
                    </a:lnTo>
                    <a:cubicBezTo>
                      <a:pt x="488345" y="1129953"/>
                      <a:pt x="474066" y="1139472"/>
                      <a:pt x="463595" y="1151848"/>
                    </a:cubicBezTo>
                    <a:lnTo>
                      <a:pt x="463595" y="525471"/>
                    </a:lnTo>
                    <a:lnTo>
                      <a:pt x="503576" y="525471"/>
                    </a:lnTo>
                    <a:lnTo>
                      <a:pt x="503576" y="517855"/>
                    </a:lnTo>
                    <a:lnTo>
                      <a:pt x="508336" y="517855"/>
                    </a:lnTo>
                    <a:lnTo>
                      <a:pt x="508336" y="524519"/>
                    </a:lnTo>
                    <a:lnTo>
                      <a:pt x="546414" y="524519"/>
                    </a:lnTo>
                    <a:lnTo>
                      <a:pt x="546414" y="517855"/>
                    </a:lnTo>
                    <a:lnTo>
                      <a:pt x="551173" y="517855"/>
                    </a:lnTo>
                    <a:lnTo>
                      <a:pt x="551173" y="524519"/>
                    </a:lnTo>
                    <a:lnTo>
                      <a:pt x="589251" y="524519"/>
                    </a:lnTo>
                    <a:lnTo>
                      <a:pt x="589251" y="517855"/>
                    </a:lnTo>
                    <a:lnTo>
                      <a:pt x="594011" y="517855"/>
                    </a:lnTo>
                    <a:lnTo>
                      <a:pt x="594011" y="524519"/>
                    </a:lnTo>
                    <a:lnTo>
                      <a:pt x="632088" y="524519"/>
                    </a:lnTo>
                    <a:lnTo>
                      <a:pt x="632088" y="517855"/>
                    </a:lnTo>
                    <a:lnTo>
                      <a:pt x="636848" y="517855"/>
                    </a:lnTo>
                    <a:lnTo>
                      <a:pt x="636848" y="524519"/>
                    </a:lnTo>
                    <a:lnTo>
                      <a:pt x="673974" y="524519"/>
                    </a:lnTo>
                    <a:lnTo>
                      <a:pt x="673974" y="517855"/>
                    </a:lnTo>
                    <a:lnTo>
                      <a:pt x="678733" y="517855"/>
                    </a:lnTo>
                    <a:lnTo>
                      <a:pt x="678733" y="524519"/>
                    </a:lnTo>
                    <a:lnTo>
                      <a:pt x="716811" y="524519"/>
                    </a:lnTo>
                    <a:lnTo>
                      <a:pt x="716811" y="517855"/>
                    </a:lnTo>
                    <a:lnTo>
                      <a:pt x="721571" y="517855"/>
                    </a:lnTo>
                    <a:lnTo>
                      <a:pt x="721571" y="524519"/>
                    </a:lnTo>
                    <a:lnTo>
                      <a:pt x="759648" y="524519"/>
                    </a:lnTo>
                    <a:lnTo>
                      <a:pt x="759648" y="517855"/>
                    </a:lnTo>
                    <a:lnTo>
                      <a:pt x="764408" y="517855"/>
                    </a:lnTo>
                    <a:lnTo>
                      <a:pt x="764408" y="524519"/>
                    </a:lnTo>
                    <a:lnTo>
                      <a:pt x="802486" y="524519"/>
                    </a:lnTo>
                    <a:lnTo>
                      <a:pt x="802486" y="517855"/>
                    </a:lnTo>
                    <a:lnTo>
                      <a:pt x="807245" y="517855"/>
                    </a:lnTo>
                    <a:lnTo>
                      <a:pt x="807245" y="524519"/>
                    </a:lnTo>
                    <a:lnTo>
                      <a:pt x="844371" y="524519"/>
                    </a:lnTo>
                    <a:close/>
                    <a:moveTo>
                      <a:pt x="20943" y="854842"/>
                    </a:moveTo>
                    <a:lnTo>
                      <a:pt x="20943" y="524519"/>
                    </a:lnTo>
                    <a:lnTo>
                      <a:pt x="445508" y="524519"/>
                    </a:lnTo>
                    <a:lnTo>
                      <a:pt x="445508" y="853890"/>
                    </a:lnTo>
                    <a:cubicBezTo>
                      <a:pt x="451220" y="850082"/>
                      <a:pt x="454075" y="847227"/>
                      <a:pt x="454075" y="847227"/>
                    </a:cubicBezTo>
                    <a:lnTo>
                      <a:pt x="454075" y="878641"/>
                    </a:lnTo>
                    <a:lnTo>
                      <a:pt x="454075" y="899583"/>
                    </a:lnTo>
                    <a:cubicBezTo>
                      <a:pt x="454075" y="899583"/>
                      <a:pt x="454075" y="899583"/>
                      <a:pt x="454075" y="899583"/>
                    </a:cubicBezTo>
                    <a:lnTo>
                      <a:pt x="454075" y="943373"/>
                    </a:lnTo>
                    <a:cubicBezTo>
                      <a:pt x="454075" y="943373"/>
                      <a:pt x="454075" y="943373"/>
                      <a:pt x="454075" y="943373"/>
                    </a:cubicBezTo>
                    <a:lnTo>
                      <a:pt x="454075" y="994777"/>
                    </a:lnTo>
                    <a:cubicBezTo>
                      <a:pt x="454075" y="994777"/>
                      <a:pt x="454075" y="994777"/>
                      <a:pt x="454075" y="994777"/>
                    </a:cubicBezTo>
                    <a:lnTo>
                      <a:pt x="454075" y="1037615"/>
                    </a:lnTo>
                    <a:cubicBezTo>
                      <a:pt x="454075" y="1037615"/>
                      <a:pt x="454075" y="1037615"/>
                      <a:pt x="454075" y="1037615"/>
                    </a:cubicBezTo>
                    <a:lnTo>
                      <a:pt x="454075" y="1058557"/>
                    </a:lnTo>
                    <a:lnTo>
                      <a:pt x="454075" y="1089019"/>
                    </a:lnTo>
                    <a:cubicBezTo>
                      <a:pt x="454075" y="1089019"/>
                      <a:pt x="451220" y="1092827"/>
                      <a:pt x="445508" y="1095683"/>
                    </a:cubicBezTo>
                    <a:lnTo>
                      <a:pt x="445508" y="1150896"/>
                    </a:lnTo>
                    <a:cubicBezTo>
                      <a:pt x="418854" y="1123289"/>
                      <a:pt x="376016" y="1104251"/>
                      <a:pt x="330323" y="1091875"/>
                    </a:cubicBezTo>
                    <a:cubicBezTo>
                      <a:pt x="326515" y="1093779"/>
                      <a:pt x="322708" y="1094731"/>
                      <a:pt x="319852" y="1097587"/>
                    </a:cubicBezTo>
                    <a:cubicBezTo>
                      <a:pt x="234177" y="1074740"/>
                      <a:pt x="139935" y="1079500"/>
                      <a:pt x="125656" y="1074740"/>
                    </a:cubicBezTo>
                    <a:cubicBezTo>
                      <a:pt x="102810" y="1070933"/>
                      <a:pt x="83771" y="1061413"/>
                      <a:pt x="69492" y="1050942"/>
                    </a:cubicBezTo>
                    <a:lnTo>
                      <a:pt x="76155" y="1045230"/>
                    </a:lnTo>
                    <a:cubicBezTo>
                      <a:pt x="63780" y="1035711"/>
                      <a:pt x="54261" y="1025239"/>
                      <a:pt x="46645" y="1013816"/>
                    </a:cubicBezTo>
                    <a:cubicBezTo>
                      <a:pt x="42837" y="1013816"/>
                      <a:pt x="39981" y="1012864"/>
                      <a:pt x="36174" y="1010960"/>
                    </a:cubicBezTo>
                    <a:cubicBezTo>
                      <a:pt x="18087" y="984306"/>
                      <a:pt x="13327" y="955748"/>
                      <a:pt x="14279" y="942421"/>
                    </a:cubicBezTo>
                    <a:lnTo>
                      <a:pt x="20943" y="945276"/>
                    </a:lnTo>
                    <a:lnTo>
                      <a:pt x="20943" y="907199"/>
                    </a:lnTo>
                    <a:lnTo>
                      <a:pt x="14279" y="904343"/>
                    </a:lnTo>
                    <a:lnTo>
                      <a:pt x="14279" y="851986"/>
                    </a:lnTo>
                    <a:lnTo>
                      <a:pt x="20943" y="854842"/>
                    </a:lnTo>
                    <a:close/>
                    <a:moveTo>
                      <a:pt x="242745" y="1156607"/>
                    </a:moveTo>
                    <a:cubicBezTo>
                      <a:pt x="237985" y="1156607"/>
                      <a:pt x="233225" y="1155655"/>
                      <a:pt x="229418" y="1152800"/>
                    </a:cubicBezTo>
                    <a:cubicBezTo>
                      <a:pt x="223706" y="1148992"/>
                      <a:pt x="217994" y="1139472"/>
                      <a:pt x="219898" y="1130905"/>
                    </a:cubicBezTo>
                    <a:cubicBezTo>
                      <a:pt x="220850" y="1118530"/>
                      <a:pt x="232273" y="1106154"/>
                      <a:pt x="239889" y="1096635"/>
                    </a:cubicBezTo>
                    <a:lnTo>
                      <a:pt x="238937" y="1096635"/>
                    </a:lnTo>
                    <a:cubicBezTo>
                      <a:pt x="260832" y="1100443"/>
                      <a:pt x="280822" y="1104251"/>
                      <a:pt x="299861" y="1107106"/>
                    </a:cubicBezTo>
                    <a:cubicBezTo>
                      <a:pt x="289390" y="1135664"/>
                      <a:pt x="277015" y="1140424"/>
                      <a:pt x="269399" y="1147088"/>
                    </a:cubicBezTo>
                    <a:cubicBezTo>
                      <a:pt x="262735" y="1151848"/>
                      <a:pt x="253216" y="1156607"/>
                      <a:pt x="242745" y="1156607"/>
                    </a:cubicBezTo>
                    <a:moveTo>
                      <a:pt x="612098" y="1107106"/>
                    </a:moveTo>
                    <a:cubicBezTo>
                      <a:pt x="630184" y="1104251"/>
                      <a:pt x="650175" y="1100443"/>
                      <a:pt x="672070" y="1096635"/>
                    </a:cubicBezTo>
                    <a:cubicBezTo>
                      <a:pt x="679685" y="1107106"/>
                      <a:pt x="691109" y="1118530"/>
                      <a:pt x="692060" y="1130905"/>
                    </a:cubicBezTo>
                    <a:cubicBezTo>
                      <a:pt x="693964" y="1139472"/>
                      <a:pt x="688253" y="1148040"/>
                      <a:pt x="682541" y="1152800"/>
                    </a:cubicBezTo>
                    <a:cubicBezTo>
                      <a:pt x="678733" y="1155655"/>
                      <a:pt x="673974" y="1156607"/>
                      <a:pt x="669214" y="1156607"/>
                    </a:cubicBezTo>
                    <a:cubicBezTo>
                      <a:pt x="659695" y="1156607"/>
                      <a:pt x="649223" y="1151848"/>
                      <a:pt x="642560" y="1147088"/>
                    </a:cubicBezTo>
                    <a:cubicBezTo>
                      <a:pt x="633992" y="1140424"/>
                      <a:pt x="622569" y="1135664"/>
                      <a:pt x="612098" y="1107106"/>
                    </a:cubicBezTo>
                    <a:lnTo>
                      <a:pt x="612098" y="1107106"/>
                    </a:lnTo>
                    <a:close/>
                    <a:moveTo>
                      <a:pt x="340795" y="1162319"/>
                    </a:moveTo>
                    <a:cubicBezTo>
                      <a:pt x="340795" y="1162319"/>
                      <a:pt x="339843" y="1162319"/>
                      <a:pt x="339843" y="1162319"/>
                    </a:cubicBezTo>
                    <a:cubicBezTo>
                      <a:pt x="330323" y="1162319"/>
                      <a:pt x="315092" y="1155655"/>
                      <a:pt x="312236" y="1145184"/>
                    </a:cubicBezTo>
                    <a:cubicBezTo>
                      <a:pt x="307477" y="1131857"/>
                      <a:pt x="317948" y="1120433"/>
                      <a:pt x="325563" y="1111866"/>
                    </a:cubicBezTo>
                    <a:cubicBezTo>
                      <a:pt x="347458" y="1117578"/>
                      <a:pt x="365545" y="1124241"/>
                      <a:pt x="381728" y="1132809"/>
                    </a:cubicBezTo>
                    <a:lnTo>
                      <a:pt x="381728" y="1132809"/>
                    </a:lnTo>
                    <a:cubicBezTo>
                      <a:pt x="371257" y="1148992"/>
                      <a:pt x="355074" y="1162319"/>
                      <a:pt x="340795" y="1162319"/>
                    </a:cubicBezTo>
                    <a:moveTo>
                      <a:pt x="571164" y="1162319"/>
                    </a:moveTo>
                    <a:cubicBezTo>
                      <a:pt x="556885" y="1162319"/>
                      <a:pt x="540702" y="1148992"/>
                      <a:pt x="530231" y="1132809"/>
                    </a:cubicBezTo>
                    <a:lnTo>
                      <a:pt x="530231" y="1132809"/>
                    </a:lnTo>
                    <a:cubicBezTo>
                      <a:pt x="546414" y="1125193"/>
                      <a:pt x="565452" y="1118530"/>
                      <a:pt x="586395" y="1112818"/>
                    </a:cubicBezTo>
                    <a:cubicBezTo>
                      <a:pt x="594011" y="1121385"/>
                      <a:pt x="603530" y="1132809"/>
                      <a:pt x="598770" y="1146136"/>
                    </a:cubicBezTo>
                    <a:cubicBezTo>
                      <a:pt x="595914" y="1156607"/>
                      <a:pt x="580683" y="1163271"/>
                      <a:pt x="571164" y="1163271"/>
                    </a:cubicBezTo>
                    <a:cubicBezTo>
                      <a:pt x="572116" y="1162319"/>
                      <a:pt x="571164" y="1162319"/>
                      <a:pt x="571164" y="1162319"/>
                    </a:cubicBezTo>
                    <a:moveTo>
                      <a:pt x="453123" y="899583"/>
                    </a:moveTo>
                    <a:cubicBezTo>
                      <a:pt x="452172" y="900535"/>
                      <a:pt x="449316" y="903391"/>
                      <a:pt x="444556" y="906247"/>
                    </a:cubicBezTo>
                    <a:lnTo>
                      <a:pt x="444556" y="949084"/>
                    </a:lnTo>
                    <a:cubicBezTo>
                      <a:pt x="449316" y="946228"/>
                      <a:pt x="452172" y="943373"/>
                      <a:pt x="453123" y="942421"/>
                    </a:cubicBezTo>
                    <a:lnTo>
                      <a:pt x="453123" y="899583"/>
                    </a:lnTo>
                    <a:close/>
                    <a:moveTo>
                      <a:pt x="453123" y="993825"/>
                    </a:moveTo>
                    <a:cubicBezTo>
                      <a:pt x="452172" y="994777"/>
                      <a:pt x="449316" y="997633"/>
                      <a:pt x="444556" y="1000489"/>
                    </a:cubicBezTo>
                    <a:lnTo>
                      <a:pt x="444556" y="1043326"/>
                    </a:lnTo>
                    <a:cubicBezTo>
                      <a:pt x="449316" y="1040470"/>
                      <a:pt x="452172" y="1037615"/>
                      <a:pt x="453123" y="1036663"/>
                    </a:cubicBezTo>
                    <a:lnTo>
                      <a:pt x="453123" y="993825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" name="Forma libre 61">
                <a:extLst>
                  <a:ext uri="{FF2B5EF4-FFF2-40B4-BE49-F238E27FC236}">
                    <a16:creationId xmlns:a16="http://schemas.microsoft.com/office/drawing/2014/main" id="{7FF98E30-59ED-049B-6302-28B273A9E18D}"/>
                  </a:ext>
                </a:extLst>
              </p:cNvPr>
              <p:cNvSpPr/>
              <p:nvPr/>
            </p:nvSpPr>
            <p:spPr>
              <a:xfrm>
                <a:off x="1675592" y="2802785"/>
                <a:ext cx="143743" cy="237033"/>
              </a:xfrm>
              <a:custGeom>
                <a:avLst/>
                <a:gdLst>
                  <a:gd name="connsiteX0" fmla="*/ 114233 w 143743"/>
                  <a:gd name="connsiteY0" fmla="*/ 0 h 237033"/>
                  <a:gd name="connsiteX1" fmla="*/ 60924 w 143743"/>
                  <a:gd name="connsiteY1" fmla="*/ 0 h 237033"/>
                  <a:gd name="connsiteX2" fmla="*/ 60924 w 143743"/>
                  <a:gd name="connsiteY2" fmla="*/ 7616 h 237033"/>
                  <a:gd name="connsiteX3" fmla="*/ 40933 w 143743"/>
                  <a:gd name="connsiteY3" fmla="*/ 7616 h 237033"/>
                  <a:gd name="connsiteX4" fmla="*/ 40933 w 143743"/>
                  <a:gd name="connsiteY4" fmla="*/ 24750 h 237033"/>
                  <a:gd name="connsiteX5" fmla="*/ 57116 w 143743"/>
                  <a:gd name="connsiteY5" fmla="*/ 25702 h 237033"/>
                  <a:gd name="connsiteX6" fmla="*/ 64732 w 143743"/>
                  <a:gd name="connsiteY6" fmla="*/ 43789 h 237033"/>
                  <a:gd name="connsiteX7" fmla="*/ 55213 w 143743"/>
                  <a:gd name="connsiteY7" fmla="*/ 50453 h 237033"/>
                  <a:gd name="connsiteX8" fmla="*/ 40933 w 143743"/>
                  <a:gd name="connsiteY8" fmla="*/ 43789 h 237033"/>
                  <a:gd name="connsiteX9" fmla="*/ 19039 w 143743"/>
                  <a:gd name="connsiteY9" fmla="*/ 16183 h 237033"/>
                  <a:gd name="connsiteX10" fmla="*/ 16183 w 143743"/>
                  <a:gd name="connsiteY10" fmla="*/ 33318 h 237033"/>
                  <a:gd name="connsiteX11" fmla="*/ 0 w 143743"/>
                  <a:gd name="connsiteY11" fmla="*/ 33318 h 237033"/>
                  <a:gd name="connsiteX12" fmla="*/ 36174 w 143743"/>
                  <a:gd name="connsiteY12" fmla="*/ 79011 h 237033"/>
                  <a:gd name="connsiteX13" fmla="*/ 7616 w 143743"/>
                  <a:gd name="connsiteY13" fmla="*/ 104713 h 237033"/>
                  <a:gd name="connsiteX14" fmla="*/ 26654 w 143743"/>
                  <a:gd name="connsiteY14" fmla="*/ 104713 h 237033"/>
                  <a:gd name="connsiteX15" fmla="*/ 26654 w 143743"/>
                  <a:gd name="connsiteY15" fmla="*/ 121848 h 237033"/>
                  <a:gd name="connsiteX16" fmla="*/ 54261 w 143743"/>
                  <a:gd name="connsiteY16" fmla="*/ 101858 h 237033"/>
                  <a:gd name="connsiteX17" fmla="*/ 67588 w 143743"/>
                  <a:gd name="connsiteY17" fmla="*/ 117089 h 237033"/>
                  <a:gd name="connsiteX18" fmla="*/ 42837 w 143743"/>
                  <a:gd name="connsiteY18" fmla="*/ 157070 h 237033"/>
                  <a:gd name="connsiteX19" fmla="*/ 51405 w 143743"/>
                  <a:gd name="connsiteY19" fmla="*/ 175157 h 237033"/>
                  <a:gd name="connsiteX20" fmla="*/ 26654 w 143743"/>
                  <a:gd name="connsiteY20" fmla="*/ 217042 h 237033"/>
                  <a:gd name="connsiteX21" fmla="*/ 40933 w 143743"/>
                  <a:gd name="connsiteY21" fmla="*/ 214187 h 237033"/>
                  <a:gd name="connsiteX22" fmla="*/ 48549 w 143743"/>
                  <a:gd name="connsiteY22" fmla="*/ 229417 h 237033"/>
                  <a:gd name="connsiteX23" fmla="*/ 77107 w 143743"/>
                  <a:gd name="connsiteY23" fmla="*/ 180869 h 237033"/>
                  <a:gd name="connsiteX24" fmla="*/ 76155 w 143743"/>
                  <a:gd name="connsiteY24" fmla="*/ 171349 h 237033"/>
                  <a:gd name="connsiteX25" fmla="*/ 90434 w 143743"/>
                  <a:gd name="connsiteY25" fmla="*/ 150407 h 237033"/>
                  <a:gd name="connsiteX26" fmla="*/ 90434 w 143743"/>
                  <a:gd name="connsiteY26" fmla="*/ 179917 h 237033"/>
                  <a:gd name="connsiteX27" fmla="*/ 103761 w 143743"/>
                  <a:gd name="connsiteY27" fmla="*/ 190388 h 237033"/>
                  <a:gd name="connsiteX28" fmla="*/ 108521 w 143743"/>
                  <a:gd name="connsiteY28" fmla="*/ 189436 h 237033"/>
                  <a:gd name="connsiteX29" fmla="*/ 108521 w 143743"/>
                  <a:gd name="connsiteY29" fmla="*/ 236081 h 237033"/>
                  <a:gd name="connsiteX30" fmla="*/ 121848 w 143743"/>
                  <a:gd name="connsiteY30" fmla="*/ 226562 h 237033"/>
                  <a:gd name="connsiteX31" fmla="*/ 136127 w 143743"/>
                  <a:gd name="connsiteY31" fmla="*/ 237033 h 237033"/>
                  <a:gd name="connsiteX32" fmla="*/ 136127 w 143743"/>
                  <a:gd name="connsiteY32" fmla="*/ 179917 h 237033"/>
                  <a:gd name="connsiteX33" fmla="*/ 128512 w 143743"/>
                  <a:gd name="connsiteY33" fmla="*/ 179917 h 237033"/>
                  <a:gd name="connsiteX34" fmla="*/ 128512 w 143743"/>
                  <a:gd name="connsiteY34" fmla="*/ 59972 h 237033"/>
                  <a:gd name="connsiteX35" fmla="*/ 143743 w 143743"/>
                  <a:gd name="connsiteY35" fmla="*/ 46645 h 237033"/>
                  <a:gd name="connsiteX36" fmla="*/ 128512 w 143743"/>
                  <a:gd name="connsiteY36" fmla="*/ 34270 h 237033"/>
                  <a:gd name="connsiteX37" fmla="*/ 118041 w 143743"/>
                  <a:gd name="connsiteY37" fmla="*/ 44741 h 237033"/>
                  <a:gd name="connsiteX38" fmla="*/ 118041 w 143743"/>
                  <a:gd name="connsiteY38" fmla="*/ 113281 h 237033"/>
                  <a:gd name="connsiteX39" fmla="*/ 99002 w 143743"/>
                  <a:gd name="connsiteY39" fmla="*/ 88530 h 237033"/>
                  <a:gd name="connsiteX40" fmla="*/ 109473 w 143743"/>
                  <a:gd name="connsiteY40" fmla="*/ 59972 h 237033"/>
                  <a:gd name="connsiteX41" fmla="*/ 99954 w 143743"/>
                  <a:gd name="connsiteY41" fmla="*/ 59972 h 237033"/>
                  <a:gd name="connsiteX42" fmla="*/ 111377 w 143743"/>
                  <a:gd name="connsiteY42" fmla="*/ 30462 h 237033"/>
                  <a:gd name="connsiteX43" fmla="*/ 100906 w 143743"/>
                  <a:gd name="connsiteY43" fmla="*/ 30462 h 237033"/>
                  <a:gd name="connsiteX44" fmla="*/ 114233 w 143743"/>
                  <a:gd name="connsiteY44" fmla="*/ 0 h 23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3743" h="237033">
                    <a:moveTo>
                      <a:pt x="114233" y="0"/>
                    </a:moveTo>
                    <a:lnTo>
                      <a:pt x="60924" y="0"/>
                    </a:lnTo>
                    <a:lnTo>
                      <a:pt x="60924" y="7616"/>
                    </a:lnTo>
                    <a:lnTo>
                      <a:pt x="40933" y="7616"/>
                    </a:lnTo>
                    <a:lnTo>
                      <a:pt x="40933" y="24750"/>
                    </a:lnTo>
                    <a:lnTo>
                      <a:pt x="57116" y="25702"/>
                    </a:lnTo>
                    <a:cubicBezTo>
                      <a:pt x="70444" y="31414"/>
                      <a:pt x="64732" y="43789"/>
                      <a:pt x="64732" y="43789"/>
                    </a:cubicBezTo>
                    <a:cubicBezTo>
                      <a:pt x="61876" y="48549"/>
                      <a:pt x="58068" y="50453"/>
                      <a:pt x="55213" y="50453"/>
                    </a:cubicBezTo>
                    <a:cubicBezTo>
                      <a:pt x="47597" y="50453"/>
                      <a:pt x="40933" y="43789"/>
                      <a:pt x="40933" y="43789"/>
                    </a:cubicBezTo>
                    <a:lnTo>
                      <a:pt x="19039" y="16183"/>
                    </a:lnTo>
                    <a:lnTo>
                      <a:pt x="16183" y="33318"/>
                    </a:lnTo>
                    <a:lnTo>
                      <a:pt x="0" y="33318"/>
                    </a:lnTo>
                    <a:lnTo>
                      <a:pt x="36174" y="79011"/>
                    </a:lnTo>
                    <a:lnTo>
                      <a:pt x="7616" y="104713"/>
                    </a:lnTo>
                    <a:lnTo>
                      <a:pt x="26654" y="104713"/>
                    </a:lnTo>
                    <a:lnTo>
                      <a:pt x="26654" y="121848"/>
                    </a:lnTo>
                    <a:lnTo>
                      <a:pt x="54261" y="101858"/>
                    </a:lnTo>
                    <a:lnTo>
                      <a:pt x="67588" y="117089"/>
                    </a:lnTo>
                    <a:lnTo>
                      <a:pt x="42837" y="157070"/>
                    </a:lnTo>
                    <a:cubicBezTo>
                      <a:pt x="37126" y="168493"/>
                      <a:pt x="51405" y="175157"/>
                      <a:pt x="51405" y="175157"/>
                    </a:cubicBezTo>
                    <a:lnTo>
                      <a:pt x="26654" y="217042"/>
                    </a:lnTo>
                    <a:lnTo>
                      <a:pt x="40933" y="214187"/>
                    </a:lnTo>
                    <a:lnTo>
                      <a:pt x="48549" y="229417"/>
                    </a:lnTo>
                    <a:lnTo>
                      <a:pt x="77107" y="180869"/>
                    </a:lnTo>
                    <a:lnTo>
                      <a:pt x="76155" y="171349"/>
                    </a:lnTo>
                    <a:lnTo>
                      <a:pt x="90434" y="150407"/>
                    </a:lnTo>
                    <a:lnTo>
                      <a:pt x="90434" y="179917"/>
                    </a:lnTo>
                    <a:cubicBezTo>
                      <a:pt x="94242" y="188484"/>
                      <a:pt x="99954" y="190388"/>
                      <a:pt x="103761" y="190388"/>
                    </a:cubicBezTo>
                    <a:cubicBezTo>
                      <a:pt x="106617" y="190388"/>
                      <a:pt x="108521" y="189436"/>
                      <a:pt x="108521" y="189436"/>
                    </a:cubicBezTo>
                    <a:lnTo>
                      <a:pt x="108521" y="236081"/>
                    </a:lnTo>
                    <a:lnTo>
                      <a:pt x="121848" y="226562"/>
                    </a:lnTo>
                    <a:lnTo>
                      <a:pt x="136127" y="237033"/>
                    </a:lnTo>
                    <a:lnTo>
                      <a:pt x="136127" y="179917"/>
                    </a:lnTo>
                    <a:lnTo>
                      <a:pt x="128512" y="179917"/>
                    </a:lnTo>
                    <a:lnTo>
                      <a:pt x="128512" y="59972"/>
                    </a:lnTo>
                    <a:lnTo>
                      <a:pt x="143743" y="46645"/>
                    </a:lnTo>
                    <a:lnTo>
                      <a:pt x="128512" y="34270"/>
                    </a:lnTo>
                    <a:lnTo>
                      <a:pt x="118041" y="44741"/>
                    </a:lnTo>
                    <a:lnTo>
                      <a:pt x="118041" y="113281"/>
                    </a:lnTo>
                    <a:lnTo>
                      <a:pt x="99002" y="88530"/>
                    </a:lnTo>
                    <a:lnTo>
                      <a:pt x="109473" y="59972"/>
                    </a:lnTo>
                    <a:lnTo>
                      <a:pt x="99954" y="59972"/>
                    </a:lnTo>
                    <a:lnTo>
                      <a:pt x="111377" y="30462"/>
                    </a:lnTo>
                    <a:lnTo>
                      <a:pt x="100906" y="30462"/>
                    </a:lnTo>
                    <a:lnTo>
                      <a:pt x="114233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3" name="Forma libre 62">
                <a:extLst>
                  <a:ext uri="{FF2B5EF4-FFF2-40B4-BE49-F238E27FC236}">
                    <a16:creationId xmlns:a16="http://schemas.microsoft.com/office/drawing/2014/main" id="{7217C252-3AA2-0842-A2AA-E04403D91CFD}"/>
                  </a:ext>
                </a:extLst>
              </p:cNvPr>
              <p:cNvSpPr/>
              <p:nvPr/>
            </p:nvSpPr>
            <p:spPr>
              <a:xfrm>
                <a:off x="1921192" y="2678081"/>
                <a:ext cx="292245" cy="342698"/>
              </a:xfrm>
              <a:custGeom>
                <a:avLst/>
                <a:gdLst>
                  <a:gd name="connsiteX0" fmla="*/ 292246 w 292245"/>
                  <a:gd name="connsiteY0" fmla="*/ 0 h 342698"/>
                  <a:gd name="connsiteX1" fmla="*/ 0 w 292245"/>
                  <a:gd name="connsiteY1" fmla="*/ 0 h 342698"/>
                  <a:gd name="connsiteX2" fmla="*/ 0 w 292245"/>
                  <a:gd name="connsiteY2" fmla="*/ 1904 h 342698"/>
                  <a:gd name="connsiteX3" fmla="*/ 1904 w 292245"/>
                  <a:gd name="connsiteY3" fmla="*/ 1904 h 342698"/>
                  <a:gd name="connsiteX4" fmla="*/ 1904 w 292245"/>
                  <a:gd name="connsiteY4" fmla="*/ 1904 h 342698"/>
                  <a:gd name="connsiteX5" fmla="*/ 1904 w 292245"/>
                  <a:gd name="connsiteY5" fmla="*/ 1904 h 342698"/>
                  <a:gd name="connsiteX6" fmla="*/ 0 w 292245"/>
                  <a:gd name="connsiteY6" fmla="*/ 1904 h 342698"/>
                  <a:gd name="connsiteX7" fmla="*/ 0 w 292245"/>
                  <a:gd name="connsiteY7" fmla="*/ 342698 h 342698"/>
                  <a:gd name="connsiteX8" fmla="*/ 292246 w 292245"/>
                  <a:gd name="connsiteY8" fmla="*/ 342698 h 342698"/>
                  <a:gd name="connsiteX9" fmla="*/ 292246 w 292245"/>
                  <a:gd name="connsiteY9" fmla="*/ 0 h 342698"/>
                  <a:gd name="connsiteX10" fmla="*/ 2856 w 292245"/>
                  <a:gd name="connsiteY10" fmla="*/ 3808 h 342698"/>
                  <a:gd name="connsiteX11" fmla="*/ 288438 w 292245"/>
                  <a:gd name="connsiteY11" fmla="*/ 3808 h 342698"/>
                  <a:gd name="connsiteX12" fmla="*/ 288438 w 292245"/>
                  <a:gd name="connsiteY12" fmla="*/ 287486 h 342698"/>
                  <a:gd name="connsiteX13" fmla="*/ 290342 w 292245"/>
                  <a:gd name="connsiteY13" fmla="*/ 287486 h 342698"/>
                  <a:gd name="connsiteX14" fmla="*/ 290342 w 292245"/>
                  <a:gd name="connsiteY14" fmla="*/ 341747 h 342698"/>
                  <a:gd name="connsiteX15" fmla="*/ 952 w 292245"/>
                  <a:gd name="connsiteY15" fmla="*/ 341747 h 342698"/>
                  <a:gd name="connsiteX16" fmla="*/ 952 w 292245"/>
                  <a:gd name="connsiteY16" fmla="*/ 287486 h 342698"/>
                  <a:gd name="connsiteX17" fmla="*/ 2856 w 292245"/>
                  <a:gd name="connsiteY17" fmla="*/ 287486 h 342698"/>
                  <a:gd name="connsiteX18" fmla="*/ 2856 w 292245"/>
                  <a:gd name="connsiteY18" fmla="*/ 3808 h 3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2245" h="342698">
                    <a:moveTo>
                      <a:pt x="292246" y="0"/>
                    </a:moveTo>
                    <a:lnTo>
                      <a:pt x="0" y="0"/>
                    </a:lnTo>
                    <a:lnTo>
                      <a:pt x="0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0" y="1904"/>
                    </a:lnTo>
                    <a:lnTo>
                      <a:pt x="0" y="342698"/>
                    </a:lnTo>
                    <a:lnTo>
                      <a:pt x="292246" y="342698"/>
                    </a:lnTo>
                    <a:lnTo>
                      <a:pt x="292246" y="0"/>
                    </a:lnTo>
                    <a:close/>
                    <a:moveTo>
                      <a:pt x="2856" y="3808"/>
                    </a:moveTo>
                    <a:lnTo>
                      <a:pt x="288438" y="3808"/>
                    </a:lnTo>
                    <a:lnTo>
                      <a:pt x="288438" y="287486"/>
                    </a:lnTo>
                    <a:lnTo>
                      <a:pt x="290342" y="287486"/>
                    </a:lnTo>
                    <a:lnTo>
                      <a:pt x="290342" y="341747"/>
                    </a:lnTo>
                    <a:lnTo>
                      <a:pt x="952" y="341747"/>
                    </a:lnTo>
                    <a:lnTo>
                      <a:pt x="952" y="287486"/>
                    </a:lnTo>
                    <a:lnTo>
                      <a:pt x="2856" y="287486"/>
                    </a:lnTo>
                    <a:lnTo>
                      <a:pt x="2856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" name="Forma libre 63">
                <a:extLst>
                  <a:ext uri="{FF2B5EF4-FFF2-40B4-BE49-F238E27FC236}">
                    <a16:creationId xmlns:a16="http://schemas.microsoft.com/office/drawing/2014/main" id="{350470B2-BC76-08A2-F917-6F2F9F1F4E67}"/>
                  </a:ext>
                </a:extLst>
              </p:cNvPr>
              <p:cNvSpPr/>
              <p:nvPr/>
            </p:nvSpPr>
            <p:spPr>
              <a:xfrm>
                <a:off x="1895490" y="3104550"/>
                <a:ext cx="340794" cy="607337"/>
              </a:xfrm>
              <a:custGeom>
                <a:avLst/>
                <a:gdLst>
                  <a:gd name="connsiteX0" fmla="*/ 340795 w 340794"/>
                  <a:gd name="connsiteY0" fmla="*/ 0 h 607337"/>
                  <a:gd name="connsiteX1" fmla="*/ 336035 w 340794"/>
                  <a:gd name="connsiteY1" fmla="*/ 0 h 607337"/>
                  <a:gd name="connsiteX2" fmla="*/ 336035 w 340794"/>
                  <a:gd name="connsiteY2" fmla="*/ 6664 h 607337"/>
                  <a:gd name="connsiteX3" fmla="*/ 336035 w 340794"/>
                  <a:gd name="connsiteY3" fmla="*/ 520711 h 607337"/>
                  <a:gd name="connsiteX4" fmla="*/ 336035 w 340794"/>
                  <a:gd name="connsiteY4" fmla="*/ 525471 h 607337"/>
                  <a:gd name="connsiteX5" fmla="*/ 340795 w 340794"/>
                  <a:gd name="connsiteY5" fmla="*/ 525471 h 607337"/>
                  <a:gd name="connsiteX6" fmla="*/ 340795 w 340794"/>
                  <a:gd name="connsiteY6" fmla="*/ 515952 h 607337"/>
                  <a:gd name="connsiteX7" fmla="*/ 340795 w 340794"/>
                  <a:gd name="connsiteY7" fmla="*/ 5712 h 607337"/>
                  <a:gd name="connsiteX8" fmla="*/ 340795 w 340794"/>
                  <a:gd name="connsiteY8" fmla="*/ 0 h 607337"/>
                  <a:gd name="connsiteX9" fmla="*/ 298909 w 340794"/>
                  <a:gd name="connsiteY9" fmla="*/ 0 h 607337"/>
                  <a:gd name="connsiteX10" fmla="*/ 294149 w 340794"/>
                  <a:gd name="connsiteY10" fmla="*/ 0 h 607337"/>
                  <a:gd name="connsiteX11" fmla="*/ 294149 w 340794"/>
                  <a:gd name="connsiteY11" fmla="*/ 6664 h 607337"/>
                  <a:gd name="connsiteX12" fmla="*/ 294149 w 340794"/>
                  <a:gd name="connsiteY12" fmla="*/ 544510 h 607337"/>
                  <a:gd name="connsiteX13" fmla="*/ 294149 w 340794"/>
                  <a:gd name="connsiteY13" fmla="*/ 549270 h 607337"/>
                  <a:gd name="connsiteX14" fmla="*/ 298909 w 340794"/>
                  <a:gd name="connsiteY14" fmla="*/ 549270 h 607337"/>
                  <a:gd name="connsiteX15" fmla="*/ 298909 w 340794"/>
                  <a:gd name="connsiteY15" fmla="*/ 543558 h 607337"/>
                  <a:gd name="connsiteX16" fmla="*/ 298909 w 340794"/>
                  <a:gd name="connsiteY16" fmla="*/ 6664 h 607337"/>
                  <a:gd name="connsiteX17" fmla="*/ 298909 w 340794"/>
                  <a:gd name="connsiteY17" fmla="*/ 0 h 607337"/>
                  <a:gd name="connsiteX18" fmla="*/ 257024 w 340794"/>
                  <a:gd name="connsiteY18" fmla="*/ 0 h 607337"/>
                  <a:gd name="connsiteX19" fmla="*/ 252264 w 340794"/>
                  <a:gd name="connsiteY19" fmla="*/ 0 h 607337"/>
                  <a:gd name="connsiteX20" fmla="*/ 252264 w 340794"/>
                  <a:gd name="connsiteY20" fmla="*/ 6664 h 607337"/>
                  <a:gd name="connsiteX21" fmla="*/ 252264 w 340794"/>
                  <a:gd name="connsiteY21" fmla="*/ 550221 h 607337"/>
                  <a:gd name="connsiteX22" fmla="*/ 252264 w 340794"/>
                  <a:gd name="connsiteY22" fmla="*/ 555933 h 607337"/>
                  <a:gd name="connsiteX23" fmla="*/ 257024 w 340794"/>
                  <a:gd name="connsiteY23" fmla="*/ 555933 h 607337"/>
                  <a:gd name="connsiteX24" fmla="*/ 257024 w 340794"/>
                  <a:gd name="connsiteY24" fmla="*/ 550221 h 607337"/>
                  <a:gd name="connsiteX25" fmla="*/ 257024 w 340794"/>
                  <a:gd name="connsiteY25" fmla="*/ 6664 h 607337"/>
                  <a:gd name="connsiteX26" fmla="*/ 257024 w 340794"/>
                  <a:gd name="connsiteY26" fmla="*/ 0 h 607337"/>
                  <a:gd name="connsiteX27" fmla="*/ 215138 w 340794"/>
                  <a:gd name="connsiteY27" fmla="*/ 0 h 607337"/>
                  <a:gd name="connsiteX28" fmla="*/ 210379 w 340794"/>
                  <a:gd name="connsiteY28" fmla="*/ 0 h 607337"/>
                  <a:gd name="connsiteX29" fmla="*/ 210379 w 340794"/>
                  <a:gd name="connsiteY29" fmla="*/ 6664 h 607337"/>
                  <a:gd name="connsiteX30" fmla="*/ 210379 w 340794"/>
                  <a:gd name="connsiteY30" fmla="*/ 552125 h 607337"/>
                  <a:gd name="connsiteX31" fmla="*/ 210379 w 340794"/>
                  <a:gd name="connsiteY31" fmla="*/ 556885 h 607337"/>
                  <a:gd name="connsiteX32" fmla="*/ 215138 w 340794"/>
                  <a:gd name="connsiteY32" fmla="*/ 556885 h 607337"/>
                  <a:gd name="connsiteX33" fmla="*/ 215138 w 340794"/>
                  <a:gd name="connsiteY33" fmla="*/ 552125 h 607337"/>
                  <a:gd name="connsiteX34" fmla="*/ 215138 w 340794"/>
                  <a:gd name="connsiteY34" fmla="*/ 6664 h 607337"/>
                  <a:gd name="connsiteX35" fmla="*/ 215138 w 340794"/>
                  <a:gd name="connsiteY35" fmla="*/ 0 h 607337"/>
                  <a:gd name="connsiteX36" fmla="*/ 172301 w 340794"/>
                  <a:gd name="connsiteY36" fmla="*/ 0 h 607337"/>
                  <a:gd name="connsiteX37" fmla="*/ 167541 w 340794"/>
                  <a:gd name="connsiteY37" fmla="*/ 0 h 607337"/>
                  <a:gd name="connsiteX38" fmla="*/ 167541 w 340794"/>
                  <a:gd name="connsiteY38" fmla="*/ 6664 h 607337"/>
                  <a:gd name="connsiteX39" fmla="*/ 167541 w 340794"/>
                  <a:gd name="connsiteY39" fmla="*/ 556885 h 607337"/>
                  <a:gd name="connsiteX40" fmla="*/ 167541 w 340794"/>
                  <a:gd name="connsiteY40" fmla="*/ 560693 h 607337"/>
                  <a:gd name="connsiteX41" fmla="*/ 172301 w 340794"/>
                  <a:gd name="connsiteY41" fmla="*/ 560693 h 607337"/>
                  <a:gd name="connsiteX42" fmla="*/ 172301 w 340794"/>
                  <a:gd name="connsiteY42" fmla="*/ 555933 h 607337"/>
                  <a:gd name="connsiteX43" fmla="*/ 172301 w 340794"/>
                  <a:gd name="connsiteY43" fmla="*/ 6664 h 607337"/>
                  <a:gd name="connsiteX44" fmla="*/ 172301 w 340794"/>
                  <a:gd name="connsiteY44" fmla="*/ 0 h 607337"/>
                  <a:gd name="connsiteX45" fmla="*/ 130416 w 340794"/>
                  <a:gd name="connsiteY45" fmla="*/ 0 h 607337"/>
                  <a:gd name="connsiteX46" fmla="*/ 125656 w 340794"/>
                  <a:gd name="connsiteY46" fmla="*/ 0 h 607337"/>
                  <a:gd name="connsiteX47" fmla="*/ 125656 w 340794"/>
                  <a:gd name="connsiteY47" fmla="*/ 6664 h 607337"/>
                  <a:gd name="connsiteX48" fmla="*/ 125656 w 340794"/>
                  <a:gd name="connsiteY48" fmla="*/ 562597 h 607337"/>
                  <a:gd name="connsiteX49" fmla="*/ 125656 w 340794"/>
                  <a:gd name="connsiteY49" fmla="*/ 568308 h 607337"/>
                  <a:gd name="connsiteX50" fmla="*/ 130416 w 340794"/>
                  <a:gd name="connsiteY50" fmla="*/ 568308 h 607337"/>
                  <a:gd name="connsiteX51" fmla="*/ 130416 w 340794"/>
                  <a:gd name="connsiteY51" fmla="*/ 561645 h 607337"/>
                  <a:gd name="connsiteX52" fmla="*/ 130416 w 340794"/>
                  <a:gd name="connsiteY52" fmla="*/ 6664 h 607337"/>
                  <a:gd name="connsiteX53" fmla="*/ 130416 w 340794"/>
                  <a:gd name="connsiteY53" fmla="*/ 0 h 607337"/>
                  <a:gd name="connsiteX54" fmla="*/ 88530 w 340794"/>
                  <a:gd name="connsiteY54" fmla="*/ 0 h 607337"/>
                  <a:gd name="connsiteX55" fmla="*/ 83771 w 340794"/>
                  <a:gd name="connsiteY55" fmla="*/ 0 h 607337"/>
                  <a:gd name="connsiteX56" fmla="*/ 83771 w 340794"/>
                  <a:gd name="connsiteY56" fmla="*/ 6664 h 607337"/>
                  <a:gd name="connsiteX57" fmla="*/ 83771 w 340794"/>
                  <a:gd name="connsiteY57" fmla="*/ 571164 h 607337"/>
                  <a:gd name="connsiteX58" fmla="*/ 83771 w 340794"/>
                  <a:gd name="connsiteY58" fmla="*/ 575924 h 607337"/>
                  <a:gd name="connsiteX59" fmla="*/ 88530 w 340794"/>
                  <a:gd name="connsiteY59" fmla="*/ 575924 h 607337"/>
                  <a:gd name="connsiteX60" fmla="*/ 88530 w 340794"/>
                  <a:gd name="connsiteY60" fmla="*/ 570212 h 607337"/>
                  <a:gd name="connsiteX61" fmla="*/ 88530 w 340794"/>
                  <a:gd name="connsiteY61" fmla="*/ 6664 h 607337"/>
                  <a:gd name="connsiteX62" fmla="*/ 88530 w 340794"/>
                  <a:gd name="connsiteY62" fmla="*/ 0 h 607337"/>
                  <a:gd name="connsiteX63" fmla="*/ 46645 w 340794"/>
                  <a:gd name="connsiteY63" fmla="*/ 0 h 607337"/>
                  <a:gd name="connsiteX64" fmla="*/ 41885 w 340794"/>
                  <a:gd name="connsiteY64" fmla="*/ 0 h 607337"/>
                  <a:gd name="connsiteX65" fmla="*/ 41885 w 340794"/>
                  <a:gd name="connsiteY65" fmla="*/ 6664 h 607337"/>
                  <a:gd name="connsiteX66" fmla="*/ 41885 w 340794"/>
                  <a:gd name="connsiteY66" fmla="*/ 584491 h 607337"/>
                  <a:gd name="connsiteX67" fmla="*/ 41885 w 340794"/>
                  <a:gd name="connsiteY67" fmla="*/ 589251 h 607337"/>
                  <a:gd name="connsiteX68" fmla="*/ 46645 w 340794"/>
                  <a:gd name="connsiteY68" fmla="*/ 589251 h 607337"/>
                  <a:gd name="connsiteX69" fmla="*/ 46645 w 340794"/>
                  <a:gd name="connsiteY69" fmla="*/ 582587 h 607337"/>
                  <a:gd name="connsiteX70" fmla="*/ 46645 w 340794"/>
                  <a:gd name="connsiteY70" fmla="*/ 6664 h 607337"/>
                  <a:gd name="connsiteX71" fmla="*/ 46645 w 340794"/>
                  <a:gd name="connsiteY71" fmla="*/ 0 h 607337"/>
                  <a:gd name="connsiteX72" fmla="*/ 4760 w 340794"/>
                  <a:gd name="connsiteY72" fmla="*/ 0 h 607337"/>
                  <a:gd name="connsiteX73" fmla="*/ 0 w 340794"/>
                  <a:gd name="connsiteY73" fmla="*/ 0 h 607337"/>
                  <a:gd name="connsiteX74" fmla="*/ 0 w 340794"/>
                  <a:gd name="connsiteY74" fmla="*/ 6664 h 607337"/>
                  <a:gd name="connsiteX75" fmla="*/ 0 w 340794"/>
                  <a:gd name="connsiteY75" fmla="*/ 602578 h 607337"/>
                  <a:gd name="connsiteX76" fmla="*/ 0 w 340794"/>
                  <a:gd name="connsiteY76" fmla="*/ 607338 h 607337"/>
                  <a:gd name="connsiteX77" fmla="*/ 4760 w 340794"/>
                  <a:gd name="connsiteY77" fmla="*/ 607338 h 607337"/>
                  <a:gd name="connsiteX78" fmla="*/ 4760 w 340794"/>
                  <a:gd name="connsiteY78" fmla="*/ 599722 h 607337"/>
                  <a:gd name="connsiteX79" fmla="*/ 4760 w 340794"/>
                  <a:gd name="connsiteY79" fmla="*/ 5712 h 607337"/>
                  <a:gd name="connsiteX80" fmla="*/ 4760 w 340794"/>
                  <a:gd name="connsiteY80" fmla="*/ 0 h 60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40794" h="607337">
                    <a:moveTo>
                      <a:pt x="340795" y="0"/>
                    </a:moveTo>
                    <a:lnTo>
                      <a:pt x="336035" y="0"/>
                    </a:lnTo>
                    <a:lnTo>
                      <a:pt x="336035" y="6664"/>
                    </a:lnTo>
                    <a:lnTo>
                      <a:pt x="336035" y="520711"/>
                    </a:lnTo>
                    <a:lnTo>
                      <a:pt x="336035" y="525471"/>
                    </a:lnTo>
                    <a:lnTo>
                      <a:pt x="340795" y="525471"/>
                    </a:lnTo>
                    <a:lnTo>
                      <a:pt x="340795" y="515952"/>
                    </a:lnTo>
                    <a:lnTo>
                      <a:pt x="340795" y="5712"/>
                    </a:lnTo>
                    <a:lnTo>
                      <a:pt x="340795" y="0"/>
                    </a:lnTo>
                    <a:close/>
                    <a:moveTo>
                      <a:pt x="298909" y="0"/>
                    </a:moveTo>
                    <a:lnTo>
                      <a:pt x="294149" y="0"/>
                    </a:lnTo>
                    <a:lnTo>
                      <a:pt x="294149" y="6664"/>
                    </a:lnTo>
                    <a:lnTo>
                      <a:pt x="294149" y="544510"/>
                    </a:lnTo>
                    <a:lnTo>
                      <a:pt x="294149" y="549270"/>
                    </a:lnTo>
                    <a:lnTo>
                      <a:pt x="298909" y="549270"/>
                    </a:lnTo>
                    <a:lnTo>
                      <a:pt x="298909" y="543558"/>
                    </a:lnTo>
                    <a:lnTo>
                      <a:pt x="298909" y="6664"/>
                    </a:lnTo>
                    <a:lnTo>
                      <a:pt x="298909" y="0"/>
                    </a:lnTo>
                    <a:close/>
                    <a:moveTo>
                      <a:pt x="257024" y="0"/>
                    </a:moveTo>
                    <a:lnTo>
                      <a:pt x="252264" y="0"/>
                    </a:lnTo>
                    <a:lnTo>
                      <a:pt x="252264" y="6664"/>
                    </a:lnTo>
                    <a:lnTo>
                      <a:pt x="252264" y="550221"/>
                    </a:lnTo>
                    <a:lnTo>
                      <a:pt x="252264" y="555933"/>
                    </a:lnTo>
                    <a:lnTo>
                      <a:pt x="257024" y="555933"/>
                    </a:lnTo>
                    <a:lnTo>
                      <a:pt x="257024" y="550221"/>
                    </a:lnTo>
                    <a:lnTo>
                      <a:pt x="257024" y="6664"/>
                    </a:lnTo>
                    <a:lnTo>
                      <a:pt x="257024" y="0"/>
                    </a:lnTo>
                    <a:close/>
                    <a:moveTo>
                      <a:pt x="215138" y="0"/>
                    </a:moveTo>
                    <a:lnTo>
                      <a:pt x="210379" y="0"/>
                    </a:lnTo>
                    <a:lnTo>
                      <a:pt x="210379" y="6664"/>
                    </a:lnTo>
                    <a:lnTo>
                      <a:pt x="210379" y="552125"/>
                    </a:lnTo>
                    <a:lnTo>
                      <a:pt x="210379" y="556885"/>
                    </a:lnTo>
                    <a:lnTo>
                      <a:pt x="215138" y="556885"/>
                    </a:lnTo>
                    <a:lnTo>
                      <a:pt x="215138" y="552125"/>
                    </a:lnTo>
                    <a:lnTo>
                      <a:pt x="215138" y="6664"/>
                    </a:lnTo>
                    <a:lnTo>
                      <a:pt x="215138" y="0"/>
                    </a:lnTo>
                    <a:close/>
                    <a:moveTo>
                      <a:pt x="172301" y="0"/>
                    </a:moveTo>
                    <a:lnTo>
                      <a:pt x="167541" y="0"/>
                    </a:lnTo>
                    <a:lnTo>
                      <a:pt x="167541" y="6664"/>
                    </a:lnTo>
                    <a:lnTo>
                      <a:pt x="167541" y="556885"/>
                    </a:lnTo>
                    <a:lnTo>
                      <a:pt x="167541" y="560693"/>
                    </a:lnTo>
                    <a:lnTo>
                      <a:pt x="172301" y="560693"/>
                    </a:lnTo>
                    <a:lnTo>
                      <a:pt x="172301" y="555933"/>
                    </a:lnTo>
                    <a:lnTo>
                      <a:pt x="172301" y="6664"/>
                    </a:lnTo>
                    <a:lnTo>
                      <a:pt x="172301" y="0"/>
                    </a:lnTo>
                    <a:close/>
                    <a:moveTo>
                      <a:pt x="130416" y="0"/>
                    </a:moveTo>
                    <a:lnTo>
                      <a:pt x="125656" y="0"/>
                    </a:lnTo>
                    <a:lnTo>
                      <a:pt x="125656" y="6664"/>
                    </a:lnTo>
                    <a:lnTo>
                      <a:pt x="125656" y="562597"/>
                    </a:lnTo>
                    <a:lnTo>
                      <a:pt x="125656" y="568308"/>
                    </a:lnTo>
                    <a:lnTo>
                      <a:pt x="130416" y="568308"/>
                    </a:lnTo>
                    <a:lnTo>
                      <a:pt x="130416" y="561645"/>
                    </a:lnTo>
                    <a:lnTo>
                      <a:pt x="130416" y="6664"/>
                    </a:lnTo>
                    <a:lnTo>
                      <a:pt x="130416" y="0"/>
                    </a:lnTo>
                    <a:close/>
                    <a:moveTo>
                      <a:pt x="88530" y="0"/>
                    </a:moveTo>
                    <a:lnTo>
                      <a:pt x="83771" y="0"/>
                    </a:lnTo>
                    <a:lnTo>
                      <a:pt x="83771" y="6664"/>
                    </a:lnTo>
                    <a:lnTo>
                      <a:pt x="83771" y="571164"/>
                    </a:lnTo>
                    <a:lnTo>
                      <a:pt x="83771" y="575924"/>
                    </a:lnTo>
                    <a:lnTo>
                      <a:pt x="88530" y="575924"/>
                    </a:lnTo>
                    <a:lnTo>
                      <a:pt x="88530" y="570212"/>
                    </a:lnTo>
                    <a:lnTo>
                      <a:pt x="88530" y="6664"/>
                    </a:lnTo>
                    <a:lnTo>
                      <a:pt x="88530" y="0"/>
                    </a:lnTo>
                    <a:close/>
                    <a:moveTo>
                      <a:pt x="46645" y="0"/>
                    </a:moveTo>
                    <a:lnTo>
                      <a:pt x="41885" y="0"/>
                    </a:lnTo>
                    <a:lnTo>
                      <a:pt x="41885" y="6664"/>
                    </a:lnTo>
                    <a:lnTo>
                      <a:pt x="41885" y="584491"/>
                    </a:lnTo>
                    <a:lnTo>
                      <a:pt x="41885" y="589251"/>
                    </a:lnTo>
                    <a:lnTo>
                      <a:pt x="46645" y="589251"/>
                    </a:lnTo>
                    <a:lnTo>
                      <a:pt x="46645" y="582587"/>
                    </a:lnTo>
                    <a:lnTo>
                      <a:pt x="46645" y="6664"/>
                    </a:lnTo>
                    <a:lnTo>
                      <a:pt x="46645" y="0"/>
                    </a:lnTo>
                    <a:close/>
                    <a:moveTo>
                      <a:pt x="4760" y="0"/>
                    </a:moveTo>
                    <a:lnTo>
                      <a:pt x="0" y="0"/>
                    </a:lnTo>
                    <a:lnTo>
                      <a:pt x="0" y="6664"/>
                    </a:lnTo>
                    <a:lnTo>
                      <a:pt x="0" y="602578"/>
                    </a:lnTo>
                    <a:lnTo>
                      <a:pt x="0" y="607338"/>
                    </a:lnTo>
                    <a:lnTo>
                      <a:pt x="4760" y="607338"/>
                    </a:lnTo>
                    <a:lnTo>
                      <a:pt x="4760" y="599722"/>
                    </a:lnTo>
                    <a:lnTo>
                      <a:pt x="4760" y="5712"/>
                    </a:lnTo>
                    <a:lnTo>
                      <a:pt x="4760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5" name="Forma libre 64">
                <a:extLst>
                  <a:ext uri="{FF2B5EF4-FFF2-40B4-BE49-F238E27FC236}">
                    <a16:creationId xmlns:a16="http://schemas.microsoft.com/office/drawing/2014/main" id="{1C876CE7-79DE-1196-1701-F05A129D3E83}"/>
                  </a:ext>
                </a:extLst>
              </p:cNvPr>
              <p:cNvSpPr/>
              <p:nvPr/>
            </p:nvSpPr>
            <p:spPr>
              <a:xfrm>
                <a:off x="1409049" y="2764707"/>
                <a:ext cx="424565" cy="326515"/>
              </a:xfrm>
              <a:custGeom>
                <a:avLst/>
                <a:gdLst>
                  <a:gd name="connsiteX0" fmla="*/ 123752 w 424565"/>
                  <a:gd name="connsiteY0" fmla="*/ 0 h 326515"/>
                  <a:gd name="connsiteX1" fmla="*/ 108521 w 424565"/>
                  <a:gd name="connsiteY1" fmla="*/ 0 h 326515"/>
                  <a:gd name="connsiteX2" fmla="*/ 108521 w 424565"/>
                  <a:gd name="connsiteY2" fmla="*/ 10471 h 326515"/>
                  <a:gd name="connsiteX3" fmla="*/ 95194 w 424565"/>
                  <a:gd name="connsiteY3" fmla="*/ 10471 h 326515"/>
                  <a:gd name="connsiteX4" fmla="*/ 95194 w 424565"/>
                  <a:gd name="connsiteY4" fmla="*/ 0 h 326515"/>
                  <a:gd name="connsiteX5" fmla="*/ 79963 w 424565"/>
                  <a:gd name="connsiteY5" fmla="*/ 0 h 326515"/>
                  <a:gd name="connsiteX6" fmla="*/ 79963 w 424565"/>
                  <a:gd name="connsiteY6" fmla="*/ 49501 h 326515"/>
                  <a:gd name="connsiteX7" fmla="*/ 63780 w 424565"/>
                  <a:gd name="connsiteY7" fmla="*/ 49501 h 326515"/>
                  <a:gd name="connsiteX8" fmla="*/ 63780 w 424565"/>
                  <a:gd name="connsiteY8" fmla="*/ 19991 h 326515"/>
                  <a:gd name="connsiteX9" fmla="*/ 53309 w 424565"/>
                  <a:gd name="connsiteY9" fmla="*/ 19991 h 326515"/>
                  <a:gd name="connsiteX10" fmla="*/ 53309 w 424565"/>
                  <a:gd name="connsiteY10" fmla="*/ 30462 h 326515"/>
                  <a:gd name="connsiteX11" fmla="*/ 40933 w 424565"/>
                  <a:gd name="connsiteY11" fmla="*/ 30462 h 326515"/>
                  <a:gd name="connsiteX12" fmla="*/ 40933 w 424565"/>
                  <a:gd name="connsiteY12" fmla="*/ 19991 h 326515"/>
                  <a:gd name="connsiteX13" fmla="*/ 29510 w 424565"/>
                  <a:gd name="connsiteY13" fmla="*/ 19991 h 326515"/>
                  <a:gd name="connsiteX14" fmla="*/ 29510 w 424565"/>
                  <a:gd name="connsiteY14" fmla="*/ 66636 h 326515"/>
                  <a:gd name="connsiteX15" fmla="*/ 41885 w 424565"/>
                  <a:gd name="connsiteY15" fmla="*/ 76155 h 326515"/>
                  <a:gd name="connsiteX16" fmla="*/ 41885 w 424565"/>
                  <a:gd name="connsiteY16" fmla="*/ 118041 h 326515"/>
                  <a:gd name="connsiteX17" fmla="*/ 32366 w 424565"/>
                  <a:gd name="connsiteY17" fmla="*/ 131368 h 326515"/>
                  <a:gd name="connsiteX18" fmla="*/ 32366 w 424565"/>
                  <a:gd name="connsiteY18" fmla="*/ 194196 h 326515"/>
                  <a:gd name="connsiteX19" fmla="*/ 32366 w 424565"/>
                  <a:gd name="connsiteY19" fmla="*/ 194196 h 326515"/>
                  <a:gd name="connsiteX20" fmla="*/ 31414 w 424565"/>
                  <a:gd name="connsiteY20" fmla="*/ 194196 h 326515"/>
                  <a:gd name="connsiteX21" fmla="*/ 0 w 424565"/>
                  <a:gd name="connsiteY21" fmla="*/ 223706 h 326515"/>
                  <a:gd name="connsiteX22" fmla="*/ 0 w 424565"/>
                  <a:gd name="connsiteY22" fmla="*/ 326515 h 326515"/>
                  <a:gd name="connsiteX23" fmla="*/ 424565 w 424565"/>
                  <a:gd name="connsiteY23" fmla="*/ 326515 h 326515"/>
                  <a:gd name="connsiteX24" fmla="*/ 424565 w 424565"/>
                  <a:gd name="connsiteY24" fmla="*/ 326515 h 326515"/>
                  <a:gd name="connsiteX25" fmla="*/ 424565 w 424565"/>
                  <a:gd name="connsiteY25" fmla="*/ 277966 h 326515"/>
                  <a:gd name="connsiteX26" fmla="*/ 424565 w 424565"/>
                  <a:gd name="connsiteY26" fmla="*/ 277966 h 326515"/>
                  <a:gd name="connsiteX27" fmla="*/ 239889 w 424565"/>
                  <a:gd name="connsiteY27" fmla="*/ 265591 h 326515"/>
                  <a:gd name="connsiteX28" fmla="*/ 218946 w 424565"/>
                  <a:gd name="connsiteY28" fmla="*/ 242745 h 326515"/>
                  <a:gd name="connsiteX29" fmla="*/ 224658 w 424565"/>
                  <a:gd name="connsiteY29" fmla="*/ 237033 h 326515"/>
                  <a:gd name="connsiteX30" fmla="*/ 227514 w 424565"/>
                  <a:gd name="connsiteY30" fmla="*/ 237985 h 326515"/>
                  <a:gd name="connsiteX31" fmla="*/ 250360 w 424565"/>
                  <a:gd name="connsiteY31" fmla="*/ 214187 h 326515"/>
                  <a:gd name="connsiteX32" fmla="*/ 253216 w 424565"/>
                  <a:gd name="connsiteY32" fmla="*/ 208475 h 326515"/>
                  <a:gd name="connsiteX33" fmla="*/ 255120 w 424565"/>
                  <a:gd name="connsiteY33" fmla="*/ 186580 h 326515"/>
                  <a:gd name="connsiteX34" fmla="*/ 251312 w 424565"/>
                  <a:gd name="connsiteY34" fmla="*/ 183724 h 326515"/>
                  <a:gd name="connsiteX35" fmla="*/ 242745 w 424565"/>
                  <a:gd name="connsiteY35" fmla="*/ 110425 h 326515"/>
                  <a:gd name="connsiteX36" fmla="*/ 250360 w 424565"/>
                  <a:gd name="connsiteY36" fmla="*/ 110425 h 326515"/>
                  <a:gd name="connsiteX37" fmla="*/ 244649 w 424565"/>
                  <a:gd name="connsiteY37" fmla="*/ 79011 h 326515"/>
                  <a:gd name="connsiteX38" fmla="*/ 251312 w 424565"/>
                  <a:gd name="connsiteY38" fmla="*/ 70444 h 326515"/>
                  <a:gd name="connsiteX39" fmla="*/ 252264 w 424565"/>
                  <a:gd name="connsiteY39" fmla="*/ 70444 h 326515"/>
                  <a:gd name="connsiteX40" fmla="*/ 253216 w 424565"/>
                  <a:gd name="connsiteY40" fmla="*/ 70444 h 326515"/>
                  <a:gd name="connsiteX41" fmla="*/ 266543 w 424565"/>
                  <a:gd name="connsiteY41" fmla="*/ 63780 h 326515"/>
                  <a:gd name="connsiteX42" fmla="*/ 268447 w 424565"/>
                  <a:gd name="connsiteY42" fmla="*/ 58068 h 326515"/>
                  <a:gd name="connsiteX43" fmla="*/ 268447 w 424565"/>
                  <a:gd name="connsiteY43" fmla="*/ 49501 h 326515"/>
                  <a:gd name="connsiteX44" fmla="*/ 274159 w 424565"/>
                  <a:gd name="connsiteY44" fmla="*/ 41885 h 326515"/>
                  <a:gd name="connsiteX45" fmla="*/ 266543 w 424565"/>
                  <a:gd name="connsiteY45" fmla="*/ 32366 h 326515"/>
                  <a:gd name="connsiteX46" fmla="*/ 266543 w 424565"/>
                  <a:gd name="connsiteY46" fmla="*/ 32366 h 326515"/>
                  <a:gd name="connsiteX47" fmla="*/ 257976 w 424565"/>
                  <a:gd name="connsiteY47" fmla="*/ 22847 h 326515"/>
                  <a:gd name="connsiteX48" fmla="*/ 257024 w 424565"/>
                  <a:gd name="connsiteY48" fmla="*/ 22847 h 326515"/>
                  <a:gd name="connsiteX49" fmla="*/ 246552 w 424565"/>
                  <a:gd name="connsiteY49" fmla="*/ 14279 h 326515"/>
                  <a:gd name="connsiteX50" fmla="*/ 245601 w 424565"/>
                  <a:gd name="connsiteY50" fmla="*/ 14279 h 326515"/>
                  <a:gd name="connsiteX51" fmla="*/ 233225 w 424565"/>
                  <a:gd name="connsiteY51" fmla="*/ 7616 h 326515"/>
                  <a:gd name="connsiteX52" fmla="*/ 227514 w 424565"/>
                  <a:gd name="connsiteY52" fmla="*/ 8567 h 326515"/>
                  <a:gd name="connsiteX53" fmla="*/ 217042 w 424565"/>
                  <a:gd name="connsiteY53" fmla="*/ 16183 h 326515"/>
                  <a:gd name="connsiteX54" fmla="*/ 201811 w 424565"/>
                  <a:gd name="connsiteY54" fmla="*/ 35222 h 326515"/>
                  <a:gd name="connsiteX55" fmla="*/ 198004 w 424565"/>
                  <a:gd name="connsiteY55" fmla="*/ 106617 h 326515"/>
                  <a:gd name="connsiteX56" fmla="*/ 202763 w 424565"/>
                  <a:gd name="connsiteY56" fmla="*/ 108521 h 326515"/>
                  <a:gd name="connsiteX57" fmla="*/ 199907 w 424565"/>
                  <a:gd name="connsiteY57" fmla="*/ 158974 h 326515"/>
                  <a:gd name="connsiteX58" fmla="*/ 195148 w 424565"/>
                  <a:gd name="connsiteY58" fmla="*/ 158974 h 326515"/>
                  <a:gd name="connsiteX59" fmla="*/ 188484 w 424565"/>
                  <a:gd name="connsiteY59" fmla="*/ 188484 h 326515"/>
                  <a:gd name="connsiteX60" fmla="*/ 190388 w 424565"/>
                  <a:gd name="connsiteY60" fmla="*/ 191340 h 326515"/>
                  <a:gd name="connsiteX61" fmla="*/ 181821 w 424565"/>
                  <a:gd name="connsiteY61" fmla="*/ 200859 h 326515"/>
                  <a:gd name="connsiteX62" fmla="*/ 181821 w 424565"/>
                  <a:gd name="connsiteY62" fmla="*/ 199907 h 326515"/>
                  <a:gd name="connsiteX63" fmla="*/ 176109 w 424565"/>
                  <a:gd name="connsiteY63" fmla="*/ 194196 h 326515"/>
                  <a:gd name="connsiteX64" fmla="*/ 174205 w 424565"/>
                  <a:gd name="connsiteY64" fmla="*/ 194196 h 326515"/>
                  <a:gd name="connsiteX65" fmla="*/ 174205 w 424565"/>
                  <a:gd name="connsiteY65" fmla="*/ 131368 h 326515"/>
                  <a:gd name="connsiteX66" fmla="*/ 162782 w 424565"/>
                  <a:gd name="connsiteY66" fmla="*/ 118041 h 326515"/>
                  <a:gd name="connsiteX67" fmla="*/ 162782 w 424565"/>
                  <a:gd name="connsiteY67" fmla="*/ 76155 h 326515"/>
                  <a:gd name="connsiteX68" fmla="*/ 175157 w 424565"/>
                  <a:gd name="connsiteY68" fmla="*/ 66636 h 326515"/>
                  <a:gd name="connsiteX69" fmla="*/ 175157 w 424565"/>
                  <a:gd name="connsiteY69" fmla="*/ 19991 h 326515"/>
                  <a:gd name="connsiteX70" fmla="*/ 163734 w 424565"/>
                  <a:gd name="connsiteY70" fmla="*/ 19991 h 326515"/>
                  <a:gd name="connsiteX71" fmla="*/ 163734 w 424565"/>
                  <a:gd name="connsiteY71" fmla="*/ 30462 h 326515"/>
                  <a:gd name="connsiteX72" fmla="*/ 151358 w 424565"/>
                  <a:gd name="connsiteY72" fmla="*/ 30462 h 326515"/>
                  <a:gd name="connsiteX73" fmla="*/ 151358 w 424565"/>
                  <a:gd name="connsiteY73" fmla="*/ 19991 h 326515"/>
                  <a:gd name="connsiteX74" fmla="*/ 140887 w 424565"/>
                  <a:gd name="connsiteY74" fmla="*/ 19991 h 326515"/>
                  <a:gd name="connsiteX75" fmla="*/ 140887 w 424565"/>
                  <a:gd name="connsiteY75" fmla="*/ 47597 h 326515"/>
                  <a:gd name="connsiteX76" fmla="*/ 124704 w 424565"/>
                  <a:gd name="connsiteY76" fmla="*/ 47597 h 326515"/>
                  <a:gd name="connsiteX77" fmla="*/ 124704 w 424565"/>
                  <a:gd name="connsiteY77" fmla="*/ 0 h 326515"/>
                  <a:gd name="connsiteX78" fmla="*/ 114233 w 424565"/>
                  <a:gd name="connsiteY78" fmla="*/ 83771 h 326515"/>
                  <a:gd name="connsiteX79" fmla="*/ 130416 w 424565"/>
                  <a:gd name="connsiteY79" fmla="*/ 83771 h 326515"/>
                  <a:gd name="connsiteX80" fmla="*/ 130416 w 424565"/>
                  <a:gd name="connsiteY80" fmla="*/ 107569 h 326515"/>
                  <a:gd name="connsiteX81" fmla="*/ 114233 w 424565"/>
                  <a:gd name="connsiteY81" fmla="*/ 107569 h 326515"/>
                  <a:gd name="connsiteX82" fmla="*/ 114233 w 424565"/>
                  <a:gd name="connsiteY82" fmla="*/ 83771 h 326515"/>
                  <a:gd name="connsiteX83" fmla="*/ 73299 w 424565"/>
                  <a:gd name="connsiteY83" fmla="*/ 83771 h 326515"/>
                  <a:gd name="connsiteX84" fmla="*/ 89482 w 424565"/>
                  <a:gd name="connsiteY84" fmla="*/ 83771 h 326515"/>
                  <a:gd name="connsiteX85" fmla="*/ 89482 w 424565"/>
                  <a:gd name="connsiteY85" fmla="*/ 107569 h 326515"/>
                  <a:gd name="connsiteX86" fmla="*/ 73299 w 424565"/>
                  <a:gd name="connsiteY86" fmla="*/ 107569 h 326515"/>
                  <a:gd name="connsiteX87" fmla="*/ 73299 w 424565"/>
                  <a:gd name="connsiteY87" fmla="*/ 83771 h 326515"/>
                  <a:gd name="connsiteX88" fmla="*/ 102810 w 424565"/>
                  <a:gd name="connsiteY88" fmla="*/ 150407 h 326515"/>
                  <a:gd name="connsiteX89" fmla="*/ 103761 w 424565"/>
                  <a:gd name="connsiteY89" fmla="*/ 150407 h 326515"/>
                  <a:gd name="connsiteX90" fmla="*/ 117089 w 424565"/>
                  <a:gd name="connsiteY90" fmla="*/ 161830 h 326515"/>
                  <a:gd name="connsiteX91" fmla="*/ 117089 w 424565"/>
                  <a:gd name="connsiteY91" fmla="*/ 194196 h 326515"/>
                  <a:gd name="connsiteX92" fmla="*/ 88530 w 424565"/>
                  <a:gd name="connsiteY92" fmla="*/ 194196 h 326515"/>
                  <a:gd name="connsiteX93" fmla="*/ 88530 w 424565"/>
                  <a:gd name="connsiteY93" fmla="*/ 161830 h 326515"/>
                  <a:gd name="connsiteX94" fmla="*/ 101858 w 424565"/>
                  <a:gd name="connsiteY94" fmla="*/ 150407 h 326515"/>
                  <a:gd name="connsiteX95" fmla="*/ 102810 w 424565"/>
                  <a:gd name="connsiteY95" fmla="*/ 150407 h 32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424565" h="326515">
                    <a:moveTo>
                      <a:pt x="123752" y="0"/>
                    </a:moveTo>
                    <a:lnTo>
                      <a:pt x="108521" y="0"/>
                    </a:lnTo>
                    <a:lnTo>
                      <a:pt x="108521" y="10471"/>
                    </a:lnTo>
                    <a:lnTo>
                      <a:pt x="95194" y="10471"/>
                    </a:lnTo>
                    <a:lnTo>
                      <a:pt x="95194" y="0"/>
                    </a:lnTo>
                    <a:lnTo>
                      <a:pt x="79963" y="0"/>
                    </a:lnTo>
                    <a:lnTo>
                      <a:pt x="79963" y="49501"/>
                    </a:lnTo>
                    <a:lnTo>
                      <a:pt x="63780" y="49501"/>
                    </a:lnTo>
                    <a:lnTo>
                      <a:pt x="63780" y="19991"/>
                    </a:lnTo>
                    <a:lnTo>
                      <a:pt x="53309" y="19991"/>
                    </a:lnTo>
                    <a:lnTo>
                      <a:pt x="53309" y="30462"/>
                    </a:lnTo>
                    <a:lnTo>
                      <a:pt x="40933" y="30462"/>
                    </a:lnTo>
                    <a:lnTo>
                      <a:pt x="40933" y="19991"/>
                    </a:lnTo>
                    <a:lnTo>
                      <a:pt x="29510" y="19991"/>
                    </a:lnTo>
                    <a:lnTo>
                      <a:pt x="29510" y="66636"/>
                    </a:lnTo>
                    <a:lnTo>
                      <a:pt x="41885" y="76155"/>
                    </a:lnTo>
                    <a:lnTo>
                      <a:pt x="41885" y="118041"/>
                    </a:lnTo>
                    <a:lnTo>
                      <a:pt x="32366" y="131368"/>
                    </a:lnTo>
                    <a:lnTo>
                      <a:pt x="32366" y="194196"/>
                    </a:lnTo>
                    <a:lnTo>
                      <a:pt x="32366" y="194196"/>
                    </a:lnTo>
                    <a:lnTo>
                      <a:pt x="31414" y="194196"/>
                    </a:lnTo>
                    <a:lnTo>
                      <a:pt x="0" y="223706"/>
                    </a:lnTo>
                    <a:lnTo>
                      <a:pt x="0" y="326515"/>
                    </a:lnTo>
                    <a:lnTo>
                      <a:pt x="424565" y="326515"/>
                    </a:lnTo>
                    <a:lnTo>
                      <a:pt x="424565" y="326515"/>
                    </a:lnTo>
                    <a:lnTo>
                      <a:pt x="424565" y="277966"/>
                    </a:lnTo>
                    <a:lnTo>
                      <a:pt x="424565" y="277966"/>
                    </a:lnTo>
                    <a:lnTo>
                      <a:pt x="239889" y="265591"/>
                    </a:lnTo>
                    <a:lnTo>
                      <a:pt x="218946" y="242745"/>
                    </a:lnTo>
                    <a:lnTo>
                      <a:pt x="224658" y="237033"/>
                    </a:lnTo>
                    <a:lnTo>
                      <a:pt x="227514" y="237985"/>
                    </a:lnTo>
                    <a:lnTo>
                      <a:pt x="250360" y="214187"/>
                    </a:lnTo>
                    <a:lnTo>
                      <a:pt x="253216" y="208475"/>
                    </a:lnTo>
                    <a:lnTo>
                      <a:pt x="255120" y="186580"/>
                    </a:lnTo>
                    <a:lnTo>
                      <a:pt x="251312" y="183724"/>
                    </a:lnTo>
                    <a:lnTo>
                      <a:pt x="242745" y="110425"/>
                    </a:lnTo>
                    <a:lnTo>
                      <a:pt x="250360" y="110425"/>
                    </a:lnTo>
                    <a:lnTo>
                      <a:pt x="244649" y="79011"/>
                    </a:lnTo>
                    <a:cubicBezTo>
                      <a:pt x="243697" y="71396"/>
                      <a:pt x="249408" y="70444"/>
                      <a:pt x="251312" y="70444"/>
                    </a:cubicBezTo>
                    <a:cubicBezTo>
                      <a:pt x="251312" y="70444"/>
                      <a:pt x="252264" y="70444"/>
                      <a:pt x="252264" y="70444"/>
                    </a:cubicBezTo>
                    <a:cubicBezTo>
                      <a:pt x="252264" y="70444"/>
                      <a:pt x="253216" y="70444"/>
                      <a:pt x="253216" y="70444"/>
                    </a:cubicBezTo>
                    <a:cubicBezTo>
                      <a:pt x="264639" y="70444"/>
                      <a:pt x="266543" y="63780"/>
                      <a:pt x="266543" y="63780"/>
                    </a:cubicBezTo>
                    <a:lnTo>
                      <a:pt x="268447" y="58068"/>
                    </a:lnTo>
                    <a:lnTo>
                      <a:pt x="268447" y="49501"/>
                    </a:lnTo>
                    <a:lnTo>
                      <a:pt x="274159" y="41885"/>
                    </a:lnTo>
                    <a:cubicBezTo>
                      <a:pt x="277015" y="32366"/>
                      <a:pt x="267495" y="32366"/>
                      <a:pt x="266543" y="32366"/>
                    </a:cubicBezTo>
                    <a:cubicBezTo>
                      <a:pt x="266543" y="32366"/>
                      <a:pt x="266543" y="32366"/>
                      <a:pt x="266543" y="32366"/>
                    </a:cubicBezTo>
                    <a:cubicBezTo>
                      <a:pt x="265591" y="23799"/>
                      <a:pt x="259880" y="22847"/>
                      <a:pt x="257976" y="22847"/>
                    </a:cubicBezTo>
                    <a:cubicBezTo>
                      <a:pt x="257024" y="22847"/>
                      <a:pt x="257024" y="22847"/>
                      <a:pt x="257024" y="22847"/>
                    </a:cubicBezTo>
                    <a:cubicBezTo>
                      <a:pt x="256072" y="15231"/>
                      <a:pt x="248456" y="14279"/>
                      <a:pt x="246552" y="14279"/>
                    </a:cubicBezTo>
                    <a:cubicBezTo>
                      <a:pt x="245601" y="14279"/>
                      <a:pt x="245601" y="14279"/>
                      <a:pt x="245601" y="14279"/>
                    </a:cubicBezTo>
                    <a:cubicBezTo>
                      <a:pt x="241793" y="8567"/>
                      <a:pt x="237033" y="7616"/>
                      <a:pt x="233225" y="7616"/>
                    </a:cubicBezTo>
                    <a:cubicBezTo>
                      <a:pt x="230370" y="7616"/>
                      <a:pt x="227514" y="8567"/>
                      <a:pt x="227514" y="8567"/>
                    </a:cubicBezTo>
                    <a:cubicBezTo>
                      <a:pt x="218946" y="10471"/>
                      <a:pt x="217042" y="16183"/>
                      <a:pt x="217042" y="16183"/>
                    </a:cubicBezTo>
                    <a:lnTo>
                      <a:pt x="201811" y="35222"/>
                    </a:lnTo>
                    <a:lnTo>
                      <a:pt x="198004" y="106617"/>
                    </a:lnTo>
                    <a:lnTo>
                      <a:pt x="202763" y="108521"/>
                    </a:lnTo>
                    <a:lnTo>
                      <a:pt x="199907" y="158974"/>
                    </a:lnTo>
                    <a:lnTo>
                      <a:pt x="195148" y="158974"/>
                    </a:lnTo>
                    <a:lnTo>
                      <a:pt x="188484" y="188484"/>
                    </a:lnTo>
                    <a:lnTo>
                      <a:pt x="190388" y="191340"/>
                    </a:lnTo>
                    <a:lnTo>
                      <a:pt x="181821" y="200859"/>
                    </a:lnTo>
                    <a:lnTo>
                      <a:pt x="181821" y="199907"/>
                    </a:lnTo>
                    <a:lnTo>
                      <a:pt x="176109" y="194196"/>
                    </a:lnTo>
                    <a:lnTo>
                      <a:pt x="174205" y="194196"/>
                    </a:lnTo>
                    <a:lnTo>
                      <a:pt x="174205" y="131368"/>
                    </a:lnTo>
                    <a:lnTo>
                      <a:pt x="162782" y="118041"/>
                    </a:lnTo>
                    <a:lnTo>
                      <a:pt x="162782" y="76155"/>
                    </a:lnTo>
                    <a:lnTo>
                      <a:pt x="175157" y="66636"/>
                    </a:lnTo>
                    <a:lnTo>
                      <a:pt x="175157" y="19991"/>
                    </a:lnTo>
                    <a:lnTo>
                      <a:pt x="163734" y="19991"/>
                    </a:lnTo>
                    <a:lnTo>
                      <a:pt x="163734" y="30462"/>
                    </a:lnTo>
                    <a:lnTo>
                      <a:pt x="151358" y="30462"/>
                    </a:lnTo>
                    <a:lnTo>
                      <a:pt x="151358" y="19991"/>
                    </a:lnTo>
                    <a:lnTo>
                      <a:pt x="140887" y="19991"/>
                    </a:lnTo>
                    <a:lnTo>
                      <a:pt x="140887" y="47597"/>
                    </a:lnTo>
                    <a:lnTo>
                      <a:pt x="124704" y="47597"/>
                    </a:lnTo>
                    <a:lnTo>
                      <a:pt x="124704" y="0"/>
                    </a:lnTo>
                    <a:close/>
                    <a:moveTo>
                      <a:pt x="114233" y="83771"/>
                    </a:moveTo>
                    <a:lnTo>
                      <a:pt x="130416" y="83771"/>
                    </a:lnTo>
                    <a:lnTo>
                      <a:pt x="130416" y="107569"/>
                    </a:lnTo>
                    <a:lnTo>
                      <a:pt x="114233" y="107569"/>
                    </a:lnTo>
                    <a:lnTo>
                      <a:pt x="114233" y="83771"/>
                    </a:lnTo>
                    <a:close/>
                    <a:moveTo>
                      <a:pt x="73299" y="83771"/>
                    </a:moveTo>
                    <a:lnTo>
                      <a:pt x="89482" y="83771"/>
                    </a:lnTo>
                    <a:lnTo>
                      <a:pt x="89482" y="107569"/>
                    </a:lnTo>
                    <a:lnTo>
                      <a:pt x="73299" y="107569"/>
                    </a:lnTo>
                    <a:lnTo>
                      <a:pt x="73299" y="83771"/>
                    </a:lnTo>
                    <a:close/>
                    <a:moveTo>
                      <a:pt x="102810" y="150407"/>
                    </a:moveTo>
                    <a:cubicBezTo>
                      <a:pt x="102810" y="150407"/>
                      <a:pt x="103761" y="150407"/>
                      <a:pt x="103761" y="150407"/>
                    </a:cubicBezTo>
                    <a:cubicBezTo>
                      <a:pt x="112329" y="150407"/>
                      <a:pt x="117089" y="161830"/>
                      <a:pt x="117089" y="161830"/>
                    </a:cubicBezTo>
                    <a:lnTo>
                      <a:pt x="117089" y="194196"/>
                    </a:lnTo>
                    <a:lnTo>
                      <a:pt x="88530" y="194196"/>
                    </a:lnTo>
                    <a:lnTo>
                      <a:pt x="88530" y="161830"/>
                    </a:lnTo>
                    <a:cubicBezTo>
                      <a:pt x="88530" y="161830"/>
                      <a:pt x="93290" y="150407"/>
                      <a:pt x="101858" y="150407"/>
                    </a:cubicBezTo>
                    <a:cubicBezTo>
                      <a:pt x="101858" y="150407"/>
                      <a:pt x="102810" y="150407"/>
                      <a:pt x="102810" y="150407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" name="Forma libre 65">
                <a:extLst>
                  <a:ext uri="{FF2B5EF4-FFF2-40B4-BE49-F238E27FC236}">
                    <a16:creationId xmlns:a16="http://schemas.microsoft.com/office/drawing/2014/main" id="{F8CF35EB-73B0-9430-E6F0-775737CF2BCF}"/>
                  </a:ext>
                </a:extLst>
              </p:cNvPr>
              <p:cNvSpPr/>
              <p:nvPr/>
            </p:nvSpPr>
            <p:spPr>
              <a:xfrm>
                <a:off x="1946895" y="2716158"/>
                <a:ext cx="237033" cy="145646"/>
              </a:xfrm>
              <a:custGeom>
                <a:avLst/>
                <a:gdLst>
                  <a:gd name="connsiteX0" fmla="*/ 145647 w 237033"/>
                  <a:gd name="connsiteY0" fmla="*/ 0 h 145646"/>
                  <a:gd name="connsiteX1" fmla="*/ 93290 w 237033"/>
                  <a:gd name="connsiteY1" fmla="*/ 0 h 145646"/>
                  <a:gd name="connsiteX2" fmla="*/ 91386 w 237033"/>
                  <a:gd name="connsiteY2" fmla="*/ 0 h 145646"/>
                  <a:gd name="connsiteX3" fmla="*/ 91386 w 237033"/>
                  <a:gd name="connsiteY3" fmla="*/ 36174 h 145646"/>
                  <a:gd name="connsiteX4" fmla="*/ 95194 w 237033"/>
                  <a:gd name="connsiteY4" fmla="*/ 33318 h 145646"/>
                  <a:gd name="connsiteX5" fmla="*/ 95194 w 237033"/>
                  <a:gd name="connsiteY5" fmla="*/ 3808 h 145646"/>
                  <a:gd name="connsiteX6" fmla="*/ 142791 w 237033"/>
                  <a:gd name="connsiteY6" fmla="*/ 3808 h 145646"/>
                  <a:gd name="connsiteX7" fmla="*/ 142791 w 237033"/>
                  <a:gd name="connsiteY7" fmla="*/ 33318 h 145646"/>
                  <a:gd name="connsiteX8" fmla="*/ 146599 w 237033"/>
                  <a:gd name="connsiteY8" fmla="*/ 36174 h 145646"/>
                  <a:gd name="connsiteX9" fmla="*/ 146599 w 237033"/>
                  <a:gd name="connsiteY9" fmla="*/ 0 h 145646"/>
                  <a:gd name="connsiteX10" fmla="*/ 237033 w 237033"/>
                  <a:gd name="connsiteY10" fmla="*/ 90434 h 145646"/>
                  <a:gd name="connsiteX11" fmla="*/ 201811 w 237033"/>
                  <a:gd name="connsiteY11" fmla="*/ 90434 h 145646"/>
                  <a:gd name="connsiteX12" fmla="*/ 204667 w 237033"/>
                  <a:gd name="connsiteY12" fmla="*/ 94242 h 145646"/>
                  <a:gd name="connsiteX13" fmla="*/ 233225 w 237033"/>
                  <a:gd name="connsiteY13" fmla="*/ 94242 h 145646"/>
                  <a:gd name="connsiteX14" fmla="*/ 233225 w 237033"/>
                  <a:gd name="connsiteY14" fmla="*/ 141839 h 145646"/>
                  <a:gd name="connsiteX15" fmla="*/ 206571 w 237033"/>
                  <a:gd name="connsiteY15" fmla="*/ 141839 h 145646"/>
                  <a:gd name="connsiteX16" fmla="*/ 203715 w 237033"/>
                  <a:gd name="connsiteY16" fmla="*/ 145647 h 145646"/>
                  <a:gd name="connsiteX17" fmla="*/ 237033 w 237033"/>
                  <a:gd name="connsiteY17" fmla="*/ 145647 h 145646"/>
                  <a:gd name="connsiteX18" fmla="*/ 237033 w 237033"/>
                  <a:gd name="connsiteY18" fmla="*/ 93290 h 145646"/>
                  <a:gd name="connsiteX19" fmla="*/ 237033 w 237033"/>
                  <a:gd name="connsiteY19" fmla="*/ 90434 h 145646"/>
                  <a:gd name="connsiteX20" fmla="*/ 38078 w 237033"/>
                  <a:gd name="connsiteY20" fmla="*/ 90434 h 145646"/>
                  <a:gd name="connsiteX21" fmla="*/ 0 w 237033"/>
                  <a:gd name="connsiteY21" fmla="*/ 90434 h 145646"/>
                  <a:gd name="connsiteX22" fmla="*/ 0 w 237033"/>
                  <a:gd name="connsiteY22" fmla="*/ 142791 h 145646"/>
                  <a:gd name="connsiteX23" fmla="*/ 0 w 237033"/>
                  <a:gd name="connsiteY23" fmla="*/ 144695 h 145646"/>
                  <a:gd name="connsiteX24" fmla="*/ 37126 w 237033"/>
                  <a:gd name="connsiteY24" fmla="*/ 144695 h 145646"/>
                  <a:gd name="connsiteX25" fmla="*/ 33318 w 237033"/>
                  <a:gd name="connsiteY25" fmla="*/ 140887 h 145646"/>
                  <a:gd name="connsiteX26" fmla="*/ 2856 w 237033"/>
                  <a:gd name="connsiteY26" fmla="*/ 140887 h 145646"/>
                  <a:gd name="connsiteX27" fmla="*/ 2856 w 237033"/>
                  <a:gd name="connsiteY27" fmla="*/ 93290 h 145646"/>
                  <a:gd name="connsiteX28" fmla="*/ 34270 w 237033"/>
                  <a:gd name="connsiteY28" fmla="*/ 93290 h 145646"/>
                  <a:gd name="connsiteX29" fmla="*/ 38078 w 237033"/>
                  <a:gd name="connsiteY29" fmla="*/ 90434 h 14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7033" h="145646">
                    <a:moveTo>
                      <a:pt x="145647" y="0"/>
                    </a:moveTo>
                    <a:lnTo>
                      <a:pt x="93290" y="0"/>
                    </a:lnTo>
                    <a:lnTo>
                      <a:pt x="91386" y="0"/>
                    </a:lnTo>
                    <a:lnTo>
                      <a:pt x="91386" y="36174"/>
                    </a:lnTo>
                    <a:cubicBezTo>
                      <a:pt x="92338" y="35222"/>
                      <a:pt x="93290" y="34270"/>
                      <a:pt x="95194" y="33318"/>
                    </a:cubicBezTo>
                    <a:lnTo>
                      <a:pt x="95194" y="3808"/>
                    </a:lnTo>
                    <a:lnTo>
                      <a:pt x="142791" y="3808"/>
                    </a:lnTo>
                    <a:lnTo>
                      <a:pt x="142791" y="33318"/>
                    </a:lnTo>
                    <a:cubicBezTo>
                      <a:pt x="143743" y="34270"/>
                      <a:pt x="145647" y="35222"/>
                      <a:pt x="146599" y="36174"/>
                    </a:cubicBezTo>
                    <a:lnTo>
                      <a:pt x="146599" y="0"/>
                    </a:lnTo>
                    <a:close/>
                    <a:moveTo>
                      <a:pt x="237033" y="90434"/>
                    </a:moveTo>
                    <a:lnTo>
                      <a:pt x="201811" y="90434"/>
                    </a:lnTo>
                    <a:cubicBezTo>
                      <a:pt x="202763" y="91386"/>
                      <a:pt x="203715" y="92338"/>
                      <a:pt x="204667" y="94242"/>
                    </a:cubicBezTo>
                    <a:lnTo>
                      <a:pt x="233225" y="94242"/>
                    </a:lnTo>
                    <a:lnTo>
                      <a:pt x="233225" y="141839"/>
                    </a:lnTo>
                    <a:lnTo>
                      <a:pt x="206571" y="141839"/>
                    </a:lnTo>
                    <a:cubicBezTo>
                      <a:pt x="205619" y="142791"/>
                      <a:pt x="204667" y="143743"/>
                      <a:pt x="203715" y="145647"/>
                    </a:cubicBezTo>
                    <a:lnTo>
                      <a:pt x="237033" y="145647"/>
                    </a:lnTo>
                    <a:lnTo>
                      <a:pt x="237033" y="93290"/>
                    </a:lnTo>
                    <a:lnTo>
                      <a:pt x="237033" y="90434"/>
                    </a:lnTo>
                    <a:close/>
                    <a:moveTo>
                      <a:pt x="38078" y="90434"/>
                    </a:moveTo>
                    <a:lnTo>
                      <a:pt x="0" y="90434"/>
                    </a:lnTo>
                    <a:lnTo>
                      <a:pt x="0" y="142791"/>
                    </a:lnTo>
                    <a:lnTo>
                      <a:pt x="0" y="144695"/>
                    </a:lnTo>
                    <a:lnTo>
                      <a:pt x="37126" y="144695"/>
                    </a:lnTo>
                    <a:cubicBezTo>
                      <a:pt x="36174" y="143743"/>
                      <a:pt x="35222" y="142791"/>
                      <a:pt x="33318" y="140887"/>
                    </a:cubicBezTo>
                    <a:lnTo>
                      <a:pt x="2856" y="140887"/>
                    </a:lnTo>
                    <a:lnTo>
                      <a:pt x="2856" y="93290"/>
                    </a:lnTo>
                    <a:lnTo>
                      <a:pt x="34270" y="93290"/>
                    </a:lnTo>
                    <a:cubicBezTo>
                      <a:pt x="36174" y="93290"/>
                      <a:pt x="37126" y="91386"/>
                      <a:pt x="38078" y="90434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" name="Forma libre 66">
                <a:extLst>
                  <a:ext uri="{FF2B5EF4-FFF2-40B4-BE49-F238E27FC236}">
                    <a16:creationId xmlns:a16="http://schemas.microsoft.com/office/drawing/2014/main" id="{58A999F3-8C00-476D-F311-DC2F74075FEA}"/>
                  </a:ext>
                </a:extLst>
              </p:cNvPr>
              <p:cNvSpPr/>
              <p:nvPr/>
            </p:nvSpPr>
            <p:spPr>
              <a:xfrm>
                <a:off x="1923096" y="2739957"/>
                <a:ext cx="288437" cy="279870"/>
              </a:xfrm>
              <a:custGeom>
                <a:avLst/>
                <a:gdLst>
                  <a:gd name="connsiteX0" fmla="*/ 143743 w 288437"/>
                  <a:gd name="connsiteY0" fmla="*/ 0 h 279870"/>
                  <a:gd name="connsiteX1" fmla="*/ 118993 w 288437"/>
                  <a:gd name="connsiteY1" fmla="*/ 9519 h 279870"/>
                  <a:gd name="connsiteX2" fmla="*/ 115185 w 288437"/>
                  <a:gd name="connsiteY2" fmla="*/ 12375 h 279870"/>
                  <a:gd name="connsiteX3" fmla="*/ 111377 w 288437"/>
                  <a:gd name="connsiteY3" fmla="*/ 17135 h 279870"/>
                  <a:gd name="connsiteX4" fmla="*/ 66636 w 288437"/>
                  <a:gd name="connsiteY4" fmla="*/ 62828 h 279870"/>
                  <a:gd name="connsiteX5" fmla="*/ 62828 w 288437"/>
                  <a:gd name="connsiteY5" fmla="*/ 66636 h 279870"/>
                  <a:gd name="connsiteX6" fmla="*/ 59972 w 288437"/>
                  <a:gd name="connsiteY6" fmla="*/ 70444 h 279870"/>
                  <a:gd name="connsiteX7" fmla="*/ 59020 w 288437"/>
                  <a:gd name="connsiteY7" fmla="*/ 118041 h 279870"/>
                  <a:gd name="connsiteX8" fmla="*/ 62828 w 288437"/>
                  <a:gd name="connsiteY8" fmla="*/ 121848 h 279870"/>
                  <a:gd name="connsiteX9" fmla="*/ 66636 w 288437"/>
                  <a:gd name="connsiteY9" fmla="*/ 125656 h 279870"/>
                  <a:gd name="connsiteX10" fmla="*/ 95194 w 288437"/>
                  <a:gd name="connsiteY10" fmla="*/ 171349 h 279870"/>
                  <a:gd name="connsiteX11" fmla="*/ 113281 w 288437"/>
                  <a:gd name="connsiteY11" fmla="*/ 171349 h 279870"/>
                  <a:gd name="connsiteX12" fmla="*/ 114233 w 288437"/>
                  <a:gd name="connsiteY12" fmla="*/ 170397 h 279870"/>
                  <a:gd name="connsiteX13" fmla="*/ 123752 w 288437"/>
                  <a:gd name="connsiteY13" fmla="*/ 178965 h 279870"/>
                  <a:gd name="connsiteX14" fmla="*/ 123752 w 288437"/>
                  <a:gd name="connsiteY14" fmla="*/ 211331 h 279870"/>
                  <a:gd name="connsiteX15" fmla="*/ 114233 w 288437"/>
                  <a:gd name="connsiteY15" fmla="*/ 225610 h 279870"/>
                  <a:gd name="connsiteX16" fmla="*/ 1904 w 288437"/>
                  <a:gd name="connsiteY16" fmla="*/ 225610 h 279870"/>
                  <a:gd name="connsiteX17" fmla="*/ 0 w 288437"/>
                  <a:gd name="connsiteY17" fmla="*/ 225610 h 279870"/>
                  <a:gd name="connsiteX18" fmla="*/ 0 w 288437"/>
                  <a:gd name="connsiteY18" fmla="*/ 279870 h 279870"/>
                  <a:gd name="connsiteX19" fmla="*/ 288438 w 288437"/>
                  <a:gd name="connsiteY19" fmla="*/ 279870 h 279870"/>
                  <a:gd name="connsiteX20" fmla="*/ 288438 w 288437"/>
                  <a:gd name="connsiteY20" fmla="*/ 225610 h 279870"/>
                  <a:gd name="connsiteX21" fmla="*/ 286534 w 288437"/>
                  <a:gd name="connsiteY21" fmla="*/ 225610 h 279870"/>
                  <a:gd name="connsiteX22" fmla="*/ 173253 w 288437"/>
                  <a:gd name="connsiteY22" fmla="*/ 225610 h 279870"/>
                  <a:gd name="connsiteX23" fmla="*/ 173253 w 288437"/>
                  <a:gd name="connsiteY23" fmla="*/ 225610 h 279870"/>
                  <a:gd name="connsiteX24" fmla="*/ 162782 w 288437"/>
                  <a:gd name="connsiteY24" fmla="*/ 211331 h 279870"/>
                  <a:gd name="connsiteX25" fmla="*/ 162782 w 288437"/>
                  <a:gd name="connsiteY25" fmla="*/ 178965 h 279870"/>
                  <a:gd name="connsiteX26" fmla="*/ 171349 w 288437"/>
                  <a:gd name="connsiteY26" fmla="*/ 170397 h 279870"/>
                  <a:gd name="connsiteX27" fmla="*/ 195148 w 288437"/>
                  <a:gd name="connsiteY27" fmla="*/ 171349 h 279870"/>
                  <a:gd name="connsiteX28" fmla="*/ 220850 w 288437"/>
                  <a:gd name="connsiteY28" fmla="*/ 128512 h 279870"/>
                  <a:gd name="connsiteX29" fmla="*/ 227514 w 288437"/>
                  <a:gd name="connsiteY29" fmla="*/ 121848 h 279870"/>
                  <a:gd name="connsiteX30" fmla="*/ 230369 w 288437"/>
                  <a:gd name="connsiteY30" fmla="*/ 118041 h 279870"/>
                  <a:gd name="connsiteX31" fmla="*/ 228466 w 288437"/>
                  <a:gd name="connsiteY31" fmla="*/ 70444 h 279870"/>
                  <a:gd name="connsiteX32" fmla="*/ 225610 w 288437"/>
                  <a:gd name="connsiteY32" fmla="*/ 66636 h 279870"/>
                  <a:gd name="connsiteX33" fmla="*/ 220850 w 288437"/>
                  <a:gd name="connsiteY33" fmla="*/ 62828 h 279870"/>
                  <a:gd name="connsiteX34" fmla="*/ 178965 w 288437"/>
                  <a:gd name="connsiteY34" fmla="*/ 17135 h 279870"/>
                  <a:gd name="connsiteX35" fmla="*/ 175157 w 288437"/>
                  <a:gd name="connsiteY35" fmla="*/ 17135 h 279870"/>
                  <a:gd name="connsiteX36" fmla="*/ 170397 w 288437"/>
                  <a:gd name="connsiteY36" fmla="*/ 12375 h 279870"/>
                  <a:gd name="connsiteX37" fmla="*/ 166590 w 288437"/>
                  <a:gd name="connsiteY37" fmla="*/ 9519 h 279870"/>
                  <a:gd name="connsiteX38" fmla="*/ 143743 w 288437"/>
                  <a:gd name="connsiteY38" fmla="*/ 0 h 27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88437" h="279870">
                    <a:moveTo>
                      <a:pt x="143743" y="0"/>
                    </a:moveTo>
                    <a:cubicBezTo>
                      <a:pt x="133272" y="0"/>
                      <a:pt x="124704" y="4760"/>
                      <a:pt x="118993" y="9519"/>
                    </a:cubicBezTo>
                    <a:cubicBezTo>
                      <a:pt x="118041" y="10471"/>
                      <a:pt x="116137" y="11423"/>
                      <a:pt x="115185" y="12375"/>
                    </a:cubicBezTo>
                    <a:cubicBezTo>
                      <a:pt x="112329" y="15231"/>
                      <a:pt x="111377" y="17135"/>
                      <a:pt x="111377" y="17135"/>
                    </a:cubicBezTo>
                    <a:cubicBezTo>
                      <a:pt x="59972" y="18087"/>
                      <a:pt x="66636" y="62828"/>
                      <a:pt x="66636" y="62828"/>
                    </a:cubicBezTo>
                    <a:cubicBezTo>
                      <a:pt x="64732" y="64732"/>
                      <a:pt x="63780" y="65684"/>
                      <a:pt x="62828" y="66636"/>
                    </a:cubicBezTo>
                    <a:cubicBezTo>
                      <a:pt x="61876" y="67588"/>
                      <a:pt x="60924" y="69492"/>
                      <a:pt x="59972" y="70444"/>
                    </a:cubicBezTo>
                    <a:cubicBezTo>
                      <a:pt x="43789" y="91386"/>
                      <a:pt x="51405" y="108521"/>
                      <a:pt x="59020" y="118041"/>
                    </a:cubicBezTo>
                    <a:cubicBezTo>
                      <a:pt x="59972" y="118993"/>
                      <a:pt x="60924" y="120896"/>
                      <a:pt x="62828" y="121848"/>
                    </a:cubicBezTo>
                    <a:cubicBezTo>
                      <a:pt x="65684" y="124704"/>
                      <a:pt x="66636" y="125656"/>
                      <a:pt x="66636" y="125656"/>
                    </a:cubicBezTo>
                    <a:cubicBezTo>
                      <a:pt x="65684" y="169445"/>
                      <a:pt x="95194" y="171349"/>
                      <a:pt x="95194" y="171349"/>
                    </a:cubicBezTo>
                    <a:lnTo>
                      <a:pt x="113281" y="171349"/>
                    </a:lnTo>
                    <a:lnTo>
                      <a:pt x="114233" y="170397"/>
                    </a:lnTo>
                    <a:cubicBezTo>
                      <a:pt x="121848" y="172301"/>
                      <a:pt x="123752" y="178965"/>
                      <a:pt x="123752" y="178965"/>
                    </a:cubicBezTo>
                    <a:lnTo>
                      <a:pt x="123752" y="211331"/>
                    </a:lnTo>
                    <a:cubicBezTo>
                      <a:pt x="123752" y="217994"/>
                      <a:pt x="118041" y="223706"/>
                      <a:pt x="114233" y="225610"/>
                    </a:cubicBezTo>
                    <a:lnTo>
                      <a:pt x="1904" y="225610"/>
                    </a:lnTo>
                    <a:lnTo>
                      <a:pt x="0" y="225610"/>
                    </a:lnTo>
                    <a:lnTo>
                      <a:pt x="0" y="279870"/>
                    </a:lnTo>
                    <a:lnTo>
                      <a:pt x="288438" y="279870"/>
                    </a:lnTo>
                    <a:lnTo>
                      <a:pt x="288438" y="225610"/>
                    </a:lnTo>
                    <a:lnTo>
                      <a:pt x="286534" y="225610"/>
                    </a:lnTo>
                    <a:lnTo>
                      <a:pt x="173253" y="225610"/>
                    </a:lnTo>
                    <a:lnTo>
                      <a:pt x="173253" y="225610"/>
                    </a:lnTo>
                    <a:cubicBezTo>
                      <a:pt x="164686" y="218946"/>
                      <a:pt x="162782" y="211331"/>
                      <a:pt x="162782" y="211331"/>
                    </a:cubicBezTo>
                    <a:lnTo>
                      <a:pt x="162782" y="178965"/>
                    </a:lnTo>
                    <a:cubicBezTo>
                      <a:pt x="161830" y="173253"/>
                      <a:pt x="171349" y="170397"/>
                      <a:pt x="171349" y="170397"/>
                    </a:cubicBezTo>
                    <a:lnTo>
                      <a:pt x="195148" y="171349"/>
                    </a:lnTo>
                    <a:cubicBezTo>
                      <a:pt x="227514" y="163734"/>
                      <a:pt x="220850" y="128512"/>
                      <a:pt x="220850" y="128512"/>
                    </a:cubicBezTo>
                    <a:cubicBezTo>
                      <a:pt x="223706" y="126608"/>
                      <a:pt x="225610" y="123752"/>
                      <a:pt x="227514" y="121848"/>
                    </a:cubicBezTo>
                    <a:cubicBezTo>
                      <a:pt x="228466" y="120896"/>
                      <a:pt x="229418" y="118993"/>
                      <a:pt x="230369" y="118041"/>
                    </a:cubicBezTo>
                    <a:cubicBezTo>
                      <a:pt x="244649" y="98050"/>
                      <a:pt x="236081" y="79963"/>
                      <a:pt x="228466" y="70444"/>
                    </a:cubicBezTo>
                    <a:cubicBezTo>
                      <a:pt x="227514" y="69492"/>
                      <a:pt x="226562" y="67588"/>
                      <a:pt x="225610" y="66636"/>
                    </a:cubicBezTo>
                    <a:cubicBezTo>
                      <a:pt x="222754" y="63780"/>
                      <a:pt x="220850" y="62828"/>
                      <a:pt x="220850" y="62828"/>
                    </a:cubicBezTo>
                    <a:cubicBezTo>
                      <a:pt x="225610" y="20943"/>
                      <a:pt x="191340" y="17135"/>
                      <a:pt x="178965" y="17135"/>
                    </a:cubicBezTo>
                    <a:cubicBezTo>
                      <a:pt x="176109" y="17135"/>
                      <a:pt x="175157" y="17135"/>
                      <a:pt x="175157" y="17135"/>
                    </a:cubicBezTo>
                    <a:cubicBezTo>
                      <a:pt x="173253" y="15231"/>
                      <a:pt x="172301" y="13327"/>
                      <a:pt x="170397" y="12375"/>
                    </a:cubicBezTo>
                    <a:cubicBezTo>
                      <a:pt x="169445" y="11423"/>
                      <a:pt x="167542" y="10471"/>
                      <a:pt x="166590" y="9519"/>
                    </a:cubicBezTo>
                    <a:cubicBezTo>
                      <a:pt x="158022" y="2856"/>
                      <a:pt x="150407" y="0"/>
                      <a:pt x="14374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8" name="Forma libre 67">
                <a:extLst>
                  <a:ext uri="{FF2B5EF4-FFF2-40B4-BE49-F238E27FC236}">
                    <a16:creationId xmlns:a16="http://schemas.microsoft.com/office/drawing/2014/main" id="{07ACC385-F51C-24C9-F37A-B79C29A36704}"/>
                  </a:ext>
                </a:extLst>
              </p:cNvPr>
              <p:cNvSpPr/>
              <p:nvPr/>
            </p:nvSpPr>
            <p:spPr>
              <a:xfrm>
                <a:off x="1461405" y="2628580"/>
                <a:ext cx="184676" cy="174205"/>
              </a:xfrm>
              <a:custGeom>
                <a:avLst/>
                <a:gdLst>
                  <a:gd name="connsiteX0" fmla="*/ 0 w 184676"/>
                  <a:gd name="connsiteY0" fmla="*/ 0 h 174205"/>
                  <a:gd name="connsiteX1" fmla="*/ 4760 w 184676"/>
                  <a:gd name="connsiteY1" fmla="*/ 7616 h 174205"/>
                  <a:gd name="connsiteX2" fmla="*/ 145647 w 184676"/>
                  <a:gd name="connsiteY2" fmla="*/ 151358 h 174205"/>
                  <a:gd name="connsiteX3" fmla="*/ 128512 w 184676"/>
                  <a:gd name="connsiteY3" fmla="*/ 169445 h 174205"/>
                  <a:gd name="connsiteX4" fmla="*/ 134224 w 184676"/>
                  <a:gd name="connsiteY4" fmla="*/ 174205 h 174205"/>
                  <a:gd name="connsiteX5" fmla="*/ 184676 w 184676"/>
                  <a:gd name="connsiteY5" fmla="*/ 119945 h 174205"/>
                  <a:gd name="connsiteX6" fmla="*/ 178965 w 184676"/>
                  <a:gd name="connsiteY6" fmla="*/ 115185 h 174205"/>
                  <a:gd name="connsiteX7" fmla="*/ 161830 w 184676"/>
                  <a:gd name="connsiteY7" fmla="*/ 134224 h 174205"/>
                  <a:gd name="connsiteX8" fmla="*/ 8567 w 184676"/>
                  <a:gd name="connsiteY8" fmla="*/ 3808 h 17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676" h="174205">
                    <a:moveTo>
                      <a:pt x="0" y="0"/>
                    </a:moveTo>
                    <a:lnTo>
                      <a:pt x="4760" y="7616"/>
                    </a:lnTo>
                    <a:lnTo>
                      <a:pt x="145647" y="151358"/>
                    </a:lnTo>
                    <a:lnTo>
                      <a:pt x="128512" y="169445"/>
                    </a:lnTo>
                    <a:lnTo>
                      <a:pt x="134224" y="174205"/>
                    </a:lnTo>
                    <a:lnTo>
                      <a:pt x="184676" y="119945"/>
                    </a:lnTo>
                    <a:lnTo>
                      <a:pt x="178965" y="115185"/>
                    </a:lnTo>
                    <a:lnTo>
                      <a:pt x="161830" y="134224"/>
                    </a:lnTo>
                    <a:lnTo>
                      <a:pt x="8567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9" name="Forma libre 68">
                <a:extLst>
                  <a:ext uri="{FF2B5EF4-FFF2-40B4-BE49-F238E27FC236}">
                    <a16:creationId xmlns:a16="http://schemas.microsoft.com/office/drawing/2014/main" id="{E634A828-B14C-8322-5693-18887C85BECC}"/>
                  </a:ext>
                </a:extLst>
              </p:cNvPr>
              <p:cNvSpPr/>
              <p:nvPr/>
            </p:nvSpPr>
            <p:spPr>
              <a:xfrm>
                <a:off x="2039233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" name="Forma libre 69">
                <a:extLst>
                  <a:ext uri="{FF2B5EF4-FFF2-40B4-BE49-F238E27FC236}">
                    <a16:creationId xmlns:a16="http://schemas.microsoft.com/office/drawing/2014/main" id="{C28C2CC8-408B-8D26-335A-52E504561378}"/>
                  </a:ext>
                </a:extLst>
              </p:cNvPr>
              <p:cNvSpPr/>
              <p:nvPr/>
            </p:nvSpPr>
            <p:spPr>
              <a:xfrm>
                <a:off x="2039233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" name="Forma libre 70">
                <a:extLst>
                  <a:ext uri="{FF2B5EF4-FFF2-40B4-BE49-F238E27FC236}">
                    <a16:creationId xmlns:a16="http://schemas.microsoft.com/office/drawing/2014/main" id="{8F2B68FC-045A-FB6A-1765-21F8EC0864A6}"/>
                  </a:ext>
                </a:extLst>
              </p:cNvPr>
              <p:cNvSpPr/>
              <p:nvPr/>
            </p:nvSpPr>
            <p:spPr>
              <a:xfrm>
                <a:off x="1859316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" name="Forma libre 71">
                <a:extLst>
                  <a:ext uri="{FF2B5EF4-FFF2-40B4-BE49-F238E27FC236}">
                    <a16:creationId xmlns:a16="http://schemas.microsoft.com/office/drawing/2014/main" id="{9E20B819-A2B8-4625-4B94-EB0564812177}"/>
                  </a:ext>
                </a:extLst>
              </p:cNvPr>
              <p:cNvSpPr/>
              <p:nvPr/>
            </p:nvSpPr>
            <p:spPr>
              <a:xfrm>
                <a:off x="1859316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" name="Forma libre 72">
                <a:extLst>
                  <a:ext uri="{FF2B5EF4-FFF2-40B4-BE49-F238E27FC236}">
                    <a16:creationId xmlns:a16="http://schemas.microsoft.com/office/drawing/2014/main" id="{72D11AC8-8CC3-46D6-BE4E-73A8C53379E8}"/>
                  </a:ext>
                </a:extLst>
              </p:cNvPr>
              <p:cNvSpPr/>
              <p:nvPr/>
            </p:nvSpPr>
            <p:spPr>
              <a:xfrm>
                <a:off x="1859316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" name="Forma libre 73">
                <a:extLst>
                  <a:ext uri="{FF2B5EF4-FFF2-40B4-BE49-F238E27FC236}">
                    <a16:creationId xmlns:a16="http://schemas.microsoft.com/office/drawing/2014/main" id="{EFB6CC39-165E-BB87-E472-C86A6E02459B}"/>
                  </a:ext>
                </a:extLst>
              </p:cNvPr>
              <p:cNvSpPr/>
              <p:nvPr/>
            </p:nvSpPr>
            <p:spPr>
              <a:xfrm>
                <a:off x="2218198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" name="Forma libre 74">
                <a:extLst>
                  <a:ext uri="{FF2B5EF4-FFF2-40B4-BE49-F238E27FC236}">
                    <a16:creationId xmlns:a16="http://schemas.microsoft.com/office/drawing/2014/main" id="{EA24CF3A-A9DD-3291-B842-AE573EC4D070}"/>
                  </a:ext>
                </a:extLst>
              </p:cNvPr>
              <p:cNvSpPr/>
              <p:nvPr/>
            </p:nvSpPr>
            <p:spPr>
              <a:xfrm>
                <a:off x="2218198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" name="Forma libre 75">
                <a:extLst>
                  <a:ext uri="{FF2B5EF4-FFF2-40B4-BE49-F238E27FC236}">
                    <a16:creationId xmlns:a16="http://schemas.microsoft.com/office/drawing/2014/main" id="{DE5D22EC-1ABE-F321-8EFD-B28D6DB52A64}"/>
                  </a:ext>
                </a:extLst>
              </p:cNvPr>
              <p:cNvSpPr/>
              <p:nvPr/>
            </p:nvSpPr>
            <p:spPr>
              <a:xfrm>
                <a:off x="2218198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" name="Forma libre 76">
                <a:extLst>
                  <a:ext uri="{FF2B5EF4-FFF2-40B4-BE49-F238E27FC236}">
                    <a16:creationId xmlns:a16="http://schemas.microsoft.com/office/drawing/2014/main" id="{042C58AD-7FBE-6C61-E11B-8C78C0D2EE6B}"/>
                  </a:ext>
                </a:extLst>
              </p:cNvPr>
              <p:cNvSpPr/>
              <p:nvPr/>
            </p:nvSpPr>
            <p:spPr>
              <a:xfrm>
                <a:off x="1403222" y="3172138"/>
                <a:ext cx="440863" cy="518807"/>
              </a:xfrm>
              <a:custGeom>
                <a:avLst/>
                <a:gdLst>
                  <a:gd name="connsiteX0" fmla="*/ 342813 w 440863"/>
                  <a:gd name="connsiteY0" fmla="*/ 0 h 518807"/>
                  <a:gd name="connsiteX1" fmla="*/ 313303 w 440863"/>
                  <a:gd name="connsiteY1" fmla="*/ 23799 h 518807"/>
                  <a:gd name="connsiteX2" fmla="*/ 282841 w 440863"/>
                  <a:gd name="connsiteY2" fmla="*/ 90434 h 518807"/>
                  <a:gd name="connsiteX3" fmla="*/ 251427 w 440863"/>
                  <a:gd name="connsiteY3" fmla="*/ 23799 h 518807"/>
                  <a:gd name="connsiteX4" fmla="*/ 220013 w 440863"/>
                  <a:gd name="connsiteY4" fmla="*/ 0 h 518807"/>
                  <a:gd name="connsiteX5" fmla="*/ 190503 w 440863"/>
                  <a:gd name="connsiteY5" fmla="*/ 23799 h 518807"/>
                  <a:gd name="connsiteX6" fmla="*/ 159089 w 440863"/>
                  <a:gd name="connsiteY6" fmla="*/ 95194 h 518807"/>
                  <a:gd name="connsiteX7" fmla="*/ 126723 w 440863"/>
                  <a:gd name="connsiteY7" fmla="*/ 23799 h 518807"/>
                  <a:gd name="connsiteX8" fmla="*/ 95309 w 440863"/>
                  <a:gd name="connsiteY8" fmla="*/ 0 h 518807"/>
                  <a:gd name="connsiteX9" fmla="*/ 65799 w 440863"/>
                  <a:gd name="connsiteY9" fmla="*/ 23799 h 518807"/>
                  <a:gd name="connsiteX10" fmla="*/ 34385 w 440863"/>
                  <a:gd name="connsiteY10" fmla="*/ 172301 h 518807"/>
                  <a:gd name="connsiteX11" fmla="*/ 79126 w 440863"/>
                  <a:gd name="connsiteY11" fmla="*/ 217042 h 518807"/>
                  <a:gd name="connsiteX12" fmla="*/ 79126 w 440863"/>
                  <a:gd name="connsiteY12" fmla="*/ 262736 h 518807"/>
                  <a:gd name="connsiteX13" fmla="*/ 79126 w 440863"/>
                  <a:gd name="connsiteY13" fmla="*/ 262736 h 518807"/>
                  <a:gd name="connsiteX14" fmla="*/ 61039 w 440863"/>
                  <a:gd name="connsiteY14" fmla="*/ 270351 h 518807"/>
                  <a:gd name="connsiteX15" fmla="*/ 36289 w 440863"/>
                  <a:gd name="connsiteY15" fmla="*/ 279870 h 518807"/>
                  <a:gd name="connsiteX16" fmla="*/ 22961 w 440863"/>
                  <a:gd name="connsiteY16" fmla="*/ 276063 h 518807"/>
                  <a:gd name="connsiteX17" fmla="*/ 6779 w 440863"/>
                  <a:gd name="connsiteY17" fmla="*/ 269399 h 518807"/>
                  <a:gd name="connsiteX18" fmla="*/ 115 w 440863"/>
                  <a:gd name="connsiteY18" fmla="*/ 266543 h 518807"/>
                  <a:gd name="connsiteX19" fmla="*/ 115 w 440863"/>
                  <a:gd name="connsiteY19" fmla="*/ 318900 h 518807"/>
                  <a:gd name="connsiteX20" fmla="*/ 6779 w 440863"/>
                  <a:gd name="connsiteY20" fmla="*/ 321756 h 518807"/>
                  <a:gd name="connsiteX21" fmla="*/ 22961 w 440863"/>
                  <a:gd name="connsiteY21" fmla="*/ 328419 h 518807"/>
                  <a:gd name="connsiteX22" fmla="*/ 36289 w 440863"/>
                  <a:gd name="connsiteY22" fmla="*/ 332227 h 518807"/>
                  <a:gd name="connsiteX23" fmla="*/ 61039 w 440863"/>
                  <a:gd name="connsiteY23" fmla="*/ 322708 h 518807"/>
                  <a:gd name="connsiteX24" fmla="*/ 97213 w 440863"/>
                  <a:gd name="connsiteY24" fmla="*/ 312236 h 518807"/>
                  <a:gd name="connsiteX25" fmla="*/ 134338 w 440863"/>
                  <a:gd name="connsiteY25" fmla="*/ 320804 h 518807"/>
                  <a:gd name="connsiteX26" fmla="*/ 158137 w 440863"/>
                  <a:gd name="connsiteY26" fmla="*/ 330323 h 518807"/>
                  <a:gd name="connsiteX27" fmla="*/ 180032 w 440863"/>
                  <a:gd name="connsiteY27" fmla="*/ 322708 h 518807"/>
                  <a:gd name="connsiteX28" fmla="*/ 220013 w 440863"/>
                  <a:gd name="connsiteY28" fmla="*/ 311284 h 518807"/>
                  <a:gd name="connsiteX29" fmla="*/ 257139 w 440863"/>
                  <a:gd name="connsiteY29" fmla="*/ 319852 h 518807"/>
                  <a:gd name="connsiteX30" fmla="*/ 281889 w 440863"/>
                  <a:gd name="connsiteY30" fmla="*/ 330323 h 518807"/>
                  <a:gd name="connsiteX31" fmla="*/ 308544 w 440863"/>
                  <a:gd name="connsiteY31" fmla="*/ 319852 h 518807"/>
                  <a:gd name="connsiteX32" fmla="*/ 345669 w 440863"/>
                  <a:gd name="connsiteY32" fmla="*/ 310333 h 518807"/>
                  <a:gd name="connsiteX33" fmla="*/ 383747 w 440863"/>
                  <a:gd name="connsiteY33" fmla="*/ 319852 h 518807"/>
                  <a:gd name="connsiteX34" fmla="*/ 406593 w 440863"/>
                  <a:gd name="connsiteY34" fmla="*/ 327467 h 518807"/>
                  <a:gd name="connsiteX35" fmla="*/ 430392 w 440863"/>
                  <a:gd name="connsiteY35" fmla="*/ 319852 h 518807"/>
                  <a:gd name="connsiteX36" fmla="*/ 438959 w 440863"/>
                  <a:gd name="connsiteY36" fmla="*/ 313188 h 518807"/>
                  <a:gd name="connsiteX37" fmla="*/ 438959 w 440863"/>
                  <a:gd name="connsiteY37" fmla="*/ 292245 h 518807"/>
                  <a:gd name="connsiteX38" fmla="*/ 438959 w 440863"/>
                  <a:gd name="connsiteY38" fmla="*/ 260832 h 518807"/>
                  <a:gd name="connsiteX39" fmla="*/ 430392 w 440863"/>
                  <a:gd name="connsiteY39" fmla="*/ 267495 h 518807"/>
                  <a:gd name="connsiteX40" fmla="*/ 407545 w 440863"/>
                  <a:gd name="connsiteY40" fmla="*/ 275111 h 518807"/>
                  <a:gd name="connsiteX41" fmla="*/ 384699 w 440863"/>
                  <a:gd name="connsiteY41" fmla="*/ 266543 h 518807"/>
                  <a:gd name="connsiteX42" fmla="*/ 362804 w 440863"/>
                  <a:gd name="connsiteY42" fmla="*/ 257976 h 518807"/>
                  <a:gd name="connsiteX43" fmla="*/ 362804 w 440863"/>
                  <a:gd name="connsiteY43" fmla="*/ 214187 h 518807"/>
                  <a:gd name="connsiteX44" fmla="*/ 407545 w 440863"/>
                  <a:gd name="connsiteY44" fmla="*/ 169445 h 518807"/>
                  <a:gd name="connsiteX45" fmla="*/ 376131 w 440863"/>
                  <a:gd name="connsiteY45" fmla="*/ 20943 h 518807"/>
                  <a:gd name="connsiteX46" fmla="*/ 342813 w 440863"/>
                  <a:gd name="connsiteY46" fmla="*/ 0 h 518807"/>
                  <a:gd name="connsiteX47" fmla="*/ 114348 w 440863"/>
                  <a:gd name="connsiteY47" fmla="*/ 261784 h 518807"/>
                  <a:gd name="connsiteX48" fmla="*/ 114348 w 440863"/>
                  <a:gd name="connsiteY48" fmla="*/ 216090 h 518807"/>
                  <a:gd name="connsiteX49" fmla="*/ 159089 w 440863"/>
                  <a:gd name="connsiteY49" fmla="*/ 171349 h 518807"/>
                  <a:gd name="connsiteX50" fmla="*/ 203830 w 440863"/>
                  <a:gd name="connsiteY50" fmla="*/ 216090 h 518807"/>
                  <a:gd name="connsiteX51" fmla="*/ 203830 w 440863"/>
                  <a:gd name="connsiteY51" fmla="*/ 260832 h 518807"/>
                  <a:gd name="connsiteX52" fmla="*/ 180032 w 440863"/>
                  <a:gd name="connsiteY52" fmla="*/ 270351 h 518807"/>
                  <a:gd name="connsiteX53" fmla="*/ 158137 w 440863"/>
                  <a:gd name="connsiteY53" fmla="*/ 277966 h 518807"/>
                  <a:gd name="connsiteX54" fmla="*/ 134338 w 440863"/>
                  <a:gd name="connsiteY54" fmla="*/ 268447 h 518807"/>
                  <a:gd name="connsiteX55" fmla="*/ 114348 w 440863"/>
                  <a:gd name="connsiteY55" fmla="*/ 261784 h 518807"/>
                  <a:gd name="connsiteX56" fmla="*/ 114348 w 440863"/>
                  <a:gd name="connsiteY56" fmla="*/ 261784 h 518807"/>
                  <a:gd name="connsiteX57" fmla="*/ 114348 w 440863"/>
                  <a:gd name="connsiteY57" fmla="*/ 261784 h 518807"/>
                  <a:gd name="connsiteX58" fmla="*/ 282841 w 440863"/>
                  <a:gd name="connsiteY58" fmla="*/ 277966 h 518807"/>
                  <a:gd name="connsiteX59" fmla="*/ 258091 w 440863"/>
                  <a:gd name="connsiteY59" fmla="*/ 267495 h 518807"/>
                  <a:gd name="connsiteX60" fmla="*/ 239052 w 440863"/>
                  <a:gd name="connsiteY60" fmla="*/ 260832 h 518807"/>
                  <a:gd name="connsiteX61" fmla="*/ 239052 w 440863"/>
                  <a:gd name="connsiteY61" fmla="*/ 216090 h 518807"/>
                  <a:gd name="connsiteX62" fmla="*/ 282841 w 440863"/>
                  <a:gd name="connsiteY62" fmla="*/ 176109 h 518807"/>
                  <a:gd name="connsiteX63" fmla="*/ 326630 w 440863"/>
                  <a:gd name="connsiteY63" fmla="*/ 216090 h 518807"/>
                  <a:gd name="connsiteX64" fmla="*/ 326630 w 440863"/>
                  <a:gd name="connsiteY64" fmla="*/ 259880 h 518807"/>
                  <a:gd name="connsiteX65" fmla="*/ 326630 w 440863"/>
                  <a:gd name="connsiteY65" fmla="*/ 259880 h 518807"/>
                  <a:gd name="connsiteX66" fmla="*/ 326630 w 440863"/>
                  <a:gd name="connsiteY66" fmla="*/ 260832 h 518807"/>
                  <a:gd name="connsiteX67" fmla="*/ 326630 w 440863"/>
                  <a:gd name="connsiteY67" fmla="*/ 259880 h 518807"/>
                  <a:gd name="connsiteX68" fmla="*/ 309495 w 440863"/>
                  <a:gd name="connsiteY68" fmla="*/ 267495 h 518807"/>
                  <a:gd name="connsiteX69" fmla="*/ 282841 w 440863"/>
                  <a:gd name="connsiteY69" fmla="*/ 277966 h 518807"/>
                  <a:gd name="connsiteX70" fmla="*/ 438959 w 440863"/>
                  <a:gd name="connsiteY70" fmla="*/ 314140 h 518807"/>
                  <a:gd name="connsiteX71" fmla="*/ 438959 w 440863"/>
                  <a:gd name="connsiteY71" fmla="*/ 314140 h 518807"/>
                  <a:gd name="connsiteX72" fmla="*/ 438959 w 440863"/>
                  <a:gd name="connsiteY72" fmla="*/ 357930 h 518807"/>
                  <a:gd name="connsiteX73" fmla="*/ 438959 w 440863"/>
                  <a:gd name="connsiteY73" fmla="*/ 357930 h 518807"/>
                  <a:gd name="connsiteX74" fmla="*/ 438959 w 440863"/>
                  <a:gd name="connsiteY74" fmla="*/ 314140 h 518807"/>
                  <a:gd name="connsiteX75" fmla="*/ 345669 w 440863"/>
                  <a:gd name="connsiteY75" fmla="*/ 353170 h 518807"/>
                  <a:gd name="connsiteX76" fmla="*/ 308544 w 440863"/>
                  <a:gd name="connsiteY76" fmla="*/ 362689 h 518807"/>
                  <a:gd name="connsiteX77" fmla="*/ 281889 w 440863"/>
                  <a:gd name="connsiteY77" fmla="*/ 373160 h 518807"/>
                  <a:gd name="connsiteX78" fmla="*/ 257139 w 440863"/>
                  <a:gd name="connsiteY78" fmla="*/ 362689 h 518807"/>
                  <a:gd name="connsiteX79" fmla="*/ 220013 w 440863"/>
                  <a:gd name="connsiteY79" fmla="*/ 354122 h 518807"/>
                  <a:gd name="connsiteX80" fmla="*/ 180032 w 440863"/>
                  <a:gd name="connsiteY80" fmla="*/ 365545 h 518807"/>
                  <a:gd name="connsiteX81" fmla="*/ 158137 w 440863"/>
                  <a:gd name="connsiteY81" fmla="*/ 373160 h 518807"/>
                  <a:gd name="connsiteX82" fmla="*/ 134338 w 440863"/>
                  <a:gd name="connsiteY82" fmla="*/ 363641 h 518807"/>
                  <a:gd name="connsiteX83" fmla="*/ 97213 w 440863"/>
                  <a:gd name="connsiteY83" fmla="*/ 355074 h 518807"/>
                  <a:gd name="connsiteX84" fmla="*/ 61039 w 440863"/>
                  <a:gd name="connsiteY84" fmla="*/ 365545 h 518807"/>
                  <a:gd name="connsiteX85" fmla="*/ 36289 w 440863"/>
                  <a:gd name="connsiteY85" fmla="*/ 375064 h 518807"/>
                  <a:gd name="connsiteX86" fmla="*/ 22961 w 440863"/>
                  <a:gd name="connsiteY86" fmla="*/ 371257 h 518807"/>
                  <a:gd name="connsiteX87" fmla="*/ 6779 w 440863"/>
                  <a:gd name="connsiteY87" fmla="*/ 360785 h 518807"/>
                  <a:gd name="connsiteX88" fmla="*/ 6779 w 440863"/>
                  <a:gd name="connsiteY88" fmla="*/ 360785 h 518807"/>
                  <a:gd name="connsiteX89" fmla="*/ 115 w 440863"/>
                  <a:gd name="connsiteY89" fmla="*/ 357930 h 518807"/>
                  <a:gd name="connsiteX90" fmla="*/ 22010 w 440863"/>
                  <a:gd name="connsiteY90" fmla="*/ 426469 h 518807"/>
                  <a:gd name="connsiteX91" fmla="*/ 32481 w 440863"/>
                  <a:gd name="connsiteY91" fmla="*/ 429325 h 518807"/>
                  <a:gd name="connsiteX92" fmla="*/ 33433 w 440863"/>
                  <a:gd name="connsiteY92" fmla="*/ 429325 h 518807"/>
                  <a:gd name="connsiteX93" fmla="*/ 61991 w 440863"/>
                  <a:gd name="connsiteY93" fmla="*/ 417902 h 518807"/>
                  <a:gd name="connsiteX94" fmla="*/ 98165 w 440863"/>
                  <a:gd name="connsiteY94" fmla="*/ 407430 h 518807"/>
                  <a:gd name="connsiteX95" fmla="*/ 135290 w 440863"/>
                  <a:gd name="connsiteY95" fmla="*/ 415998 h 518807"/>
                  <a:gd name="connsiteX96" fmla="*/ 159089 w 440863"/>
                  <a:gd name="connsiteY96" fmla="*/ 425517 h 518807"/>
                  <a:gd name="connsiteX97" fmla="*/ 180984 w 440863"/>
                  <a:gd name="connsiteY97" fmla="*/ 417902 h 518807"/>
                  <a:gd name="connsiteX98" fmla="*/ 221917 w 440863"/>
                  <a:gd name="connsiteY98" fmla="*/ 406478 h 518807"/>
                  <a:gd name="connsiteX99" fmla="*/ 259043 w 440863"/>
                  <a:gd name="connsiteY99" fmla="*/ 415046 h 518807"/>
                  <a:gd name="connsiteX100" fmla="*/ 283793 w 440863"/>
                  <a:gd name="connsiteY100" fmla="*/ 425517 h 518807"/>
                  <a:gd name="connsiteX101" fmla="*/ 310447 w 440863"/>
                  <a:gd name="connsiteY101" fmla="*/ 415046 h 518807"/>
                  <a:gd name="connsiteX102" fmla="*/ 347573 w 440863"/>
                  <a:gd name="connsiteY102" fmla="*/ 405527 h 518807"/>
                  <a:gd name="connsiteX103" fmla="*/ 385651 w 440863"/>
                  <a:gd name="connsiteY103" fmla="*/ 415046 h 518807"/>
                  <a:gd name="connsiteX104" fmla="*/ 408497 w 440863"/>
                  <a:gd name="connsiteY104" fmla="*/ 423613 h 518807"/>
                  <a:gd name="connsiteX105" fmla="*/ 432296 w 440863"/>
                  <a:gd name="connsiteY105" fmla="*/ 415998 h 518807"/>
                  <a:gd name="connsiteX106" fmla="*/ 440863 w 440863"/>
                  <a:gd name="connsiteY106" fmla="*/ 409334 h 518807"/>
                  <a:gd name="connsiteX107" fmla="*/ 440863 w 440863"/>
                  <a:gd name="connsiteY107" fmla="*/ 357930 h 518807"/>
                  <a:gd name="connsiteX108" fmla="*/ 432296 w 440863"/>
                  <a:gd name="connsiteY108" fmla="*/ 364593 h 518807"/>
                  <a:gd name="connsiteX109" fmla="*/ 409449 w 440863"/>
                  <a:gd name="connsiteY109" fmla="*/ 371257 h 518807"/>
                  <a:gd name="connsiteX110" fmla="*/ 385651 w 440863"/>
                  <a:gd name="connsiteY110" fmla="*/ 362689 h 518807"/>
                  <a:gd name="connsiteX111" fmla="*/ 345669 w 440863"/>
                  <a:gd name="connsiteY111" fmla="*/ 353170 h 518807"/>
                  <a:gd name="connsiteX112" fmla="*/ 438959 w 440863"/>
                  <a:gd name="connsiteY112" fmla="*/ 408382 h 518807"/>
                  <a:gd name="connsiteX113" fmla="*/ 438959 w 440863"/>
                  <a:gd name="connsiteY113" fmla="*/ 408382 h 518807"/>
                  <a:gd name="connsiteX114" fmla="*/ 438959 w 440863"/>
                  <a:gd name="connsiteY114" fmla="*/ 451220 h 518807"/>
                  <a:gd name="connsiteX115" fmla="*/ 438959 w 440863"/>
                  <a:gd name="connsiteY115" fmla="*/ 451220 h 518807"/>
                  <a:gd name="connsiteX116" fmla="*/ 438959 w 440863"/>
                  <a:gd name="connsiteY116" fmla="*/ 408382 h 518807"/>
                  <a:gd name="connsiteX117" fmla="*/ 345669 w 440863"/>
                  <a:gd name="connsiteY117" fmla="*/ 447412 h 518807"/>
                  <a:gd name="connsiteX118" fmla="*/ 308544 w 440863"/>
                  <a:gd name="connsiteY118" fmla="*/ 456931 h 518807"/>
                  <a:gd name="connsiteX119" fmla="*/ 281889 w 440863"/>
                  <a:gd name="connsiteY119" fmla="*/ 467403 h 518807"/>
                  <a:gd name="connsiteX120" fmla="*/ 257139 w 440863"/>
                  <a:gd name="connsiteY120" fmla="*/ 456931 h 518807"/>
                  <a:gd name="connsiteX121" fmla="*/ 220013 w 440863"/>
                  <a:gd name="connsiteY121" fmla="*/ 448364 h 518807"/>
                  <a:gd name="connsiteX122" fmla="*/ 179080 w 440863"/>
                  <a:gd name="connsiteY122" fmla="*/ 459787 h 518807"/>
                  <a:gd name="connsiteX123" fmla="*/ 157185 w 440863"/>
                  <a:gd name="connsiteY123" fmla="*/ 467403 h 518807"/>
                  <a:gd name="connsiteX124" fmla="*/ 133387 w 440863"/>
                  <a:gd name="connsiteY124" fmla="*/ 457883 h 518807"/>
                  <a:gd name="connsiteX125" fmla="*/ 96261 w 440863"/>
                  <a:gd name="connsiteY125" fmla="*/ 449316 h 518807"/>
                  <a:gd name="connsiteX126" fmla="*/ 60087 w 440863"/>
                  <a:gd name="connsiteY126" fmla="*/ 459787 h 518807"/>
                  <a:gd name="connsiteX127" fmla="*/ 59135 w 440863"/>
                  <a:gd name="connsiteY127" fmla="*/ 459787 h 518807"/>
                  <a:gd name="connsiteX128" fmla="*/ 52472 w 440863"/>
                  <a:gd name="connsiteY128" fmla="*/ 465499 h 518807"/>
                  <a:gd name="connsiteX129" fmla="*/ 108636 w 440863"/>
                  <a:gd name="connsiteY129" fmla="*/ 489297 h 518807"/>
                  <a:gd name="connsiteX130" fmla="*/ 302832 w 440863"/>
                  <a:gd name="connsiteY130" fmla="*/ 512144 h 518807"/>
                  <a:gd name="connsiteX131" fmla="*/ 313303 w 440863"/>
                  <a:gd name="connsiteY131" fmla="*/ 506432 h 518807"/>
                  <a:gd name="connsiteX132" fmla="*/ 341861 w 440863"/>
                  <a:gd name="connsiteY132" fmla="*/ 501672 h 518807"/>
                  <a:gd name="connsiteX133" fmla="*/ 382795 w 440863"/>
                  <a:gd name="connsiteY133" fmla="*/ 510240 h 518807"/>
                  <a:gd name="connsiteX134" fmla="*/ 405641 w 440863"/>
                  <a:gd name="connsiteY134" fmla="*/ 518807 h 518807"/>
                  <a:gd name="connsiteX135" fmla="*/ 429440 w 440863"/>
                  <a:gd name="connsiteY135" fmla="*/ 511192 h 518807"/>
                  <a:gd name="connsiteX136" fmla="*/ 438007 w 440863"/>
                  <a:gd name="connsiteY136" fmla="*/ 504528 h 518807"/>
                  <a:gd name="connsiteX137" fmla="*/ 438007 w 440863"/>
                  <a:gd name="connsiteY137" fmla="*/ 474066 h 518807"/>
                  <a:gd name="connsiteX138" fmla="*/ 438007 w 440863"/>
                  <a:gd name="connsiteY138" fmla="*/ 453124 h 518807"/>
                  <a:gd name="connsiteX139" fmla="*/ 429440 w 440863"/>
                  <a:gd name="connsiteY139" fmla="*/ 459787 h 518807"/>
                  <a:gd name="connsiteX140" fmla="*/ 406593 w 440863"/>
                  <a:gd name="connsiteY140" fmla="*/ 467403 h 518807"/>
                  <a:gd name="connsiteX141" fmla="*/ 383747 w 440863"/>
                  <a:gd name="connsiteY141" fmla="*/ 458835 h 518807"/>
                  <a:gd name="connsiteX142" fmla="*/ 345669 w 440863"/>
                  <a:gd name="connsiteY142" fmla="*/ 447412 h 518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440863" h="518807">
                    <a:moveTo>
                      <a:pt x="342813" y="0"/>
                    </a:moveTo>
                    <a:cubicBezTo>
                      <a:pt x="333294" y="0"/>
                      <a:pt x="323775" y="5712"/>
                      <a:pt x="313303" y="23799"/>
                    </a:cubicBezTo>
                    <a:cubicBezTo>
                      <a:pt x="313303" y="23799"/>
                      <a:pt x="293312" y="50453"/>
                      <a:pt x="282841" y="90434"/>
                    </a:cubicBezTo>
                    <a:cubicBezTo>
                      <a:pt x="278081" y="69492"/>
                      <a:pt x="268562" y="44741"/>
                      <a:pt x="251427" y="23799"/>
                    </a:cubicBezTo>
                    <a:cubicBezTo>
                      <a:pt x="251427" y="23799"/>
                      <a:pt x="238100" y="0"/>
                      <a:pt x="220013" y="0"/>
                    </a:cubicBezTo>
                    <a:cubicBezTo>
                      <a:pt x="210494" y="0"/>
                      <a:pt x="200974" y="5712"/>
                      <a:pt x="190503" y="23799"/>
                    </a:cubicBezTo>
                    <a:cubicBezTo>
                      <a:pt x="190503" y="23799"/>
                      <a:pt x="168608" y="52357"/>
                      <a:pt x="159089" y="95194"/>
                    </a:cubicBezTo>
                    <a:cubicBezTo>
                      <a:pt x="154329" y="72348"/>
                      <a:pt x="144810" y="47597"/>
                      <a:pt x="126723" y="23799"/>
                    </a:cubicBezTo>
                    <a:cubicBezTo>
                      <a:pt x="126723" y="23799"/>
                      <a:pt x="113396" y="0"/>
                      <a:pt x="95309" y="0"/>
                    </a:cubicBezTo>
                    <a:cubicBezTo>
                      <a:pt x="85790" y="0"/>
                      <a:pt x="76270" y="5712"/>
                      <a:pt x="65799" y="23799"/>
                    </a:cubicBezTo>
                    <a:cubicBezTo>
                      <a:pt x="65799" y="23799"/>
                      <a:pt x="14394" y="91386"/>
                      <a:pt x="34385" y="172301"/>
                    </a:cubicBezTo>
                    <a:cubicBezTo>
                      <a:pt x="34385" y="172301"/>
                      <a:pt x="41048" y="202763"/>
                      <a:pt x="79126" y="217042"/>
                    </a:cubicBezTo>
                    <a:lnTo>
                      <a:pt x="79126" y="262736"/>
                    </a:lnTo>
                    <a:lnTo>
                      <a:pt x="79126" y="262736"/>
                    </a:lnTo>
                    <a:cubicBezTo>
                      <a:pt x="73414" y="264639"/>
                      <a:pt x="66751" y="266543"/>
                      <a:pt x="61039" y="270351"/>
                    </a:cubicBezTo>
                    <a:cubicBezTo>
                      <a:pt x="61039" y="270351"/>
                      <a:pt x="49616" y="279870"/>
                      <a:pt x="36289" y="279870"/>
                    </a:cubicBezTo>
                    <a:cubicBezTo>
                      <a:pt x="31529" y="279870"/>
                      <a:pt x="27721" y="278918"/>
                      <a:pt x="22961" y="276063"/>
                    </a:cubicBezTo>
                    <a:lnTo>
                      <a:pt x="6779" y="269399"/>
                    </a:lnTo>
                    <a:lnTo>
                      <a:pt x="115" y="266543"/>
                    </a:lnTo>
                    <a:lnTo>
                      <a:pt x="115" y="318900"/>
                    </a:lnTo>
                    <a:lnTo>
                      <a:pt x="6779" y="321756"/>
                    </a:lnTo>
                    <a:lnTo>
                      <a:pt x="22961" y="328419"/>
                    </a:lnTo>
                    <a:cubicBezTo>
                      <a:pt x="27721" y="331275"/>
                      <a:pt x="31529" y="332227"/>
                      <a:pt x="36289" y="332227"/>
                    </a:cubicBezTo>
                    <a:cubicBezTo>
                      <a:pt x="49616" y="332227"/>
                      <a:pt x="61039" y="322708"/>
                      <a:pt x="61039" y="322708"/>
                    </a:cubicBezTo>
                    <a:cubicBezTo>
                      <a:pt x="73414" y="315092"/>
                      <a:pt x="85790" y="312236"/>
                      <a:pt x="97213" y="312236"/>
                    </a:cubicBezTo>
                    <a:cubicBezTo>
                      <a:pt x="118155" y="312236"/>
                      <a:pt x="134338" y="320804"/>
                      <a:pt x="134338" y="320804"/>
                    </a:cubicBezTo>
                    <a:cubicBezTo>
                      <a:pt x="142906" y="328419"/>
                      <a:pt x="151473" y="330323"/>
                      <a:pt x="158137" y="330323"/>
                    </a:cubicBezTo>
                    <a:cubicBezTo>
                      <a:pt x="171464" y="330323"/>
                      <a:pt x="180032" y="322708"/>
                      <a:pt x="180032" y="322708"/>
                    </a:cubicBezTo>
                    <a:cubicBezTo>
                      <a:pt x="194311" y="314140"/>
                      <a:pt x="208590" y="311284"/>
                      <a:pt x="220013" y="311284"/>
                    </a:cubicBezTo>
                    <a:cubicBezTo>
                      <a:pt x="241908" y="311284"/>
                      <a:pt x="257139" y="319852"/>
                      <a:pt x="257139" y="319852"/>
                    </a:cubicBezTo>
                    <a:cubicBezTo>
                      <a:pt x="265706" y="327467"/>
                      <a:pt x="274274" y="330323"/>
                      <a:pt x="281889" y="330323"/>
                    </a:cubicBezTo>
                    <a:cubicBezTo>
                      <a:pt x="297120" y="330323"/>
                      <a:pt x="308544" y="319852"/>
                      <a:pt x="308544" y="319852"/>
                    </a:cubicBezTo>
                    <a:cubicBezTo>
                      <a:pt x="321871" y="312236"/>
                      <a:pt x="334246" y="310333"/>
                      <a:pt x="345669" y="310333"/>
                    </a:cubicBezTo>
                    <a:cubicBezTo>
                      <a:pt x="367564" y="310333"/>
                      <a:pt x="383747" y="319852"/>
                      <a:pt x="383747" y="319852"/>
                    </a:cubicBezTo>
                    <a:cubicBezTo>
                      <a:pt x="391362" y="325563"/>
                      <a:pt x="398978" y="327467"/>
                      <a:pt x="406593" y="327467"/>
                    </a:cubicBezTo>
                    <a:cubicBezTo>
                      <a:pt x="416113" y="327467"/>
                      <a:pt x="424680" y="323660"/>
                      <a:pt x="430392" y="319852"/>
                    </a:cubicBezTo>
                    <a:cubicBezTo>
                      <a:pt x="435152" y="316996"/>
                      <a:pt x="438007" y="314140"/>
                      <a:pt x="438959" y="313188"/>
                    </a:cubicBezTo>
                    <a:lnTo>
                      <a:pt x="438959" y="292245"/>
                    </a:lnTo>
                    <a:lnTo>
                      <a:pt x="438959" y="260832"/>
                    </a:lnTo>
                    <a:cubicBezTo>
                      <a:pt x="438959" y="260832"/>
                      <a:pt x="436103" y="264639"/>
                      <a:pt x="430392" y="267495"/>
                    </a:cubicBezTo>
                    <a:cubicBezTo>
                      <a:pt x="424680" y="271303"/>
                      <a:pt x="417065" y="275111"/>
                      <a:pt x="407545" y="275111"/>
                    </a:cubicBezTo>
                    <a:cubicBezTo>
                      <a:pt x="399930" y="275111"/>
                      <a:pt x="392314" y="273207"/>
                      <a:pt x="384699" y="266543"/>
                    </a:cubicBezTo>
                    <a:cubicBezTo>
                      <a:pt x="384699" y="266543"/>
                      <a:pt x="376131" y="260832"/>
                      <a:pt x="362804" y="257976"/>
                    </a:cubicBezTo>
                    <a:lnTo>
                      <a:pt x="362804" y="214187"/>
                    </a:lnTo>
                    <a:cubicBezTo>
                      <a:pt x="362804" y="214187"/>
                      <a:pt x="399930" y="201811"/>
                      <a:pt x="407545" y="169445"/>
                    </a:cubicBezTo>
                    <a:cubicBezTo>
                      <a:pt x="407545" y="169445"/>
                      <a:pt x="427536" y="89482"/>
                      <a:pt x="376131" y="20943"/>
                    </a:cubicBezTo>
                    <a:cubicBezTo>
                      <a:pt x="374227" y="23799"/>
                      <a:pt x="360900" y="0"/>
                      <a:pt x="342813" y="0"/>
                    </a:cubicBezTo>
                    <a:moveTo>
                      <a:pt x="114348" y="261784"/>
                    </a:moveTo>
                    <a:lnTo>
                      <a:pt x="114348" y="216090"/>
                    </a:lnTo>
                    <a:cubicBezTo>
                      <a:pt x="114348" y="216090"/>
                      <a:pt x="151473" y="203715"/>
                      <a:pt x="159089" y="171349"/>
                    </a:cubicBezTo>
                    <a:cubicBezTo>
                      <a:pt x="159089" y="171349"/>
                      <a:pt x="165753" y="201811"/>
                      <a:pt x="203830" y="216090"/>
                    </a:cubicBezTo>
                    <a:lnTo>
                      <a:pt x="203830" y="260832"/>
                    </a:lnTo>
                    <a:cubicBezTo>
                      <a:pt x="196215" y="262736"/>
                      <a:pt x="188599" y="265591"/>
                      <a:pt x="180032" y="270351"/>
                    </a:cubicBezTo>
                    <a:cubicBezTo>
                      <a:pt x="180032" y="270351"/>
                      <a:pt x="170512" y="277966"/>
                      <a:pt x="158137" y="277966"/>
                    </a:cubicBezTo>
                    <a:cubicBezTo>
                      <a:pt x="150521" y="277966"/>
                      <a:pt x="142906" y="276063"/>
                      <a:pt x="134338" y="268447"/>
                    </a:cubicBezTo>
                    <a:cubicBezTo>
                      <a:pt x="134338" y="268447"/>
                      <a:pt x="126723" y="264639"/>
                      <a:pt x="114348" y="261784"/>
                    </a:cubicBezTo>
                    <a:lnTo>
                      <a:pt x="114348" y="261784"/>
                    </a:lnTo>
                    <a:lnTo>
                      <a:pt x="114348" y="261784"/>
                    </a:lnTo>
                    <a:close/>
                    <a:moveTo>
                      <a:pt x="282841" y="277966"/>
                    </a:moveTo>
                    <a:cubicBezTo>
                      <a:pt x="275226" y="277966"/>
                      <a:pt x="266658" y="275111"/>
                      <a:pt x="258091" y="267495"/>
                    </a:cubicBezTo>
                    <a:cubicBezTo>
                      <a:pt x="258091" y="267495"/>
                      <a:pt x="250475" y="263687"/>
                      <a:pt x="239052" y="260832"/>
                    </a:cubicBezTo>
                    <a:lnTo>
                      <a:pt x="239052" y="216090"/>
                    </a:lnTo>
                    <a:cubicBezTo>
                      <a:pt x="239052" y="216090"/>
                      <a:pt x="273322" y="204667"/>
                      <a:pt x="282841" y="176109"/>
                    </a:cubicBezTo>
                    <a:cubicBezTo>
                      <a:pt x="286649" y="184676"/>
                      <a:pt x="297120" y="205619"/>
                      <a:pt x="326630" y="216090"/>
                    </a:cubicBezTo>
                    <a:lnTo>
                      <a:pt x="326630" y="259880"/>
                    </a:lnTo>
                    <a:cubicBezTo>
                      <a:pt x="326630" y="259880"/>
                      <a:pt x="326630" y="259880"/>
                      <a:pt x="326630" y="259880"/>
                    </a:cubicBezTo>
                    <a:lnTo>
                      <a:pt x="326630" y="260832"/>
                    </a:lnTo>
                    <a:lnTo>
                      <a:pt x="326630" y="259880"/>
                    </a:lnTo>
                    <a:cubicBezTo>
                      <a:pt x="320919" y="261784"/>
                      <a:pt x="315207" y="263687"/>
                      <a:pt x="309495" y="267495"/>
                    </a:cubicBezTo>
                    <a:cubicBezTo>
                      <a:pt x="308544" y="267495"/>
                      <a:pt x="298072" y="277966"/>
                      <a:pt x="282841" y="277966"/>
                    </a:cubicBezTo>
                    <a:moveTo>
                      <a:pt x="438959" y="314140"/>
                    </a:moveTo>
                    <a:cubicBezTo>
                      <a:pt x="438959" y="314140"/>
                      <a:pt x="438007" y="314140"/>
                      <a:pt x="438959" y="314140"/>
                    </a:cubicBezTo>
                    <a:lnTo>
                      <a:pt x="438959" y="357930"/>
                    </a:lnTo>
                    <a:cubicBezTo>
                      <a:pt x="438959" y="357930"/>
                      <a:pt x="438959" y="357930"/>
                      <a:pt x="438959" y="357930"/>
                    </a:cubicBezTo>
                    <a:lnTo>
                      <a:pt x="438959" y="314140"/>
                    </a:lnTo>
                    <a:close/>
                    <a:moveTo>
                      <a:pt x="345669" y="353170"/>
                    </a:moveTo>
                    <a:cubicBezTo>
                      <a:pt x="334246" y="353170"/>
                      <a:pt x="321871" y="356026"/>
                      <a:pt x="308544" y="362689"/>
                    </a:cubicBezTo>
                    <a:cubicBezTo>
                      <a:pt x="308544" y="362689"/>
                      <a:pt x="297120" y="373160"/>
                      <a:pt x="281889" y="373160"/>
                    </a:cubicBezTo>
                    <a:cubicBezTo>
                      <a:pt x="274274" y="373160"/>
                      <a:pt x="265706" y="370305"/>
                      <a:pt x="257139" y="362689"/>
                    </a:cubicBezTo>
                    <a:cubicBezTo>
                      <a:pt x="257139" y="362689"/>
                      <a:pt x="241908" y="354122"/>
                      <a:pt x="220013" y="354122"/>
                    </a:cubicBezTo>
                    <a:cubicBezTo>
                      <a:pt x="207638" y="354122"/>
                      <a:pt x="194311" y="356978"/>
                      <a:pt x="180032" y="365545"/>
                    </a:cubicBezTo>
                    <a:cubicBezTo>
                      <a:pt x="180032" y="365545"/>
                      <a:pt x="170512" y="373160"/>
                      <a:pt x="158137" y="373160"/>
                    </a:cubicBezTo>
                    <a:cubicBezTo>
                      <a:pt x="150521" y="373160"/>
                      <a:pt x="142906" y="371257"/>
                      <a:pt x="134338" y="363641"/>
                    </a:cubicBezTo>
                    <a:cubicBezTo>
                      <a:pt x="134338" y="363641"/>
                      <a:pt x="118155" y="355074"/>
                      <a:pt x="97213" y="355074"/>
                    </a:cubicBezTo>
                    <a:cubicBezTo>
                      <a:pt x="85790" y="355074"/>
                      <a:pt x="73414" y="357930"/>
                      <a:pt x="61039" y="365545"/>
                    </a:cubicBezTo>
                    <a:cubicBezTo>
                      <a:pt x="61039" y="365545"/>
                      <a:pt x="49616" y="375064"/>
                      <a:pt x="36289" y="375064"/>
                    </a:cubicBezTo>
                    <a:cubicBezTo>
                      <a:pt x="31529" y="375064"/>
                      <a:pt x="27721" y="374112"/>
                      <a:pt x="22961" y="371257"/>
                    </a:cubicBezTo>
                    <a:lnTo>
                      <a:pt x="6779" y="360785"/>
                    </a:lnTo>
                    <a:lnTo>
                      <a:pt x="6779" y="360785"/>
                    </a:lnTo>
                    <a:lnTo>
                      <a:pt x="115" y="357930"/>
                    </a:lnTo>
                    <a:cubicBezTo>
                      <a:pt x="-837" y="372209"/>
                      <a:pt x="3923" y="399815"/>
                      <a:pt x="22010" y="426469"/>
                    </a:cubicBezTo>
                    <a:cubicBezTo>
                      <a:pt x="24865" y="428373"/>
                      <a:pt x="28673" y="428373"/>
                      <a:pt x="32481" y="429325"/>
                    </a:cubicBezTo>
                    <a:cubicBezTo>
                      <a:pt x="32481" y="429325"/>
                      <a:pt x="33433" y="429325"/>
                      <a:pt x="33433" y="429325"/>
                    </a:cubicBezTo>
                    <a:cubicBezTo>
                      <a:pt x="47712" y="429325"/>
                      <a:pt x="61991" y="417902"/>
                      <a:pt x="61991" y="417902"/>
                    </a:cubicBezTo>
                    <a:cubicBezTo>
                      <a:pt x="74366" y="410286"/>
                      <a:pt x="86741" y="407430"/>
                      <a:pt x="98165" y="407430"/>
                    </a:cubicBezTo>
                    <a:cubicBezTo>
                      <a:pt x="119107" y="407430"/>
                      <a:pt x="135290" y="415998"/>
                      <a:pt x="135290" y="415998"/>
                    </a:cubicBezTo>
                    <a:cubicBezTo>
                      <a:pt x="143858" y="423613"/>
                      <a:pt x="152425" y="425517"/>
                      <a:pt x="159089" y="425517"/>
                    </a:cubicBezTo>
                    <a:cubicBezTo>
                      <a:pt x="172416" y="425517"/>
                      <a:pt x="180984" y="417902"/>
                      <a:pt x="180984" y="417902"/>
                    </a:cubicBezTo>
                    <a:cubicBezTo>
                      <a:pt x="195263" y="409334"/>
                      <a:pt x="209542" y="406478"/>
                      <a:pt x="221917" y="406478"/>
                    </a:cubicBezTo>
                    <a:cubicBezTo>
                      <a:pt x="243812" y="406478"/>
                      <a:pt x="259043" y="415046"/>
                      <a:pt x="259043" y="415046"/>
                    </a:cubicBezTo>
                    <a:cubicBezTo>
                      <a:pt x="267610" y="422661"/>
                      <a:pt x="276178" y="425517"/>
                      <a:pt x="283793" y="425517"/>
                    </a:cubicBezTo>
                    <a:cubicBezTo>
                      <a:pt x="299024" y="425517"/>
                      <a:pt x="310447" y="415046"/>
                      <a:pt x="310447" y="415046"/>
                    </a:cubicBezTo>
                    <a:cubicBezTo>
                      <a:pt x="323775" y="407430"/>
                      <a:pt x="336150" y="405527"/>
                      <a:pt x="347573" y="405527"/>
                    </a:cubicBezTo>
                    <a:cubicBezTo>
                      <a:pt x="369468" y="405527"/>
                      <a:pt x="385651" y="415046"/>
                      <a:pt x="385651" y="415046"/>
                    </a:cubicBezTo>
                    <a:cubicBezTo>
                      <a:pt x="393266" y="420757"/>
                      <a:pt x="400882" y="423613"/>
                      <a:pt x="408497" y="423613"/>
                    </a:cubicBezTo>
                    <a:cubicBezTo>
                      <a:pt x="418017" y="423613"/>
                      <a:pt x="426584" y="419806"/>
                      <a:pt x="432296" y="415998"/>
                    </a:cubicBezTo>
                    <a:cubicBezTo>
                      <a:pt x="437055" y="413142"/>
                      <a:pt x="439911" y="410286"/>
                      <a:pt x="440863" y="409334"/>
                    </a:cubicBezTo>
                    <a:lnTo>
                      <a:pt x="440863" y="357930"/>
                    </a:lnTo>
                    <a:cubicBezTo>
                      <a:pt x="439911" y="358881"/>
                      <a:pt x="437055" y="361737"/>
                      <a:pt x="432296" y="364593"/>
                    </a:cubicBezTo>
                    <a:cubicBezTo>
                      <a:pt x="426584" y="368401"/>
                      <a:pt x="418969" y="371257"/>
                      <a:pt x="409449" y="371257"/>
                    </a:cubicBezTo>
                    <a:cubicBezTo>
                      <a:pt x="401834" y="371257"/>
                      <a:pt x="394218" y="369353"/>
                      <a:pt x="385651" y="362689"/>
                    </a:cubicBezTo>
                    <a:cubicBezTo>
                      <a:pt x="383747" y="362689"/>
                      <a:pt x="367564" y="353170"/>
                      <a:pt x="345669" y="353170"/>
                    </a:cubicBezTo>
                    <a:moveTo>
                      <a:pt x="438959" y="408382"/>
                    </a:moveTo>
                    <a:cubicBezTo>
                      <a:pt x="438959" y="408382"/>
                      <a:pt x="438007" y="408382"/>
                      <a:pt x="438959" y="408382"/>
                    </a:cubicBezTo>
                    <a:lnTo>
                      <a:pt x="438959" y="451220"/>
                    </a:lnTo>
                    <a:cubicBezTo>
                      <a:pt x="438959" y="451220"/>
                      <a:pt x="438959" y="451220"/>
                      <a:pt x="438959" y="451220"/>
                    </a:cubicBezTo>
                    <a:lnTo>
                      <a:pt x="438959" y="408382"/>
                    </a:lnTo>
                    <a:close/>
                    <a:moveTo>
                      <a:pt x="345669" y="447412"/>
                    </a:moveTo>
                    <a:cubicBezTo>
                      <a:pt x="334246" y="447412"/>
                      <a:pt x="321871" y="450268"/>
                      <a:pt x="308544" y="456931"/>
                    </a:cubicBezTo>
                    <a:cubicBezTo>
                      <a:pt x="308544" y="456931"/>
                      <a:pt x="297120" y="467403"/>
                      <a:pt x="281889" y="467403"/>
                    </a:cubicBezTo>
                    <a:cubicBezTo>
                      <a:pt x="274274" y="467403"/>
                      <a:pt x="265706" y="464547"/>
                      <a:pt x="257139" y="456931"/>
                    </a:cubicBezTo>
                    <a:cubicBezTo>
                      <a:pt x="257139" y="456931"/>
                      <a:pt x="241908" y="448364"/>
                      <a:pt x="220013" y="448364"/>
                    </a:cubicBezTo>
                    <a:cubicBezTo>
                      <a:pt x="207638" y="448364"/>
                      <a:pt x="193359" y="451220"/>
                      <a:pt x="179080" y="459787"/>
                    </a:cubicBezTo>
                    <a:cubicBezTo>
                      <a:pt x="179080" y="459787"/>
                      <a:pt x="169560" y="467403"/>
                      <a:pt x="157185" y="467403"/>
                    </a:cubicBezTo>
                    <a:cubicBezTo>
                      <a:pt x="149570" y="467403"/>
                      <a:pt x="141954" y="465499"/>
                      <a:pt x="133387" y="457883"/>
                    </a:cubicBezTo>
                    <a:cubicBezTo>
                      <a:pt x="133387" y="457883"/>
                      <a:pt x="117204" y="449316"/>
                      <a:pt x="96261" y="449316"/>
                    </a:cubicBezTo>
                    <a:cubicBezTo>
                      <a:pt x="84838" y="449316"/>
                      <a:pt x="72462" y="452172"/>
                      <a:pt x="60087" y="459787"/>
                    </a:cubicBezTo>
                    <a:lnTo>
                      <a:pt x="59135" y="459787"/>
                    </a:lnTo>
                    <a:lnTo>
                      <a:pt x="52472" y="465499"/>
                    </a:lnTo>
                    <a:cubicBezTo>
                      <a:pt x="66751" y="476922"/>
                      <a:pt x="85790" y="485489"/>
                      <a:pt x="108636" y="489297"/>
                    </a:cubicBezTo>
                    <a:cubicBezTo>
                      <a:pt x="122915" y="493105"/>
                      <a:pt x="217157" y="488345"/>
                      <a:pt x="302832" y="512144"/>
                    </a:cubicBezTo>
                    <a:cubicBezTo>
                      <a:pt x="306640" y="510240"/>
                      <a:pt x="310447" y="508336"/>
                      <a:pt x="313303" y="506432"/>
                    </a:cubicBezTo>
                    <a:cubicBezTo>
                      <a:pt x="322823" y="502624"/>
                      <a:pt x="332342" y="501672"/>
                      <a:pt x="341861" y="501672"/>
                    </a:cubicBezTo>
                    <a:cubicBezTo>
                      <a:pt x="364708" y="501672"/>
                      <a:pt x="382795" y="510240"/>
                      <a:pt x="382795" y="510240"/>
                    </a:cubicBezTo>
                    <a:cubicBezTo>
                      <a:pt x="390410" y="515951"/>
                      <a:pt x="398026" y="518807"/>
                      <a:pt x="405641" y="518807"/>
                    </a:cubicBezTo>
                    <a:cubicBezTo>
                      <a:pt x="415161" y="518807"/>
                      <a:pt x="423728" y="515000"/>
                      <a:pt x="429440" y="511192"/>
                    </a:cubicBezTo>
                    <a:cubicBezTo>
                      <a:pt x="435152" y="507384"/>
                      <a:pt x="438007" y="504528"/>
                      <a:pt x="438007" y="504528"/>
                    </a:cubicBezTo>
                    <a:lnTo>
                      <a:pt x="438007" y="474066"/>
                    </a:lnTo>
                    <a:lnTo>
                      <a:pt x="438007" y="453124"/>
                    </a:lnTo>
                    <a:cubicBezTo>
                      <a:pt x="437055" y="454075"/>
                      <a:pt x="434200" y="456931"/>
                      <a:pt x="429440" y="459787"/>
                    </a:cubicBezTo>
                    <a:cubicBezTo>
                      <a:pt x="423728" y="463595"/>
                      <a:pt x="416113" y="467403"/>
                      <a:pt x="406593" y="467403"/>
                    </a:cubicBezTo>
                    <a:cubicBezTo>
                      <a:pt x="399930" y="467403"/>
                      <a:pt x="391362" y="465499"/>
                      <a:pt x="383747" y="458835"/>
                    </a:cubicBezTo>
                    <a:cubicBezTo>
                      <a:pt x="383747" y="456931"/>
                      <a:pt x="367564" y="447412"/>
                      <a:pt x="345669" y="4474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sp>
        <p:nvSpPr>
          <p:cNvPr id="212" name="Subtítulo 2">
            <a:extLst>
              <a:ext uri="{FF2B5EF4-FFF2-40B4-BE49-F238E27FC236}">
                <a16:creationId xmlns:a16="http://schemas.microsoft.com/office/drawing/2014/main" id="{1A8492D9-A89A-CA00-3497-698541976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2074" y="6014721"/>
            <a:ext cx="4490342" cy="83442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214" name="Título 1">
            <a:extLst>
              <a:ext uri="{FF2B5EF4-FFF2-40B4-BE49-F238E27FC236}">
                <a16:creationId xmlns:a16="http://schemas.microsoft.com/office/drawing/2014/main" id="{3CEAB6ED-2126-D7EB-438B-6DFBF580D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683" y="532370"/>
            <a:ext cx="2043095" cy="459496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>
              <a:defRPr sz="1100" spc="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20" name="Marcador de contenido 2">
            <a:extLst>
              <a:ext uri="{FF2B5EF4-FFF2-40B4-BE49-F238E27FC236}">
                <a16:creationId xmlns:a16="http://schemas.microsoft.com/office/drawing/2014/main" id="{C8AF9D80-6AD9-E8EB-3E52-1F1D36D9C9F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92074" y="1327087"/>
            <a:ext cx="7011554" cy="467836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4pPr>
            <a:lvl5pPr marL="20574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26" name="Marcador de contenido 2">
            <a:extLst>
              <a:ext uri="{FF2B5EF4-FFF2-40B4-BE49-F238E27FC236}">
                <a16:creationId xmlns:a16="http://schemas.microsoft.com/office/drawing/2014/main" id="{E080657B-6EA2-2FB9-1203-959568176B19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19037" y="1327088"/>
            <a:ext cx="2625926" cy="4435938"/>
          </a:xfrm>
          <a:prstGeom prst="rect">
            <a:avLst/>
          </a:prstGeom>
        </p:spPr>
        <p:txBody>
          <a:bodyPr anchor="ctr"/>
          <a:lstStyle>
            <a:lvl1pPr marL="0" indent="0" algn="ctr">
              <a:buClr>
                <a:schemeClr val="tx1"/>
              </a:buClr>
              <a:buSzPct val="150000"/>
              <a:buFontTx/>
              <a:buNone/>
              <a:defRPr lang="es-ES" sz="12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Clr>
                <a:schemeClr val="tx1"/>
              </a:buClr>
              <a:buSzPct val="150000"/>
              <a:buFontTx/>
              <a:buNone/>
              <a:defRPr sz="1200"/>
            </a:lvl2pPr>
            <a:lvl3pPr marL="914400" indent="0" algn="ctr">
              <a:buClr>
                <a:schemeClr val="tx1"/>
              </a:buClr>
              <a:buSzPct val="150000"/>
              <a:buFontTx/>
              <a:buNone/>
              <a:defRPr sz="1200"/>
            </a:lvl3pPr>
            <a:lvl4pPr marL="1371600" indent="0" algn="ctr">
              <a:buClr>
                <a:schemeClr val="tx1"/>
              </a:buClr>
              <a:buSzPct val="150000"/>
              <a:buFontTx/>
              <a:buNone/>
              <a:defRPr sz="1200"/>
            </a:lvl4pPr>
            <a:lvl5pPr marL="1828800" indent="0" algn="ctr">
              <a:buClr>
                <a:schemeClr val="tx1"/>
              </a:buClr>
              <a:buSzPct val="150000"/>
              <a:buFontTx/>
              <a:buNone/>
              <a:defRPr sz="1200"/>
            </a:lvl5pPr>
          </a:lstStyle>
          <a:p>
            <a:r>
              <a:rPr lang="es-ES" sz="1200" dirty="0"/>
              <a:t>Haga 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 </a:t>
            </a:r>
            <a:r>
              <a:rPr lang="es-ES" sz="1200" dirty="0"/>
              <a:t>para modificar el estilo de título del patrón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dirty="0">
                <a:solidFill>
                  <a:schemeClr val="tx1"/>
                </a:solidFill>
              </a:rPr>
              <a:t>Haga clic para modificar el estilo de título del patrón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5EA7596E-59B7-5C2D-3808-81BF092E48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075" y="455828"/>
            <a:ext cx="7011553" cy="8366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302E7C"/>
                </a:solidFill>
              </a:defRPr>
            </a:lvl1pPr>
            <a:lvl2pPr marL="457200" indent="0">
              <a:buFontTx/>
              <a:buNone/>
              <a:defRPr sz="2000" b="1">
                <a:solidFill>
                  <a:srgbClr val="302E7C"/>
                </a:solidFill>
              </a:defRPr>
            </a:lvl2pPr>
            <a:lvl3pPr marL="914400" indent="0">
              <a:buFontTx/>
              <a:buNone/>
              <a:defRPr sz="2000" b="1">
                <a:solidFill>
                  <a:srgbClr val="302E7C"/>
                </a:solidFill>
              </a:defRPr>
            </a:lvl3pPr>
            <a:lvl4pPr marL="1371600" indent="0">
              <a:buFontTx/>
              <a:buNone/>
              <a:defRPr sz="2000" b="1">
                <a:solidFill>
                  <a:srgbClr val="302E7C"/>
                </a:solidFill>
              </a:defRPr>
            </a:lvl4pPr>
            <a:lvl5pPr marL="1828800" indent="0">
              <a:buFontTx/>
              <a:buNone/>
              <a:defRPr sz="2000" b="1">
                <a:solidFill>
                  <a:srgbClr val="302E7C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110" name="Imagen 10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00" y="5981701"/>
            <a:ext cx="1260000" cy="6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FF2B5EF4-FFF2-40B4-BE49-F238E27FC236}">
                <a16:creationId xmlns:a16="http://schemas.microsoft.com/office/drawing/2014/main" id="{7844E708-94DB-219A-C068-C88CBF800B23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custGeom>
            <a:avLst/>
            <a:gdLst>
              <a:gd name="connsiteX0" fmla="*/ 0 w 4064000"/>
              <a:gd name="connsiteY0" fmla="*/ 0 h 6858000"/>
              <a:gd name="connsiteX1" fmla="*/ 4064000 w 4064000"/>
              <a:gd name="connsiteY1" fmla="*/ 0 h 6858000"/>
              <a:gd name="connsiteX2" fmla="*/ 4064000 w 4064000"/>
              <a:gd name="connsiteY2" fmla="*/ 6858000 h 6858000"/>
              <a:gd name="connsiteX3" fmla="*/ 0 w 406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6858000">
                <a:moveTo>
                  <a:pt x="0" y="0"/>
                </a:moveTo>
                <a:lnTo>
                  <a:pt x="4064000" y="0"/>
                </a:lnTo>
                <a:lnTo>
                  <a:pt x="406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DFE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/>
          </a:p>
        </p:txBody>
      </p:sp>
      <p:sp>
        <p:nvSpPr>
          <p:cNvPr id="22" name="Forma libre 21">
            <a:extLst>
              <a:ext uri="{FF2B5EF4-FFF2-40B4-BE49-F238E27FC236}">
                <a16:creationId xmlns:a16="http://schemas.microsoft.com/office/drawing/2014/main" id="{45D9DD29-65F6-7694-21DA-BFDC061B0381}"/>
              </a:ext>
            </a:extLst>
          </p:cNvPr>
          <p:cNvSpPr/>
          <p:nvPr userDrawn="1"/>
        </p:nvSpPr>
        <p:spPr>
          <a:xfrm>
            <a:off x="4683502" y="1438911"/>
            <a:ext cx="6309359" cy="4542790"/>
          </a:xfrm>
          <a:custGeom>
            <a:avLst/>
            <a:gdLst>
              <a:gd name="connsiteX0" fmla="*/ 0 w 6309359"/>
              <a:gd name="connsiteY0" fmla="*/ 0 h 4542790"/>
              <a:gd name="connsiteX1" fmla="*/ 6309360 w 6309359"/>
              <a:gd name="connsiteY1" fmla="*/ 0 h 4542790"/>
              <a:gd name="connsiteX2" fmla="*/ 6309360 w 6309359"/>
              <a:gd name="connsiteY2" fmla="*/ 4542790 h 4542790"/>
              <a:gd name="connsiteX3" fmla="*/ 0 w 6309359"/>
              <a:gd name="connsiteY3" fmla="*/ 4542790 h 454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9359" h="4542790">
                <a:moveTo>
                  <a:pt x="0" y="0"/>
                </a:moveTo>
                <a:lnTo>
                  <a:pt x="6309360" y="0"/>
                </a:lnTo>
                <a:lnTo>
                  <a:pt x="6309360" y="4542790"/>
                </a:lnTo>
                <a:lnTo>
                  <a:pt x="0" y="4542790"/>
                </a:lnTo>
                <a:close/>
              </a:path>
            </a:pathLst>
          </a:cu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grpSp>
        <p:nvGrpSpPr>
          <p:cNvPr id="51" name="Gráfico 234">
            <a:extLst>
              <a:ext uri="{FF2B5EF4-FFF2-40B4-BE49-F238E27FC236}">
                <a16:creationId xmlns:a16="http://schemas.microsoft.com/office/drawing/2014/main" id="{5257DDFC-8357-D151-B15E-7300137E080A}"/>
              </a:ext>
            </a:extLst>
          </p:cNvPr>
          <p:cNvGrpSpPr/>
          <p:nvPr userDrawn="1"/>
        </p:nvGrpSpPr>
        <p:grpSpPr>
          <a:xfrm>
            <a:off x="10292821" y="6085950"/>
            <a:ext cx="1310808" cy="486834"/>
            <a:chOff x="1140894" y="2455327"/>
            <a:chExt cx="4762263" cy="1768704"/>
          </a:xfrm>
          <a:solidFill>
            <a:srgbClr val="2F2E7C"/>
          </a:solidFill>
        </p:grpSpPr>
        <p:grpSp>
          <p:nvGrpSpPr>
            <p:cNvPr id="52" name="Gráfico 234">
              <a:extLst>
                <a:ext uri="{FF2B5EF4-FFF2-40B4-BE49-F238E27FC236}">
                  <a16:creationId xmlns:a16="http://schemas.microsoft.com/office/drawing/2014/main" id="{899D3BFA-6177-116E-FA82-24D8FE6D22E4}"/>
                </a:ext>
              </a:extLst>
            </p:cNvPr>
            <p:cNvGrpSpPr/>
            <p:nvPr/>
          </p:nvGrpSpPr>
          <p:grpSpPr>
            <a:xfrm>
              <a:off x="2693216" y="3775668"/>
              <a:ext cx="2140913" cy="448363"/>
              <a:chOff x="2693216" y="3775668"/>
              <a:chExt cx="2140913" cy="448363"/>
            </a:xfrm>
            <a:solidFill>
              <a:srgbClr val="2F2E7C"/>
            </a:solidFill>
          </p:grpSpPr>
          <p:grpSp>
            <p:nvGrpSpPr>
              <p:cNvPr id="78" name="Gráfico 234">
                <a:extLst>
                  <a:ext uri="{FF2B5EF4-FFF2-40B4-BE49-F238E27FC236}">
                    <a16:creationId xmlns:a16="http://schemas.microsoft.com/office/drawing/2014/main" id="{ECADECB3-A85B-FF2A-44FC-FF59E94252A3}"/>
                  </a:ext>
                </a:extLst>
              </p:cNvPr>
              <p:cNvGrpSpPr/>
              <p:nvPr/>
            </p:nvGrpSpPr>
            <p:grpSpPr>
              <a:xfrm>
                <a:off x="2693216" y="3775668"/>
                <a:ext cx="1172789" cy="122800"/>
                <a:chOff x="2693216" y="3775668"/>
                <a:chExt cx="1172789" cy="122800"/>
              </a:xfrm>
              <a:solidFill>
                <a:srgbClr val="2F2E7C"/>
              </a:solidFill>
            </p:grpSpPr>
            <p:sp>
              <p:nvSpPr>
                <p:cNvPr id="99" name="Forma libre 98">
                  <a:extLst>
                    <a:ext uri="{FF2B5EF4-FFF2-40B4-BE49-F238E27FC236}">
                      <a16:creationId xmlns:a16="http://schemas.microsoft.com/office/drawing/2014/main" id="{F3D0B86C-61AA-FE23-1F13-6A5CF093AA49}"/>
                    </a:ext>
                  </a:extLst>
                </p:cNvPr>
                <p:cNvSpPr/>
                <p:nvPr/>
              </p:nvSpPr>
              <p:spPr>
                <a:xfrm>
                  <a:off x="2693216" y="3776620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1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8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1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1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8 w 108521"/>
                    <a:gd name="connsiteY28" fmla="*/ 76155 h 121848"/>
                    <a:gd name="connsiteX29" fmla="*/ 89482 w 108521"/>
                    <a:gd name="connsiteY29" fmla="*/ 59972 h 121848"/>
                    <a:gd name="connsiteX30" fmla="*/ 87578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5"/>
                        <a:pt x="89482" y="12375"/>
                        <a:pt x="94242" y="18087"/>
                      </a:cubicBezTo>
                      <a:cubicBezTo>
                        <a:pt x="99002" y="23799"/>
                        <a:pt x="102809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1"/>
                      </a:cubicBezTo>
                      <a:cubicBezTo>
                        <a:pt x="89482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8"/>
                        <a:pt x="54261" y="121848"/>
                      </a:cubicBezTo>
                      <a:cubicBezTo>
                        <a:pt x="45693" y="121848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1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7"/>
                        <a:pt x="31414" y="4760"/>
                      </a:cubicBezTo>
                      <a:cubicBezTo>
                        <a:pt x="38078" y="1904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0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09"/>
                        <a:pt x="47597" y="103761"/>
                        <a:pt x="54261" y="103761"/>
                      </a:cubicBezTo>
                      <a:cubicBezTo>
                        <a:pt x="59972" y="103761"/>
                        <a:pt x="65684" y="102809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8" y="76155"/>
                      </a:cubicBezTo>
                      <a:cubicBezTo>
                        <a:pt x="88530" y="70444"/>
                        <a:pt x="89482" y="65684"/>
                        <a:pt x="89482" y="59972"/>
                      </a:cubicBezTo>
                      <a:cubicBezTo>
                        <a:pt x="89482" y="54260"/>
                        <a:pt x="88530" y="49501"/>
                        <a:pt x="87578" y="43789"/>
                      </a:cubicBezTo>
                      <a:cubicBezTo>
                        <a:pt x="86626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1" y="21895"/>
                        <a:pt x="70444" y="19991"/>
                      </a:cubicBezTo>
                      <a:cubicBezTo>
                        <a:pt x="65684" y="18087"/>
                        <a:pt x="60924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0" name="Forma libre 99">
                  <a:extLst>
                    <a:ext uri="{FF2B5EF4-FFF2-40B4-BE49-F238E27FC236}">
                      <a16:creationId xmlns:a16="http://schemas.microsoft.com/office/drawing/2014/main" id="{763C8104-F18C-62A3-CED6-BF3188997524}"/>
                    </a:ext>
                  </a:extLst>
                </p:cNvPr>
                <p:cNvSpPr/>
                <p:nvPr/>
              </p:nvSpPr>
              <p:spPr>
                <a:xfrm>
                  <a:off x="2813160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1" name="Forma libre 100">
                  <a:extLst>
                    <a:ext uri="{FF2B5EF4-FFF2-40B4-BE49-F238E27FC236}">
                      <a16:creationId xmlns:a16="http://schemas.microsoft.com/office/drawing/2014/main" id="{F0A7C936-8584-38C9-F542-D60C53F632A7}"/>
                    </a:ext>
                  </a:extLst>
                </p:cNvPr>
                <p:cNvSpPr/>
                <p:nvPr/>
              </p:nvSpPr>
              <p:spPr>
                <a:xfrm>
                  <a:off x="2913114" y="3779475"/>
                  <a:ext cx="110425" cy="115184"/>
                </a:xfrm>
                <a:custGeom>
                  <a:avLst/>
                  <a:gdLst>
                    <a:gd name="connsiteX0" fmla="*/ 43789 w 110425"/>
                    <a:gd name="connsiteY0" fmla="*/ 0 h 115184"/>
                    <a:gd name="connsiteX1" fmla="*/ 65684 w 110425"/>
                    <a:gd name="connsiteY1" fmla="*/ 0 h 115184"/>
                    <a:gd name="connsiteX2" fmla="*/ 110425 w 110425"/>
                    <a:gd name="connsiteY2" fmla="*/ 115185 h 115184"/>
                    <a:gd name="connsiteX3" fmla="*/ 88530 w 110425"/>
                    <a:gd name="connsiteY3" fmla="*/ 115185 h 115184"/>
                    <a:gd name="connsiteX4" fmla="*/ 78059 w 110425"/>
                    <a:gd name="connsiteY4" fmla="*/ 84723 h 115184"/>
                    <a:gd name="connsiteX5" fmla="*/ 31414 w 110425"/>
                    <a:gd name="connsiteY5" fmla="*/ 84723 h 115184"/>
                    <a:gd name="connsiteX6" fmla="*/ 20943 w 110425"/>
                    <a:gd name="connsiteY6" fmla="*/ 115185 h 115184"/>
                    <a:gd name="connsiteX7" fmla="*/ 0 w 110425"/>
                    <a:gd name="connsiteY7" fmla="*/ 115185 h 115184"/>
                    <a:gd name="connsiteX8" fmla="*/ 43789 w 110425"/>
                    <a:gd name="connsiteY8" fmla="*/ 0 h 115184"/>
                    <a:gd name="connsiteX9" fmla="*/ 37126 w 110425"/>
                    <a:gd name="connsiteY9" fmla="*/ 69492 h 115184"/>
                    <a:gd name="connsiteX10" fmla="*/ 72348 w 110425"/>
                    <a:gd name="connsiteY10" fmla="*/ 69492 h 115184"/>
                    <a:gd name="connsiteX11" fmla="*/ 55213 w 110425"/>
                    <a:gd name="connsiteY11" fmla="*/ 19991 h 115184"/>
                    <a:gd name="connsiteX12" fmla="*/ 55213 w 110425"/>
                    <a:gd name="connsiteY12" fmla="*/ 19991 h 115184"/>
                    <a:gd name="connsiteX13" fmla="*/ 37126 w 110425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5184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8059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3789" y="0"/>
                      </a:lnTo>
                      <a:close/>
                      <a:moveTo>
                        <a:pt x="37126" y="69492"/>
                      </a:moveTo>
                      <a:lnTo>
                        <a:pt x="72348" y="69492"/>
                      </a:lnTo>
                      <a:lnTo>
                        <a:pt x="55213" y="19991"/>
                      </a:lnTo>
                      <a:lnTo>
                        <a:pt x="55213" y="19991"/>
                      </a:lnTo>
                      <a:lnTo>
                        <a:pt x="37126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2" name="Forma libre 101">
                  <a:extLst>
                    <a:ext uri="{FF2B5EF4-FFF2-40B4-BE49-F238E27FC236}">
                      <a16:creationId xmlns:a16="http://schemas.microsoft.com/office/drawing/2014/main" id="{733BA3B0-41F4-AF93-F531-99C49A000B5A}"/>
                    </a:ext>
                  </a:extLst>
                </p:cNvPr>
                <p:cNvSpPr/>
                <p:nvPr/>
              </p:nvSpPr>
              <p:spPr>
                <a:xfrm>
                  <a:off x="3025443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4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4251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7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4279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3" name="Forma libre 102">
                  <a:extLst>
                    <a:ext uri="{FF2B5EF4-FFF2-40B4-BE49-F238E27FC236}">
                      <a16:creationId xmlns:a16="http://schemas.microsoft.com/office/drawing/2014/main" id="{DE051523-3DF6-452E-0A7F-722D35C1C63E}"/>
                    </a:ext>
                  </a:extLst>
                </p:cNvPr>
                <p:cNvSpPr/>
                <p:nvPr/>
              </p:nvSpPr>
              <p:spPr>
                <a:xfrm>
                  <a:off x="3136820" y="3779475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2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2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1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2"/>
                      </a:lnTo>
                      <a:cubicBezTo>
                        <a:pt x="95194" y="81867"/>
                        <a:pt x="94242" y="88531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1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4" name="Forma libre 103">
                  <a:extLst>
                    <a:ext uri="{FF2B5EF4-FFF2-40B4-BE49-F238E27FC236}">
                      <a16:creationId xmlns:a16="http://schemas.microsoft.com/office/drawing/2014/main" id="{0992D1A8-4840-8C8F-9650-A722632CD57B}"/>
                    </a:ext>
                  </a:extLst>
                </p:cNvPr>
                <p:cNvSpPr/>
                <p:nvPr/>
              </p:nvSpPr>
              <p:spPr>
                <a:xfrm>
                  <a:off x="3253908" y="3779475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1 w 93290"/>
                    <a:gd name="connsiteY2" fmla="*/ 84723 h 115184"/>
                    <a:gd name="connsiteX3" fmla="*/ 74251 w 93290"/>
                    <a:gd name="connsiteY3" fmla="*/ 84723 h 115184"/>
                    <a:gd name="connsiteX4" fmla="*/ 74251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1" y="84723"/>
                      </a:lnTo>
                      <a:lnTo>
                        <a:pt x="74251" y="84723"/>
                      </a:lnTo>
                      <a:lnTo>
                        <a:pt x="74251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5" name="Forma libre 104">
                  <a:extLst>
                    <a:ext uri="{FF2B5EF4-FFF2-40B4-BE49-F238E27FC236}">
                      <a16:creationId xmlns:a16="http://schemas.microsoft.com/office/drawing/2014/main" id="{BF353E43-1C4D-C7EB-DF08-529AE01CFABF}"/>
                    </a:ext>
                  </a:extLst>
                </p:cNvPr>
                <p:cNvSpPr/>
                <p:nvPr/>
              </p:nvSpPr>
              <p:spPr>
                <a:xfrm>
                  <a:off x="3409074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6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6" name="Forma libre 105">
                  <a:extLst>
                    <a:ext uri="{FF2B5EF4-FFF2-40B4-BE49-F238E27FC236}">
                      <a16:creationId xmlns:a16="http://schemas.microsoft.com/office/drawing/2014/main" id="{193E6B79-00DA-9674-F63C-5F0FBBF2EC61}"/>
                    </a:ext>
                  </a:extLst>
                </p:cNvPr>
                <p:cNvSpPr/>
                <p:nvPr/>
              </p:nvSpPr>
              <p:spPr>
                <a:xfrm>
                  <a:off x="3510932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4261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4261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7" name="Forma libre 106">
                  <a:extLst>
                    <a:ext uri="{FF2B5EF4-FFF2-40B4-BE49-F238E27FC236}">
                      <a16:creationId xmlns:a16="http://schemas.microsoft.com/office/drawing/2014/main" id="{38307156-0764-C1CC-D14B-8C22468ACD10}"/>
                    </a:ext>
                  </a:extLst>
                </p:cNvPr>
                <p:cNvSpPr/>
                <p:nvPr/>
              </p:nvSpPr>
              <p:spPr>
                <a:xfrm>
                  <a:off x="3630877" y="3779475"/>
                  <a:ext cx="19990" cy="115184"/>
                </a:xfrm>
                <a:custGeom>
                  <a:avLst/>
                  <a:gdLst>
                    <a:gd name="connsiteX0" fmla="*/ 0 w 19990"/>
                    <a:gd name="connsiteY0" fmla="*/ 0 h 115184"/>
                    <a:gd name="connsiteX1" fmla="*/ 19991 w 19990"/>
                    <a:gd name="connsiteY1" fmla="*/ 0 h 115184"/>
                    <a:gd name="connsiteX2" fmla="*/ 19991 w 19990"/>
                    <a:gd name="connsiteY2" fmla="*/ 115185 h 115184"/>
                    <a:gd name="connsiteX3" fmla="*/ 0 w 19990"/>
                    <a:gd name="connsiteY3" fmla="*/ 115185 h 115184"/>
                    <a:gd name="connsiteX4" fmla="*/ 0 w 19990"/>
                    <a:gd name="connsiteY4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9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8" name="Forma libre 107">
                  <a:extLst>
                    <a:ext uri="{FF2B5EF4-FFF2-40B4-BE49-F238E27FC236}">
                      <a16:creationId xmlns:a16="http://schemas.microsoft.com/office/drawing/2014/main" id="{E64B79E5-3509-9DEF-BB14-25D97EB9BDC8}"/>
                    </a:ext>
                  </a:extLst>
                </p:cNvPr>
                <p:cNvSpPr/>
                <p:nvPr/>
              </p:nvSpPr>
              <p:spPr>
                <a:xfrm>
                  <a:off x="3675618" y="3779475"/>
                  <a:ext cx="79011" cy="115184"/>
                </a:xfrm>
                <a:custGeom>
                  <a:avLst/>
                  <a:gdLst>
                    <a:gd name="connsiteX0" fmla="*/ 0 w 79011"/>
                    <a:gd name="connsiteY0" fmla="*/ 0 h 115184"/>
                    <a:gd name="connsiteX1" fmla="*/ 19991 w 79011"/>
                    <a:gd name="connsiteY1" fmla="*/ 0 h 115184"/>
                    <a:gd name="connsiteX2" fmla="*/ 19991 w 79011"/>
                    <a:gd name="connsiteY2" fmla="*/ 98050 h 115184"/>
                    <a:gd name="connsiteX3" fmla="*/ 79011 w 79011"/>
                    <a:gd name="connsiteY3" fmla="*/ 98050 h 115184"/>
                    <a:gd name="connsiteX4" fmla="*/ 79011 w 79011"/>
                    <a:gd name="connsiteY4" fmla="*/ 115185 h 115184"/>
                    <a:gd name="connsiteX5" fmla="*/ 0 w 79011"/>
                    <a:gd name="connsiteY5" fmla="*/ 115185 h 115184"/>
                    <a:gd name="connsiteX6" fmla="*/ 0 w 79011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1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9" name="Forma libre 108">
                  <a:extLst>
                    <a:ext uri="{FF2B5EF4-FFF2-40B4-BE49-F238E27FC236}">
                      <a16:creationId xmlns:a16="http://schemas.microsoft.com/office/drawing/2014/main" id="{1836E792-55DB-00FE-B96D-78CA309F2138}"/>
                    </a:ext>
                  </a:extLst>
                </p:cNvPr>
                <p:cNvSpPr/>
                <p:nvPr/>
              </p:nvSpPr>
              <p:spPr>
                <a:xfrm>
                  <a:off x="3756533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3309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3309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grpSp>
            <p:nvGrpSpPr>
              <p:cNvPr id="79" name="Gráfico 234">
                <a:extLst>
                  <a:ext uri="{FF2B5EF4-FFF2-40B4-BE49-F238E27FC236}">
                    <a16:creationId xmlns:a16="http://schemas.microsoft.com/office/drawing/2014/main" id="{BA7B7951-3B24-1F19-07E4-4D267D24BE32}"/>
                  </a:ext>
                </a:extLst>
              </p:cNvPr>
              <p:cNvGrpSpPr/>
              <p:nvPr/>
            </p:nvGrpSpPr>
            <p:grpSpPr>
              <a:xfrm>
                <a:off x="2697975" y="4100279"/>
                <a:ext cx="2136153" cy="123752"/>
                <a:chOff x="2697975" y="4100279"/>
                <a:chExt cx="2136153" cy="123752"/>
              </a:xfrm>
              <a:solidFill>
                <a:srgbClr val="2F2E7C"/>
              </a:solidFill>
            </p:grpSpPr>
            <p:sp>
              <p:nvSpPr>
                <p:cNvPr id="80" name="Forma libre 79">
                  <a:extLst>
                    <a:ext uri="{FF2B5EF4-FFF2-40B4-BE49-F238E27FC236}">
                      <a16:creationId xmlns:a16="http://schemas.microsoft.com/office/drawing/2014/main" id="{DC18EEF4-57B0-FE8D-EB58-0D2BF7E24ECC}"/>
                    </a:ext>
                  </a:extLst>
                </p:cNvPr>
                <p:cNvSpPr/>
                <p:nvPr/>
              </p:nvSpPr>
              <p:spPr>
                <a:xfrm>
                  <a:off x="2697975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6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6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20943 w 99001"/>
                    <a:gd name="connsiteY12" fmla="*/ 99954 h 116136"/>
                    <a:gd name="connsiteX13" fmla="*/ 40933 w 99001"/>
                    <a:gd name="connsiteY13" fmla="*/ 99954 h 116136"/>
                    <a:gd name="connsiteX14" fmla="*/ 59972 w 99001"/>
                    <a:gd name="connsiteY14" fmla="*/ 97098 h 116136"/>
                    <a:gd name="connsiteX15" fmla="*/ 71396 w 99001"/>
                    <a:gd name="connsiteY15" fmla="*/ 88530 h 116136"/>
                    <a:gd name="connsiteX16" fmla="*/ 77107 w 99001"/>
                    <a:gd name="connsiteY16" fmla="*/ 75203 h 116136"/>
                    <a:gd name="connsiteX17" fmla="*/ 79011 w 99001"/>
                    <a:gd name="connsiteY17" fmla="*/ 59020 h 116136"/>
                    <a:gd name="connsiteX18" fmla="*/ 77107 w 99001"/>
                    <a:gd name="connsiteY18" fmla="*/ 42837 h 116136"/>
                    <a:gd name="connsiteX19" fmla="*/ 71396 w 99001"/>
                    <a:gd name="connsiteY19" fmla="*/ 29510 h 116136"/>
                    <a:gd name="connsiteX20" fmla="*/ 59972 w 99001"/>
                    <a:gd name="connsiteY20" fmla="*/ 20943 h 116136"/>
                    <a:gd name="connsiteX21" fmla="*/ 40933 w 99001"/>
                    <a:gd name="connsiteY21" fmla="*/ 18087 h 116136"/>
                    <a:gd name="connsiteX22" fmla="*/ 20943 w 99001"/>
                    <a:gd name="connsiteY22" fmla="*/ 18087 h 116136"/>
                    <a:gd name="connsiteX23" fmla="*/ 20943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6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8530"/>
                        <a:pt x="91386" y="94242"/>
                        <a:pt x="86626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20943" y="99954"/>
                      </a:moveTo>
                      <a:lnTo>
                        <a:pt x="40933" y="99954"/>
                      </a:lnTo>
                      <a:cubicBezTo>
                        <a:pt x="48549" y="99954"/>
                        <a:pt x="55212" y="99002"/>
                        <a:pt x="59972" y="97098"/>
                      </a:cubicBezTo>
                      <a:cubicBezTo>
                        <a:pt x="64732" y="95194"/>
                        <a:pt x="68540" y="92338"/>
                        <a:pt x="71396" y="88530"/>
                      </a:cubicBezTo>
                      <a:cubicBezTo>
                        <a:pt x="74251" y="84723"/>
                        <a:pt x="76155" y="80915"/>
                        <a:pt x="77107" y="75203"/>
                      </a:cubicBezTo>
                      <a:cubicBezTo>
                        <a:pt x="78059" y="70444"/>
                        <a:pt x="79011" y="64732"/>
                        <a:pt x="79011" y="59020"/>
                      </a:cubicBezTo>
                      <a:cubicBezTo>
                        <a:pt x="79011" y="53309"/>
                        <a:pt x="78059" y="47597"/>
                        <a:pt x="77107" y="42837"/>
                      </a:cubicBezTo>
                      <a:cubicBezTo>
                        <a:pt x="76155" y="38078"/>
                        <a:pt x="74251" y="33318"/>
                        <a:pt x="71396" y="29510"/>
                      </a:cubicBezTo>
                      <a:cubicBezTo>
                        <a:pt x="68540" y="25702"/>
                        <a:pt x="64732" y="22847"/>
                        <a:pt x="59972" y="20943"/>
                      </a:cubicBezTo>
                      <a:cubicBezTo>
                        <a:pt x="55212" y="19039"/>
                        <a:pt x="48549" y="18087"/>
                        <a:pt x="40933" y="18087"/>
                      </a:cubicBezTo>
                      <a:lnTo>
                        <a:pt x="20943" y="18087"/>
                      </a:lnTo>
                      <a:lnTo>
                        <a:pt x="20943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1" name="Forma libre 80">
                  <a:extLst>
                    <a:ext uri="{FF2B5EF4-FFF2-40B4-BE49-F238E27FC236}">
                      <a16:creationId xmlns:a16="http://schemas.microsoft.com/office/drawing/2014/main" id="{0FDCDF63-BFB5-BD5C-6FD9-4BFD9D8D5BA7}"/>
                    </a:ext>
                  </a:extLst>
                </p:cNvPr>
                <p:cNvSpPr/>
                <p:nvPr/>
              </p:nvSpPr>
              <p:spPr>
                <a:xfrm>
                  <a:off x="2814112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2" name="Forma libre 81">
                  <a:extLst>
                    <a:ext uri="{FF2B5EF4-FFF2-40B4-BE49-F238E27FC236}">
                      <a16:creationId xmlns:a16="http://schemas.microsoft.com/office/drawing/2014/main" id="{831A3DA8-6173-C667-247A-40950F5E1BC8}"/>
                    </a:ext>
                  </a:extLst>
                </p:cNvPr>
                <p:cNvSpPr/>
                <p:nvPr/>
              </p:nvSpPr>
              <p:spPr>
                <a:xfrm>
                  <a:off x="2916922" y="4104087"/>
                  <a:ext cx="91386" cy="115184"/>
                </a:xfrm>
                <a:custGeom>
                  <a:avLst/>
                  <a:gdLst>
                    <a:gd name="connsiteX0" fmla="*/ 0 w 91386"/>
                    <a:gd name="connsiteY0" fmla="*/ 0 h 115184"/>
                    <a:gd name="connsiteX1" fmla="*/ 51405 w 91386"/>
                    <a:gd name="connsiteY1" fmla="*/ 0 h 115184"/>
                    <a:gd name="connsiteX2" fmla="*/ 71396 w 91386"/>
                    <a:gd name="connsiteY2" fmla="*/ 3808 h 115184"/>
                    <a:gd name="connsiteX3" fmla="*/ 83771 w 91386"/>
                    <a:gd name="connsiteY3" fmla="*/ 12375 h 115184"/>
                    <a:gd name="connsiteX4" fmla="*/ 89482 w 91386"/>
                    <a:gd name="connsiteY4" fmla="*/ 23799 h 115184"/>
                    <a:gd name="connsiteX5" fmla="*/ 91386 w 91386"/>
                    <a:gd name="connsiteY5" fmla="*/ 35222 h 115184"/>
                    <a:gd name="connsiteX6" fmla="*/ 89482 w 91386"/>
                    <a:gd name="connsiteY6" fmla="*/ 46645 h 115184"/>
                    <a:gd name="connsiteX7" fmla="*/ 83771 w 91386"/>
                    <a:gd name="connsiteY7" fmla="*/ 58068 h 115184"/>
                    <a:gd name="connsiteX8" fmla="*/ 71396 w 91386"/>
                    <a:gd name="connsiteY8" fmla="*/ 66636 h 115184"/>
                    <a:gd name="connsiteX9" fmla="*/ 51405 w 91386"/>
                    <a:gd name="connsiteY9" fmla="*/ 70444 h 115184"/>
                    <a:gd name="connsiteX10" fmla="*/ 20943 w 91386"/>
                    <a:gd name="connsiteY10" fmla="*/ 70444 h 115184"/>
                    <a:gd name="connsiteX11" fmla="*/ 20943 w 91386"/>
                    <a:gd name="connsiteY11" fmla="*/ 115185 h 115184"/>
                    <a:gd name="connsiteX12" fmla="*/ 952 w 91386"/>
                    <a:gd name="connsiteY12" fmla="*/ 115185 h 115184"/>
                    <a:gd name="connsiteX13" fmla="*/ 952 w 91386"/>
                    <a:gd name="connsiteY13" fmla="*/ 0 h 115184"/>
                    <a:gd name="connsiteX14" fmla="*/ 20943 w 91386"/>
                    <a:gd name="connsiteY14" fmla="*/ 55212 h 115184"/>
                    <a:gd name="connsiteX15" fmla="*/ 50453 w 91386"/>
                    <a:gd name="connsiteY15" fmla="*/ 55212 h 115184"/>
                    <a:gd name="connsiteX16" fmla="*/ 57116 w 91386"/>
                    <a:gd name="connsiteY16" fmla="*/ 54261 h 115184"/>
                    <a:gd name="connsiteX17" fmla="*/ 63780 w 91386"/>
                    <a:gd name="connsiteY17" fmla="*/ 51405 h 115184"/>
                    <a:gd name="connsiteX18" fmla="*/ 68540 w 91386"/>
                    <a:gd name="connsiteY18" fmla="*/ 45693 h 115184"/>
                    <a:gd name="connsiteX19" fmla="*/ 70444 w 91386"/>
                    <a:gd name="connsiteY19" fmla="*/ 36174 h 115184"/>
                    <a:gd name="connsiteX20" fmla="*/ 68540 w 91386"/>
                    <a:gd name="connsiteY20" fmla="*/ 26654 h 115184"/>
                    <a:gd name="connsiteX21" fmla="*/ 63780 w 91386"/>
                    <a:gd name="connsiteY21" fmla="*/ 20943 h 115184"/>
                    <a:gd name="connsiteX22" fmla="*/ 57116 w 91386"/>
                    <a:gd name="connsiteY22" fmla="*/ 18087 h 115184"/>
                    <a:gd name="connsiteX23" fmla="*/ 49501 w 91386"/>
                    <a:gd name="connsiteY23" fmla="*/ 17135 h 115184"/>
                    <a:gd name="connsiteX24" fmla="*/ 19991 w 91386"/>
                    <a:gd name="connsiteY24" fmla="*/ 17135 h 115184"/>
                    <a:gd name="connsiteX25" fmla="*/ 19991 w 91386"/>
                    <a:gd name="connsiteY25" fmla="*/ 5521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1386" h="115184">
                      <a:moveTo>
                        <a:pt x="0" y="0"/>
                      </a:moveTo>
                      <a:lnTo>
                        <a:pt x="51405" y="0"/>
                      </a:lnTo>
                      <a:cubicBezTo>
                        <a:pt x="59972" y="0"/>
                        <a:pt x="66636" y="952"/>
                        <a:pt x="71396" y="3808"/>
                      </a:cubicBezTo>
                      <a:cubicBezTo>
                        <a:pt x="76155" y="5712"/>
                        <a:pt x="80915" y="9519"/>
                        <a:pt x="83771" y="12375"/>
                      </a:cubicBezTo>
                      <a:cubicBezTo>
                        <a:pt x="86626" y="16183"/>
                        <a:pt x="88530" y="19991"/>
                        <a:pt x="89482" y="23799"/>
                      </a:cubicBezTo>
                      <a:cubicBezTo>
                        <a:pt x="90434" y="27606"/>
                        <a:pt x="91386" y="32366"/>
                        <a:pt x="91386" y="35222"/>
                      </a:cubicBezTo>
                      <a:cubicBezTo>
                        <a:pt x="91386" y="39030"/>
                        <a:pt x="90434" y="42837"/>
                        <a:pt x="89482" y="46645"/>
                      </a:cubicBezTo>
                      <a:cubicBezTo>
                        <a:pt x="88530" y="50453"/>
                        <a:pt x="86626" y="54261"/>
                        <a:pt x="83771" y="58068"/>
                      </a:cubicBezTo>
                      <a:cubicBezTo>
                        <a:pt x="80915" y="61876"/>
                        <a:pt x="77107" y="64732"/>
                        <a:pt x="71396" y="66636"/>
                      </a:cubicBezTo>
                      <a:cubicBezTo>
                        <a:pt x="66636" y="68540"/>
                        <a:pt x="59972" y="70444"/>
                        <a:pt x="51405" y="70444"/>
                      </a:cubicBezTo>
                      <a:lnTo>
                        <a:pt x="20943" y="70444"/>
                      </a:lnTo>
                      <a:lnTo>
                        <a:pt x="20943" y="115185"/>
                      </a:lnTo>
                      <a:lnTo>
                        <a:pt x="952" y="115185"/>
                      </a:lnTo>
                      <a:lnTo>
                        <a:pt x="952" y="0"/>
                      </a:lnTo>
                      <a:close/>
                      <a:moveTo>
                        <a:pt x="20943" y="55212"/>
                      </a:moveTo>
                      <a:lnTo>
                        <a:pt x="50453" y="55212"/>
                      </a:lnTo>
                      <a:cubicBezTo>
                        <a:pt x="52357" y="55212"/>
                        <a:pt x="55212" y="55212"/>
                        <a:pt x="57116" y="54261"/>
                      </a:cubicBezTo>
                      <a:cubicBezTo>
                        <a:pt x="59020" y="53309"/>
                        <a:pt x="61876" y="52357"/>
                        <a:pt x="63780" y="51405"/>
                      </a:cubicBezTo>
                      <a:cubicBezTo>
                        <a:pt x="65684" y="49501"/>
                        <a:pt x="67588" y="47597"/>
                        <a:pt x="68540" y="45693"/>
                      </a:cubicBezTo>
                      <a:cubicBezTo>
                        <a:pt x="69492" y="42837"/>
                        <a:pt x="70444" y="39982"/>
                        <a:pt x="70444" y="36174"/>
                      </a:cubicBezTo>
                      <a:cubicBezTo>
                        <a:pt x="70444" y="32366"/>
                        <a:pt x="69492" y="29510"/>
                        <a:pt x="68540" y="26654"/>
                      </a:cubicBezTo>
                      <a:cubicBezTo>
                        <a:pt x="67588" y="23799"/>
                        <a:pt x="65684" y="21895"/>
                        <a:pt x="63780" y="20943"/>
                      </a:cubicBezTo>
                      <a:cubicBezTo>
                        <a:pt x="61876" y="19039"/>
                        <a:pt x="59972" y="18087"/>
                        <a:pt x="57116" y="18087"/>
                      </a:cubicBezTo>
                      <a:cubicBezTo>
                        <a:pt x="55212" y="17135"/>
                        <a:pt x="52357" y="17135"/>
                        <a:pt x="49501" y="17135"/>
                      </a:cubicBezTo>
                      <a:lnTo>
                        <a:pt x="19991" y="17135"/>
                      </a:lnTo>
                      <a:lnTo>
                        <a:pt x="19991" y="5521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3" name="Forma libre 82">
                  <a:extLst>
                    <a:ext uri="{FF2B5EF4-FFF2-40B4-BE49-F238E27FC236}">
                      <a16:creationId xmlns:a16="http://schemas.microsoft.com/office/drawing/2014/main" id="{2CD5B3D7-CEB9-8DFA-C180-16557ABB2BD8}"/>
                    </a:ext>
                  </a:extLst>
                </p:cNvPr>
                <p:cNvSpPr/>
                <p:nvPr/>
              </p:nvSpPr>
              <p:spPr>
                <a:xfrm>
                  <a:off x="3000692" y="4104087"/>
                  <a:ext cx="110425" cy="116136"/>
                </a:xfrm>
                <a:custGeom>
                  <a:avLst/>
                  <a:gdLst>
                    <a:gd name="connsiteX0" fmla="*/ 43789 w 110425"/>
                    <a:gd name="connsiteY0" fmla="*/ 0 h 116136"/>
                    <a:gd name="connsiteX1" fmla="*/ 65684 w 110425"/>
                    <a:gd name="connsiteY1" fmla="*/ 0 h 116136"/>
                    <a:gd name="connsiteX2" fmla="*/ 110425 w 110425"/>
                    <a:gd name="connsiteY2" fmla="*/ 115185 h 116136"/>
                    <a:gd name="connsiteX3" fmla="*/ 88530 w 110425"/>
                    <a:gd name="connsiteY3" fmla="*/ 115185 h 116136"/>
                    <a:gd name="connsiteX4" fmla="*/ 77107 w 110425"/>
                    <a:gd name="connsiteY4" fmla="*/ 85675 h 116136"/>
                    <a:gd name="connsiteX5" fmla="*/ 31414 w 110425"/>
                    <a:gd name="connsiteY5" fmla="*/ 85675 h 116136"/>
                    <a:gd name="connsiteX6" fmla="*/ 20943 w 110425"/>
                    <a:gd name="connsiteY6" fmla="*/ 116137 h 116136"/>
                    <a:gd name="connsiteX7" fmla="*/ 0 w 110425"/>
                    <a:gd name="connsiteY7" fmla="*/ 116137 h 116136"/>
                    <a:gd name="connsiteX8" fmla="*/ 43789 w 110425"/>
                    <a:gd name="connsiteY8" fmla="*/ 0 h 116136"/>
                    <a:gd name="connsiteX9" fmla="*/ 36174 w 110425"/>
                    <a:gd name="connsiteY9" fmla="*/ 70444 h 116136"/>
                    <a:gd name="connsiteX10" fmla="*/ 71396 w 110425"/>
                    <a:gd name="connsiteY10" fmla="*/ 70444 h 116136"/>
                    <a:gd name="connsiteX11" fmla="*/ 54261 w 110425"/>
                    <a:gd name="connsiteY11" fmla="*/ 20943 h 116136"/>
                    <a:gd name="connsiteX12" fmla="*/ 54261 w 110425"/>
                    <a:gd name="connsiteY12" fmla="*/ 20943 h 116136"/>
                    <a:gd name="connsiteX13" fmla="*/ 36174 w 110425"/>
                    <a:gd name="connsiteY13" fmla="*/ 7044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6136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7107" y="85675"/>
                      </a:lnTo>
                      <a:lnTo>
                        <a:pt x="31414" y="85675"/>
                      </a:lnTo>
                      <a:lnTo>
                        <a:pt x="20943" y="116137"/>
                      </a:lnTo>
                      <a:lnTo>
                        <a:pt x="0" y="116137"/>
                      </a:lnTo>
                      <a:lnTo>
                        <a:pt x="43789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4" name="Forma libre 83">
                  <a:extLst>
                    <a:ext uri="{FF2B5EF4-FFF2-40B4-BE49-F238E27FC236}">
                      <a16:creationId xmlns:a16="http://schemas.microsoft.com/office/drawing/2014/main" id="{1C5DCC1E-2382-A134-5F01-E46454B42213}"/>
                    </a:ext>
                  </a:extLst>
                </p:cNvPr>
                <p:cNvSpPr/>
                <p:nvPr/>
              </p:nvSpPr>
              <p:spPr>
                <a:xfrm>
                  <a:off x="3121589" y="4104087"/>
                  <a:ext cx="98049" cy="114232"/>
                </a:xfrm>
                <a:custGeom>
                  <a:avLst/>
                  <a:gdLst>
                    <a:gd name="connsiteX0" fmla="*/ 0 w 98049"/>
                    <a:gd name="connsiteY0" fmla="*/ 0 h 114232"/>
                    <a:gd name="connsiteX1" fmla="*/ 55212 w 98049"/>
                    <a:gd name="connsiteY1" fmla="*/ 0 h 114232"/>
                    <a:gd name="connsiteX2" fmla="*/ 83771 w 98049"/>
                    <a:gd name="connsiteY2" fmla="*/ 8567 h 114232"/>
                    <a:gd name="connsiteX3" fmla="*/ 93290 w 98049"/>
                    <a:gd name="connsiteY3" fmla="*/ 31414 h 114232"/>
                    <a:gd name="connsiteX4" fmla="*/ 90434 w 98049"/>
                    <a:gd name="connsiteY4" fmla="*/ 44741 h 114232"/>
                    <a:gd name="connsiteX5" fmla="*/ 84723 w 98049"/>
                    <a:gd name="connsiteY5" fmla="*/ 53309 h 114232"/>
                    <a:gd name="connsiteX6" fmla="*/ 78059 w 98049"/>
                    <a:gd name="connsiteY6" fmla="*/ 58068 h 114232"/>
                    <a:gd name="connsiteX7" fmla="*/ 73299 w 98049"/>
                    <a:gd name="connsiteY7" fmla="*/ 59972 h 114232"/>
                    <a:gd name="connsiteX8" fmla="*/ 73299 w 98049"/>
                    <a:gd name="connsiteY8" fmla="*/ 59972 h 114232"/>
                    <a:gd name="connsiteX9" fmla="*/ 79011 w 98049"/>
                    <a:gd name="connsiteY9" fmla="*/ 61876 h 114232"/>
                    <a:gd name="connsiteX10" fmla="*/ 84723 w 98049"/>
                    <a:gd name="connsiteY10" fmla="*/ 65684 h 114232"/>
                    <a:gd name="connsiteX11" fmla="*/ 89482 w 98049"/>
                    <a:gd name="connsiteY11" fmla="*/ 73300 h 114232"/>
                    <a:gd name="connsiteX12" fmla="*/ 91386 w 98049"/>
                    <a:gd name="connsiteY12" fmla="*/ 84723 h 114232"/>
                    <a:gd name="connsiteX13" fmla="*/ 93290 w 98049"/>
                    <a:gd name="connsiteY13" fmla="*/ 102809 h 114232"/>
                    <a:gd name="connsiteX14" fmla="*/ 98050 w 98049"/>
                    <a:gd name="connsiteY14" fmla="*/ 114233 h 114232"/>
                    <a:gd name="connsiteX15" fmla="*/ 76155 w 98049"/>
                    <a:gd name="connsiteY15" fmla="*/ 114233 h 114232"/>
                    <a:gd name="connsiteX16" fmla="*/ 73299 w 98049"/>
                    <a:gd name="connsiteY16" fmla="*/ 105665 h 114232"/>
                    <a:gd name="connsiteX17" fmla="*/ 73299 w 98049"/>
                    <a:gd name="connsiteY17" fmla="*/ 97098 h 114232"/>
                    <a:gd name="connsiteX18" fmla="*/ 72347 w 98049"/>
                    <a:gd name="connsiteY18" fmla="*/ 83771 h 114232"/>
                    <a:gd name="connsiteX19" fmla="*/ 68540 w 98049"/>
                    <a:gd name="connsiteY19" fmla="*/ 74251 h 114232"/>
                    <a:gd name="connsiteX20" fmla="*/ 61876 w 98049"/>
                    <a:gd name="connsiteY20" fmla="*/ 68540 h 114232"/>
                    <a:gd name="connsiteX21" fmla="*/ 50453 w 98049"/>
                    <a:gd name="connsiteY21" fmla="*/ 66636 h 114232"/>
                    <a:gd name="connsiteX22" fmla="*/ 20943 w 98049"/>
                    <a:gd name="connsiteY22" fmla="*/ 66636 h 114232"/>
                    <a:gd name="connsiteX23" fmla="*/ 20943 w 98049"/>
                    <a:gd name="connsiteY23" fmla="*/ 114233 h 114232"/>
                    <a:gd name="connsiteX24" fmla="*/ 952 w 98049"/>
                    <a:gd name="connsiteY24" fmla="*/ 114233 h 114232"/>
                    <a:gd name="connsiteX25" fmla="*/ 952 w 98049"/>
                    <a:gd name="connsiteY25" fmla="*/ 0 h 114232"/>
                    <a:gd name="connsiteX26" fmla="*/ 19991 w 98049"/>
                    <a:gd name="connsiteY26" fmla="*/ 53309 h 114232"/>
                    <a:gd name="connsiteX27" fmla="*/ 53309 w 98049"/>
                    <a:gd name="connsiteY27" fmla="*/ 53309 h 114232"/>
                    <a:gd name="connsiteX28" fmla="*/ 67588 w 98049"/>
                    <a:gd name="connsiteY28" fmla="*/ 48549 h 114232"/>
                    <a:gd name="connsiteX29" fmla="*/ 72347 w 98049"/>
                    <a:gd name="connsiteY29" fmla="*/ 34270 h 114232"/>
                    <a:gd name="connsiteX30" fmla="*/ 70444 w 98049"/>
                    <a:gd name="connsiteY30" fmla="*/ 25702 h 114232"/>
                    <a:gd name="connsiteX31" fmla="*/ 65684 w 98049"/>
                    <a:gd name="connsiteY31" fmla="*/ 19991 h 114232"/>
                    <a:gd name="connsiteX32" fmla="*/ 59020 w 98049"/>
                    <a:gd name="connsiteY32" fmla="*/ 17135 h 114232"/>
                    <a:gd name="connsiteX33" fmla="*/ 51405 w 98049"/>
                    <a:gd name="connsiteY33" fmla="*/ 16183 h 114232"/>
                    <a:gd name="connsiteX34" fmla="*/ 18087 w 98049"/>
                    <a:gd name="connsiteY34" fmla="*/ 16183 h 114232"/>
                    <a:gd name="connsiteX35" fmla="*/ 18087 w 98049"/>
                    <a:gd name="connsiteY35" fmla="*/ 53309 h 11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98049" h="114232">
                      <a:moveTo>
                        <a:pt x="0" y="0"/>
                      </a:moveTo>
                      <a:lnTo>
                        <a:pt x="55212" y="0"/>
                      </a:lnTo>
                      <a:cubicBezTo>
                        <a:pt x="67588" y="0"/>
                        <a:pt x="77107" y="2856"/>
                        <a:pt x="83771" y="8567"/>
                      </a:cubicBezTo>
                      <a:cubicBezTo>
                        <a:pt x="90434" y="14279"/>
                        <a:pt x="93290" y="21895"/>
                        <a:pt x="93290" y="31414"/>
                      </a:cubicBezTo>
                      <a:cubicBezTo>
                        <a:pt x="93290" y="37126"/>
                        <a:pt x="92338" y="41885"/>
                        <a:pt x="90434" y="44741"/>
                      </a:cubicBezTo>
                      <a:cubicBezTo>
                        <a:pt x="88530" y="48549"/>
                        <a:pt x="86626" y="51405"/>
                        <a:pt x="84723" y="53309"/>
                      </a:cubicBezTo>
                      <a:cubicBezTo>
                        <a:pt x="82819" y="55212"/>
                        <a:pt x="80915" y="57116"/>
                        <a:pt x="78059" y="58068"/>
                      </a:cubicBezTo>
                      <a:cubicBezTo>
                        <a:pt x="75203" y="59020"/>
                        <a:pt x="74251" y="59972"/>
                        <a:pt x="73299" y="59972"/>
                      </a:cubicBezTo>
                      <a:lnTo>
                        <a:pt x="73299" y="59972"/>
                      </a:lnTo>
                      <a:cubicBezTo>
                        <a:pt x="75203" y="59972"/>
                        <a:pt x="77107" y="60924"/>
                        <a:pt x="79011" y="61876"/>
                      </a:cubicBezTo>
                      <a:cubicBezTo>
                        <a:pt x="80915" y="62828"/>
                        <a:pt x="82819" y="63780"/>
                        <a:pt x="84723" y="65684"/>
                      </a:cubicBezTo>
                      <a:cubicBezTo>
                        <a:pt x="86626" y="67588"/>
                        <a:pt x="87578" y="70444"/>
                        <a:pt x="89482" y="73300"/>
                      </a:cubicBezTo>
                      <a:cubicBezTo>
                        <a:pt x="90434" y="76155"/>
                        <a:pt x="91386" y="79963"/>
                        <a:pt x="91386" y="84723"/>
                      </a:cubicBezTo>
                      <a:cubicBezTo>
                        <a:pt x="91386" y="91386"/>
                        <a:pt x="92338" y="98050"/>
                        <a:pt x="93290" y="102809"/>
                      </a:cubicBezTo>
                      <a:cubicBezTo>
                        <a:pt x="94242" y="108521"/>
                        <a:pt x="96146" y="112329"/>
                        <a:pt x="98050" y="114233"/>
                      </a:cubicBezTo>
                      <a:lnTo>
                        <a:pt x="76155" y="114233"/>
                      </a:lnTo>
                      <a:cubicBezTo>
                        <a:pt x="74251" y="111377"/>
                        <a:pt x="73299" y="108521"/>
                        <a:pt x="73299" y="105665"/>
                      </a:cubicBezTo>
                      <a:cubicBezTo>
                        <a:pt x="73299" y="102809"/>
                        <a:pt x="73299" y="99954"/>
                        <a:pt x="73299" y="97098"/>
                      </a:cubicBezTo>
                      <a:cubicBezTo>
                        <a:pt x="73299" y="91386"/>
                        <a:pt x="73299" y="87579"/>
                        <a:pt x="72347" y="83771"/>
                      </a:cubicBezTo>
                      <a:cubicBezTo>
                        <a:pt x="71396" y="79963"/>
                        <a:pt x="70444" y="77107"/>
                        <a:pt x="68540" y="74251"/>
                      </a:cubicBezTo>
                      <a:cubicBezTo>
                        <a:pt x="66636" y="71396"/>
                        <a:pt x="64732" y="69492"/>
                        <a:pt x="61876" y="68540"/>
                      </a:cubicBezTo>
                      <a:cubicBezTo>
                        <a:pt x="59020" y="67588"/>
                        <a:pt x="55212" y="66636"/>
                        <a:pt x="50453" y="66636"/>
                      </a:cubicBezTo>
                      <a:lnTo>
                        <a:pt x="20943" y="66636"/>
                      </a:lnTo>
                      <a:lnTo>
                        <a:pt x="20943" y="114233"/>
                      </a:lnTo>
                      <a:lnTo>
                        <a:pt x="952" y="114233"/>
                      </a:lnTo>
                      <a:lnTo>
                        <a:pt x="952" y="0"/>
                      </a:lnTo>
                      <a:close/>
                      <a:moveTo>
                        <a:pt x="19991" y="53309"/>
                      </a:moveTo>
                      <a:lnTo>
                        <a:pt x="53309" y="53309"/>
                      </a:lnTo>
                      <a:cubicBezTo>
                        <a:pt x="59972" y="53309"/>
                        <a:pt x="64732" y="51405"/>
                        <a:pt x="67588" y="48549"/>
                      </a:cubicBezTo>
                      <a:cubicBezTo>
                        <a:pt x="71396" y="45693"/>
                        <a:pt x="72347" y="40933"/>
                        <a:pt x="72347" y="34270"/>
                      </a:cubicBezTo>
                      <a:cubicBezTo>
                        <a:pt x="72347" y="30462"/>
                        <a:pt x="71396" y="27606"/>
                        <a:pt x="70444" y="25702"/>
                      </a:cubicBezTo>
                      <a:cubicBezTo>
                        <a:pt x="69492" y="23799"/>
                        <a:pt x="67588" y="21895"/>
                        <a:pt x="65684" y="19991"/>
                      </a:cubicBezTo>
                      <a:cubicBezTo>
                        <a:pt x="63780" y="19039"/>
                        <a:pt x="61876" y="18087"/>
                        <a:pt x="59020" y="17135"/>
                      </a:cubicBezTo>
                      <a:cubicBezTo>
                        <a:pt x="56164" y="17135"/>
                        <a:pt x="54261" y="16183"/>
                        <a:pt x="51405" y="16183"/>
                      </a:cubicBezTo>
                      <a:lnTo>
                        <a:pt x="18087" y="16183"/>
                      </a:lnTo>
                      <a:lnTo>
                        <a:pt x="18087" y="53309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5" name="Forma libre 84">
                  <a:extLst>
                    <a:ext uri="{FF2B5EF4-FFF2-40B4-BE49-F238E27FC236}">
                      <a16:creationId xmlns:a16="http://schemas.microsoft.com/office/drawing/2014/main" id="{1FCAFF94-9A54-F6E0-833D-148C99F46B42}"/>
                    </a:ext>
                  </a:extLst>
                </p:cNvPr>
                <p:cNvSpPr/>
                <p:nvPr/>
              </p:nvSpPr>
              <p:spPr>
                <a:xfrm>
                  <a:off x="3221542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6" name="Forma libre 85">
                  <a:extLst>
                    <a:ext uri="{FF2B5EF4-FFF2-40B4-BE49-F238E27FC236}">
                      <a16:creationId xmlns:a16="http://schemas.microsoft.com/office/drawing/2014/main" id="{DA66DF8E-AFA8-B51C-CC6D-ECED2FC9FFF1}"/>
                    </a:ext>
                  </a:extLst>
                </p:cNvPr>
                <p:cNvSpPr/>
                <p:nvPr/>
              </p:nvSpPr>
              <p:spPr>
                <a:xfrm>
                  <a:off x="3301505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70444 h 115184"/>
                    <a:gd name="connsiteX10" fmla="*/ 71396 w 109473"/>
                    <a:gd name="connsiteY10" fmla="*/ 70444 h 115184"/>
                    <a:gd name="connsiteX11" fmla="*/ 54261 w 109473"/>
                    <a:gd name="connsiteY11" fmla="*/ 20943 h 115184"/>
                    <a:gd name="connsiteX12" fmla="*/ 54261 w 109473"/>
                    <a:gd name="connsiteY12" fmla="*/ 20943 h 115184"/>
                    <a:gd name="connsiteX13" fmla="*/ 36174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7" name="Forma libre 86">
                  <a:extLst>
                    <a:ext uri="{FF2B5EF4-FFF2-40B4-BE49-F238E27FC236}">
                      <a16:creationId xmlns:a16="http://schemas.microsoft.com/office/drawing/2014/main" id="{E4CEC22A-69B7-66A0-E1B3-03845B308B5F}"/>
                    </a:ext>
                  </a:extLst>
                </p:cNvPr>
                <p:cNvSpPr/>
                <p:nvPr/>
              </p:nvSpPr>
              <p:spPr>
                <a:xfrm>
                  <a:off x="3421450" y="4104087"/>
                  <a:ext cx="119944" cy="115184"/>
                </a:xfrm>
                <a:custGeom>
                  <a:avLst/>
                  <a:gdLst>
                    <a:gd name="connsiteX0" fmla="*/ 0 w 119944"/>
                    <a:gd name="connsiteY0" fmla="*/ 0 h 115184"/>
                    <a:gd name="connsiteX1" fmla="*/ 28558 w 119944"/>
                    <a:gd name="connsiteY1" fmla="*/ 0 h 115184"/>
                    <a:gd name="connsiteX2" fmla="*/ 59972 w 119944"/>
                    <a:gd name="connsiteY2" fmla="*/ 90434 h 115184"/>
                    <a:gd name="connsiteX3" fmla="*/ 59972 w 119944"/>
                    <a:gd name="connsiteY3" fmla="*/ 90434 h 115184"/>
                    <a:gd name="connsiteX4" fmla="*/ 91386 w 119944"/>
                    <a:gd name="connsiteY4" fmla="*/ 0 h 115184"/>
                    <a:gd name="connsiteX5" fmla="*/ 119945 w 119944"/>
                    <a:gd name="connsiteY5" fmla="*/ 0 h 115184"/>
                    <a:gd name="connsiteX6" fmla="*/ 119945 w 119944"/>
                    <a:gd name="connsiteY6" fmla="*/ 115185 h 115184"/>
                    <a:gd name="connsiteX7" fmla="*/ 100906 w 119944"/>
                    <a:gd name="connsiteY7" fmla="*/ 115185 h 115184"/>
                    <a:gd name="connsiteX8" fmla="*/ 100906 w 119944"/>
                    <a:gd name="connsiteY8" fmla="*/ 25702 h 115184"/>
                    <a:gd name="connsiteX9" fmla="*/ 100906 w 119944"/>
                    <a:gd name="connsiteY9" fmla="*/ 25702 h 115184"/>
                    <a:gd name="connsiteX10" fmla="*/ 68540 w 119944"/>
                    <a:gd name="connsiteY10" fmla="*/ 115185 h 115184"/>
                    <a:gd name="connsiteX11" fmla="*/ 51405 w 119944"/>
                    <a:gd name="connsiteY11" fmla="*/ 115185 h 115184"/>
                    <a:gd name="connsiteX12" fmla="*/ 19039 w 119944"/>
                    <a:gd name="connsiteY12" fmla="*/ 25702 h 115184"/>
                    <a:gd name="connsiteX13" fmla="*/ 19039 w 119944"/>
                    <a:gd name="connsiteY13" fmla="*/ 25702 h 115184"/>
                    <a:gd name="connsiteX14" fmla="*/ 19039 w 119944"/>
                    <a:gd name="connsiteY14" fmla="*/ 115185 h 115184"/>
                    <a:gd name="connsiteX15" fmla="*/ 0 w 119944"/>
                    <a:gd name="connsiteY15" fmla="*/ 115185 h 115184"/>
                    <a:gd name="connsiteX16" fmla="*/ 0 w 119944"/>
                    <a:gd name="connsiteY1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9944" h="115184">
                      <a:moveTo>
                        <a:pt x="0" y="0"/>
                      </a:moveTo>
                      <a:lnTo>
                        <a:pt x="28558" y="0"/>
                      </a:lnTo>
                      <a:lnTo>
                        <a:pt x="59972" y="90434"/>
                      </a:lnTo>
                      <a:lnTo>
                        <a:pt x="59972" y="90434"/>
                      </a:lnTo>
                      <a:lnTo>
                        <a:pt x="91386" y="0"/>
                      </a:lnTo>
                      <a:lnTo>
                        <a:pt x="119945" y="0"/>
                      </a:lnTo>
                      <a:lnTo>
                        <a:pt x="119945" y="115185"/>
                      </a:lnTo>
                      <a:lnTo>
                        <a:pt x="100906" y="115185"/>
                      </a:lnTo>
                      <a:lnTo>
                        <a:pt x="100906" y="25702"/>
                      </a:lnTo>
                      <a:lnTo>
                        <a:pt x="100906" y="25702"/>
                      </a:lnTo>
                      <a:lnTo>
                        <a:pt x="68540" y="115185"/>
                      </a:lnTo>
                      <a:lnTo>
                        <a:pt x="51405" y="115185"/>
                      </a:lnTo>
                      <a:lnTo>
                        <a:pt x="19039" y="25702"/>
                      </a:lnTo>
                      <a:lnTo>
                        <a:pt x="19039" y="2570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8" name="Forma libre 87">
                  <a:extLst>
                    <a:ext uri="{FF2B5EF4-FFF2-40B4-BE49-F238E27FC236}">
                      <a16:creationId xmlns:a16="http://schemas.microsoft.com/office/drawing/2014/main" id="{F8E4A226-25F6-4F11-D1E9-D4FC93D95AA2}"/>
                    </a:ext>
                  </a:extLst>
                </p:cNvPr>
                <p:cNvSpPr/>
                <p:nvPr/>
              </p:nvSpPr>
              <p:spPr>
                <a:xfrm>
                  <a:off x="3564241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9" name="Forma libre 88">
                  <a:extLst>
                    <a:ext uri="{FF2B5EF4-FFF2-40B4-BE49-F238E27FC236}">
                      <a16:creationId xmlns:a16="http://schemas.microsoft.com/office/drawing/2014/main" id="{8DB05DB4-C2A1-7BAB-CE0E-3E55806268E1}"/>
                    </a:ext>
                  </a:extLst>
                </p:cNvPr>
                <p:cNvSpPr/>
                <p:nvPr/>
              </p:nvSpPr>
              <p:spPr>
                <a:xfrm>
                  <a:off x="3666098" y="4104087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2 w 93290"/>
                    <a:gd name="connsiteY2" fmla="*/ 84723 h 115184"/>
                    <a:gd name="connsiteX3" fmla="*/ 74252 w 93290"/>
                    <a:gd name="connsiteY3" fmla="*/ 84723 h 115184"/>
                    <a:gd name="connsiteX4" fmla="*/ 74252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2" y="84723"/>
                      </a:lnTo>
                      <a:lnTo>
                        <a:pt x="74252" y="84723"/>
                      </a:lnTo>
                      <a:lnTo>
                        <a:pt x="74252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0" name="Forma libre 89">
                  <a:extLst>
                    <a:ext uri="{FF2B5EF4-FFF2-40B4-BE49-F238E27FC236}">
                      <a16:creationId xmlns:a16="http://schemas.microsoft.com/office/drawing/2014/main" id="{232C061A-5555-4423-0670-DD06C316DB2D}"/>
                    </a:ext>
                  </a:extLst>
                </p:cNvPr>
                <p:cNvSpPr/>
                <p:nvPr/>
              </p:nvSpPr>
              <p:spPr>
                <a:xfrm>
                  <a:off x="3773668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1" name="Forma libre 90">
                  <a:extLst>
                    <a:ext uri="{FF2B5EF4-FFF2-40B4-BE49-F238E27FC236}">
                      <a16:creationId xmlns:a16="http://schemas.microsoft.com/office/drawing/2014/main" id="{10B9749E-B5AB-3A75-8D7E-3AC0F64C45E7}"/>
                    </a:ext>
                  </a:extLst>
                </p:cNvPr>
                <p:cNvSpPr/>
                <p:nvPr/>
              </p:nvSpPr>
              <p:spPr>
                <a:xfrm>
                  <a:off x="3875525" y="4102183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2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9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2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2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9 w 108521"/>
                    <a:gd name="connsiteY28" fmla="*/ 76155 h 121848"/>
                    <a:gd name="connsiteX29" fmla="*/ 89483 w 108521"/>
                    <a:gd name="connsiteY29" fmla="*/ 59972 h 121848"/>
                    <a:gd name="connsiteX30" fmla="*/ 87579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6"/>
                        <a:pt x="89483" y="12375"/>
                        <a:pt x="94242" y="18087"/>
                      </a:cubicBezTo>
                      <a:cubicBezTo>
                        <a:pt x="99002" y="23799"/>
                        <a:pt x="102810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2"/>
                      </a:cubicBezTo>
                      <a:cubicBezTo>
                        <a:pt x="89483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9"/>
                        <a:pt x="54261" y="121849"/>
                      </a:cubicBezTo>
                      <a:cubicBezTo>
                        <a:pt x="45693" y="121849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2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8"/>
                        <a:pt x="31414" y="4760"/>
                      </a:cubicBezTo>
                      <a:cubicBezTo>
                        <a:pt x="38078" y="952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1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10"/>
                        <a:pt x="47597" y="103762"/>
                        <a:pt x="54261" y="103762"/>
                      </a:cubicBezTo>
                      <a:cubicBezTo>
                        <a:pt x="59972" y="103762"/>
                        <a:pt x="65684" y="102810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9" y="76155"/>
                      </a:cubicBezTo>
                      <a:cubicBezTo>
                        <a:pt x="88531" y="70444"/>
                        <a:pt x="89483" y="65684"/>
                        <a:pt x="89483" y="59972"/>
                      </a:cubicBezTo>
                      <a:cubicBezTo>
                        <a:pt x="89483" y="54261"/>
                        <a:pt x="88531" y="49501"/>
                        <a:pt x="87579" y="43789"/>
                      </a:cubicBezTo>
                      <a:cubicBezTo>
                        <a:pt x="86627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2" y="21895"/>
                        <a:pt x="70444" y="19991"/>
                      </a:cubicBezTo>
                      <a:cubicBezTo>
                        <a:pt x="65684" y="17135"/>
                        <a:pt x="59972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2" name="Forma libre 91">
                  <a:extLst>
                    <a:ext uri="{FF2B5EF4-FFF2-40B4-BE49-F238E27FC236}">
                      <a16:creationId xmlns:a16="http://schemas.microsoft.com/office/drawing/2014/main" id="{D9D9F923-8E84-0EB4-64AA-C589574347F8}"/>
                    </a:ext>
                  </a:extLst>
                </p:cNvPr>
                <p:cNvSpPr/>
                <p:nvPr/>
              </p:nvSpPr>
              <p:spPr>
                <a:xfrm>
                  <a:off x="4048778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2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2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3290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2" y="99954"/>
                      </a:lnTo>
                      <a:cubicBezTo>
                        <a:pt x="47597" y="99954"/>
                        <a:pt x="54261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300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300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1" y="19039"/>
                        <a:pt x="47597" y="18087"/>
                        <a:pt x="39982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3" name="Forma libre 92">
                  <a:extLst>
                    <a:ext uri="{FF2B5EF4-FFF2-40B4-BE49-F238E27FC236}">
                      <a16:creationId xmlns:a16="http://schemas.microsoft.com/office/drawing/2014/main" id="{903B1B94-C05B-BB89-9886-2C75DE4BE7CE}"/>
                    </a:ext>
                  </a:extLst>
                </p:cNvPr>
                <p:cNvSpPr/>
                <p:nvPr/>
              </p:nvSpPr>
              <p:spPr>
                <a:xfrm>
                  <a:off x="4163963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4" name="Forma libre 93">
                  <a:extLst>
                    <a:ext uri="{FF2B5EF4-FFF2-40B4-BE49-F238E27FC236}">
                      <a16:creationId xmlns:a16="http://schemas.microsoft.com/office/drawing/2014/main" id="{AE9740F0-3204-091C-123A-CE85B3AACCA7}"/>
                    </a:ext>
                  </a:extLst>
                </p:cNvPr>
                <p:cNvSpPr/>
                <p:nvPr/>
              </p:nvSpPr>
              <p:spPr>
                <a:xfrm>
                  <a:off x="4303898" y="4100279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8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299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6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7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7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8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299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1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0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19991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0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6"/>
                        <a:pt x="48549" y="120896"/>
                      </a:cubicBezTo>
                      <a:cubicBezTo>
                        <a:pt x="41886" y="120896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5" name="Forma libre 94">
                  <a:extLst>
                    <a:ext uri="{FF2B5EF4-FFF2-40B4-BE49-F238E27FC236}">
                      <a16:creationId xmlns:a16="http://schemas.microsoft.com/office/drawing/2014/main" id="{C77578C2-4CEA-81FB-ED9A-41C3C53A3347}"/>
                    </a:ext>
                  </a:extLst>
                </p:cNvPr>
                <p:cNvSpPr/>
                <p:nvPr/>
              </p:nvSpPr>
              <p:spPr>
                <a:xfrm>
                  <a:off x="4405756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5222 w 109473"/>
                    <a:gd name="connsiteY9" fmla="*/ 70444 h 115184"/>
                    <a:gd name="connsiteX10" fmla="*/ 70444 w 109473"/>
                    <a:gd name="connsiteY10" fmla="*/ 70444 h 115184"/>
                    <a:gd name="connsiteX11" fmla="*/ 53309 w 109473"/>
                    <a:gd name="connsiteY11" fmla="*/ 20943 h 115184"/>
                    <a:gd name="connsiteX12" fmla="*/ 52357 w 109473"/>
                    <a:gd name="connsiteY12" fmla="*/ 20943 h 115184"/>
                    <a:gd name="connsiteX13" fmla="*/ 35222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5222" y="70444"/>
                      </a:moveTo>
                      <a:lnTo>
                        <a:pt x="70444" y="70444"/>
                      </a:lnTo>
                      <a:lnTo>
                        <a:pt x="53309" y="20943"/>
                      </a:lnTo>
                      <a:lnTo>
                        <a:pt x="52357" y="20943"/>
                      </a:lnTo>
                      <a:lnTo>
                        <a:pt x="35222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6" name="Forma libre 95">
                  <a:extLst>
                    <a:ext uri="{FF2B5EF4-FFF2-40B4-BE49-F238E27FC236}">
                      <a16:creationId xmlns:a16="http://schemas.microsoft.com/office/drawing/2014/main" id="{A4854E47-DF6F-8207-86CA-3231786EB478}"/>
                    </a:ext>
                  </a:extLst>
                </p:cNvPr>
                <p:cNvSpPr/>
                <p:nvPr/>
              </p:nvSpPr>
              <p:spPr>
                <a:xfrm>
                  <a:off x="4524748" y="4104087"/>
                  <a:ext cx="79010" cy="115184"/>
                </a:xfrm>
                <a:custGeom>
                  <a:avLst/>
                  <a:gdLst>
                    <a:gd name="connsiteX0" fmla="*/ 0 w 79010"/>
                    <a:gd name="connsiteY0" fmla="*/ 0 h 115184"/>
                    <a:gd name="connsiteX1" fmla="*/ 19991 w 79010"/>
                    <a:gd name="connsiteY1" fmla="*/ 0 h 115184"/>
                    <a:gd name="connsiteX2" fmla="*/ 19991 w 79010"/>
                    <a:gd name="connsiteY2" fmla="*/ 98050 h 115184"/>
                    <a:gd name="connsiteX3" fmla="*/ 79011 w 79010"/>
                    <a:gd name="connsiteY3" fmla="*/ 98050 h 115184"/>
                    <a:gd name="connsiteX4" fmla="*/ 79011 w 79010"/>
                    <a:gd name="connsiteY4" fmla="*/ 115185 h 115184"/>
                    <a:gd name="connsiteX5" fmla="*/ 0 w 79010"/>
                    <a:gd name="connsiteY5" fmla="*/ 115185 h 115184"/>
                    <a:gd name="connsiteX6" fmla="*/ 0 w 79010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7" name="Forma libre 96">
                  <a:extLst>
                    <a:ext uri="{FF2B5EF4-FFF2-40B4-BE49-F238E27FC236}">
                      <a16:creationId xmlns:a16="http://schemas.microsoft.com/office/drawing/2014/main" id="{2F684894-C40F-9D42-B2ED-30AD97885730}"/>
                    </a:ext>
                  </a:extLst>
                </p:cNvPr>
                <p:cNvSpPr/>
                <p:nvPr/>
              </p:nvSpPr>
              <p:spPr>
                <a:xfrm>
                  <a:off x="4616135" y="4104087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1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1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0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1"/>
                      </a:lnTo>
                      <a:cubicBezTo>
                        <a:pt x="95194" y="81867"/>
                        <a:pt x="94242" y="88530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0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8" name="Forma libre 97">
                  <a:extLst>
                    <a:ext uri="{FF2B5EF4-FFF2-40B4-BE49-F238E27FC236}">
                      <a16:creationId xmlns:a16="http://schemas.microsoft.com/office/drawing/2014/main" id="{2B118E4C-150E-4459-4DE7-BC1A0EB7F8C8}"/>
                    </a:ext>
                  </a:extLst>
                </p:cNvPr>
                <p:cNvSpPr/>
                <p:nvPr/>
              </p:nvSpPr>
              <p:spPr>
                <a:xfrm>
                  <a:off x="4735127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1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1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1" y="99954"/>
                      </a:lnTo>
                      <a:cubicBezTo>
                        <a:pt x="47597" y="99954"/>
                        <a:pt x="54260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299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299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0" y="19039"/>
                        <a:pt x="47597" y="18087"/>
                        <a:pt x="39981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53" name="Gráfico 234">
              <a:extLst>
                <a:ext uri="{FF2B5EF4-FFF2-40B4-BE49-F238E27FC236}">
                  <a16:creationId xmlns:a16="http://schemas.microsoft.com/office/drawing/2014/main" id="{34D62A1D-79C9-4157-71D3-07C5687B655F}"/>
                </a:ext>
              </a:extLst>
            </p:cNvPr>
            <p:cNvGrpSpPr/>
            <p:nvPr/>
          </p:nvGrpSpPr>
          <p:grpSpPr>
            <a:xfrm>
              <a:off x="1140894" y="2455327"/>
              <a:ext cx="4762263" cy="1323196"/>
              <a:chOff x="1140894" y="2455327"/>
              <a:chExt cx="4762263" cy="1323196"/>
            </a:xfrm>
            <a:solidFill>
              <a:srgbClr val="2F2E7C"/>
            </a:solidFill>
          </p:grpSpPr>
          <p:sp>
            <p:nvSpPr>
              <p:cNvPr id="54" name="Forma libre 53">
                <a:extLst>
                  <a:ext uri="{FF2B5EF4-FFF2-40B4-BE49-F238E27FC236}">
                    <a16:creationId xmlns:a16="http://schemas.microsoft.com/office/drawing/2014/main" id="{EF4D3B76-3FBE-50CD-8B28-94C93B328323}"/>
                  </a:ext>
                </a:extLst>
              </p:cNvPr>
              <p:cNvSpPr/>
              <p:nvPr/>
            </p:nvSpPr>
            <p:spPr>
              <a:xfrm>
                <a:off x="2407634" y="2712351"/>
                <a:ext cx="3495523" cy="754888"/>
              </a:xfrm>
              <a:custGeom>
                <a:avLst/>
                <a:gdLst>
                  <a:gd name="connsiteX0" fmla="*/ 3495524 w 3495523"/>
                  <a:gd name="connsiteY0" fmla="*/ 0 h 754888"/>
                  <a:gd name="connsiteX1" fmla="*/ 22847 w 3495523"/>
                  <a:gd name="connsiteY1" fmla="*/ 0 h 754888"/>
                  <a:gd name="connsiteX2" fmla="*/ 33318 w 3495523"/>
                  <a:gd name="connsiteY2" fmla="*/ 48549 h 754888"/>
                  <a:gd name="connsiteX3" fmla="*/ 43789 w 3495523"/>
                  <a:gd name="connsiteY3" fmla="*/ 80915 h 754888"/>
                  <a:gd name="connsiteX4" fmla="*/ 59020 w 3495523"/>
                  <a:gd name="connsiteY4" fmla="*/ 79963 h 754888"/>
                  <a:gd name="connsiteX5" fmla="*/ 78059 w 3495523"/>
                  <a:gd name="connsiteY5" fmla="*/ 83771 h 754888"/>
                  <a:gd name="connsiteX6" fmla="*/ 94242 w 3495523"/>
                  <a:gd name="connsiteY6" fmla="*/ 121848 h 754888"/>
                  <a:gd name="connsiteX7" fmla="*/ 70444 w 3495523"/>
                  <a:gd name="connsiteY7" fmla="*/ 191340 h 754888"/>
                  <a:gd name="connsiteX8" fmla="*/ 53309 w 3495523"/>
                  <a:gd name="connsiteY8" fmla="*/ 216090 h 754888"/>
                  <a:gd name="connsiteX9" fmla="*/ 77107 w 3495523"/>
                  <a:gd name="connsiteY9" fmla="*/ 257024 h 754888"/>
                  <a:gd name="connsiteX10" fmla="*/ 99002 w 3495523"/>
                  <a:gd name="connsiteY10" fmla="*/ 254168 h 754888"/>
                  <a:gd name="connsiteX11" fmla="*/ 137079 w 3495523"/>
                  <a:gd name="connsiteY11" fmla="*/ 313188 h 754888"/>
                  <a:gd name="connsiteX12" fmla="*/ 123752 w 3495523"/>
                  <a:gd name="connsiteY12" fmla="*/ 368401 h 754888"/>
                  <a:gd name="connsiteX13" fmla="*/ 3495524 w 3495523"/>
                  <a:gd name="connsiteY13" fmla="*/ 368401 h 754888"/>
                  <a:gd name="connsiteX14" fmla="*/ 3495524 w 3495523"/>
                  <a:gd name="connsiteY14" fmla="*/ 0 h 754888"/>
                  <a:gd name="connsiteX15" fmla="*/ 1089971 w 3495523"/>
                  <a:gd name="connsiteY15" fmla="*/ 294149 h 754888"/>
                  <a:gd name="connsiteX16" fmla="*/ 990018 w 3495523"/>
                  <a:gd name="connsiteY16" fmla="*/ 192292 h 754888"/>
                  <a:gd name="connsiteX17" fmla="*/ 1089971 w 3495523"/>
                  <a:gd name="connsiteY17" fmla="*/ 91386 h 754888"/>
                  <a:gd name="connsiteX18" fmla="*/ 1189925 w 3495523"/>
                  <a:gd name="connsiteY18" fmla="*/ 192292 h 754888"/>
                  <a:gd name="connsiteX19" fmla="*/ 1089971 w 3495523"/>
                  <a:gd name="connsiteY19" fmla="*/ 294149 h 754888"/>
                  <a:gd name="connsiteX20" fmla="*/ 706340 w 3495523"/>
                  <a:gd name="connsiteY20" fmla="*/ 257976 h 754888"/>
                  <a:gd name="connsiteX21" fmla="*/ 734898 w 3495523"/>
                  <a:gd name="connsiteY21" fmla="*/ 237033 h 754888"/>
                  <a:gd name="connsiteX22" fmla="*/ 653031 w 3495523"/>
                  <a:gd name="connsiteY22" fmla="*/ 147551 h 754888"/>
                  <a:gd name="connsiteX23" fmla="*/ 726330 w 3495523"/>
                  <a:gd name="connsiteY23" fmla="*/ 92338 h 754888"/>
                  <a:gd name="connsiteX24" fmla="*/ 775831 w 3495523"/>
                  <a:gd name="connsiteY24" fmla="*/ 101858 h 754888"/>
                  <a:gd name="connsiteX25" fmla="*/ 765360 w 3495523"/>
                  <a:gd name="connsiteY25" fmla="*/ 136127 h 754888"/>
                  <a:gd name="connsiteX26" fmla="*/ 721570 w 3495523"/>
                  <a:gd name="connsiteY26" fmla="*/ 125656 h 754888"/>
                  <a:gd name="connsiteX27" fmla="*/ 698724 w 3495523"/>
                  <a:gd name="connsiteY27" fmla="*/ 139935 h 754888"/>
                  <a:gd name="connsiteX28" fmla="*/ 728234 w 3495523"/>
                  <a:gd name="connsiteY28" fmla="*/ 169445 h 754888"/>
                  <a:gd name="connsiteX29" fmla="*/ 784399 w 3495523"/>
                  <a:gd name="connsiteY29" fmla="*/ 234177 h 754888"/>
                  <a:gd name="connsiteX30" fmla="*/ 706340 w 3495523"/>
                  <a:gd name="connsiteY30" fmla="*/ 294149 h 754888"/>
                  <a:gd name="connsiteX31" fmla="*/ 648271 w 3495523"/>
                  <a:gd name="connsiteY31" fmla="*/ 275111 h 754888"/>
                  <a:gd name="connsiteX32" fmla="*/ 648271 w 3495523"/>
                  <a:gd name="connsiteY32" fmla="*/ 274159 h 754888"/>
                  <a:gd name="connsiteX33" fmla="*/ 652079 w 3495523"/>
                  <a:gd name="connsiteY33" fmla="*/ 237985 h 754888"/>
                  <a:gd name="connsiteX34" fmla="*/ 706340 w 3495523"/>
                  <a:gd name="connsiteY34" fmla="*/ 257976 h 754888"/>
                  <a:gd name="connsiteX35" fmla="*/ 2815839 w 3495523"/>
                  <a:gd name="connsiteY35" fmla="*/ 92338 h 754888"/>
                  <a:gd name="connsiteX36" fmla="*/ 2815839 w 3495523"/>
                  <a:gd name="connsiteY36" fmla="*/ 92338 h 754888"/>
                  <a:gd name="connsiteX37" fmla="*/ 2808223 w 3495523"/>
                  <a:gd name="connsiteY37" fmla="*/ 121848 h 754888"/>
                  <a:gd name="connsiteX38" fmla="*/ 2791088 w 3495523"/>
                  <a:gd name="connsiteY38" fmla="*/ 132320 h 754888"/>
                  <a:gd name="connsiteX39" fmla="*/ 2755867 w 3495523"/>
                  <a:gd name="connsiteY39" fmla="*/ 132320 h 754888"/>
                  <a:gd name="connsiteX40" fmla="*/ 2755867 w 3495523"/>
                  <a:gd name="connsiteY40" fmla="*/ 254168 h 754888"/>
                  <a:gd name="connsiteX41" fmla="*/ 2764434 w 3495523"/>
                  <a:gd name="connsiteY41" fmla="*/ 291294 h 754888"/>
                  <a:gd name="connsiteX42" fmla="*/ 2702558 w 3495523"/>
                  <a:gd name="connsiteY42" fmla="*/ 291294 h 754888"/>
                  <a:gd name="connsiteX43" fmla="*/ 2710173 w 3495523"/>
                  <a:gd name="connsiteY43" fmla="*/ 254168 h 754888"/>
                  <a:gd name="connsiteX44" fmla="*/ 2710173 w 3495523"/>
                  <a:gd name="connsiteY44" fmla="*/ 132320 h 754888"/>
                  <a:gd name="connsiteX45" fmla="*/ 2684471 w 3495523"/>
                  <a:gd name="connsiteY45" fmla="*/ 132320 h 754888"/>
                  <a:gd name="connsiteX46" fmla="*/ 2651153 w 3495523"/>
                  <a:gd name="connsiteY46" fmla="*/ 137079 h 754888"/>
                  <a:gd name="connsiteX47" fmla="*/ 2663528 w 3495523"/>
                  <a:gd name="connsiteY47" fmla="*/ 100906 h 754888"/>
                  <a:gd name="connsiteX48" fmla="*/ 2678759 w 3495523"/>
                  <a:gd name="connsiteY48" fmla="*/ 94242 h 754888"/>
                  <a:gd name="connsiteX49" fmla="*/ 2792992 w 3495523"/>
                  <a:gd name="connsiteY49" fmla="*/ 94242 h 754888"/>
                  <a:gd name="connsiteX50" fmla="*/ 2815839 w 3495523"/>
                  <a:gd name="connsiteY50" fmla="*/ 92338 h 754888"/>
                  <a:gd name="connsiteX51" fmla="*/ 3011938 w 3495523"/>
                  <a:gd name="connsiteY51" fmla="*/ 131368 h 754888"/>
                  <a:gd name="connsiteX52" fmla="*/ 3029073 w 3495523"/>
                  <a:gd name="connsiteY52" fmla="*/ 93290 h 754888"/>
                  <a:gd name="connsiteX53" fmla="*/ 3046208 w 3495523"/>
                  <a:gd name="connsiteY53" fmla="*/ 94242 h 754888"/>
                  <a:gd name="connsiteX54" fmla="*/ 3052872 w 3495523"/>
                  <a:gd name="connsiteY54" fmla="*/ 94242 h 754888"/>
                  <a:gd name="connsiteX55" fmla="*/ 3117604 w 3495523"/>
                  <a:gd name="connsiteY55" fmla="*/ 94242 h 754888"/>
                  <a:gd name="connsiteX56" fmla="*/ 3178528 w 3495523"/>
                  <a:gd name="connsiteY56" fmla="*/ 290342 h 754888"/>
                  <a:gd name="connsiteX57" fmla="*/ 3126171 w 3495523"/>
                  <a:gd name="connsiteY57" fmla="*/ 290342 h 754888"/>
                  <a:gd name="connsiteX58" fmla="*/ 3127123 w 3495523"/>
                  <a:gd name="connsiteY58" fmla="*/ 236081 h 754888"/>
                  <a:gd name="connsiteX59" fmla="*/ 3086190 w 3495523"/>
                  <a:gd name="connsiteY59" fmla="*/ 256072 h 754888"/>
                  <a:gd name="connsiteX60" fmla="*/ 3043352 w 3495523"/>
                  <a:gd name="connsiteY60" fmla="*/ 234177 h 754888"/>
                  <a:gd name="connsiteX61" fmla="*/ 3041449 w 3495523"/>
                  <a:gd name="connsiteY61" fmla="*/ 290342 h 754888"/>
                  <a:gd name="connsiteX62" fmla="*/ 2992900 w 3495523"/>
                  <a:gd name="connsiteY62" fmla="*/ 290342 h 754888"/>
                  <a:gd name="connsiteX63" fmla="*/ 2992900 w 3495523"/>
                  <a:gd name="connsiteY63" fmla="*/ 285582 h 754888"/>
                  <a:gd name="connsiteX64" fmla="*/ 3057631 w 3495523"/>
                  <a:gd name="connsiteY64" fmla="*/ 124704 h 754888"/>
                  <a:gd name="connsiteX65" fmla="*/ 3052872 w 3495523"/>
                  <a:gd name="connsiteY65" fmla="*/ 124704 h 754888"/>
                  <a:gd name="connsiteX66" fmla="*/ 3011938 w 3495523"/>
                  <a:gd name="connsiteY66" fmla="*/ 131368 h 754888"/>
                  <a:gd name="connsiteX67" fmla="*/ 2196126 w 3495523"/>
                  <a:gd name="connsiteY67" fmla="*/ 131368 h 754888"/>
                  <a:gd name="connsiteX68" fmla="*/ 2213261 w 3495523"/>
                  <a:gd name="connsiteY68" fmla="*/ 93290 h 754888"/>
                  <a:gd name="connsiteX69" fmla="*/ 2230396 w 3495523"/>
                  <a:gd name="connsiteY69" fmla="*/ 94242 h 754888"/>
                  <a:gd name="connsiteX70" fmla="*/ 2237059 w 3495523"/>
                  <a:gd name="connsiteY70" fmla="*/ 94242 h 754888"/>
                  <a:gd name="connsiteX71" fmla="*/ 2301791 w 3495523"/>
                  <a:gd name="connsiteY71" fmla="*/ 94242 h 754888"/>
                  <a:gd name="connsiteX72" fmla="*/ 2362715 w 3495523"/>
                  <a:gd name="connsiteY72" fmla="*/ 290342 h 754888"/>
                  <a:gd name="connsiteX73" fmla="*/ 2311310 w 3495523"/>
                  <a:gd name="connsiteY73" fmla="*/ 290342 h 754888"/>
                  <a:gd name="connsiteX74" fmla="*/ 2312262 w 3495523"/>
                  <a:gd name="connsiteY74" fmla="*/ 236081 h 754888"/>
                  <a:gd name="connsiteX75" fmla="*/ 2271329 w 3495523"/>
                  <a:gd name="connsiteY75" fmla="*/ 256072 h 754888"/>
                  <a:gd name="connsiteX76" fmla="*/ 2228492 w 3495523"/>
                  <a:gd name="connsiteY76" fmla="*/ 234177 h 754888"/>
                  <a:gd name="connsiteX77" fmla="*/ 2226588 w 3495523"/>
                  <a:gd name="connsiteY77" fmla="*/ 290342 h 754888"/>
                  <a:gd name="connsiteX78" fmla="*/ 2177087 w 3495523"/>
                  <a:gd name="connsiteY78" fmla="*/ 290342 h 754888"/>
                  <a:gd name="connsiteX79" fmla="*/ 2177087 w 3495523"/>
                  <a:gd name="connsiteY79" fmla="*/ 285582 h 754888"/>
                  <a:gd name="connsiteX80" fmla="*/ 2241819 w 3495523"/>
                  <a:gd name="connsiteY80" fmla="*/ 124704 h 754888"/>
                  <a:gd name="connsiteX81" fmla="*/ 2237059 w 3495523"/>
                  <a:gd name="connsiteY81" fmla="*/ 124704 h 754888"/>
                  <a:gd name="connsiteX82" fmla="*/ 2196126 w 3495523"/>
                  <a:gd name="connsiteY82" fmla="*/ 131368 h 754888"/>
                  <a:gd name="connsiteX83" fmla="*/ 1442189 w 3495523"/>
                  <a:gd name="connsiteY83" fmla="*/ 131368 h 754888"/>
                  <a:gd name="connsiteX84" fmla="*/ 1459324 w 3495523"/>
                  <a:gd name="connsiteY84" fmla="*/ 93290 h 754888"/>
                  <a:gd name="connsiteX85" fmla="*/ 1476459 w 3495523"/>
                  <a:gd name="connsiteY85" fmla="*/ 94242 h 754888"/>
                  <a:gd name="connsiteX86" fmla="*/ 1483123 w 3495523"/>
                  <a:gd name="connsiteY86" fmla="*/ 94242 h 754888"/>
                  <a:gd name="connsiteX87" fmla="*/ 1548806 w 3495523"/>
                  <a:gd name="connsiteY87" fmla="*/ 94242 h 754888"/>
                  <a:gd name="connsiteX88" fmla="*/ 1609731 w 3495523"/>
                  <a:gd name="connsiteY88" fmla="*/ 290342 h 754888"/>
                  <a:gd name="connsiteX89" fmla="*/ 1558326 w 3495523"/>
                  <a:gd name="connsiteY89" fmla="*/ 290342 h 754888"/>
                  <a:gd name="connsiteX90" fmla="*/ 1559278 w 3495523"/>
                  <a:gd name="connsiteY90" fmla="*/ 236081 h 754888"/>
                  <a:gd name="connsiteX91" fmla="*/ 1518344 w 3495523"/>
                  <a:gd name="connsiteY91" fmla="*/ 256072 h 754888"/>
                  <a:gd name="connsiteX92" fmla="*/ 1475507 w 3495523"/>
                  <a:gd name="connsiteY92" fmla="*/ 234177 h 754888"/>
                  <a:gd name="connsiteX93" fmla="*/ 1473603 w 3495523"/>
                  <a:gd name="connsiteY93" fmla="*/ 290342 h 754888"/>
                  <a:gd name="connsiteX94" fmla="*/ 1424102 w 3495523"/>
                  <a:gd name="connsiteY94" fmla="*/ 290342 h 754888"/>
                  <a:gd name="connsiteX95" fmla="*/ 1424102 w 3495523"/>
                  <a:gd name="connsiteY95" fmla="*/ 285582 h 754888"/>
                  <a:gd name="connsiteX96" fmla="*/ 1488834 w 3495523"/>
                  <a:gd name="connsiteY96" fmla="*/ 124704 h 754888"/>
                  <a:gd name="connsiteX97" fmla="*/ 1484075 w 3495523"/>
                  <a:gd name="connsiteY97" fmla="*/ 124704 h 754888"/>
                  <a:gd name="connsiteX98" fmla="*/ 1442189 w 3495523"/>
                  <a:gd name="connsiteY98" fmla="*/ 131368 h 754888"/>
                  <a:gd name="connsiteX99" fmla="*/ 2020017 w 3495523"/>
                  <a:gd name="connsiteY99" fmla="*/ 131368 h 754888"/>
                  <a:gd name="connsiteX100" fmla="*/ 2037152 w 3495523"/>
                  <a:gd name="connsiteY100" fmla="*/ 93290 h 754888"/>
                  <a:gd name="connsiteX101" fmla="*/ 2054287 w 3495523"/>
                  <a:gd name="connsiteY101" fmla="*/ 94242 h 754888"/>
                  <a:gd name="connsiteX102" fmla="*/ 2060950 w 3495523"/>
                  <a:gd name="connsiteY102" fmla="*/ 94242 h 754888"/>
                  <a:gd name="connsiteX103" fmla="*/ 2108547 w 3495523"/>
                  <a:gd name="connsiteY103" fmla="*/ 94242 h 754888"/>
                  <a:gd name="connsiteX104" fmla="*/ 2103788 w 3495523"/>
                  <a:gd name="connsiteY104" fmla="*/ 97098 h 754888"/>
                  <a:gd name="connsiteX105" fmla="*/ 2097124 w 3495523"/>
                  <a:gd name="connsiteY105" fmla="*/ 134223 h 754888"/>
                  <a:gd name="connsiteX106" fmla="*/ 2097124 w 3495523"/>
                  <a:gd name="connsiteY106" fmla="*/ 140887 h 754888"/>
                  <a:gd name="connsiteX107" fmla="*/ 2097124 w 3495523"/>
                  <a:gd name="connsiteY107" fmla="*/ 254168 h 754888"/>
                  <a:gd name="connsiteX108" fmla="*/ 2136154 w 3495523"/>
                  <a:gd name="connsiteY108" fmla="*/ 254168 h 754888"/>
                  <a:gd name="connsiteX109" fmla="*/ 2163760 w 3495523"/>
                  <a:gd name="connsiteY109" fmla="*/ 245601 h 754888"/>
                  <a:gd name="connsiteX110" fmla="*/ 2158048 w 3495523"/>
                  <a:gd name="connsiteY110" fmla="*/ 279870 h 754888"/>
                  <a:gd name="connsiteX111" fmla="*/ 2142817 w 3495523"/>
                  <a:gd name="connsiteY111" fmla="*/ 290342 h 754888"/>
                  <a:gd name="connsiteX112" fmla="*/ 2070470 w 3495523"/>
                  <a:gd name="connsiteY112" fmla="*/ 288438 h 754888"/>
                  <a:gd name="connsiteX113" fmla="*/ 2043815 w 3495523"/>
                  <a:gd name="connsiteY113" fmla="*/ 289390 h 754888"/>
                  <a:gd name="connsiteX114" fmla="*/ 2051431 w 3495523"/>
                  <a:gd name="connsiteY114" fmla="*/ 258928 h 754888"/>
                  <a:gd name="connsiteX115" fmla="*/ 2051431 w 3495523"/>
                  <a:gd name="connsiteY115" fmla="*/ 139935 h 754888"/>
                  <a:gd name="connsiteX116" fmla="*/ 2051431 w 3495523"/>
                  <a:gd name="connsiteY116" fmla="*/ 135175 h 754888"/>
                  <a:gd name="connsiteX117" fmla="*/ 2051431 w 3495523"/>
                  <a:gd name="connsiteY117" fmla="*/ 125656 h 754888"/>
                  <a:gd name="connsiteX118" fmla="*/ 2020017 w 3495523"/>
                  <a:gd name="connsiteY118" fmla="*/ 131368 h 754888"/>
                  <a:gd name="connsiteX119" fmla="*/ 1613538 w 3495523"/>
                  <a:gd name="connsiteY119" fmla="*/ 131368 h 754888"/>
                  <a:gd name="connsiteX120" fmla="*/ 1630673 w 3495523"/>
                  <a:gd name="connsiteY120" fmla="*/ 93290 h 754888"/>
                  <a:gd name="connsiteX121" fmla="*/ 1647808 w 3495523"/>
                  <a:gd name="connsiteY121" fmla="*/ 94242 h 754888"/>
                  <a:gd name="connsiteX122" fmla="*/ 1654472 w 3495523"/>
                  <a:gd name="connsiteY122" fmla="*/ 94242 h 754888"/>
                  <a:gd name="connsiteX123" fmla="*/ 1680174 w 3495523"/>
                  <a:gd name="connsiteY123" fmla="*/ 94242 h 754888"/>
                  <a:gd name="connsiteX124" fmla="*/ 1698261 w 3495523"/>
                  <a:gd name="connsiteY124" fmla="*/ 94242 h 754888"/>
                  <a:gd name="connsiteX125" fmla="*/ 1675415 w 3495523"/>
                  <a:gd name="connsiteY125" fmla="*/ 204667 h 754888"/>
                  <a:gd name="connsiteX126" fmla="*/ 1722060 w 3495523"/>
                  <a:gd name="connsiteY126" fmla="*/ 257024 h 754888"/>
                  <a:gd name="connsiteX127" fmla="*/ 1763945 w 3495523"/>
                  <a:gd name="connsiteY127" fmla="*/ 244649 h 754888"/>
                  <a:gd name="connsiteX128" fmla="*/ 1763945 w 3495523"/>
                  <a:gd name="connsiteY128" fmla="*/ 132320 h 754888"/>
                  <a:gd name="connsiteX129" fmla="*/ 1755377 w 3495523"/>
                  <a:gd name="connsiteY129" fmla="*/ 95194 h 754888"/>
                  <a:gd name="connsiteX130" fmla="*/ 1817254 w 3495523"/>
                  <a:gd name="connsiteY130" fmla="*/ 95194 h 754888"/>
                  <a:gd name="connsiteX131" fmla="*/ 1809638 w 3495523"/>
                  <a:gd name="connsiteY131" fmla="*/ 133272 h 754888"/>
                  <a:gd name="connsiteX132" fmla="*/ 1809638 w 3495523"/>
                  <a:gd name="connsiteY132" fmla="*/ 245601 h 754888"/>
                  <a:gd name="connsiteX133" fmla="*/ 1824869 w 3495523"/>
                  <a:gd name="connsiteY133" fmla="*/ 284630 h 754888"/>
                  <a:gd name="connsiteX134" fmla="*/ 1779176 w 3495523"/>
                  <a:gd name="connsiteY134" fmla="*/ 294149 h 754888"/>
                  <a:gd name="connsiteX135" fmla="*/ 1769657 w 3495523"/>
                  <a:gd name="connsiteY135" fmla="*/ 280822 h 754888"/>
                  <a:gd name="connsiteX136" fmla="*/ 1714444 w 3495523"/>
                  <a:gd name="connsiteY136" fmla="*/ 294149 h 754888"/>
                  <a:gd name="connsiteX137" fmla="*/ 1631625 w 3495523"/>
                  <a:gd name="connsiteY137" fmla="*/ 206571 h 754888"/>
                  <a:gd name="connsiteX138" fmla="*/ 1641145 w 3495523"/>
                  <a:gd name="connsiteY138" fmla="*/ 125656 h 754888"/>
                  <a:gd name="connsiteX139" fmla="*/ 1613538 w 3495523"/>
                  <a:gd name="connsiteY139" fmla="*/ 131368 h 754888"/>
                  <a:gd name="connsiteX140" fmla="*/ 785351 w 3495523"/>
                  <a:gd name="connsiteY140" fmla="*/ 131368 h 754888"/>
                  <a:gd name="connsiteX141" fmla="*/ 802485 w 3495523"/>
                  <a:gd name="connsiteY141" fmla="*/ 93290 h 754888"/>
                  <a:gd name="connsiteX142" fmla="*/ 819620 w 3495523"/>
                  <a:gd name="connsiteY142" fmla="*/ 94242 h 754888"/>
                  <a:gd name="connsiteX143" fmla="*/ 826284 w 3495523"/>
                  <a:gd name="connsiteY143" fmla="*/ 94242 h 754888"/>
                  <a:gd name="connsiteX144" fmla="*/ 851986 w 3495523"/>
                  <a:gd name="connsiteY144" fmla="*/ 94242 h 754888"/>
                  <a:gd name="connsiteX145" fmla="*/ 869121 w 3495523"/>
                  <a:gd name="connsiteY145" fmla="*/ 94242 h 754888"/>
                  <a:gd name="connsiteX146" fmla="*/ 860554 w 3495523"/>
                  <a:gd name="connsiteY146" fmla="*/ 131368 h 754888"/>
                  <a:gd name="connsiteX147" fmla="*/ 860554 w 3495523"/>
                  <a:gd name="connsiteY147" fmla="*/ 181820 h 754888"/>
                  <a:gd name="connsiteX148" fmla="*/ 896727 w 3495523"/>
                  <a:gd name="connsiteY148" fmla="*/ 139935 h 754888"/>
                  <a:gd name="connsiteX149" fmla="*/ 949084 w 3495523"/>
                  <a:gd name="connsiteY149" fmla="*/ 94242 h 754888"/>
                  <a:gd name="connsiteX150" fmla="*/ 960507 w 3495523"/>
                  <a:gd name="connsiteY150" fmla="*/ 99002 h 754888"/>
                  <a:gd name="connsiteX151" fmla="*/ 981450 w 3495523"/>
                  <a:gd name="connsiteY151" fmla="*/ 114233 h 754888"/>
                  <a:gd name="connsiteX152" fmla="*/ 924334 w 3495523"/>
                  <a:gd name="connsiteY152" fmla="*/ 160878 h 754888"/>
                  <a:gd name="connsiteX153" fmla="*/ 897679 w 3495523"/>
                  <a:gd name="connsiteY153" fmla="*/ 187532 h 754888"/>
                  <a:gd name="connsiteX154" fmla="*/ 927190 w 3495523"/>
                  <a:gd name="connsiteY154" fmla="*/ 217994 h 754888"/>
                  <a:gd name="connsiteX155" fmla="*/ 996681 w 3495523"/>
                  <a:gd name="connsiteY155" fmla="*/ 268447 h 754888"/>
                  <a:gd name="connsiteX156" fmla="*/ 953844 w 3495523"/>
                  <a:gd name="connsiteY156" fmla="*/ 294149 h 754888"/>
                  <a:gd name="connsiteX157" fmla="*/ 898631 w 3495523"/>
                  <a:gd name="connsiteY157" fmla="*/ 246552 h 754888"/>
                  <a:gd name="connsiteX158" fmla="*/ 870073 w 3495523"/>
                  <a:gd name="connsiteY158" fmla="*/ 213235 h 754888"/>
                  <a:gd name="connsiteX159" fmla="*/ 860554 w 3495523"/>
                  <a:gd name="connsiteY159" fmla="*/ 221802 h 754888"/>
                  <a:gd name="connsiteX160" fmla="*/ 860554 w 3495523"/>
                  <a:gd name="connsiteY160" fmla="*/ 255120 h 754888"/>
                  <a:gd name="connsiteX161" fmla="*/ 869121 w 3495523"/>
                  <a:gd name="connsiteY161" fmla="*/ 292246 h 754888"/>
                  <a:gd name="connsiteX162" fmla="*/ 808197 w 3495523"/>
                  <a:gd name="connsiteY162" fmla="*/ 292246 h 754888"/>
                  <a:gd name="connsiteX163" fmla="*/ 816764 w 3495523"/>
                  <a:gd name="connsiteY163" fmla="*/ 255120 h 754888"/>
                  <a:gd name="connsiteX164" fmla="*/ 816764 w 3495523"/>
                  <a:gd name="connsiteY164" fmla="*/ 133272 h 754888"/>
                  <a:gd name="connsiteX165" fmla="*/ 816764 w 3495523"/>
                  <a:gd name="connsiteY165" fmla="*/ 127560 h 754888"/>
                  <a:gd name="connsiteX166" fmla="*/ 785351 w 3495523"/>
                  <a:gd name="connsiteY166" fmla="*/ 131368 h 754888"/>
                  <a:gd name="connsiteX167" fmla="*/ 421709 w 3495523"/>
                  <a:gd name="connsiteY167" fmla="*/ 131368 h 754888"/>
                  <a:gd name="connsiteX168" fmla="*/ 438844 w 3495523"/>
                  <a:gd name="connsiteY168" fmla="*/ 93290 h 754888"/>
                  <a:gd name="connsiteX169" fmla="*/ 455979 w 3495523"/>
                  <a:gd name="connsiteY169" fmla="*/ 94242 h 754888"/>
                  <a:gd name="connsiteX170" fmla="*/ 462643 w 3495523"/>
                  <a:gd name="connsiteY170" fmla="*/ 94242 h 754888"/>
                  <a:gd name="connsiteX171" fmla="*/ 488345 w 3495523"/>
                  <a:gd name="connsiteY171" fmla="*/ 94242 h 754888"/>
                  <a:gd name="connsiteX172" fmla="*/ 506432 w 3495523"/>
                  <a:gd name="connsiteY172" fmla="*/ 94242 h 754888"/>
                  <a:gd name="connsiteX173" fmla="*/ 483585 w 3495523"/>
                  <a:gd name="connsiteY173" fmla="*/ 204667 h 754888"/>
                  <a:gd name="connsiteX174" fmla="*/ 530231 w 3495523"/>
                  <a:gd name="connsiteY174" fmla="*/ 257024 h 754888"/>
                  <a:gd name="connsiteX175" fmla="*/ 572116 w 3495523"/>
                  <a:gd name="connsiteY175" fmla="*/ 244649 h 754888"/>
                  <a:gd name="connsiteX176" fmla="*/ 572116 w 3495523"/>
                  <a:gd name="connsiteY176" fmla="*/ 132320 h 754888"/>
                  <a:gd name="connsiteX177" fmla="*/ 563549 w 3495523"/>
                  <a:gd name="connsiteY177" fmla="*/ 95194 h 754888"/>
                  <a:gd name="connsiteX178" fmla="*/ 625425 w 3495523"/>
                  <a:gd name="connsiteY178" fmla="*/ 95194 h 754888"/>
                  <a:gd name="connsiteX179" fmla="*/ 617809 w 3495523"/>
                  <a:gd name="connsiteY179" fmla="*/ 133272 h 754888"/>
                  <a:gd name="connsiteX180" fmla="*/ 617809 w 3495523"/>
                  <a:gd name="connsiteY180" fmla="*/ 245601 h 754888"/>
                  <a:gd name="connsiteX181" fmla="*/ 633040 w 3495523"/>
                  <a:gd name="connsiteY181" fmla="*/ 284630 h 754888"/>
                  <a:gd name="connsiteX182" fmla="*/ 587347 w 3495523"/>
                  <a:gd name="connsiteY182" fmla="*/ 294149 h 754888"/>
                  <a:gd name="connsiteX183" fmla="*/ 577828 w 3495523"/>
                  <a:gd name="connsiteY183" fmla="*/ 280822 h 754888"/>
                  <a:gd name="connsiteX184" fmla="*/ 522615 w 3495523"/>
                  <a:gd name="connsiteY184" fmla="*/ 294149 h 754888"/>
                  <a:gd name="connsiteX185" fmla="*/ 439796 w 3495523"/>
                  <a:gd name="connsiteY185" fmla="*/ 206571 h 754888"/>
                  <a:gd name="connsiteX186" fmla="*/ 449316 w 3495523"/>
                  <a:gd name="connsiteY186" fmla="*/ 125656 h 754888"/>
                  <a:gd name="connsiteX187" fmla="*/ 421709 w 3495523"/>
                  <a:gd name="connsiteY187" fmla="*/ 131368 h 754888"/>
                  <a:gd name="connsiteX188" fmla="*/ 265591 w 3495523"/>
                  <a:gd name="connsiteY188" fmla="*/ 131368 h 754888"/>
                  <a:gd name="connsiteX189" fmla="*/ 282726 w 3495523"/>
                  <a:gd name="connsiteY189" fmla="*/ 93290 h 754888"/>
                  <a:gd name="connsiteX190" fmla="*/ 299861 w 3495523"/>
                  <a:gd name="connsiteY190" fmla="*/ 94242 h 754888"/>
                  <a:gd name="connsiteX191" fmla="*/ 306525 w 3495523"/>
                  <a:gd name="connsiteY191" fmla="*/ 94242 h 754888"/>
                  <a:gd name="connsiteX192" fmla="*/ 332227 w 3495523"/>
                  <a:gd name="connsiteY192" fmla="*/ 94242 h 754888"/>
                  <a:gd name="connsiteX193" fmla="*/ 396959 w 3495523"/>
                  <a:gd name="connsiteY193" fmla="*/ 94242 h 754888"/>
                  <a:gd name="connsiteX194" fmla="*/ 410286 w 3495523"/>
                  <a:gd name="connsiteY194" fmla="*/ 102810 h 754888"/>
                  <a:gd name="connsiteX195" fmla="*/ 401719 w 3495523"/>
                  <a:gd name="connsiteY195" fmla="*/ 132320 h 754888"/>
                  <a:gd name="connsiteX196" fmla="*/ 375064 w 3495523"/>
                  <a:gd name="connsiteY196" fmla="*/ 128512 h 754888"/>
                  <a:gd name="connsiteX197" fmla="*/ 340794 w 3495523"/>
                  <a:gd name="connsiteY197" fmla="*/ 128512 h 754888"/>
                  <a:gd name="connsiteX198" fmla="*/ 340794 w 3495523"/>
                  <a:gd name="connsiteY198" fmla="*/ 170397 h 754888"/>
                  <a:gd name="connsiteX199" fmla="*/ 383632 w 3495523"/>
                  <a:gd name="connsiteY199" fmla="*/ 170397 h 754888"/>
                  <a:gd name="connsiteX200" fmla="*/ 401719 w 3495523"/>
                  <a:gd name="connsiteY200" fmla="*/ 168493 h 754888"/>
                  <a:gd name="connsiteX201" fmla="*/ 394103 w 3495523"/>
                  <a:gd name="connsiteY201" fmla="*/ 205619 h 754888"/>
                  <a:gd name="connsiteX202" fmla="*/ 376968 w 3495523"/>
                  <a:gd name="connsiteY202" fmla="*/ 203715 h 754888"/>
                  <a:gd name="connsiteX203" fmla="*/ 340794 w 3495523"/>
                  <a:gd name="connsiteY203" fmla="*/ 203715 h 754888"/>
                  <a:gd name="connsiteX204" fmla="*/ 340794 w 3495523"/>
                  <a:gd name="connsiteY204" fmla="*/ 255120 h 754888"/>
                  <a:gd name="connsiteX205" fmla="*/ 390295 w 3495523"/>
                  <a:gd name="connsiteY205" fmla="*/ 255120 h 754888"/>
                  <a:gd name="connsiteX206" fmla="*/ 417902 w 3495523"/>
                  <a:gd name="connsiteY206" fmla="*/ 251312 h 754888"/>
                  <a:gd name="connsiteX207" fmla="*/ 412190 w 3495523"/>
                  <a:gd name="connsiteY207" fmla="*/ 277966 h 754888"/>
                  <a:gd name="connsiteX208" fmla="*/ 395055 w 3495523"/>
                  <a:gd name="connsiteY208" fmla="*/ 290342 h 754888"/>
                  <a:gd name="connsiteX209" fmla="*/ 328419 w 3495523"/>
                  <a:gd name="connsiteY209" fmla="*/ 288438 h 754888"/>
                  <a:gd name="connsiteX210" fmla="*/ 288438 w 3495523"/>
                  <a:gd name="connsiteY210" fmla="*/ 289390 h 754888"/>
                  <a:gd name="connsiteX211" fmla="*/ 296053 w 3495523"/>
                  <a:gd name="connsiteY211" fmla="*/ 252264 h 754888"/>
                  <a:gd name="connsiteX212" fmla="*/ 296053 w 3495523"/>
                  <a:gd name="connsiteY212" fmla="*/ 128512 h 754888"/>
                  <a:gd name="connsiteX213" fmla="*/ 296053 w 3495523"/>
                  <a:gd name="connsiteY213" fmla="*/ 123752 h 754888"/>
                  <a:gd name="connsiteX214" fmla="*/ 265591 w 3495523"/>
                  <a:gd name="connsiteY214" fmla="*/ 131368 h 754888"/>
                  <a:gd name="connsiteX215" fmla="*/ 1309870 w 3495523"/>
                  <a:gd name="connsiteY215" fmla="*/ 131368 h 754888"/>
                  <a:gd name="connsiteX216" fmla="*/ 1327004 w 3495523"/>
                  <a:gd name="connsiteY216" fmla="*/ 93290 h 754888"/>
                  <a:gd name="connsiteX217" fmla="*/ 1332716 w 3495523"/>
                  <a:gd name="connsiteY217" fmla="*/ 94242 h 754888"/>
                  <a:gd name="connsiteX218" fmla="*/ 1339380 w 3495523"/>
                  <a:gd name="connsiteY218" fmla="*/ 94242 h 754888"/>
                  <a:gd name="connsiteX219" fmla="*/ 1394592 w 3495523"/>
                  <a:gd name="connsiteY219" fmla="*/ 94242 h 754888"/>
                  <a:gd name="connsiteX220" fmla="*/ 1386025 w 3495523"/>
                  <a:gd name="connsiteY220" fmla="*/ 132320 h 754888"/>
                  <a:gd name="connsiteX221" fmla="*/ 1386025 w 3495523"/>
                  <a:gd name="connsiteY221" fmla="*/ 196100 h 754888"/>
                  <a:gd name="connsiteX222" fmla="*/ 1386025 w 3495523"/>
                  <a:gd name="connsiteY222" fmla="*/ 248456 h 754888"/>
                  <a:gd name="connsiteX223" fmla="*/ 1372697 w 3495523"/>
                  <a:gd name="connsiteY223" fmla="*/ 302717 h 754888"/>
                  <a:gd name="connsiteX224" fmla="*/ 1356515 w 3495523"/>
                  <a:gd name="connsiteY224" fmla="*/ 323660 h 754888"/>
                  <a:gd name="connsiteX225" fmla="*/ 1324149 w 3495523"/>
                  <a:gd name="connsiteY225" fmla="*/ 340795 h 754888"/>
                  <a:gd name="connsiteX226" fmla="*/ 1295591 w 3495523"/>
                  <a:gd name="connsiteY226" fmla="*/ 329371 h 754888"/>
                  <a:gd name="connsiteX227" fmla="*/ 1335572 w 3495523"/>
                  <a:gd name="connsiteY227" fmla="*/ 288438 h 754888"/>
                  <a:gd name="connsiteX228" fmla="*/ 1340332 w 3495523"/>
                  <a:gd name="connsiteY228" fmla="*/ 250360 h 754888"/>
                  <a:gd name="connsiteX229" fmla="*/ 1340332 w 3495523"/>
                  <a:gd name="connsiteY229" fmla="*/ 130416 h 754888"/>
                  <a:gd name="connsiteX230" fmla="*/ 1340332 w 3495523"/>
                  <a:gd name="connsiteY230" fmla="*/ 125656 h 754888"/>
                  <a:gd name="connsiteX231" fmla="*/ 1339380 w 3495523"/>
                  <a:gd name="connsiteY231" fmla="*/ 125656 h 754888"/>
                  <a:gd name="connsiteX232" fmla="*/ 1309870 w 3495523"/>
                  <a:gd name="connsiteY232" fmla="*/ 131368 h 754888"/>
                  <a:gd name="connsiteX233" fmla="*/ 2367475 w 3495523"/>
                  <a:gd name="connsiteY233" fmla="*/ 131368 h 754888"/>
                  <a:gd name="connsiteX234" fmla="*/ 2384610 w 3495523"/>
                  <a:gd name="connsiteY234" fmla="*/ 93290 h 754888"/>
                  <a:gd name="connsiteX235" fmla="*/ 2401745 w 3495523"/>
                  <a:gd name="connsiteY235" fmla="*/ 94242 h 754888"/>
                  <a:gd name="connsiteX236" fmla="*/ 2408408 w 3495523"/>
                  <a:gd name="connsiteY236" fmla="*/ 94242 h 754888"/>
                  <a:gd name="connsiteX237" fmla="*/ 2443630 w 3495523"/>
                  <a:gd name="connsiteY237" fmla="*/ 94242 h 754888"/>
                  <a:gd name="connsiteX238" fmla="*/ 2460765 w 3495523"/>
                  <a:gd name="connsiteY238" fmla="*/ 94242 h 754888"/>
                  <a:gd name="connsiteX239" fmla="*/ 2531209 w 3495523"/>
                  <a:gd name="connsiteY239" fmla="*/ 153262 h 754888"/>
                  <a:gd name="connsiteX240" fmla="*/ 2503602 w 3495523"/>
                  <a:gd name="connsiteY240" fmla="*/ 203715 h 754888"/>
                  <a:gd name="connsiteX241" fmla="*/ 2573094 w 3495523"/>
                  <a:gd name="connsiteY241" fmla="*/ 302717 h 754888"/>
                  <a:gd name="connsiteX242" fmla="*/ 2561671 w 3495523"/>
                  <a:gd name="connsiteY242" fmla="*/ 304621 h 754888"/>
                  <a:gd name="connsiteX243" fmla="*/ 2483612 w 3495523"/>
                  <a:gd name="connsiteY243" fmla="*/ 257024 h 754888"/>
                  <a:gd name="connsiteX244" fmla="*/ 2456005 w 3495523"/>
                  <a:gd name="connsiteY244" fmla="*/ 214187 h 754888"/>
                  <a:gd name="connsiteX245" fmla="*/ 2446486 w 3495523"/>
                  <a:gd name="connsiteY245" fmla="*/ 215138 h 754888"/>
                  <a:gd name="connsiteX246" fmla="*/ 2440774 w 3495523"/>
                  <a:gd name="connsiteY246" fmla="*/ 215138 h 754888"/>
                  <a:gd name="connsiteX247" fmla="*/ 2440774 w 3495523"/>
                  <a:gd name="connsiteY247" fmla="*/ 254168 h 754888"/>
                  <a:gd name="connsiteX248" fmla="*/ 2449342 w 3495523"/>
                  <a:gd name="connsiteY248" fmla="*/ 291294 h 754888"/>
                  <a:gd name="connsiteX249" fmla="*/ 2390322 w 3495523"/>
                  <a:gd name="connsiteY249" fmla="*/ 291294 h 754888"/>
                  <a:gd name="connsiteX250" fmla="*/ 2398889 w 3495523"/>
                  <a:gd name="connsiteY250" fmla="*/ 254168 h 754888"/>
                  <a:gd name="connsiteX251" fmla="*/ 2398889 w 3495523"/>
                  <a:gd name="connsiteY251" fmla="*/ 131368 h 754888"/>
                  <a:gd name="connsiteX252" fmla="*/ 2398889 w 3495523"/>
                  <a:gd name="connsiteY252" fmla="*/ 125656 h 754888"/>
                  <a:gd name="connsiteX253" fmla="*/ 2367475 w 3495523"/>
                  <a:gd name="connsiteY253" fmla="*/ 131368 h 754888"/>
                  <a:gd name="connsiteX254" fmla="*/ 1830581 w 3495523"/>
                  <a:gd name="connsiteY254" fmla="*/ 131368 h 754888"/>
                  <a:gd name="connsiteX255" fmla="*/ 1847716 w 3495523"/>
                  <a:gd name="connsiteY255" fmla="*/ 93290 h 754888"/>
                  <a:gd name="connsiteX256" fmla="*/ 1864851 w 3495523"/>
                  <a:gd name="connsiteY256" fmla="*/ 94242 h 754888"/>
                  <a:gd name="connsiteX257" fmla="*/ 1871514 w 3495523"/>
                  <a:gd name="connsiteY257" fmla="*/ 94242 h 754888"/>
                  <a:gd name="connsiteX258" fmla="*/ 1906736 w 3495523"/>
                  <a:gd name="connsiteY258" fmla="*/ 94242 h 754888"/>
                  <a:gd name="connsiteX259" fmla="*/ 1923871 w 3495523"/>
                  <a:gd name="connsiteY259" fmla="*/ 94242 h 754888"/>
                  <a:gd name="connsiteX260" fmla="*/ 1994314 w 3495523"/>
                  <a:gd name="connsiteY260" fmla="*/ 153262 h 754888"/>
                  <a:gd name="connsiteX261" fmla="*/ 1966708 w 3495523"/>
                  <a:gd name="connsiteY261" fmla="*/ 203715 h 754888"/>
                  <a:gd name="connsiteX262" fmla="*/ 2036200 w 3495523"/>
                  <a:gd name="connsiteY262" fmla="*/ 302717 h 754888"/>
                  <a:gd name="connsiteX263" fmla="*/ 2025728 w 3495523"/>
                  <a:gd name="connsiteY263" fmla="*/ 304621 h 754888"/>
                  <a:gd name="connsiteX264" fmla="*/ 1951477 w 3495523"/>
                  <a:gd name="connsiteY264" fmla="*/ 257024 h 754888"/>
                  <a:gd name="connsiteX265" fmla="*/ 1923871 w 3495523"/>
                  <a:gd name="connsiteY265" fmla="*/ 214187 h 754888"/>
                  <a:gd name="connsiteX266" fmla="*/ 1909592 w 3495523"/>
                  <a:gd name="connsiteY266" fmla="*/ 215138 h 754888"/>
                  <a:gd name="connsiteX267" fmla="*/ 1903880 w 3495523"/>
                  <a:gd name="connsiteY267" fmla="*/ 215138 h 754888"/>
                  <a:gd name="connsiteX268" fmla="*/ 1903880 w 3495523"/>
                  <a:gd name="connsiteY268" fmla="*/ 254168 h 754888"/>
                  <a:gd name="connsiteX269" fmla="*/ 1912448 w 3495523"/>
                  <a:gd name="connsiteY269" fmla="*/ 291294 h 754888"/>
                  <a:gd name="connsiteX270" fmla="*/ 1853427 w 3495523"/>
                  <a:gd name="connsiteY270" fmla="*/ 291294 h 754888"/>
                  <a:gd name="connsiteX271" fmla="*/ 1861995 w 3495523"/>
                  <a:gd name="connsiteY271" fmla="*/ 254168 h 754888"/>
                  <a:gd name="connsiteX272" fmla="*/ 1861995 w 3495523"/>
                  <a:gd name="connsiteY272" fmla="*/ 131368 h 754888"/>
                  <a:gd name="connsiteX273" fmla="*/ 1861995 w 3495523"/>
                  <a:gd name="connsiteY273" fmla="*/ 125656 h 754888"/>
                  <a:gd name="connsiteX274" fmla="*/ 1830581 w 3495523"/>
                  <a:gd name="connsiteY274" fmla="*/ 131368 h 754888"/>
                  <a:gd name="connsiteX275" fmla="*/ 2977668 w 3495523"/>
                  <a:gd name="connsiteY275" fmla="*/ 94242 h 754888"/>
                  <a:gd name="connsiteX276" fmla="*/ 2977668 w 3495523"/>
                  <a:gd name="connsiteY276" fmla="*/ 94242 h 754888"/>
                  <a:gd name="connsiteX277" fmla="*/ 2883426 w 3495523"/>
                  <a:gd name="connsiteY277" fmla="*/ 256072 h 754888"/>
                  <a:gd name="connsiteX278" fmla="*/ 2894850 w 3495523"/>
                  <a:gd name="connsiteY278" fmla="*/ 255120 h 754888"/>
                  <a:gd name="connsiteX279" fmla="*/ 2944351 w 3495523"/>
                  <a:gd name="connsiteY279" fmla="*/ 256072 h 754888"/>
                  <a:gd name="connsiteX280" fmla="*/ 2978620 w 3495523"/>
                  <a:gd name="connsiteY280" fmla="*/ 245601 h 754888"/>
                  <a:gd name="connsiteX281" fmla="*/ 2971957 w 3495523"/>
                  <a:gd name="connsiteY281" fmla="*/ 278918 h 754888"/>
                  <a:gd name="connsiteX282" fmla="*/ 2956726 w 3495523"/>
                  <a:gd name="connsiteY282" fmla="*/ 291294 h 754888"/>
                  <a:gd name="connsiteX283" fmla="*/ 2865340 w 3495523"/>
                  <a:gd name="connsiteY283" fmla="*/ 289390 h 754888"/>
                  <a:gd name="connsiteX284" fmla="*/ 2811079 w 3495523"/>
                  <a:gd name="connsiteY284" fmla="*/ 290342 h 754888"/>
                  <a:gd name="connsiteX285" fmla="*/ 2907225 w 3495523"/>
                  <a:gd name="connsiteY285" fmla="*/ 128512 h 754888"/>
                  <a:gd name="connsiteX286" fmla="*/ 2888186 w 3495523"/>
                  <a:gd name="connsiteY286" fmla="*/ 128512 h 754888"/>
                  <a:gd name="connsiteX287" fmla="*/ 2871051 w 3495523"/>
                  <a:gd name="connsiteY287" fmla="*/ 128512 h 754888"/>
                  <a:gd name="connsiteX288" fmla="*/ 2867243 w 3495523"/>
                  <a:gd name="connsiteY288" fmla="*/ 128512 h 754888"/>
                  <a:gd name="connsiteX289" fmla="*/ 2827262 w 3495523"/>
                  <a:gd name="connsiteY289" fmla="*/ 137079 h 754888"/>
                  <a:gd name="connsiteX290" fmla="*/ 2836781 w 3495523"/>
                  <a:gd name="connsiteY290" fmla="*/ 105665 h 754888"/>
                  <a:gd name="connsiteX291" fmla="*/ 2848205 w 3495523"/>
                  <a:gd name="connsiteY291" fmla="*/ 94242 h 754888"/>
                  <a:gd name="connsiteX292" fmla="*/ 2851061 w 3495523"/>
                  <a:gd name="connsiteY292" fmla="*/ 94242 h 754888"/>
                  <a:gd name="connsiteX293" fmla="*/ 2977668 w 3495523"/>
                  <a:gd name="connsiteY293" fmla="*/ 94242 h 754888"/>
                  <a:gd name="connsiteX294" fmla="*/ 2638778 w 3495523"/>
                  <a:gd name="connsiteY294" fmla="*/ 94242 h 754888"/>
                  <a:gd name="connsiteX295" fmla="*/ 2638778 w 3495523"/>
                  <a:gd name="connsiteY295" fmla="*/ 94242 h 754888"/>
                  <a:gd name="connsiteX296" fmla="*/ 2630210 w 3495523"/>
                  <a:gd name="connsiteY296" fmla="*/ 131368 h 754888"/>
                  <a:gd name="connsiteX297" fmla="*/ 2630210 w 3495523"/>
                  <a:gd name="connsiteY297" fmla="*/ 253216 h 754888"/>
                  <a:gd name="connsiteX298" fmla="*/ 2638778 w 3495523"/>
                  <a:gd name="connsiteY298" fmla="*/ 290342 h 754888"/>
                  <a:gd name="connsiteX299" fmla="*/ 2576902 w 3495523"/>
                  <a:gd name="connsiteY299" fmla="*/ 290342 h 754888"/>
                  <a:gd name="connsiteX300" fmla="*/ 2585469 w 3495523"/>
                  <a:gd name="connsiteY300" fmla="*/ 253216 h 754888"/>
                  <a:gd name="connsiteX301" fmla="*/ 2585469 w 3495523"/>
                  <a:gd name="connsiteY301" fmla="*/ 131368 h 754888"/>
                  <a:gd name="connsiteX302" fmla="*/ 2576902 w 3495523"/>
                  <a:gd name="connsiteY302" fmla="*/ 94242 h 754888"/>
                  <a:gd name="connsiteX303" fmla="*/ 2638778 w 3495523"/>
                  <a:gd name="connsiteY303" fmla="*/ 94242 h 754888"/>
                  <a:gd name="connsiteX304" fmla="*/ 2455053 w 3495523"/>
                  <a:gd name="connsiteY304" fmla="*/ 126608 h 754888"/>
                  <a:gd name="connsiteX305" fmla="*/ 2440774 w 3495523"/>
                  <a:gd name="connsiteY305" fmla="*/ 127560 h 754888"/>
                  <a:gd name="connsiteX306" fmla="*/ 2440774 w 3495523"/>
                  <a:gd name="connsiteY306" fmla="*/ 181820 h 754888"/>
                  <a:gd name="connsiteX307" fmla="*/ 2445534 w 3495523"/>
                  <a:gd name="connsiteY307" fmla="*/ 182772 h 754888"/>
                  <a:gd name="connsiteX308" fmla="*/ 2453149 w 3495523"/>
                  <a:gd name="connsiteY308" fmla="*/ 182772 h 754888"/>
                  <a:gd name="connsiteX309" fmla="*/ 2489323 w 3495523"/>
                  <a:gd name="connsiteY309" fmla="*/ 154214 h 754888"/>
                  <a:gd name="connsiteX310" fmla="*/ 2455053 w 3495523"/>
                  <a:gd name="connsiteY310" fmla="*/ 126608 h 754888"/>
                  <a:gd name="connsiteX311" fmla="*/ 1918159 w 3495523"/>
                  <a:gd name="connsiteY311" fmla="*/ 126608 h 754888"/>
                  <a:gd name="connsiteX312" fmla="*/ 1903880 w 3495523"/>
                  <a:gd name="connsiteY312" fmla="*/ 127560 h 754888"/>
                  <a:gd name="connsiteX313" fmla="*/ 1903880 w 3495523"/>
                  <a:gd name="connsiteY313" fmla="*/ 181820 h 754888"/>
                  <a:gd name="connsiteX314" fmla="*/ 1908640 w 3495523"/>
                  <a:gd name="connsiteY314" fmla="*/ 182772 h 754888"/>
                  <a:gd name="connsiteX315" fmla="*/ 1916255 w 3495523"/>
                  <a:gd name="connsiteY315" fmla="*/ 182772 h 754888"/>
                  <a:gd name="connsiteX316" fmla="*/ 1952429 w 3495523"/>
                  <a:gd name="connsiteY316" fmla="*/ 154214 h 754888"/>
                  <a:gd name="connsiteX317" fmla="*/ 1918159 w 3495523"/>
                  <a:gd name="connsiteY317" fmla="*/ 126608 h 754888"/>
                  <a:gd name="connsiteX318" fmla="*/ 1089971 w 3495523"/>
                  <a:gd name="connsiteY318" fmla="*/ 128512 h 754888"/>
                  <a:gd name="connsiteX319" fmla="*/ 1035711 w 3495523"/>
                  <a:gd name="connsiteY319" fmla="*/ 192292 h 754888"/>
                  <a:gd name="connsiteX320" fmla="*/ 1089971 w 3495523"/>
                  <a:gd name="connsiteY320" fmla="*/ 257024 h 754888"/>
                  <a:gd name="connsiteX321" fmla="*/ 1144232 w 3495523"/>
                  <a:gd name="connsiteY321" fmla="*/ 192292 h 754888"/>
                  <a:gd name="connsiteX322" fmla="*/ 1089971 w 3495523"/>
                  <a:gd name="connsiteY322" fmla="*/ 128512 h 754888"/>
                  <a:gd name="connsiteX323" fmla="*/ 3495524 w 3495523"/>
                  <a:gd name="connsiteY323" fmla="*/ 386488 h 754888"/>
                  <a:gd name="connsiteX324" fmla="*/ 117089 w 3495523"/>
                  <a:gd name="connsiteY324" fmla="*/ 386488 h 754888"/>
                  <a:gd name="connsiteX325" fmla="*/ 83771 w 3495523"/>
                  <a:gd name="connsiteY325" fmla="*/ 433133 h 754888"/>
                  <a:gd name="connsiteX326" fmla="*/ 69492 w 3495523"/>
                  <a:gd name="connsiteY326" fmla="*/ 460739 h 754888"/>
                  <a:gd name="connsiteX327" fmla="*/ 82819 w 3495523"/>
                  <a:gd name="connsiteY327" fmla="*/ 503576 h 754888"/>
                  <a:gd name="connsiteX328" fmla="*/ 104713 w 3495523"/>
                  <a:gd name="connsiteY328" fmla="*/ 534038 h 754888"/>
                  <a:gd name="connsiteX329" fmla="*/ 95194 w 3495523"/>
                  <a:gd name="connsiteY329" fmla="*/ 594011 h 754888"/>
                  <a:gd name="connsiteX330" fmla="*/ 60924 w 3495523"/>
                  <a:gd name="connsiteY330" fmla="*/ 634944 h 754888"/>
                  <a:gd name="connsiteX331" fmla="*/ 35222 w 3495523"/>
                  <a:gd name="connsiteY331" fmla="*/ 699676 h 754888"/>
                  <a:gd name="connsiteX332" fmla="*/ 27606 w 3495523"/>
                  <a:gd name="connsiteY332" fmla="*/ 710147 h 754888"/>
                  <a:gd name="connsiteX333" fmla="*/ 22847 w 3495523"/>
                  <a:gd name="connsiteY333" fmla="*/ 710147 h 754888"/>
                  <a:gd name="connsiteX334" fmla="*/ 8567 w 3495523"/>
                  <a:gd name="connsiteY334" fmla="*/ 713955 h 754888"/>
                  <a:gd name="connsiteX335" fmla="*/ 2856 w 3495523"/>
                  <a:gd name="connsiteY335" fmla="*/ 731090 h 754888"/>
                  <a:gd name="connsiteX336" fmla="*/ 0 w 3495523"/>
                  <a:gd name="connsiteY336" fmla="*/ 754889 h 754888"/>
                  <a:gd name="connsiteX337" fmla="*/ 3495524 w 3495523"/>
                  <a:gd name="connsiteY337" fmla="*/ 754889 h 754888"/>
                  <a:gd name="connsiteX338" fmla="*/ 3495524 w 3495523"/>
                  <a:gd name="connsiteY338" fmla="*/ 386488 h 754888"/>
                  <a:gd name="connsiteX339" fmla="*/ 2469333 w 3495523"/>
                  <a:gd name="connsiteY339" fmla="*/ 626377 h 754888"/>
                  <a:gd name="connsiteX340" fmla="*/ 2497891 w 3495523"/>
                  <a:gd name="connsiteY340" fmla="*/ 605434 h 754888"/>
                  <a:gd name="connsiteX341" fmla="*/ 2416024 w 3495523"/>
                  <a:gd name="connsiteY341" fmla="*/ 515951 h 754888"/>
                  <a:gd name="connsiteX342" fmla="*/ 2489323 w 3495523"/>
                  <a:gd name="connsiteY342" fmla="*/ 460739 h 754888"/>
                  <a:gd name="connsiteX343" fmla="*/ 2540728 w 3495523"/>
                  <a:gd name="connsiteY343" fmla="*/ 474066 h 754888"/>
                  <a:gd name="connsiteX344" fmla="*/ 2538824 w 3495523"/>
                  <a:gd name="connsiteY344" fmla="*/ 479778 h 754888"/>
                  <a:gd name="connsiteX345" fmla="*/ 2531209 w 3495523"/>
                  <a:gd name="connsiteY345" fmla="*/ 506432 h 754888"/>
                  <a:gd name="connsiteX346" fmla="*/ 2483612 w 3495523"/>
                  <a:gd name="connsiteY346" fmla="*/ 494057 h 754888"/>
                  <a:gd name="connsiteX347" fmla="*/ 2460765 w 3495523"/>
                  <a:gd name="connsiteY347" fmla="*/ 508336 h 754888"/>
                  <a:gd name="connsiteX348" fmla="*/ 2490275 w 3495523"/>
                  <a:gd name="connsiteY348" fmla="*/ 537846 h 754888"/>
                  <a:gd name="connsiteX349" fmla="*/ 2546440 w 3495523"/>
                  <a:gd name="connsiteY349" fmla="*/ 602578 h 754888"/>
                  <a:gd name="connsiteX350" fmla="*/ 2468381 w 3495523"/>
                  <a:gd name="connsiteY350" fmla="*/ 662550 h 754888"/>
                  <a:gd name="connsiteX351" fmla="*/ 2410312 w 3495523"/>
                  <a:gd name="connsiteY351" fmla="*/ 643511 h 754888"/>
                  <a:gd name="connsiteX352" fmla="*/ 2410312 w 3495523"/>
                  <a:gd name="connsiteY352" fmla="*/ 642559 h 754888"/>
                  <a:gd name="connsiteX353" fmla="*/ 2414120 w 3495523"/>
                  <a:gd name="connsiteY353" fmla="*/ 606386 h 754888"/>
                  <a:gd name="connsiteX354" fmla="*/ 2469333 w 3495523"/>
                  <a:gd name="connsiteY354" fmla="*/ 626377 h 754888"/>
                  <a:gd name="connsiteX355" fmla="*/ 2864388 w 3495523"/>
                  <a:gd name="connsiteY355" fmla="*/ 663502 h 754888"/>
                  <a:gd name="connsiteX356" fmla="*/ 2764434 w 3495523"/>
                  <a:gd name="connsiteY356" fmla="*/ 561645 h 754888"/>
                  <a:gd name="connsiteX357" fmla="*/ 2864388 w 3495523"/>
                  <a:gd name="connsiteY357" fmla="*/ 459787 h 754888"/>
                  <a:gd name="connsiteX358" fmla="*/ 2964341 w 3495523"/>
                  <a:gd name="connsiteY358" fmla="*/ 561645 h 754888"/>
                  <a:gd name="connsiteX359" fmla="*/ 2864388 w 3495523"/>
                  <a:gd name="connsiteY359" fmla="*/ 663502 h 754888"/>
                  <a:gd name="connsiteX360" fmla="*/ 2675904 w 3495523"/>
                  <a:gd name="connsiteY360" fmla="*/ 663502 h 754888"/>
                  <a:gd name="connsiteX361" fmla="*/ 2576902 w 3495523"/>
                  <a:gd name="connsiteY361" fmla="*/ 562597 h 754888"/>
                  <a:gd name="connsiteX362" fmla="*/ 2674952 w 3495523"/>
                  <a:gd name="connsiteY362" fmla="*/ 460739 h 754888"/>
                  <a:gd name="connsiteX363" fmla="*/ 2737780 w 3495523"/>
                  <a:gd name="connsiteY363" fmla="*/ 477874 h 754888"/>
                  <a:gd name="connsiteX364" fmla="*/ 2736828 w 3495523"/>
                  <a:gd name="connsiteY364" fmla="*/ 481682 h 754888"/>
                  <a:gd name="connsiteX365" fmla="*/ 2726356 w 3495523"/>
                  <a:gd name="connsiteY365" fmla="*/ 514047 h 754888"/>
                  <a:gd name="connsiteX366" fmla="*/ 2679711 w 3495523"/>
                  <a:gd name="connsiteY366" fmla="*/ 497865 h 754888"/>
                  <a:gd name="connsiteX367" fmla="*/ 2622595 w 3495523"/>
                  <a:gd name="connsiteY367" fmla="*/ 562597 h 754888"/>
                  <a:gd name="connsiteX368" fmla="*/ 2678759 w 3495523"/>
                  <a:gd name="connsiteY368" fmla="*/ 625425 h 754888"/>
                  <a:gd name="connsiteX369" fmla="*/ 2734924 w 3495523"/>
                  <a:gd name="connsiteY369" fmla="*/ 603530 h 754888"/>
                  <a:gd name="connsiteX370" fmla="*/ 2734924 w 3495523"/>
                  <a:gd name="connsiteY370" fmla="*/ 639704 h 754888"/>
                  <a:gd name="connsiteX371" fmla="*/ 2732068 w 3495523"/>
                  <a:gd name="connsiteY371" fmla="*/ 650175 h 754888"/>
                  <a:gd name="connsiteX372" fmla="*/ 2675904 w 3495523"/>
                  <a:gd name="connsiteY372" fmla="*/ 663502 h 754888"/>
                  <a:gd name="connsiteX373" fmla="*/ 1766801 w 3495523"/>
                  <a:gd name="connsiteY373" fmla="*/ 663502 h 754888"/>
                  <a:gd name="connsiteX374" fmla="*/ 1666847 w 3495523"/>
                  <a:gd name="connsiteY374" fmla="*/ 561645 h 754888"/>
                  <a:gd name="connsiteX375" fmla="*/ 1766801 w 3495523"/>
                  <a:gd name="connsiteY375" fmla="*/ 459787 h 754888"/>
                  <a:gd name="connsiteX376" fmla="*/ 1866755 w 3495523"/>
                  <a:gd name="connsiteY376" fmla="*/ 561645 h 754888"/>
                  <a:gd name="connsiteX377" fmla="*/ 1766801 w 3495523"/>
                  <a:gd name="connsiteY377" fmla="*/ 663502 h 754888"/>
                  <a:gd name="connsiteX378" fmla="*/ 595914 w 3495523"/>
                  <a:gd name="connsiteY378" fmla="*/ 663502 h 754888"/>
                  <a:gd name="connsiteX379" fmla="*/ 495961 w 3495523"/>
                  <a:gd name="connsiteY379" fmla="*/ 561645 h 754888"/>
                  <a:gd name="connsiteX380" fmla="*/ 595914 w 3495523"/>
                  <a:gd name="connsiteY380" fmla="*/ 459787 h 754888"/>
                  <a:gd name="connsiteX381" fmla="*/ 695868 w 3495523"/>
                  <a:gd name="connsiteY381" fmla="*/ 561645 h 754888"/>
                  <a:gd name="connsiteX382" fmla="*/ 595914 w 3495523"/>
                  <a:gd name="connsiteY382" fmla="*/ 663502 h 754888"/>
                  <a:gd name="connsiteX383" fmla="*/ 386488 w 3495523"/>
                  <a:gd name="connsiteY383" fmla="*/ 663502 h 754888"/>
                  <a:gd name="connsiteX384" fmla="*/ 282726 w 3495523"/>
                  <a:gd name="connsiteY384" fmla="*/ 561645 h 754888"/>
                  <a:gd name="connsiteX385" fmla="*/ 388391 w 3495523"/>
                  <a:gd name="connsiteY385" fmla="*/ 460739 h 754888"/>
                  <a:gd name="connsiteX386" fmla="*/ 445508 w 3495523"/>
                  <a:gd name="connsiteY386" fmla="*/ 472162 h 754888"/>
                  <a:gd name="connsiteX387" fmla="*/ 453123 w 3495523"/>
                  <a:gd name="connsiteY387" fmla="*/ 481682 h 754888"/>
                  <a:gd name="connsiteX388" fmla="*/ 452172 w 3495523"/>
                  <a:gd name="connsiteY388" fmla="*/ 484538 h 754888"/>
                  <a:gd name="connsiteX389" fmla="*/ 442652 w 3495523"/>
                  <a:gd name="connsiteY389" fmla="*/ 513096 h 754888"/>
                  <a:gd name="connsiteX390" fmla="*/ 393151 w 3495523"/>
                  <a:gd name="connsiteY390" fmla="*/ 497865 h 754888"/>
                  <a:gd name="connsiteX391" fmla="*/ 331275 w 3495523"/>
                  <a:gd name="connsiteY391" fmla="*/ 562597 h 754888"/>
                  <a:gd name="connsiteX392" fmla="*/ 382680 w 3495523"/>
                  <a:gd name="connsiteY392" fmla="*/ 625425 h 754888"/>
                  <a:gd name="connsiteX393" fmla="*/ 408382 w 3495523"/>
                  <a:gd name="connsiteY393" fmla="*/ 619713 h 754888"/>
                  <a:gd name="connsiteX394" fmla="*/ 409334 w 3495523"/>
                  <a:gd name="connsiteY394" fmla="*/ 617809 h 754888"/>
                  <a:gd name="connsiteX395" fmla="*/ 409334 w 3495523"/>
                  <a:gd name="connsiteY395" fmla="*/ 587347 h 754888"/>
                  <a:gd name="connsiteX396" fmla="*/ 409334 w 3495523"/>
                  <a:gd name="connsiteY396" fmla="*/ 582587 h 754888"/>
                  <a:gd name="connsiteX397" fmla="*/ 408382 w 3495523"/>
                  <a:gd name="connsiteY397" fmla="*/ 582587 h 754888"/>
                  <a:gd name="connsiteX398" fmla="*/ 367449 w 3495523"/>
                  <a:gd name="connsiteY398" fmla="*/ 588299 h 754888"/>
                  <a:gd name="connsiteX399" fmla="*/ 384584 w 3495523"/>
                  <a:gd name="connsiteY399" fmla="*/ 550221 h 754888"/>
                  <a:gd name="connsiteX400" fmla="*/ 401719 w 3495523"/>
                  <a:gd name="connsiteY400" fmla="*/ 551173 h 754888"/>
                  <a:gd name="connsiteX401" fmla="*/ 408382 w 3495523"/>
                  <a:gd name="connsiteY401" fmla="*/ 551173 h 754888"/>
                  <a:gd name="connsiteX402" fmla="*/ 459787 w 3495523"/>
                  <a:gd name="connsiteY402" fmla="*/ 551173 h 754888"/>
                  <a:gd name="connsiteX403" fmla="*/ 451220 w 3495523"/>
                  <a:gd name="connsiteY403" fmla="*/ 589251 h 754888"/>
                  <a:gd name="connsiteX404" fmla="*/ 451220 w 3495523"/>
                  <a:gd name="connsiteY404" fmla="*/ 649223 h 754888"/>
                  <a:gd name="connsiteX405" fmla="*/ 386488 w 3495523"/>
                  <a:gd name="connsiteY405" fmla="*/ 663502 h 754888"/>
                  <a:gd name="connsiteX406" fmla="*/ 714907 w 3495523"/>
                  <a:gd name="connsiteY406" fmla="*/ 498817 h 754888"/>
                  <a:gd name="connsiteX407" fmla="*/ 732042 w 3495523"/>
                  <a:gd name="connsiteY407" fmla="*/ 460739 h 754888"/>
                  <a:gd name="connsiteX408" fmla="*/ 749177 w 3495523"/>
                  <a:gd name="connsiteY408" fmla="*/ 461691 h 754888"/>
                  <a:gd name="connsiteX409" fmla="*/ 755840 w 3495523"/>
                  <a:gd name="connsiteY409" fmla="*/ 461691 h 754888"/>
                  <a:gd name="connsiteX410" fmla="*/ 781543 w 3495523"/>
                  <a:gd name="connsiteY410" fmla="*/ 461691 h 754888"/>
                  <a:gd name="connsiteX411" fmla="*/ 785351 w 3495523"/>
                  <a:gd name="connsiteY411" fmla="*/ 461691 h 754888"/>
                  <a:gd name="connsiteX412" fmla="*/ 805341 w 3495523"/>
                  <a:gd name="connsiteY412" fmla="*/ 461691 h 754888"/>
                  <a:gd name="connsiteX413" fmla="*/ 831996 w 3495523"/>
                  <a:gd name="connsiteY413" fmla="*/ 461691 h 754888"/>
                  <a:gd name="connsiteX414" fmla="*/ 885304 w 3495523"/>
                  <a:gd name="connsiteY414" fmla="*/ 511192 h 754888"/>
                  <a:gd name="connsiteX415" fmla="*/ 861506 w 3495523"/>
                  <a:gd name="connsiteY415" fmla="*/ 554029 h 754888"/>
                  <a:gd name="connsiteX416" fmla="*/ 891016 w 3495523"/>
                  <a:gd name="connsiteY416" fmla="*/ 599722 h 754888"/>
                  <a:gd name="connsiteX417" fmla="*/ 810101 w 3495523"/>
                  <a:gd name="connsiteY417" fmla="*/ 660647 h 754888"/>
                  <a:gd name="connsiteX418" fmla="*/ 759648 w 3495523"/>
                  <a:gd name="connsiteY418" fmla="*/ 658743 h 754888"/>
                  <a:gd name="connsiteX419" fmla="*/ 741561 w 3495523"/>
                  <a:gd name="connsiteY419" fmla="*/ 659695 h 754888"/>
                  <a:gd name="connsiteX420" fmla="*/ 748225 w 3495523"/>
                  <a:gd name="connsiteY420" fmla="*/ 628280 h 754888"/>
                  <a:gd name="connsiteX421" fmla="*/ 748225 w 3495523"/>
                  <a:gd name="connsiteY421" fmla="*/ 493105 h 754888"/>
                  <a:gd name="connsiteX422" fmla="*/ 714907 w 3495523"/>
                  <a:gd name="connsiteY422" fmla="*/ 498817 h 754888"/>
                  <a:gd name="connsiteX423" fmla="*/ 1404112 w 3495523"/>
                  <a:gd name="connsiteY423" fmla="*/ 500720 h 754888"/>
                  <a:gd name="connsiteX424" fmla="*/ 1421246 w 3495523"/>
                  <a:gd name="connsiteY424" fmla="*/ 462643 h 754888"/>
                  <a:gd name="connsiteX425" fmla="*/ 1438382 w 3495523"/>
                  <a:gd name="connsiteY425" fmla="*/ 463595 h 754888"/>
                  <a:gd name="connsiteX426" fmla="*/ 1445045 w 3495523"/>
                  <a:gd name="connsiteY426" fmla="*/ 463595 h 754888"/>
                  <a:gd name="connsiteX427" fmla="*/ 1470747 w 3495523"/>
                  <a:gd name="connsiteY427" fmla="*/ 463595 h 754888"/>
                  <a:gd name="connsiteX428" fmla="*/ 1484075 w 3495523"/>
                  <a:gd name="connsiteY428" fmla="*/ 463595 h 754888"/>
                  <a:gd name="connsiteX429" fmla="*/ 1579269 w 3495523"/>
                  <a:gd name="connsiteY429" fmla="*/ 594962 h 754888"/>
                  <a:gd name="connsiteX430" fmla="*/ 1579269 w 3495523"/>
                  <a:gd name="connsiteY430" fmla="*/ 500720 h 754888"/>
                  <a:gd name="connsiteX431" fmla="*/ 1570701 w 3495523"/>
                  <a:gd name="connsiteY431" fmla="*/ 463595 h 754888"/>
                  <a:gd name="connsiteX432" fmla="*/ 1630673 w 3495523"/>
                  <a:gd name="connsiteY432" fmla="*/ 463595 h 754888"/>
                  <a:gd name="connsiteX433" fmla="*/ 1622106 w 3495523"/>
                  <a:gd name="connsiteY433" fmla="*/ 500720 h 754888"/>
                  <a:gd name="connsiteX434" fmla="*/ 1622106 w 3495523"/>
                  <a:gd name="connsiteY434" fmla="*/ 632088 h 754888"/>
                  <a:gd name="connsiteX435" fmla="*/ 1624010 w 3495523"/>
                  <a:gd name="connsiteY435" fmla="*/ 659695 h 754888"/>
                  <a:gd name="connsiteX436" fmla="*/ 1582124 w 3495523"/>
                  <a:gd name="connsiteY436" fmla="*/ 659695 h 754888"/>
                  <a:gd name="connsiteX437" fmla="*/ 1480267 w 3495523"/>
                  <a:gd name="connsiteY437" fmla="*/ 519759 h 754888"/>
                  <a:gd name="connsiteX438" fmla="*/ 1480267 w 3495523"/>
                  <a:gd name="connsiteY438" fmla="*/ 622569 h 754888"/>
                  <a:gd name="connsiteX439" fmla="*/ 1487882 w 3495523"/>
                  <a:gd name="connsiteY439" fmla="*/ 659695 h 754888"/>
                  <a:gd name="connsiteX440" fmla="*/ 1427910 w 3495523"/>
                  <a:gd name="connsiteY440" fmla="*/ 659695 h 754888"/>
                  <a:gd name="connsiteX441" fmla="*/ 1436478 w 3495523"/>
                  <a:gd name="connsiteY441" fmla="*/ 622569 h 754888"/>
                  <a:gd name="connsiteX442" fmla="*/ 1436478 w 3495523"/>
                  <a:gd name="connsiteY442" fmla="*/ 500720 h 754888"/>
                  <a:gd name="connsiteX443" fmla="*/ 1436478 w 3495523"/>
                  <a:gd name="connsiteY443" fmla="*/ 494057 h 754888"/>
                  <a:gd name="connsiteX444" fmla="*/ 1404112 w 3495523"/>
                  <a:gd name="connsiteY444" fmla="*/ 500720 h 754888"/>
                  <a:gd name="connsiteX445" fmla="*/ 1032855 w 3495523"/>
                  <a:gd name="connsiteY445" fmla="*/ 500720 h 754888"/>
                  <a:gd name="connsiteX446" fmla="*/ 1049990 w 3495523"/>
                  <a:gd name="connsiteY446" fmla="*/ 462643 h 754888"/>
                  <a:gd name="connsiteX447" fmla="*/ 1067125 w 3495523"/>
                  <a:gd name="connsiteY447" fmla="*/ 463595 h 754888"/>
                  <a:gd name="connsiteX448" fmla="*/ 1073788 w 3495523"/>
                  <a:gd name="connsiteY448" fmla="*/ 463595 h 754888"/>
                  <a:gd name="connsiteX449" fmla="*/ 1099491 w 3495523"/>
                  <a:gd name="connsiteY449" fmla="*/ 463595 h 754888"/>
                  <a:gd name="connsiteX450" fmla="*/ 1164223 w 3495523"/>
                  <a:gd name="connsiteY450" fmla="*/ 463595 h 754888"/>
                  <a:gd name="connsiteX451" fmla="*/ 1177550 w 3495523"/>
                  <a:gd name="connsiteY451" fmla="*/ 472162 h 754888"/>
                  <a:gd name="connsiteX452" fmla="*/ 1168982 w 3495523"/>
                  <a:gd name="connsiteY452" fmla="*/ 501672 h 754888"/>
                  <a:gd name="connsiteX453" fmla="*/ 1142328 w 3495523"/>
                  <a:gd name="connsiteY453" fmla="*/ 497865 h 754888"/>
                  <a:gd name="connsiteX454" fmla="*/ 1108058 w 3495523"/>
                  <a:gd name="connsiteY454" fmla="*/ 497865 h 754888"/>
                  <a:gd name="connsiteX455" fmla="*/ 1108058 w 3495523"/>
                  <a:gd name="connsiteY455" fmla="*/ 539750 h 754888"/>
                  <a:gd name="connsiteX456" fmla="*/ 1151848 w 3495523"/>
                  <a:gd name="connsiteY456" fmla="*/ 539750 h 754888"/>
                  <a:gd name="connsiteX457" fmla="*/ 1169934 w 3495523"/>
                  <a:gd name="connsiteY457" fmla="*/ 537846 h 754888"/>
                  <a:gd name="connsiteX458" fmla="*/ 1162319 w 3495523"/>
                  <a:gd name="connsiteY458" fmla="*/ 574972 h 754888"/>
                  <a:gd name="connsiteX459" fmla="*/ 1144232 w 3495523"/>
                  <a:gd name="connsiteY459" fmla="*/ 573068 h 754888"/>
                  <a:gd name="connsiteX460" fmla="*/ 1108058 w 3495523"/>
                  <a:gd name="connsiteY460" fmla="*/ 573068 h 754888"/>
                  <a:gd name="connsiteX461" fmla="*/ 1108058 w 3495523"/>
                  <a:gd name="connsiteY461" fmla="*/ 624473 h 754888"/>
                  <a:gd name="connsiteX462" fmla="*/ 1157559 w 3495523"/>
                  <a:gd name="connsiteY462" fmla="*/ 624473 h 754888"/>
                  <a:gd name="connsiteX463" fmla="*/ 1185165 w 3495523"/>
                  <a:gd name="connsiteY463" fmla="*/ 620665 h 754888"/>
                  <a:gd name="connsiteX464" fmla="*/ 1179454 w 3495523"/>
                  <a:gd name="connsiteY464" fmla="*/ 647319 h 754888"/>
                  <a:gd name="connsiteX465" fmla="*/ 1162319 w 3495523"/>
                  <a:gd name="connsiteY465" fmla="*/ 659695 h 754888"/>
                  <a:gd name="connsiteX466" fmla="*/ 1095683 w 3495523"/>
                  <a:gd name="connsiteY466" fmla="*/ 658743 h 754888"/>
                  <a:gd name="connsiteX467" fmla="*/ 1055702 w 3495523"/>
                  <a:gd name="connsiteY467" fmla="*/ 659695 h 754888"/>
                  <a:gd name="connsiteX468" fmla="*/ 1063317 w 3495523"/>
                  <a:gd name="connsiteY468" fmla="*/ 622569 h 754888"/>
                  <a:gd name="connsiteX469" fmla="*/ 1063317 w 3495523"/>
                  <a:gd name="connsiteY469" fmla="*/ 498817 h 754888"/>
                  <a:gd name="connsiteX470" fmla="*/ 1063317 w 3495523"/>
                  <a:gd name="connsiteY470" fmla="*/ 494057 h 754888"/>
                  <a:gd name="connsiteX471" fmla="*/ 1032855 w 3495523"/>
                  <a:gd name="connsiteY471" fmla="*/ 500720 h 754888"/>
                  <a:gd name="connsiteX472" fmla="*/ 1966708 w 3495523"/>
                  <a:gd name="connsiteY472" fmla="*/ 500720 h 754888"/>
                  <a:gd name="connsiteX473" fmla="*/ 1983843 w 3495523"/>
                  <a:gd name="connsiteY473" fmla="*/ 462643 h 754888"/>
                  <a:gd name="connsiteX474" fmla="*/ 2000978 w 3495523"/>
                  <a:gd name="connsiteY474" fmla="*/ 463595 h 754888"/>
                  <a:gd name="connsiteX475" fmla="*/ 2007642 w 3495523"/>
                  <a:gd name="connsiteY475" fmla="*/ 463595 h 754888"/>
                  <a:gd name="connsiteX476" fmla="*/ 2056191 w 3495523"/>
                  <a:gd name="connsiteY476" fmla="*/ 463595 h 754888"/>
                  <a:gd name="connsiteX477" fmla="*/ 2094268 w 3495523"/>
                  <a:gd name="connsiteY477" fmla="*/ 587347 h 754888"/>
                  <a:gd name="connsiteX478" fmla="*/ 2138058 w 3495523"/>
                  <a:gd name="connsiteY478" fmla="*/ 479778 h 754888"/>
                  <a:gd name="connsiteX479" fmla="*/ 2141865 w 3495523"/>
                  <a:gd name="connsiteY479" fmla="*/ 463595 h 754888"/>
                  <a:gd name="connsiteX480" fmla="*/ 2198982 w 3495523"/>
                  <a:gd name="connsiteY480" fmla="*/ 463595 h 754888"/>
                  <a:gd name="connsiteX481" fmla="*/ 2177087 w 3495523"/>
                  <a:gd name="connsiteY481" fmla="*/ 496913 h 754888"/>
                  <a:gd name="connsiteX482" fmla="*/ 2094268 w 3495523"/>
                  <a:gd name="connsiteY482" fmla="*/ 663502 h 754888"/>
                  <a:gd name="connsiteX483" fmla="*/ 2086652 w 3495523"/>
                  <a:gd name="connsiteY483" fmla="*/ 663502 h 754888"/>
                  <a:gd name="connsiteX484" fmla="*/ 2007642 w 3495523"/>
                  <a:gd name="connsiteY484" fmla="*/ 495009 h 754888"/>
                  <a:gd name="connsiteX485" fmla="*/ 2006690 w 3495523"/>
                  <a:gd name="connsiteY485" fmla="*/ 495009 h 754888"/>
                  <a:gd name="connsiteX486" fmla="*/ 1966708 w 3495523"/>
                  <a:gd name="connsiteY486" fmla="*/ 500720 h 754888"/>
                  <a:gd name="connsiteX487" fmla="*/ 2216116 w 3495523"/>
                  <a:gd name="connsiteY487" fmla="*/ 500720 h 754888"/>
                  <a:gd name="connsiteX488" fmla="*/ 2233252 w 3495523"/>
                  <a:gd name="connsiteY488" fmla="*/ 462643 h 754888"/>
                  <a:gd name="connsiteX489" fmla="*/ 2250386 w 3495523"/>
                  <a:gd name="connsiteY489" fmla="*/ 463595 h 754888"/>
                  <a:gd name="connsiteX490" fmla="*/ 2257050 w 3495523"/>
                  <a:gd name="connsiteY490" fmla="*/ 463595 h 754888"/>
                  <a:gd name="connsiteX491" fmla="*/ 2321782 w 3495523"/>
                  <a:gd name="connsiteY491" fmla="*/ 463595 h 754888"/>
                  <a:gd name="connsiteX492" fmla="*/ 2382706 w 3495523"/>
                  <a:gd name="connsiteY492" fmla="*/ 659695 h 754888"/>
                  <a:gd name="connsiteX493" fmla="*/ 2330349 w 3495523"/>
                  <a:gd name="connsiteY493" fmla="*/ 659695 h 754888"/>
                  <a:gd name="connsiteX494" fmla="*/ 2332253 w 3495523"/>
                  <a:gd name="connsiteY494" fmla="*/ 605434 h 754888"/>
                  <a:gd name="connsiteX495" fmla="*/ 2291320 w 3495523"/>
                  <a:gd name="connsiteY495" fmla="*/ 625425 h 754888"/>
                  <a:gd name="connsiteX496" fmla="*/ 2248482 w 3495523"/>
                  <a:gd name="connsiteY496" fmla="*/ 603530 h 754888"/>
                  <a:gd name="connsiteX497" fmla="*/ 2246579 w 3495523"/>
                  <a:gd name="connsiteY497" fmla="*/ 659695 h 754888"/>
                  <a:gd name="connsiteX498" fmla="*/ 2197078 w 3495523"/>
                  <a:gd name="connsiteY498" fmla="*/ 659695 h 754888"/>
                  <a:gd name="connsiteX499" fmla="*/ 2197078 w 3495523"/>
                  <a:gd name="connsiteY499" fmla="*/ 654935 h 754888"/>
                  <a:gd name="connsiteX500" fmla="*/ 2261810 w 3495523"/>
                  <a:gd name="connsiteY500" fmla="*/ 494057 h 754888"/>
                  <a:gd name="connsiteX501" fmla="*/ 2257050 w 3495523"/>
                  <a:gd name="connsiteY501" fmla="*/ 494057 h 754888"/>
                  <a:gd name="connsiteX502" fmla="*/ 2216116 w 3495523"/>
                  <a:gd name="connsiteY502" fmla="*/ 500720 h 754888"/>
                  <a:gd name="connsiteX503" fmla="*/ 1205156 w 3495523"/>
                  <a:gd name="connsiteY503" fmla="*/ 500720 h 754888"/>
                  <a:gd name="connsiteX504" fmla="*/ 1222291 w 3495523"/>
                  <a:gd name="connsiteY504" fmla="*/ 462643 h 754888"/>
                  <a:gd name="connsiteX505" fmla="*/ 1239426 w 3495523"/>
                  <a:gd name="connsiteY505" fmla="*/ 463595 h 754888"/>
                  <a:gd name="connsiteX506" fmla="*/ 1246090 w 3495523"/>
                  <a:gd name="connsiteY506" fmla="*/ 463595 h 754888"/>
                  <a:gd name="connsiteX507" fmla="*/ 1281311 w 3495523"/>
                  <a:gd name="connsiteY507" fmla="*/ 463595 h 754888"/>
                  <a:gd name="connsiteX508" fmla="*/ 1298446 w 3495523"/>
                  <a:gd name="connsiteY508" fmla="*/ 463595 h 754888"/>
                  <a:gd name="connsiteX509" fmla="*/ 1368890 w 3495523"/>
                  <a:gd name="connsiteY509" fmla="*/ 522615 h 754888"/>
                  <a:gd name="connsiteX510" fmla="*/ 1341284 w 3495523"/>
                  <a:gd name="connsiteY510" fmla="*/ 573068 h 754888"/>
                  <a:gd name="connsiteX511" fmla="*/ 1410775 w 3495523"/>
                  <a:gd name="connsiteY511" fmla="*/ 672070 h 754888"/>
                  <a:gd name="connsiteX512" fmla="*/ 1399352 w 3495523"/>
                  <a:gd name="connsiteY512" fmla="*/ 673974 h 754888"/>
                  <a:gd name="connsiteX513" fmla="*/ 1321293 w 3495523"/>
                  <a:gd name="connsiteY513" fmla="*/ 626377 h 754888"/>
                  <a:gd name="connsiteX514" fmla="*/ 1293687 w 3495523"/>
                  <a:gd name="connsiteY514" fmla="*/ 583539 h 754888"/>
                  <a:gd name="connsiteX515" fmla="*/ 1284167 w 3495523"/>
                  <a:gd name="connsiteY515" fmla="*/ 584491 h 754888"/>
                  <a:gd name="connsiteX516" fmla="*/ 1278455 w 3495523"/>
                  <a:gd name="connsiteY516" fmla="*/ 584491 h 754888"/>
                  <a:gd name="connsiteX517" fmla="*/ 1278455 w 3495523"/>
                  <a:gd name="connsiteY517" fmla="*/ 623521 h 754888"/>
                  <a:gd name="connsiteX518" fmla="*/ 1287023 w 3495523"/>
                  <a:gd name="connsiteY518" fmla="*/ 660647 h 754888"/>
                  <a:gd name="connsiteX519" fmla="*/ 1228003 w 3495523"/>
                  <a:gd name="connsiteY519" fmla="*/ 660647 h 754888"/>
                  <a:gd name="connsiteX520" fmla="*/ 1236570 w 3495523"/>
                  <a:gd name="connsiteY520" fmla="*/ 623521 h 754888"/>
                  <a:gd name="connsiteX521" fmla="*/ 1236570 w 3495523"/>
                  <a:gd name="connsiteY521" fmla="*/ 500720 h 754888"/>
                  <a:gd name="connsiteX522" fmla="*/ 1236570 w 3495523"/>
                  <a:gd name="connsiteY522" fmla="*/ 495009 h 754888"/>
                  <a:gd name="connsiteX523" fmla="*/ 1205156 w 3495523"/>
                  <a:gd name="connsiteY523" fmla="*/ 500720 h 754888"/>
                  <a:gd name="connsiteX524" fmla="*/ 1001441 w 3495523"/>
                  <a:gd name="connsiteY524" fmla="*/ 463595 h 754888"/>
                  <a:gd name="connsiteX525" fmla="*/ 1001441 w 3495523"/>
                  <a:gd name="connsiteY525" fmla="*/ 463595 h 754888"/>
                  <a:gd name="connsiteX526" fmla="*/ 992873 w 3495523"/>
                  <a:gd name="connsiteY526" fmla="*/ 500720 h 754888"/>
                  <a:gd name="connsiteX527" fmla="*/ 992873 w 3495523"/>
                  <a:gd name="connsiteY527" fmla="*/ 622569 h 754888"/>
                  <a:gd name="connsiteX528" fmla="*/ 1001441 w 3495523"/>
                  <a:gd name="connsiteY528" fmla="*/ 659695 h 754888"/>
                  <a:gd name="connsiteX529" fmla="*/ 939565 w 3495523"/>
                  <a:gd name="connsiteY529" fmla="*/ 659695 h 754888"/>
                  <a:gd name="connsiteX530" fmla="*/ 948132 w 3495523"/>
                  <a:gd name="connsiteY530" fmla="*/ 622569 h 754888"/>
                  <a:gd name="connsiteX531" fmla="*/ 948132 w 3495523"/>
                  <a:gd name="connsiteY531" fmla="*/ 500720 h 754888"/>
                  <a:gd name="connsiteX532" fmla="*/ 939565 w 3495523"/>
                  <a:gd name="connsiteY532" fmla="*/ 463595 h 754888"/>
                  <a:gd name="connsiteX533" fmla="*/ 1001441 w 3495523"/>
                  <a:gd name="connsiteY533" fmla="*/ 463595 h 754888"/>
                  <a:gd name="connsiteX534" fmla="*/ 816764 w 3495523"/>
                  <a:gd name="connsiteY534" fmla="*/ 494057 h 754888"/>
                  <a:gd name="connsiteX535" fmla="*/ 792014 w 3495523"/>
                  <a:gd name="connsiteY535" fmla="*/ 498817 h 754888"/>
                  <a:gd name="connsiteX536" fmla="*/ 792014 w 3495523"/>
                  <a:gd name="connsiteY536" fmla="*/ 541654 h 754888"/>
                  <a:gd name="connsiteX537" fmla="*/ 809149 w 3495523"/>
                  <a:gd name="connsiteY537" fmla="*/ 542606 h 754888"/>
                  <a:gd name="connsiteX538" fmla="*/ 843419 w 3495523"/>
                  <a:gd name="connsiteY538" fmla="*/ 517855 h 754888"/>
                  <a:gd name="connsiteX539" fmla="*/ 816764 w 3495523"/>
                  <a:gd name="connsiteY539" fmla="*/ 494057 h 754888"/>
                  <a:gd name="connsiteX540" fmla="*/ 1292735 w 3495523"/>
                  <a:gd name="connsiteY540" fmla="*/ 495961 h 754888"/>
                  <a:gd name="connsiteX541" fmla="*/ 1278455 w 3495523"/>
                  <a:gd name="connsiteY541" fmla="*/ 496913 h 754888"/>
                  <a:gd name="connsiteX542" fmla="*/ 1278455 w 3495523"/>
                  <a:gd name="connsiteY542" fmla="*/ 551173 h 754888"/>
                  <a:gd name="connsiteX543" fmla="*/ 1283215 w 3495523"/>
                  <a:gd name="connsiteY543" fmla="*/ 552125 h 754888"/>
                  <a:gd name="connsiteX544" fmla="*/ 1290831 w 3495523"/>
                  <a:gd name="connsiteY544" fmla="*/ 552125 h 754888"/>
                  <a:gd name="connsiteX545" fmla="*/ 1327004 w 3495523"/>
                  <a:gd name="connsiteY545" fmla="*/ 523567 h 754888"/>
                  <a:gd name="connsiteX546" fmla="*/ 1292735 w 3495523"/>
                  <a:gd name="connsiteY546" fmla="*/ 495961 h 754888"/>
                  <a:gd name="connsiteX547" fmla="*/ 2864388 w 3495523"/>
                  <a:gd name="connsiteY547" fmla="*/ 497865 h 754888"/>
                  <a:gd name="connsiteX548" fmla="*/ 2810127 w 3495523"/>
                  <a:gd name="connsiteY548" fmla="*/ 561645 h 754888"/>
                  <a:gd name="connsiteX549" fmla="*/ 2864388 w 3495523"/>
                  <a:gd name="connsiteY549" fmla="*/ 626377 h 754888"/>
                  <a:gd name="connsiteX550" fmla="*/ 2918648 w 3495523"/>
                  <a:gd name="connsiteY550" fmla="*/ 561645 h 754888"/>
                  <a:gd name="connsiteX551" fmla="*/ 2864388 w 3495523"/>
                  <a:gd name="connsiteY551" fmla="*/ 497865 h 754888"/>
                  <a:gd name="connsiteX552" fmla="*/ 1766801 w 3495523"/>
                  <a:gd name="connsiteY552" fmla="*/ 497865 h 754888"/>
                  <a:gd name="connsiteX553" fmla="*/ 1712540 w 3495523"/>
                  <a:gd name="connsiteY553" fmla="*/ 561645 h 754888"/>
                  <a:gd name="connsiteX554" fmla="*/ 1766801 w 3495523"/>
                  <a:gd name="connsiteY554" fmla="*/ 626377 h 754888"/>
                  <a:gd name="connsiteX555" fmla="*/ 1821061 w 3495523"/>
                  <a:gd name="connsiteY555" fmla="*/ 561645 h 754888"/>
                  <a:gd name="connsiteX556" fmla="*/ 1766801 w 3495523"/>
                  <a:gd name="connsiteY556" fmla="*/ 497865 h 754888"/>
                  <a:gd name="connsiteX557" fmla="*/ 595914 w 3495523"/>
                  <a:gd name="connsiteY557" fmla="*/ 497865 h 754888"/>
                  <a:gd name="connsiteX558" fmla="*/ 541654 w 3495523"/>
                  <a:gd name="connsiteY558" fmla="*/ 561645 h 754888"/>
                  <a:gd name="connsiteX559" fmla="*/ 595914 w 3495523"/>
                  <a:gd name="connsiteY559" fmla="*/ 626377 h 754888"/>
                  <a:gd name="connsiteX560" fmla="*/ 650175 w 3495523"/>
                  <a:gd name="connsiteY560" fmla="*/ 561645 h 754888"/>
                  <a:gd name="connsiteX561" fmla="*/ 595914 w 3495523"/>
                  <a:gd name="connsiteY561" fmla="*/ 497865 h 754888"/>
                  <a:gd name="connsiteX562" fmla="*/ 813909 w 3495523"/>
                  <a:gd name="connsiteY562" fmla="*/ 570212 h 754888"/>
                  <a:gd name="connsiteX563" fmla="*/ 791062 w 3495523"/>
                  <a:gd name="connsiteY563" fmla="*/ 571164 h 754888"/>
                  <a:gd name="connsiteX564" fmla="*/ 791062 w 3495523"/>
                  <a:gd name="connsiteY564" fmla="*/ 627329 h 754888"/>
                  <a:gd name="connsiteX565" fmla="*/ 812957 w 3495523"/>
                  <a:gd name="connsiteY565" fmla="*/ 628280 h 754888"/>
                  <a:gd name="connsiteX566" fmla="*/ 846275 w 3495523"/>
                  <a:gd name="connsiteY566" fmla="*/ 598770 h 754888"/>
                  <a:gd name="connsiteX567" fmla="*/ 813909 w 3495523"/>
                  <a:gd name="connsiteY567" fmla="*/ 570212 h 75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</a:cxnLst>
                <a:rect l="l" t="t" r="r" b="b"/>
                <a:pathLst>
                  <a:path w="3495523" h="754888">
                    <a:moveTo>
                      <a:pt x="3495524" y="0"/>
                    </a:moveTo>
                    <a:lnTo>
                      <a:pt x="22847" y="0"/>
                    </a:lnTo>
                    <a:cubicBezTo>
                      <a:pt x="36174" y="19991"/>
                      <a:pt x="33318" y="48549"/>
                      <a:pt x="33318" y="48549"/>
                    </a:cubicBezTo>
                    <a:cubicBezTo>
                      <a:pt x="45693" y="63780"/>
                      <a:pt x="43789" y="80915"/>
                      <a:pt x="43789" y="80915"/>
                    </a:cubicBezTo>
                    <a:cubicBezTo>
                      <a:pt x="48549" y="79963"/>
                      <a:pt x="53309" y="79963"/>
                      <a:pt x="59020" y="79963"/>
                    </a:cubicBezTo>
                    <a:cubicBezTo>
                      <a:pt x="64732" y="79963"/>
                      <a:pt x="71396" y="80915"/>
                      <a:pt x="78059" y="83771"/>
                    </a:cubicBezTo>
                    <a:cubicBezTo>
                      <a:pt x="102809" y="101858"/>
                      <a:pt x="94242" y="121848"/>
                      <a:pt x="94242" y="121848"/>
                    </a:cubicBezTo>
                    <a:cubicBezTo>
                      <a:pt x="113281" y="175157"/>
                      <a:pt x="70444" y="191340"/>
                      <a:pt x="70444" y="191340"/>
                    </a:cubicBezTo>
                    <a:cubicBezTo>
                      <a:pt x="70444" y="206571"/>
                      <a:pt x="53309" y="216090"/>
                      <a:pt x="53309" y="216090"/>
                    </a:cubicBezTo>
                    <a:cubicBezTo>
                      <a:pt x="81867" y="225610"/>
                      <a:pt x="77107" y="257024"/>
                      <a:pt x="77107" y="257024"/>
                    </a:cubicBezTo>
                    <a:cubicBezTo>
                      <a:pt x="85675" y="255120"/>
                      <a:pt x="92338" y="254168"/>
                      <a:pt x="99002" y="254168"/>
                    </a:cubicBezTo>
                    <a:cubicBezTo>
                      <a:pt x="149455" y="254168"/>
                      <a:pt x="137079" y="313188"/>
                      <a:pt x="137079" y="313188"/>
                    </a:cubicBezTo>
                    <a:cubicBezTo>
                      <a:pt x="144695" y="343650"/>
                      <a:pt x="132320" y="360785"/>
                      <a:pt x="123752" y="368401"/>
                    </a:cubicBezTo>
                    <a:lnTo>
                      <a:pt x="3495524" y="368401"/>
                    </a:lnTo>
                    <a:lnTo>
                      <a:pt x="3495524" y="0"/>
                    </a:lnTo>
                    <a:close/>
                    <a:moveTo>
                      <a:pt x="1089971" y="294149"/>
                    </a:moveTo>
                    <a:cubicBezTo>
                      <a:pt x="1025239" y="294149"/>
                      <a:pt x="990018" y="257976"/>
                      <a:pt x="990018" y="192292"/>
                    </a:cubicBezTo>
                    <a:cubicBezTo>
                      <a:pt x="990018" y="126608"/>
                      <a:pt x="1025239" y="91386"/>
                      <a:pt x="1089971" y="91386"/>
                    </a:cubicBezTo>
                    <a:cubicBezTo>
                      <a:pt x="1154703" y="91386"/>
                      <a:pt x="1189925" y="127560"/>
                      <a:pt x="1189925" y="192292"/>
                    </a:cubicBezTo>
                    <a:cubicBezTo>
                      <a:pt x="1188973" y="257976"/>
                      <a:pt x="1154703" y="294149"/>
                      <a:pt x="1089971" y="294149"/>
                    </a:cubicBezTo>
                    <a:moveTo>
                      <a:pt x="706340" y="257976"/>
                    </a:moveTo>
                    <a:cubicBezTo>
                      <a:pt x="724426" y="257976"/>
                      <a:pt x="734898" y="247504"/>
                      <a:pt x="734898" y="237033"/>
                    </a:cubicBezTo>
                    <a:cubicBezTo>
                      <a:pt x="734898" y="207523"/>
                      <a:pt x="653031" y="201811"/>
                      <a:pt x="653031" y="147551"/>
                    </a:cubicBezTo>
                    <a:cubicBezTo>
                      <a:pt x="653031" y="118993"/>
                      <a:pt x="680637" y="92338"/>
                      <a:pt x="726330" y="92338"/>
                    </a:cubicBezTo>
                    <a:cubicBezTo>
                      <a:pt x="750129" y="92338"/>
                      <a:pt x="769167" y="96146"/>
                      <a:pt x="775831" y="101858"/>
                    </a:cubicBezTo>
                    <a:lnTo>
                      <a:pt x="765360" y="136127"/>
                    </a:lnTo>
                    <a:cubicBezTo>
                      <a:pt x="751081" y="127560"/>
                      <a:pt x="733946" y="125656"/>
                      <a:pt x="721570" y="125656"/>
                    </a:cubicBezTo>
                    <a:cubicBezTo>
                      <a:pt x="707291" y="125656"/>
                      <a:pt x="700628" y="130416"/>
                      <a:pt x="698724" y="139935"/>
                    </a:cubicBezTo>
                    <a:cubicBezTo>
                      <a:pt x="696820" y="151358"/>
                      <a:pt x="709195" y="158022"/>
                      <a:pt x="728234" y="169445"/>
                    </a:cubicBezTo>
                    <a:cubicBezTo>
                      <a:pt x="758696" y="186580"/>
                      <a:pt x="783447" y="190388"/>
                      <a:pt x="784399" y="234177"/>
                    </a:cubicBezTo>
                    <a:cubicBezTo>
                      <a:pt x="784399" y="266543"/>
                      <a:pt x="755840" y="294149"/>
                      <a:pt x="706340" y="294149"/>
                    </a:cubicBezTo>
                    <a:cubicBezTo>
                      <a:pt x="672070" y="294149"/>
                      <a:pt x="648271" y="287486"/>
                      <a:pt x="648271" y="275111"/>
                    </a:cubicBezTo>
                    <a:lnTo>
                      <a:pt x="648271" y="274159"/>
                    </a:lnTo>
                    <a:lnTo>
                      <a:pt x="652079" y="237985"/>
                    </a:lnTo>
                    <a:cubicBezTo>
                      <a:pt x="665406" y="252264"/>
                      <a:pt x="686349" y="257976"/>
                      <a:pt x="706340" y="257976"/>
                    </a:cubicBezTo>
                    <a:moveTo>
                      <a:pt x="2815839" y="92338"/>
                    </a:moveTo>
                    <a:lnTo>
                      <a:pt x="2815839" y="92338"/>
                    </a:lnTo>
                    <a:lnTo>
                      <a:pt x="2808223" y="121848"/>
                    </a:lnTo>
                    <a:cubicBezTo>
                      <a:pt x="2805367" y="132320"/>
                      <a:pt x="2801560" y="132320"/>
                      <a:pt x="2791088" y="132320"/>
                    </a:cubicBezTo>
                    <a:lnTo>
                      <a:pt x="2755867" y="132320"/>
                    </a:lnTo>
                    <a:lnTo>
                      <a:pt x="2755867" y="254168"/>
                    </a:lnTo>
                    <a:cubicBezTo>
                      <a:pt x="2755867" y="270351"/>
                      <a:pt x="2757770" y="281774"/>
                      <a:pt x="2764434" y="291294"/>
                    </a:cubicBezTo>
                    <a:lnTo>
                      <a:pt x="2702558" y="291294"/>
                    </a:lnTo>
                    <a:cubicBezTo>
                      <a:pt x="2708270" y="282726"/>
                      <a:pt x="2710173" y="270351"/>
                      <a:pt x="2710173" y="254168"/>
                    </a:cubicBezTo>
                    <a:lnTo>
                      <a:pt x="2710173" y="132320"/>
                    </a:lnTo>
                    <a:lnTo>
                      <a:pt x="2684471" y="132320"/>
                    </a:lnTo>
                    <a:cubicBezTo>
                      <a:pt x="2675904" y="132320"/>
                      <a:pt x="2664480" y="134223"/>
                      <a:pt x="2651153" y="137079"/>
                    </a:cubicBezTo>
                    <a:lnTo>
                      <a:pt x="2663528" y="100906"/>
                    </a:lnTo>
                    <a:cubicBezTo>
                      <a:pt x="2665432" y="94242"/>
                      <a:pt x="2670192" y="94242"/>
                      <a:pt x="2678759" y="94242"/>
                    </a:cubicBezTo>
                    <a:lnTo>
                      <a:pt x="2792992" y="94242"/>
                    </a:lnTo>
                    <a:cubicBezTo>
                      <a:pt x="2801560" y="94242"/>
                      <a:pt x="2809175" y="94242"/>
                      <a:pt x="2815839" y="92338"/>
                    </a:cubicBezTo>
                    <a:moveTo>
                      <a:pt x="3011938" y="131368"/>
                    </a:moveTo>
                    <a:cubicBezTo>
                      <a:pt x="3019554" y="118041"/>
                      <a:pt x="3025265" y="106617"/>
                      <a:pt x="3029073" y="93290"/>
                    </a:cubicBezTo>
                    <a:cubicBezTo>
                      <a:pt x="3034785" y="94242"/>
                      <a:pt x="3040497" y="94242"/>
                      <a:pt x="3046208" y="94242"/>
                    </a:cubicBezTo>
                    <a:lnTo>
                      <a:pt x="3052872" y="94242"/>
                    </a:lnTo>
                    <a:lnTo>
                      <a:pt x="3117604" y="94242"/>
                    </a:lnTo>
                    <a:cubicBezTo>
                      <a:pt x="3152825" y="140887"/>
                      <a:pt x="3175672" y="209427"/>
                      <a:pt x="3178528" y="290342"/>
                    </a:cubicBezTo>
                    <a:lnTo>
                      <a:pt x="3126171" y="290342"/>
                    </a:lnTo>
                    <a:cubicBezTo>
                      <a:pt x="3131883" y="268447"/>
                      <a:pt x="3129027" y="249408"/>
                      <a:pt x="3127123" y="236081"/>
                    </a:cubicBezTo>
                    <a:lnTo>
                      <a:pt x="3086190" y="256072"/>
                    </a:lnTo>
                    <a:lnTo>
                      <a:pt x="3043352" y="234177"/>
                    </a:lnTo>
                    <a:cubicBezTo>
                      <a:pt x="3040497" y="248456"/>
                      <a:pt x="3037641" y="266543"/>
                      <a:pt x="3041449" y="290342"/>
                    </a:cubicBezTo>
                    <a:lnTo>
                      <a:pt x="2992900" y="290342"/>
                    </a:lnTo>
                    <a:lnTo>
                      <a:pt x="2992900" y="285582"/>
                    </a:lnTo>
                    <a:cubicBezTo>
                      <a:pt x="2992900" y="226562"/>
                      <a:pt x="3014794" y="172301"/>
                      <a:pt x="3057631" y="124704"/>
                    </a:cubicBezTo>
                    <a:lnTo>
                      <a:pt x="3052872" y="124704"/>
                    </a:lnTo>
                    <a:cubicBezTo>
                      <a:pt x="3043352" y="125656"/>
                      <a:pt x="3030025" y="126608"/>
                      <a:pt x="3011938" y="131368"/>
                    </a:cubicBezTo>
                    <a:moveTo>
                      <a:pt x="2196126" y="131368"/>
                    </a:moveTo>
                    <a:cubicBezTo>
                      <a:pt x="2203741" y="118041"/>
                      <a:pt x="2209453" y="106617"/>
                      <a:pt x="2213261" y="93290"/>
                    </a:cubicBezTo>
                    <a:cubicBezTo>
                      <a:pt x="2218972" y="94242"/>
                      <a:pt x="2224684" y="94242"/>
                      <a:pt x="2230396" y="94242"/>
                    </a:cubicBezTo>
                    <a:lnTo>
                      <a:pt x="2237059" y="94242"/>
                    </a:lnTo>
                    <a:lnTo>
                      <a:pt x="2301791" y="94242"/>
                    </a:lnTo>
                    <a:cubicBezTo>
                      <a:pt x="2337013" y="140887"/>
                      <a:pt x="2359859" y="209427"/>
                      <a:pt x="2362715" y="290342"/>
                    </a:cubicBezTo>
                    <a:lnTo>
                      <a:pt x="2311310" y="290342"/>
                    </a:lnTo>
                    <a:cubicBezTo>
                      <a:pt x="2317022" y="268447"/>
                      <a:pt x="2314166" y="249408"/>
                      <a:pt x="2312262" y="236081"/>
                    </a:cubicBezTo>
                    <a:lnTo>
                      <a:pt x="2271329" y="256072"/>
                    </a:lnTo>
                    <a:lnTo>
                      <a:pt x="2228492" y="234177"/>
                    </a:lnTo>
                    <a:cubicBezTo>
                      <a:pt x="2225636" y="248456"/>
                      <a:pt x="2222780" y="266543"/>
                      <a:pt x="2226588" y="290342"/>
                    </a:cubicBezTo>
                    <a:lnTo>
                      <a:pt x="2177087" y="290342"/>
                    </a:lnTo>
                    <a:lnTo>
                      <a:pt x="2177087" y="285582"/>
                    </a:lnTo>
                    <a:cubicBezTo>
                      <a:pt x="2177087" y="226562"/>
                      <a:pt x="2198982" y="172301"/>
                      <a:pt x="2241819" y="124704"/>
                    </a:cubicBezTo>
                    <a:lnTo>
                      <a:pt x="2237059" y="124704"/>
                    </a:lnTo>
                    <a:cubicBezTo>
                      <a:pt x="2228492" y="125656"/>
                      <a:pt x="2214213" y="126608"/>
                      <a:pt x="2196126" y="131368"/>
                    </a:cubicBezTo>
                    <a:moveTo>
                      <a:pt x="1442189" y="131368"/>
                    </a:moveTo>
                    <a:cubicBezTo>
                      <a:pt x="1449805" y="118041"/>
                      <a:pt x="1455516" y="106617"/>
                      <a:pt x="1459324" y="93290"/>
                    </a:cubicBezTo>
                    <a:cubicBezTo>
                      <a:pt x="1465036" y="94242"/>
                      <a:pt x="1470747" y="94242"/>
                      <a:pt x="1476459" y="94242"/>
                    </a:cubicBezTo>
                    <a:lnTo>
                      <a:pt x="1483123" y="94242"/>
                    </a:lnTo>
                    <a:lnTo>
                      <a:pt x="1548806" y="94242"/>
                    </a:lnTo>
                    <a:cubicBezTo>
                      <a:pt x="1584028" y="140887"/>
                      <a:pt x="1606875" y="209427"/>
                      <a:pt x="1609731" y="290342"/>
                    </a:cubicBezTo>
                    <a:lnTo>
                      <a:pt x="1558326" y="290342"/>
                    </a:lnTo>
                    <a:cubicBezTo>
                      <a:pt x="1564037" y="268447"/>
                      <a:pt x="1561182" y="249408"/>
                      <a:pt x="1559278" y="236081"/>
                    </a:cubicBezTo>
                    <a:lnTo>
                      <a:pt x="1518344" y="256072"/>
                    </a:lnTo>
                    <a:lnTo>
                      <a:pt x="1475507" y="234177"/>
                    </a:lnTo>
                    <a:cubicBezTo>
                      <a:pt x="1472651" y="248456"/>
                      <a:pt x="1469795" y="266543"/>
                      <a:pt x="1473603" y="290342"/>
                    </a:cubicBezTo>
                    <a:lnTo>
                      <a:pt x="1424102" y="290342"/>
                    </a:lnTo>
                    <a:lnTo>
                      <a:pt x="1424102" y="285582"/>
                    </a:lnTo>
                    <a:cubicBezTo>
                      <a:pt x="1424102" y="226562"/>
                      <a:pt x="1445997" y="172301"/>
                      <a:pt x="1488834" y="124704"/>
                    </a:cubicBezTo>
                    <a:lnTo>
                      <a:pt x="1484075" y="124704"/>
                    </a:lnTo>
                    <a:cubicBezTo>
                      <a:pt x="1474555" y="125656"/>
                      <a:pt x="1460276" y="126608"/>
                      <a:pt x="1442189" y="131368"/>
                    </a:cubicBezTo>
                    <a:moveTo>
                      <a:pt x="2020017" y="131368"/>
                    </a:moveTo>
                    <a:cubicBezTo>
                      <a:pt x="2027632" y="118993"/>
                      <a:pt x="2033344" y="106617"/>
                      <a:pt x="2037152" y="93290"/>
                    </a:cubicBezTo>
                    <a:cubicBezTo>
                      <a:pt x="2042863" y="94242"/>
                      <a:pt x="2048575" y="94242"/>
                      <a:pt x="2054287" y="94242"/>
                    </a:cubicBezTo>
                    <a:lnTo>
                      <a:pt x="2060950" y="94242"/>
                    </a:lnTo>
                    <a:lnTo>
                      <a:pt x="2108547" y="94242"/>
                    </a:lnTo>
                    <a:lnTo>
                      <a:pt x="2103788" y="97098"/>
                    </a:lnTo>
                    <a:cubicBezTo>
                      <a:pt x="2097124" y="111377"/>
                      <a:pt x="2097124" y="123752"/>
                      <a:pt x="2097124" y="134223"/>
                    </a:cubicBezTo>
                    <a:lnTo>
                      <a:pt x="2097124" y="140887"/>
                    </a:lnTo>
                    <a:lnTo>
                      <a:pt x="2097124" y="254168"/>
                    </a:lnTo>
                    <a:lnTo>
                      <a:pt x="2136154" y="254168"/>
                    </a:lnTo>
                    <a:cubicBezTo>
                      <a:pt x="2142817" y="254168"/>
                      <a:pt x="2152337" y="251312"/>
                      <a:pt x="2163760" y="245601"/>
                    </a:cubicBezTo>
                    <a:lnTo>
                      <a:pt x="2158048" y="279870"/>
                    </a:lnTo>
                    <a:cubicBezTo>
                      <a:pt x="2156144" y="289390"/>
                      <a:pt x="2152337" y="290342"/>
                      <a:pt x="2142817" y="290342"/>
                    </a:cubicBezTo>
                    <a:cubicBezTo>
                      <a:pt x="2124730" y="290342"/>
                      <a:pt x="2102836" y="288438"/>
                      <a:pt x="2070470" y="288438"/>
                    </a:cubicBezTo>
                    <a:cubicBezTo>
                      <a:pt x="2061902" y="288438"/>
                      <a:pt x="2052383" y="289390"/>
                      <a:pt x="2043815" y="289390"/>
                    </a:cubicBezTo>
                    <a:cubicBezTo>
                      <a:pt x="2050479" y="278918"/>
                      <a:pt x="2051431" y="269399"/>
                      <a:pt x="2051431" y="258928"/>
                    </a:cubicBezTo>
                    <a:lnTo>
                      <a:pt x="2051431" y="139935"/>
                    </a:lnTo>
                    <a:lnTo>
                      <a:pt x="2051431" y="135175"/>
                    </a:lnTo>
                    <a:lnTo>
                      <a:pt x="2051431" y="125656"/>
                    </a:lnTo>
                    <a:cubicBezTo>
                      <a:pt x="2042863" y="126608"/>
                      <a:pt x="2032392" y="128512"/>
                      <a:pt x="2020017" y="131368"/>
                    </a:cubicBezTo>
                    <a:moveTo>
                      <a:pt x="1613538" y="131368"/>
                    </a:moveTo>
                    <a:cubicBezTo>
                      <a:pt x="1621154" y="118993"/>
                      <a:pt x="1626866" y="106617"/>
                      <a:pt x="1630673" y="93290"/>
                    </a:cubicBezTo>
                    <a:cubicBezTo>
                      <a:pt x="1636385" y="94242"/>
                      <a:pt x="1642097" y="94242"/>
                      <a:pt x="1647808" y="94242"/>
                    </a:cubicBezTo>
                    <a:lnTo>
                      <a:pt x="1654472" y="94242"/>
                    </a:lnTo>
                    <a:lnTo>
                      <a:pt x="1680174" y="94242"/>
                    </a:lnTo>
                    <a:lnTo>
                      <a:pt x="1698261" y="94242"/>
                    </a:lnTo>
                    <a:cubicBezTo>
                      <a:pt x="1682078" y="140887"/>
                      <a:pt x="1675415" y="180869"/>
                      <a:pt x="1675415" y="204667"/>
                    </a:cubicBezTo>
                    <a:cubicBezTo>
                      <a:pt x="1675415" y="240841"/>
                      <a:pt x="1689694" y="257024"/>
                      <a:pt x="1722060" y="257024"/>
                    </a:cubicBezTo>
                    <a:cubicBezTo>
                      <a:pt x="1740146" y="257024"/>
                      <a:pt x="1754425" y="252264"/>
                      <a:pt x="1763945" y="244649"/>
                    </a:cubicBezTo>
                    <a:lnTo>
                      <a:pt x="1763945" y="132320"/>
                    </a:lnTo>
                    <a:cubicBezTo>
                      <a:pt x="1763945" y="117089"/>
                      <a:pt x="1762041" y="104713"/>
                      <a:pt x="1755377" y="95194"/>
                    </a:cubicBezTo>
                    <a:lnTo>
                      <a:pt x="1817254" y="95194"/>
                    </a:lnTo>
                    <a:cubicBezTo>
                      <a:pt x="1810590" y="105665"/>
                      <a:pt x="1809638" y="118041"/>
                      <a:pt x="1809638" y="133272"/>
                    </a:cubicBezTo>
                    <a:lnTo>
                      <a:pt x="1809638" y="245601"/>
                    </a:lnTo>
                    <a:cubicBezTo>
                      <a:pt x="1809638" y="265591"/>
                      <a:pt x="1814398" y="277966"/>
                      <a:pt x="1824869" y="284630"/>
                    </a:cubicBezTo>
                    <a:lnTo>
                      <a:pt x="1779176" y="294149"/>
                    </a:lnTo>
                    <a:cubicBezTo>
                      <a:pt x="1773464" y="288438"/>
                      <a:pt x="1770609" y="284630"/>
                      <a:pt x="1769657" y="280822"/>
                    </a:cubicBezTo>
                    <a:cubicBezTo>
                      <a:pt x="1752522" y="290342"/>
                      <a:pt x="1734435" y="294149"/>
                      <a:pt x="1714444" y="294149"/>
                    </a:cubicBezTo>
                    <a:cubicBezTo>
                      <a:pt x="1658279" y="294149"/>
                      <a:pt x="1631625" y="265591"/>
                      <a:pt x="1631625" y="206571"/>
                    </a:cubicBezTo>
                    <a:cubicBezTo>
                      <a:pt x="1631625" y="175157"/>
                      <a:pt x="1638289" y="147551"/>
                      <a:pt x="1641145" y="125656"/>
                    </a:cubicBezTo>
                    <a:cubicBezTo>
                      <a:pt x="1632577" y="127560"/>
                      <a:pt x="1624010" y="128512"/>
                      <a:pt x="1613538" y="131368"/>
                    </a:cubicBezTo>
                    <a:moveTo>
                      <a:pt x="785351" y="131368"/>
                    </a:moveTo>
                    <a:cubicBezTo>
                      <a:pt x="792966" y="118993"/>
                      <a:pt x="798678" y="106617"/>
                      <a:pt x="802485" y="93290"/>
                    </a:cubicBezTo>
                    <a:cubicBezTo>
                      <a:pt x="808197" y="94242"/>
                      <a:pt x="813909" y="94242"/>
                      <a:pt x="819620" y="94242"/>
                    </a:cubicBezTo>
                    <a:lnTo>
                      <a:pt x="826284" y="94242"/>
                    </a:lnTo>
                    <a:lnTo>
                      <a:pt x="851986" y="94242"/>
                    </a:lnTo>
                    <a:lnTo>
                      <a:pt x="869121" y="94242"/>
                    </a:lnTo>
                    <a:cubicBezTo>
                      <a:pt x="863409" y="102810"/>
                      <a:pt x="860554" y="115185"/>
                      <a:pt x="860554" y="131368"/>
                    </a:cubicBezTo>
                    <a:lnTo>
                      <a:pt x="860554" y="181820"/>
                    </a:lnTo>
                    <a:lnTo>
                      <a:pt x="896727" y="139935"/>
                    </a:lnTo>
                    <a:cubicBezTo>
                      <a:pt x="922430" y="110425"/>
                      <a:pt x="937661" y="94242"/>
                      <a:pt x="949084" y="94242"/>
                    </a:cubicBezTo>
                    <a:lnTo>
                      <a:pt x="960507" y="99002"/>
                    </a:lnTo>
                    <a:lnTo>
                      <a:pt x="981450" y="114233"/>
                    </a:lnTo>
                    <a:cubicBezTo>
                      <a:pt x="961459" y="126608"/>
                      <a:pt x="942421" y="141839"/>
                      <a:pt x="924334" y="160878"/>
                    </a:cubicBezTo>
                    <a:lnTo>
                      <a:pt x="897679" y="187532"/>
                    </a:lnTo>
                    <a:lnTo>
                      <a:pt x="927190" y="217994"/>
                    </a:lnTo>
                    <a:cubicBezTo>
                      <a:pt x="952892" y="244649"/>
                      <a:pt x="979546" y="262735"/>
                      <a:pt x="996681" y="268447"/>
                    </a:cubicBezTo>
                    <a:cubicBezTo>
                      <a:pt x="976691" y="284630"/>
                      <a:pt x="963363" y="294149"/>
                      <a:pt x="953844" y="294149"/>
                    </a:cubicBezTo>
                    <a:cubicBezTo>
                      <a:pt x="943373" y="294149"/>
                      <a:pt x="924334" y="277966"/>
                      <a:pt x="898631" y="246552"/>
                    </a:cubicBezTo>
                    <a:lnTo>
                      <a:pt x="870073" y="213235"/>
                    </a:lnTo>
                    <a:lnTo>
                      <a:pt x="860554" y="221802"/>
                    </a:lnTo>
                    <a:lnTo>
                      <a:pt x="860554" y="255120"/>
                    </a:lnTo>
                    <a:cubicBezTo>
                      <a:pt x="860554" y="271303"/>
                      <a:pt x="862458" y="282726"/>
                      <a:pt x="869121" y="292246"/>
                    </a:cubicBezTo>
                    <a:lnTo>
                      <a:pt x="808197" y="292246"/>
                    </a:lnTo>
                    <a:cubicBezTo>
                      <a:pt x="814861" y="282726"/>
                      <a:pt x="816764" y="271303"/>
                      <a:pt x="816764" y="255120"/>
                    </a:cubicBezTo>
                    <a:lnTo>
                      <a:pt x="816764" y="133272"/>
                    </a:lnTo>
                    <a:lnTo>
                      <a:pt x="816764" y="127560"/>
                    </a:lnTo>
                    <a:cubicBezTo>
                      <a:pt x="808197" y="126608"/>
                      <a:pt x="797726" y="128512"/>
                      <a:pt x="785351" y="131368"/>
                    </a:cubicBezTo>
                    <a:moveTo>
                      <a:pt x="421709" y="131368"/>
                    </a:moveTo>
                    <a:cubicBezTo>
                      <a:pt x="429325" y="118993"/>
                      <a:pt x="435037" y="106617"/>
                      <a:pt x="438844" y="93290"/>
                    </a:cubicBezTo>
                    <a:cubicBezTo>
                      <a:pt x="444556" y="94242"/>
                      <a:pt x="450268" y="94242"/>
                      <a:pt x="455979" y="94242"/>
                    </a:cubicBezTo>
                    <a:lnTo>
                      <a:pt x="462643" y="94242"/>
                    </a:lnTo>
                    <a:lnTo>
                      <a:pt x="488345" y="94242"/>
                    </a:lnTo>
                    <a:lnTo>
                      <a:pt x="506432" y="94242"/>
                    </a:lnTo>
                    <a:cubicBezTo>
                      <a:pt x="490249" y="140887"/>
                      <a:pt x="483585" y="180869"/>
                      <a:pt x="483585" y="204667"/>
                    </a:cubicBezTo>
                    <a:cubicBezTo>
                      <a:pt x="483585" y="240841"/>
                      <a:pt x="497865" y="257024"/>
                      <a:pt x="530231" y="257024"/>
                    </a:cubicBezTo>
                    <a:cubicBezTo>
                      <a:pt x="548317" y="257024"/>
                      <a:pt x="562597" y="252264"/>
                      <a:pt x="572116" y="244649"/>
                    </a:cubicBezTo>
                    <a:lnTo>
                      <a:pt x="572116" y="132320"/>
                    </a:lnTo>
                    <a:cubicBezTo>
                      <a:pt x="572116" y="117089"/>
                      <a:pt x="570212" y="104713"/>
                      <a:pt x="563549" y="95194"/>
                    </a:cubicBezTo>
                    <a:lnTo>
                      <a:pt x="625425" y="95194"/>
                    </a:lnTo>
                    <a:cubicBezTo>
                      <a:pt x="618761" y="105665"/>
                      <a:pt x="617809" y="118041"/>
                      <a:pt x="617809" y="133272"/>
                    </a:cubicBezTo>
                    <a:lnTo>
                      <a:pt x="617809" y="245601"/>
                    </a:lnTo>
                    <a:cubicBezTo>
                      <a:pt x="617809" y="265591"/>
                      <a:pt x="622569" y="277966"/>
                      <a:pt x="633040" y="284630"/>
                    </a:cubicBezTo>
                    <a:lnTo>
                      <a:pt x="587347" y="294149"/>
                    </a:lnTo>
                    <a:cubicBezTo>
                      <a:pt x="581635" y="288438"/>
                      <a:pt x="578779" y="284630"/>
                      <a:pt x="577828" y="280822"/>
                    </a:cubicBezTo>
                    <a:cubicBezTo>
                      <a:pt x="560693" y="290342"/>
                      <a:pt x="542606" y="294149"/>
                      <a:pt x="522615" y="294149"/>
                    </a:cubicBezTo>
                    <a:cubicBezTo>
                      <a:pt x="466451" y="294149"/>
                      <a:pt x="439796" y="265591"/>
                      <a:pt x="439796" y="206571"/>
                    </a:cubicBezTo>
                    <a:cubicBezTo>
                      <a:pt x="439796" y="175157"/>
                      <a:pt x="446460" y="147551"/>
                      <a:pt x="449316" y="125656"/>
                    </a:cubicBezTo>
                    <a:cubicBezTo>
                      <a:pt x="441700" y="127560"/>
                      <a:pt x="432181" y="128512"/>
                      <a:pt x="421709" y="131368"/>
                    </a:cubicBezTo>
                    <a:moveTo>
                      <a:pt x="265591" y="131368"/>
                    </a:moveTo>
                    <a:cubicBezTo>
                      <a:pt x="273207" y="118993"/>
                      <a:pt x="278918" y="106617"/>
                      <a:pt x="282726" y="93290"/>
                    </a:cubicBezTo>
                    <a:cubicBezTo>
                      <a:pt x="288438" y="94242"/>
                      <a:pt x="294149" y="94242"/>
                      <a:pt x="299861" y="94242"/>
                    </a:cubicBezTo>
                    <a:lnTo>
                      <a:pt x="306525" y="94242"/>
                    </a:lnTo>
                    <a:lnTo>
                      <a:pt x="332227" y="94242"/>
                    </a:lnTo>
                    <a:lnTo>
                      <a:pt x="396959" y="94242"/>
                    </a:lnTo>
                    <a:cubicBezTo>
                      <a:pt x="406478" y="94242"/>
                      <a:pt x="410286" y="95194"/>
                      <a:pt x="410286" y="102810"/>
                    </a:cubicBezTo>
                    <a:lnTo>
                      <a:pt x="401719" y="132320"/>
                    </a:lnTo>
                    <a:cubicBezTo>
                      <a:pt x="394103" y="128512"/>
                      <a:pt x="385536" y="128512"/>
                      <a:pt x="375064" y="128512"/>
                    </a:cubicBezTo>
                    <a:lnTo>
                      <a:pt x="340794" y="128512"/>
                    </a:lnTo>
                    <a:lnTo>
                      <a:pt x="340794" y="170397"/>
                    </a:lnTo>
                    <a:lnTo>
                      <a:pt x="383632" y="170397"/>
                    </a:lnTo>
                    <a:cubicBezTo>
                      <a:pt x="390295" y="170397"/>
                      <a:pt x="396007" y="170397"/>
                      <a:pt x="401719" y="168493"/>
                    </a:cubicBezTo>
                    <a:lnTo>
                      <a:pt x="394103" y="205619"/>
                    </a:lnTo>
                    <a:cubicBezTo>
                      <a:pt x="387440" y="204667"/>
                      <a:pt x="381728" y="203715"/>
                      <a:pt x="376968" y="203715"/>
                    </a:cubicBezTo>
                    <a:lnTo>
                      <a:pt x="340794" y="203715"/>
                    </a:lnTo>
                    <a:lnTo>
                      <a:pt x="340794" y="255120"/>
                    </a:lnTo>
                    <a:lnTo>
                      <a:pt x="390295" y="255120"/>
                    </a:lnTo>
                    <a:cubicBezTo>
                      <a:pt x="402671" y="255120"/>
                      <a:pt x="412190" y="254168"/>
                      <a:pt x="417902" y="251312"/>
                    </a:cubicBezTo>
                    <a:lnTo>
                      <a:pt x="412190" y="277966"/>
                    </a:lnTo>
                    <a:cubicBezTo>
                      <a:pt x="410286" y="289390"/>
                      <a:pt x="408382" y="290342"/>
                      <a:pt x="395055" y="290342"/>
                    </a:cubicBezTo>
                    <a:cubicBezTo>
                      <a:pt x="384584" y="290342"/>
                      <a:pt x="356978" y="288438"/>
                      <a:pt x="328419" y="288438"/>
                    </a:cubicBezTo>
                    <a:cubicBezTo>
                      <a:pt x="317948" y="288438"/>
                      <a:pt x="304621" y="288438"/>
                      <a:pt x="288438" y="289390"/>
                    </a:cubicBezTo>
                    <a:cubicBezTo>
                      <a:pt x="295101" y="277014"/>
                      <a:pt x="296053" y="265591"/>
                      <a:pt x="296053" y="252264"/>
                    </a:cubicBezTo>
                    <a:lnTo>
                      <a:pt x="296053" y="128512"/>
                    </a:lnTo>
                    <a:lnTo>
                      <a:pt x="296053" y="123752"/>
                    </a:lnTo>
                    <a:cubicBezTo>
                      <a:pt x="288438" y="126608"/>
                      <a:pt x="277966" y="128512"/>
                      <a:pt x="265591" y="131368"/>
                    </a:cubicBezTo>
                    <a:moveTo>
                      <a:pt x="1309870" y="131368"/>
                    </a:moveTo>
                    <a:cubicBezTo>
                      <a:pt x="1317485" y="118993"/>
                      <a:pt x="1323197" y="106617"/>
                      <a:pt x="1327004" y="93290"/>
                    </a:cubicBezTo>
                    <a:cubicBezTo>
                      <a:pt x="1332716" y="94242"/>
                      <a:pt x="1327004" y="94242"/>
                      <a:pt x="1332716" y="94242"/>
                    </a:cubicBezTo>
                    <a:lnTo>
                      <a:pt x="1339380" y="94242"/>
                    </a:lnTo>
                    <a:lnTo>
                      <a:pt x="1394592" y="94242"/>
                    </a:lnTo>
                    <a:cubicBezTo>
                      <a:pt x="1394592" y="94242"/>
                      <a:pt x="1386025" y="105665"/>
                      <a:pt x="1386025" y="132320"/>
                    </a:cubicBezTo>
                    <a:lnTo>
                      <a:pt x="1386025" y="196100"/>
                    </a:lnTo>
                    <a:lnTo>
                      <a:pt x="1386025" y="248456"/>
                    </a:lnTo>
                    <a:cubicBezTo>
                      <a:pt x="1386025" y="276063"/>
                      <a:pt x="1380313" y="289390"/>
                      <a:pt x="1372697" y="302717"/>
                    </a:cubicBezTo>
                    <a:cubicBezTo>
                      <a:pt x="1367938" y="310332"/>
                      <a:pt x="1362226" y="316996"/>
                      <a:pt x="1356515" y="323660"/>
                    </a:cubicBezTo>
                    <a:cubicBezTo>
                      <a:pt x="1344139" y="335083"/>
                      <a:pt x="1333668" y="340795"/>
                      <a:pt x="1324149" y="340795"/>
                    </a:cubicBezTo>
                    <a:cubicBezTo>
                      <a:pt x="1315581" y="340795"/>
                      <a:pt x="1306062" y="336987"/>
                      <a:pt x="1295591" y="329371"/>
                    </a:cubicBezTo>
                    <a:cubicBezTo>
                      <a:pt x="1313677" y="319852"/>
                      <a:pt x="1327956" y="304621"/>
                      <a:pt x="1335572" y="288438"/>
                    </a:cubicBezTo>
                    <a:cubicBezTo>
                      <a:pt x="1339380" y="278918"/>
                      <a:pt x="1340332" y="272255"/>
                      <a:pt x="1340332" y="250360"/>
                    </a:cubicBezTo>
                    <a:lnTo>
                      <a:pt x="1340332" y="130416"/>
                    </a:lnTo>
                    <a:lnTo>
                      <a:pt x="1340332" y="125656"/>
                    </a:lnTo>
                    <a:lnTo>
                      <a:pt x="1339380" y="125656"/>
                    </a:lnTo>
                    <a:cubicBezTo>
                      <a:pt x="1330812" y="125656"/>
                      <a:pt x="1327956" y="127560"/>
                      <a:pt x="1309870" y="131368"/>
                    </a:cubicBezTo>
                    <a:moveTo>
                      <a:pt x="2367475" y="131368"/>
                    </a:moveTo>
                    <a:cubicBezTo>
                      <a:pt x="2375091" y="118993"/>
                      <a:pt x="2380802" y="106617"/>
                      <a:pt x="2384610" y="93290"/>
                    </a:cubicBezTo>
                    <a:cubicBezTo>
                      <a:pt x="2390322" y="94242"/>
                      <a:pt x="2396033" y="94242"/>
                      <a:pt x="2401745" y="94242"/>
                    </a:cubicBezTo>
                    <a:lnTo>
                      <a:pt x="2408408" y="94242"/>
                    </a:lnTo>
                    <a:lnTo>
                      <a:pt x="2443630" y="94242"/>
                    </a:lnTo>
                    <a:cubicBezTo>
                      <a:pt x="2449342" y="94242"/>
                      <a:pt x="2455053" y="94242"/>
                      <a:pt x="2460765" y="94242"/>
                    </a:cubicBezTo>
                    <a:cubicBezTo>
                      <a:pt x="2507410" y="94242"/>
                      <a:pt x="2531209" y="117089"/>
                      <a:pt x="2531209" y="153262"/>
                    </a:cubicBezTo>
                    <a:cubicBezTo>
                      <a:pt x="2531209" y="176109"/>
                      <a:pt x="2521689" y="194196"/>
                      <a:pt x="2503602" y="203715"/>
                    </a:cubicBezTo>
                    <a:cubicBezTo>
                      <a:pt x="2503602" y="203715"/>
                      <a:pt x="2535968" y="279870"/>
                      <a:pt x="2573094" y="302717"/>
                    </a:cubicBezTo>
                    <a:cubicBezTo>
                      <a:pt x="2570238" y="303669"/>
                      <a:pt x="2566431" y="304621"/>
                      <a:pt x="2561671" y="304621"/>
                    </a:cubicBezTo>
                    <a:cubicBezTo>
                      <a:pt x="2537872" y="304621"/>
                      <a:pt x="2497891" y="283678"/>
                      <a:pt x="2483612" y="257024"/>
                    </a:cubicBezTo>
                    <a:lnTo>
                      <a:pt x="2456005" y="214187"/>
                    </a:lnTo>
                    <a:cubicBezTo>
                      <a:pt x="2450294" y="215138"/>
                      <a:pt x="2452198" y="215138"/>
                      <a:pt x="2446486" y="215138"/>
                    </a:cubicBezTo>
                    <a:lnTo>
                      <a:pt x="2440774" y="215138"/>
                    </a:lnTo>
                    <a:lnTo>
                      <a:pt x="2440774" y="254168"/>
                    </a:lnTo>
                    <a:cubicBezTo>
                      <a:pt x="2440774" y="270351"/>
                      <a:pt x="2443630" y="282726"/>
                      <a:pt x="2449342" y="291294"/>
                    </a:cubicBezTo>
                    <a:lnTo>
                      <a:pt x="2390322" y="291294"/>
                    </a:lnTo>
                    <a:cubicBezTo>
                      <a:pt x="2396985" y="281774"/>
                      <a:pt x="2398889" y="270351"/>
                      <a:pt x="2398889" y="254168"/>
                    </a:cubicBezTo>
                    <a:lnTo>
                      <a:pt x="2398889" y="131368"/>
                    </a:lnTo>
                    <a:lnTo>
                      <a:pt x="2398889" y="125656"/>
                    </a:lnTo>
                    <a:cubicBezTo>
                      <a:pt x="2390322" y="126608"/>
                      <a:pt x="2379850" y="128512"/>
                      <a:pt x="2367475" y="131368"/>
                    </a:cubicBezTo>
                    <a:moveTo>
                      <a:pt x="1830581" y="131368"/>
                    </a:moveTo>
                    <a:cubicBezTo>
                      <a:pt x="1838196" y="118993"/>
                      <a:pt x="1843908" y="106617"/>
                      <a:pt x="1847716" y="93290"/>
                    </a:cubicBezTo>
                    <a:cubicBezTo>
                      <a:pt x="1853427" y="94242"/>
                      <a:pt x="1859139" y="94242"/>
                      <a:pt x="1864851" y="94242"/>
                    </a:cubicBezTo>
                    <a:lnTo>
                      <a:pt x="1871514" y="94242"/>
                    </a:lnTo>
                    <a:lnTo>
                      <a:pt x="1906736" y="94242"/>
                    </a:lnTo>
                    <a:cubicBezTo>
                      <a:pt x="1912448" y="94242"/>
                      <a:pt x="1918159" y="94242"/>
                      <a:pt x="1923871" y="94242"/>
                    </a:cubicBezTo>
                    <a:cubicBezTo>
                      <a:pt x="1970516" y="94242"/>
                      <a:pt x="1994314" y="117089"/>
                      <a:pt x="1994314" y="153262"/>
                    </a:cubicBezTo>
                    <a:cubicBezTo>
                      <a:pt x="1994314" y="176109"/>
                      <a:pt x="1983843" y="194196"/>
                      <a:pt x="1966708" y="203715"/>
                    </a:cubicBezTo>
                    <a:cubicBezTo>
                      <a:pt x="1966708" y="203715"/>
                      <a:pt x="1999074" y="279870"/>
                      <a:pt x="2036200" y="302717"/>
                    </a:cubicBezTo>
                    <a:cubicBezTo>
                      <a:pt x="2033344" y="303669"/>
                      <a:pt x="2029536" y="304621"/>
                      <a:pt x="2025728" y="304621"/>
                    </a:cubicBezTo>
                    <a:cubicBezTo>
                      <a:pt x="2002882" y="304621"/>
                      <a:pt x="1965756" y="283678"/>
                      <a:pt x="1951477" y="257024"/>
                    </a:cubicBezTo>
                    <a:lnTo>
                      <a:pt x="1923871" y="214187"/>
                    </a:lnTo>
                    <a:cubicBezTo>
                      <a:pt x="1918159" y="215138"/>
                      <a:pt x="1915303" y="215138"/>
                      <a:pt x="1909592" y="215138"/>
                    </a:cubicBezTo>
                    <a:lnTo>
                      <a:pt x="1903880" y="215138"/>
                    </a:lnTo>
                    <a:lnTo>
                      <a:pt x="1903880" y="254168"/>
                    </a:lnTo>
                    <a:cubicBezTo>
                      <a:pt x="1903880" y="270351"/>
                      <a:pt x="1906736" y="282726"/>
                      <a:pt x="1912448" y="291294"/>
                    </a:cubicBezTo>
                    <a:lnTo>
                      <a:pt x="1853427" y="291294"/>
                    </a:lnTo>
                    <a:cubicBezTo>
                      <a:pt x="1860091" y="281774"/>
                      <a:pt x="1861995" y="270351"/>
                      <a:pt x="1861995" y="254168"/>
                    </a:cubicBezTo>
                    <a:lnTo>
                      <a:pt x="1861995" y="131368"/>
                    </a:lnTo>
                    <a:lnTo>
                      <a:pt x="1861995" y="125656"/>
                    </a:lnTo>
                    <a:cubicBezTo>
                      <a:pt x="1853427" y="126608"/>
                      <a:pt x="1843908" y="128512"/>
                      <a:pt x="1830581" y="131368"/>
                    </a:cubicBezTo>
                    <a:moveTo>
                      <a:pt x="2977668" y="94242"/>
                    </a:moveTo>
                    <a:lnTo>
                      <a:pt x="2977668" y="94242"/>
                    </a:lnTo>
                    <a:lnTo>
                      <a:pt x="2883426" y="256072"/>
                    </a:lnTo>
                    <a:cubicBezTo>
                      <a:pt x="2889138" y="256072"/>
                      <a:pt x="2889138" y="255120"/>
                      <a:pt x="2894850" y="255120"/>
                    </a:cubicBezTo>
                    <a:cubicBezTo>
                      <a:pt x="2914840" y="255120"/>
                      <a:pt x="2931975" y="256072"/>
                      <a:pt x="2944351" y="256072"/>
                    </a:cubicBezTo>
                    <a:cubicBezTo>
                      <a:pt x="2956726" y="256072"/>
                      <a:pt x="2968149" y="251312"/>
                      <a:pt x="2978620" y="245601"/>
                    </a:cubicBezTo>
                    <a:lnTo>
                      <a:pt x="2971957" y="278918"/>
                    </a:lnTo>
                    <a:cubicBezTo>
                      <a:pt x="2970053" y="289390"/>
                      <a:pt x="2966245" y="291294"/>
                      <a:pt x="2956726" y="291294"/>
                    </a:cubicBezTo>
                    <a:cubicBezTo>
                      <a:pt x="2944351" y="291294"/>
                      <a:pt x="2913889" y="289390"/>
                      <a:pt x="2865340" y="289390"/>
                    </a:cubicBezTo>
                    <a:cubicBezTo>
                      <a:pt x="2847253" y="289390"/>
                      <a:pt x="2829166" y="289390"/>
                      <a:pt x="2811079" y="290342"/>
                    </a:cubicBezTo>
                    <a:lnTo>
                      <a:pt x="2907225" y="128512"/>
                    </a:lnTo>
                    <a:lnTo>
                      <a:pt x="2888186" y="128512"/>
                    </a:lnTo>
                    <a:lnTo>
                      <a:pt x="2871051" y="128512"/>
                    </a:lnTo>
                    <a:lnTo>
                      <a:pt x="2867243" y="128512"/>
                    </a:lnTo>
                    <a:cubicBezTo>
                      <a:pt x="2852964" y="128512"/>
                      <a:pt x="2841541" y="131368"/>
                      <a:pt x="2827262" y="137079"/>
                    </a:cubicBezTo>
                    <a:lnTo>
                      <a:pt x="2836781" y="105665"/>
                    </a:lnTo>
                    <a:cubicBezTo>
                      <a:pt x="2838685" y="98050"/>
                      <a:pt x="2841541" y="94242"/>
                      <a:pt x="2848205" y="94242"/>
                    </a:cubicBezTo>
                    <a:lnTo>
                      <a:pt x="2851061" y="94242"/>
                    </a:lnTo>
                    <a:lnTo>
                      <a:pt x="2977668" y="94242"/>
                    </a:lnTo>
                    <a:close/>
                    <a:moveTo>
                      <a:pt x="2638778" y="94242"/>
                    </a:moveTo>
                    <a:lnTo>
                      <a:pt x="2638778" y="94242"/>
                    </a:lnTo>
                    <a:cubicBezTo>
                      <a:pt x="2633066" y="102810"/>
                      <a:pt x="2630210" y="115185"/>
                      <a:pt x="2630210" y="131368"/>
                    </a:cubicBezTo>
                    <a:lnTo>
                      <a:pt x="2630210" y="253216"/>
                    </a:lnTo>
                    <a:cubicBezTo>
                      <a:pt x="2630210" y="269399"/>
                      <a:pt x="2632114" y="281774"/>
                      <a:pt x="2638778" y="290342"/>
                    </a:cubicBezTo>
                    <a:lnTo>
                      <a:pt x="2576902" y="290342"/>
                    </a:lnTo>
                    <a:cubicBezTo>
                      <a:pt x="2582613" y="280822"/>
                      <a:pt x="2585469" y="269399"/>
                      <a:pt x="2585469" y="253216"/>
                    </a:cubicBezTo>
                    <a:lnTo>
                      <a:pt x="2585469" y="131368"/>
                    </a:lnTo>
                    <a:cubicBezTo>
                      <a:pt x="2585469" y="115185"/>
                      <a:pt x="2583565" y="102810"/>
                      <a:pt x="2576902" y="94242"/>
                    </a:cubicBezTo>
                    <a:lnTo>
                      <a:pt x="2638778" y="94242"/>
                    </a:lnTo>
                    <a:close/>
                    <a:moveTo>
                      <a:pt x="2455053" y="126608"/>
                    </a:moveTo>
                    <a:lnTo>
                      <a:pt x="2440774" y="127560"/>
                    </a:lnTo>
                    <a:lnTo>
                      <a:pt x="2440774" y="181820"/>
                    </a:lnTo>
                    <a:lnTo>
                      <a:pt x="2445534" y="182772"/>
                    </a:lnTo>
                    <a:lnTo>
                      <a:pt x="2453149" y="182772"/>
                    </a:lnTo>
                    <a:cubicBezTo>
                      <a:pt x="2476948" y="182772"/>
                      <a:pt x="2489323" y="172301"/>
                      <a:pt x="2489323" y="154214"/>
                    </a:cubicBezTo>
                    <a:cubicBezTo>
                      <a:pt x="2490275" y="136127"/>
                      <a:pt x="2477900" y="126608"/>
                      <a:pt x="2455053" y="126608"/>
                    </a:cubicBezTo>
                    <a:moveTo>
                      <a:pt x="1918159" y="126608"/>
                    </a:moveTo>
                    <a:lnTo>
                      <a:pt x="1903880" y="127560"/>
                    </a:lnTo>
                    <a:lnTo>
                      <a:pt x="1903880" y="181820"/>
                    </a:lnTo>
                    <a:lnTo>
                      <a:pt x="1908640" y="182772"/>
                    </a:lnTo>
                    <a:lnTo>
                      <a:pt x="1916255" y="182772"/>
                    </a:lnTo>
                    <a:cubicBezTo>
                      <a:pt x="1940054" y="182772"/>
                      <a:pt x="1952429" y="172301"/>
                      <a:pt x="1952429" y="154214"/>
                    </a:cubicBezTo>
                    <a:cubicBezTo>
                      <a:pt x="1953381" y="136127"/>
                      <a:pt x="1941006" y="126608"/>
                      <a:pt x="1918159" y="126608"/>
                    </a:cubicBezTo>
                    <a:moveTo>
                      <a:pt x="1089971" y="128512"/>
                    </a:moveTo>
                    <a:cubicBezTo>
                      <a:pt x="1054750" y="128512"/>
                      <a:pt x="1035711" y="150407"/>
                      <a:pt x="1035711" y="192292"/>
                    </a:cubicBezTo>
                    <a:cubicBezTo>
                      <a:pt x="1035711" y="234177"/>
                      <a:pt x="1054750" y="257024"/>
                      <a:pt x="1089971" y="257024"/>
                    </a:cubicBezTo>
                    <a:cubicBezTo>
                      <a:pt x="1125193" y="257024"/>
                      <a:pt x="1144232" y="234177"/>
                      <a:pt x="1144232" y="192292"/>
                    </a:cubicBezTo>
                    <a:cubicBezTo>
                      <a:pt x="1144232" y="150407"/>
                      <a:pt x="1124241" y="128512"/>
                      <a:pt x="1089971" y="128512"/>
                    </a:cubicBezTo>
                    <a:moveTo>
                      <a:pt x="3495524" y="386488"/>
                    </a:moveTo>
                    <a:lnTo>
                      <a:pt x="117089" y="386488"/>
                    </a:lnTo>
                    <a:cubicBezTo>
                      <a:pt x="112329" y="417902"/>
                      <a:pt x="83771" y="433133"/>
                      <a:pt x="83771" y="433133"/>
                    </a:cubicBezTo>
                    <a:cubicBezTo>
                      <a:pt x="83771" y="448364"/>
                      <a:pt x="69492" y="460739"/>
                      <a:pt x="69492" y="460739"/>
                    </a:cubicBezTo>
                    <a:cubicBezTo>
                      <a:pt x="99954" y="473114"/>
                      <a:pt x="82819" y="503576"/>
                      <a:pt x="82819" y="503576"/>
                    </a:cubicBezTo>
                    <a:cubicBezTo>
                      <a:pt x="105665" y="514999"/>
                      <a:pt x="104713" y="534038"/>
                      <a:pt x="104713" y="534038"/>
                    </a:cubicBezTo>
                    <a:cubicBezTo>
                      <a:pt x="136127" y="569260"/>
                      <a:pt x="95194" y="594011"/>
                      <a:pt x="95194" y="594011"/>
                    </a:cubicBezTo>
                    <a:cubicBezTo>
                      <a:pt x="94242" y="630184"/>
                      <a:pt x="60924" y="634944"/>
                      <a:pt x="60924" y="634944"/>
                    </a:cubicBezTo>
                    <a:cubicBezTo>
                      <a:pt x="82819" y="689205"/>
                      <a:pt x="35222" y="699676"/>
                      <a:pt x="35222" y="699676"/>
                    </a:cubicBezTo>
                    <a:lnTo>
                      <a:pt x="27606" y="710147"/>
                    </a:lnTo>
                    <a:cubicBezTo>
                      <a:pt x="25702" y="710147"/>
                      <a:pt x="24750" y="710147"/>
                      <a:pt x="22847" y="710147"/>
                    </a:cubicBezTo>
                    <a:cubicBezTo>
                      <a:pt x="12375" y="710147"/>
                      <a:pt x="8567" y="713955"/>
                      <a:pt x="8567" y="713955"/>
                    </a:cubicBezTo>
                    <a:lnTo>
                      <a:pt x="2856" y="731090"/>
                    </a:lnTo>
                    <a:cubicBezTo>
                      <a:pt x="5712" y="740609"/>
                      <a:pt x="3808" y="749177"/>
                      <a:pt x="0" y="754889"/>
                    </a:cubicBezTo>
                    <a:lnTo>
                      <a:pt x="3495524" y="754889"/>
                    </a:lnTo>
                    <a:lnTo>
                      <a:pt x="3495524" y="386488"/>
                    </a:lnTo>
                    <a:close/>
                    <a:moveTo>
                      <a:pt x="2469333" y="626377"/>
                    </a:moveTo>
                    <a:cubicBezTo>
                      <a:pt x="2487419" y="626377"/>
                      <a:pt x="2497891" y="615905"/>
                      <a:pt x="2497891" y="605434"/>
                    </a:cubicBezTo>
                    <a:cubicBezTo>
                      <a:pt x="2497891" y="575924"/>
                      <a:pt x="2416024" y="570212"/>
                      <a:pt x="2416024" y="515951"/>
                    </a:cubicBezTo>
                    <a:cubicBezTo>
                      <a:pt x="2416024" y="487393"/>
                      <a:pt x="2443630" y="460739"/>
                      <a:pt x="2489323" y="460739"/>
                    </a:cubicBezTo>
                    <a:cubicBezTo>
                      <a:pt x="2519785" y="460739"/>
                      <a:pt x="2540728" y="466450"/>
                      <a:pt x="2540728" y="474066"/>
                    </a:cubicBezTo>
                    <a:lnTo>
                      <a:pt x="2538824" y="479778"/>
                    </a:lnTo>
                    <a:lnTo>
                      <a:pt x="2531209" y="506432"/>
                    </a:lnTo>
                    <a:cubicBezTo>
                      <a:pt x="2515978" y="495961"/>
                      <a:pt x="2496939" y="494057"/>
                      <a:pt x="2483612" y="494057"/>
                    </a:cubicBezTo>
                    <a:cubicBezTo>
                      <a:pt x="2469333" y="494057"/>
                      <a:pt x="2462669" y="498817"/>
                      <a:pt x="2460765" y="508336"/>
                    </a:cubicBezTo>
                    <a:cubicBezTo>
                      <a:pt x="2458861" y="519759"/>
                      <a:pt x="2471237" y="526423"/>
                      <a:pt x="2490275" y="537846"/>
                    </a:cubicBezTo>
                    <a:cubicBezTo>
                      <a:pt x="2520737" y="554981"/>
                      <a:pt x="2545488" y="558789"/>
                      <a:pt x="2546440" y="602578"/>
                    </a:cubicBezTo>
                    <a:cubicBezTo>
                      <a:pt x="2546440" y="634944"/>
                      <a:pt x="2517882" y="662550"/>
                      <a:pt x="2468381" y="662550"/>
                    </a:cubicBezTo>
                    <a:cubicBezTo>
                      <a:pt x="2434111" y="662550"/>
                      <a:pt x="2410312" y="655887"/>
                      <a:pt x="2410312" y="643511"/>
                    </a:cubicBezTo>
                    <a:lnTo>
                      <a:pt x="2410312" y="642559"/>
                    </a:lnTo>
                    <a:lnTo>
                      <a:pt x="2414120" y="606386"/>
                    </a:lnTo>
                    <a:cubicBezTo>
                      <a:pt x="2428399" y="620665"/>
                      <a:pt x="2449342" y="626377"/>
                      <a:pt x="2469333" y="626377"/>
                    </a:cubicBezTo>
                    <a:moveTo>
                      <a:pt x="2864388" y="663502"/>
                    </a:moveTo>
                    <a:cubicBezTo>
                      <a:pt x="2799656" y="663502"/>
                      <a:pt x="2764434" y="627329"/>
                      <a:pt x="2764434" y="561645"/>
                    </a:cubicBezTo>
                    <a:cubicBezTo>
                      <a:pt x="2764434" y="495961"/>
                      <a:pt x="2799656" y="459787"/>
                      <a:pt x="2864388" y="459787"/>
                    </a:cubicBezTo>
                    <a:cubicBezTo>
                      <a:pt x="2929119" y="459787"/>
                      <a:pt x="2964341" y="495961"/>
                      <a:pt x="2964341" y="561645"/>
                    </a:cubicBezTo>
                    <a:cubicBezTo>
                      <a:pt x="2964341" y="627329"/>
                      <a:pt x="2929119" y="663502"/>
                      <a:pt x="2864388" y="663502"/>
                    </a:cubicBezTo>
                    <a:moveTo>
                      <a:pt x="2675904" y="663502"/>
                    </a:moveTo>
                    <a:cubicBezTo>
                      <a:pt x="2613076" y="663502"/>
                      <a:pt x="2576902" y="626377"/>
                      <a:pt x="2576902" y="562597"/>
                    </a:cubicBezTo>
                    <a:cubicBezTo>
                      <a:pt x="2576902" y="499768"/>
                      <a:pt x="2614028" y="460739"/>
                      <a:pt x="2674952" y="460739"/>
                    </a:cubicBezTo>
                    <a:cubicBezTo>
                      <a:pt x="2710173" y="460739"/>
                      <a:pt x="2737780" y="471210"/>
                      <a:pt x="2737780" y="477874"/>
                    </a:cubicBezTo>
                    <a:lnTo>
                      <a:pt x="2736828" y="481682"/>
                    </a:lnTo>
                    <a:lnTo>
                      <a:pt x="2726356" y="514047"/>
                    </a:lnTo>
                    <a:cubicBezTo>
                      <a:pt x="2713029" y="503576"/>
                      <a:pt x="2695894" y="497865"/>
                      <a:pt x="2679711" y="497865"/>
                    </a:cubicBezTo>
                    <a:cubicBezTo>
                      <a:pt x="2644489" y="497865"/>
                      <a:pt x="2622595" y="521663"/>
                      <a:pt x="2622595" y="562597"/>
                    </a:cubicBezTo>
                    <a:cubicBezTo>
                      <a:pt x="2622595" y="602578"/>
                      <a:pt x="2644489" y="625425"/>
                      <a:pt x="2678759" y="625425"/>
                    </a:cubicBezTo>
                    <a:cubicBezTo>
                      <a:pt x="2700654" y="625425"/>
                      <a:pt x="2721597" y="616857"/>
                      <a:pt x="2734924" y="603530"/>
                    </a:cubicBezTo>
                    <a:lnTo>
                      <a:pt x="2734924" y="639704"/>
                    </a:lnTo>
                    <a:lnTo>
                      <a:pt x="2732068" y="650175"/>
                    </a:lnTo>
                    <a:cubicBezTo>
                      <a:pt x="2728260" y="654935"/>
                      <a:pt x="2706366" y="663502"/>
                      <a:pt x="2675904" y="663502"/>
                    </a:cubicBezTo>
                    <a:moveTo>
                      <a:pt x="1766801" y="663502"/>
                    </a:moveTo>
                    <a:cubicBezTo>
                      <a:pt x="1702069" y="663502"/>
                      <a:pt x="1666847" y="627329"/>
                      <a:pt x="1666847" y="561645"/>
                    </a:cubicBezTo>
                    <a:cubicBezTo>
                      <a:pt x="1666847" y="495961"/>
                      <a:pt x="1702069" y="459787"/>
                      <a:pt x="1766801" y="459787"/>
                    </a:cubicBezTo>
                    <a:cubicBezTo>
                      <a:pt x="1831533" y="459787"/>
                      <a:pt x="1866755" y="495961"/>
                      <a:pt x="1866755" y="561645"/>
                    </a:cubicBezTo>
                    <a:cubicBezTo>
                      <a:pt x="1865803" y="627329"/>
                      <a:pt x="1830581" y="663502"/>
                      <a:pt x="1766801" y="663502"/>
                    </a:cubicBezTo>
                    <a:moveTo>
                      <a:pt x="595914" y="663502"/>
                    </a:moveTo>
                    <a:cubicBezTo>
                      <a:pt x="531182" y="663502"/>
                      <a:pt x="495961" y="627329"/>
                      <a:pt x="495961" y="561645"/>
                    </a:cubicBezTo>
                    <a:cubicBezTo>
                      <a:pt x="495961" y="495961"/>
                      <a:pt x="531182" y="459787"/>
                      <a:pt x="595914" y="459787"/>
                    </a:cubicBezTo>
                    <a:cubicBezTo>
                      <a:pt x="660646" y="459787"/>
                      <a:pt x="695868" y="495961"/>
                      <a:pt x="695868" y="561645"/>
                    </a:cubicBezTo>
                    <a:cubicBezTo>
                      <a:pt x="694916" y="627329"/>
                      <a:pt x="660646" y="663502"/>
                      <a:pt x="595914" y="663502"/>
                    </a:cubicBezTo>
                    <a:moveTo>
                      <a:pt x="386488" y="663502"/>
                    </a:moveTo>
                    <a:cubicBezTo>
                      <a:pt x="321756" y="663502"/>
                      <a:pt x="282726" y="625425"/>
                      <a:pt x="282726" y="561645"/>
                    </a:cubicBezTo>
                    <a:cubicBezTo>
                      <a:pt x="282726" y="500720"/>
                      <a:pt x="323660" y="460739"/>
                      <a:pt x="388391" y="460739"/>
                    </a:cubicBezTo>
                    <a:cubicBezTo>
                      <a:pt x="409334" y="460739"/>
                      <a:pt x="429325" y="465499"/>
                      <a:pt x="445508" y="472162"/>
                    </a:cubicBezTo>
                    <a:cubicBezTo>
                      <a:pt x="453123" y="475018"/>
                      <a:pt x="453123" y="475970"/>
                      <a:pt x="453123" y="481682"/>
                    </a:cubicBezTo>
                    <a:lnTo>
                      <a:pt x="452172" y="484538"/>
                    </a:lnTo>
                    <a:lnTo>
                      <a:pt x="442652" y="513096"/>
                    </a:lnTo>
                    <a:cubicBezTo>
                      <a:pt x="430277" y="503576"/>
                      <a:pt x="410286" y="497865"/>
                      <a:pt x="393151" y="497865"/>
                    </a:cubicBezTo>
                    <a:cubicBezTo>
                      <a:pt x="354122" y="497865"/>
                      <a:pt x="331275" y="521663"/>
                      <a:pt x="331275" y="562597"/>
                    </a:cubicBezTo>
                    <a:cubicBezTo>
                      <a:pt x="331275" y="601626"/>
                      <a:pt x="352218" y="625425"/>
                      <a:pt x="382680" y="625425"/>
                    </a:cubicBezTo>
                    <a:cubicBezTo>
                      <a:pt x="396007" y="625425"/>
                      <a:pt x="404575" y="623521"/>
                      <a:pt x="408382" y="619713"/>
                    </a:cubicBezTo>
                    <a:lnTo>
                      <a:pt x="409334" y="617809"/>
                    </a:lnTo>
                    <a:lnTo>
                      <a:pt x="409334" y="587347"/>
                    </a:lnTo>
                    <a:lnTo>
                      <a:pt x="409334" y="582587"/>
                    </a:lnTo>
                    <a:lnTo>
                      <a:pt x="408382" y="582587"/>
                    </a:lnTo>
                    <a:cubicBezTo>
                      <a:pt x="398863" y="582587"/>
                      <a:pt x="385536" y="584491"/>
                      <a:pt x="367449" y="588299"/>
                    </a:cubicBezTo>
                    <a:cubicBezTo>
                      <a:pt x="375064" y="575924"/>
                      <a:pt x="380776" y="563549"/>
                      <a:pt x="384584" y="550221"/>
                    </a:cubicBezTo>
                    <a:cubicBezTo>
                      <a:pt x="390295" y="551173"/>
                      <a:pt x="396007" y="551173"/>
                      <a:pt x="401719" y="551173"/>
                    </a:cubicBezTo>
                    <a:lnTo>
                      <a:pt x="408382" y="551173"/>
                    </a:lnTo>
                    <a:lnTo>
                      <a:pt x="459787" y="551173"/>
                    </a:lnTo>
                    <a:cubicBezTo>
                      <a:pt x="459787" y="551173"/>
                      <a:pt x="451220" y="562597"/>
                      <a:pt x="451220" y="589251"/>
                    </a:cubicBezTo>
                    <a:lnTo>
                      <a:pt x="451220" y="649223"/>
                    </a:lnTo>
                    <a:cubicBezTo>
                      <a:pt x="434085" y="658743"/>
                      <a:pt x="408382" y="663502"/>
                      <a:pt x="386488" y="663502"/>
                    </a:cubicBezTo>
                    <a:moveTo>
                      <a:pt x="714907" y="498817"/>
                    </a:moveTo>
                    <a:cubicBezTo>
                      <a:pt x="722522" y="486441"/>
                      <a:pt x="728234" y="474066"/>
                      <a:pt x="732042" y="460739"/>
                    </a:cubicBezTo>
                    <a:cubicBezTo>
                      <a:pt x="737754" y="461691"/>
                      <a:pt x="743465" y="461691"/>
                      <a:pt x="749177" y="461691"/>
                    </a:cubicBezTo>
                    <a:lnTo>
                      <a:pt x="755840" y="461691"/>
                    </a:lnTo>
                    <a:lnTo>
                      <a:pt x="781543" y="461691"/>
                    </a:lnTo>
                    <a:lnTo>
                      <a:pt x="785351" y="461691"/>
                    </a:lnTo>
                    <a:cubicBezTo>
                      <a:pt x="788206" y="461691"/>
                      <a:pt x="796774" y="461691"/>
                      <a:pt x="805341" y="461691"/>
                    </a:cubicBezTo>
                    <a:cubicBezTo>
                      <a:pt x="813909" y="461691"/>
                      <a:pt x="824380" y="461691"/>
                      <a:pt x="831996" y="461691"/>
                    </a:cubicBezTo>
                    <a:cubicBezTo>
                      <a:pt x="864361" y="461691"/>
                      <a:pt x="885304" y="482634"/>
                      <a:pt x="885304" y="511192"/>
                    </a:cubicBezTo>
                    <a:cubicBezTo>
                      <a:pt x="885304" y="530231"/>
                      <a:pt x="876737" y="545462"/>
                      <a:pt x="861506" y="554029"/>
                    </a:cubicBezTo>
                    <a:cubicBezTo>
                      <a:pt x="880545" y="563549"/>
                      <a:pt x="891016" y="579732"/>
                      <a:pt x="891016" y="599722"/>
                    </a:cubicBezTo>
                    <a:cubicBezTo>
                      <a:pt x="891016" y="636848"/>
                      <a:pt x="863409" y="660647"/>
                      <a:pt x="810101" y="660647"/>
                    </a:cubicBezTo>
                    <a:cubicBezTo>
                      <a:pt x="796774" y="660647"/>
                      <a:pt x="774879" y="658743"/>
                      <a:pt x="759648" y="658743"/>
                    </a:cubicBezTo>
                    <a:cubicBezTo>
                      <a:pt x="756792" y="658743"/>
                      <a:pt x="750129" y="658743"/>
                      <a:pt x="741561" y="659695"/>
                    </a:cubicBezTo>
                    <a:cubicBezTo>
                      <a:pt x="747273" y="649223"/>
                      <a:pt x="748225" y="638752"/>
                      <a:pt x="748225" y="628280"/>
                    </a:cubicBezTo>
                    <a:lnTo>
                      <a:pt x="748225" y="493105"/>
                    </a:lnTo>
                    <a:cubicBezTo>
                      <a:pt x="740609" y="494057"/>
                      <a:pt x="729186" y="495009"/>
                      <a:pt x="714907" y="498817"/>
                    </a:cubicBezTo>
                    <a:moveTo>
                      <a:pt x="1404112" y="500720"/>
                    </a:moveTo>
                    <a:cubicBezTo>
                      <a:pt x="1411727" y="488345"/>
                      <a:pt x="1417439" y="475970"/>
                      <a:pt x="1421246" y="462643"/>
                    </a:cubicBezTo>
                    <a:cubicBezTo>
                      <a:pt x="1426958" y="463595"/>
                      <a:pt x="1432670" y="463595"/>
                      <a:pt x="1438382" y="463595"/>
                    </a:cubicBezTo>
                    <a:lnTo>
                      <a:pt x="1445045" y="463595"/>
                    </a:lnTo>
                    <a:lnTo>
                      <a:pt x="1470747" y="463595"/>
                    </a:lnTo>
                    <a:lnTo>
                      <a:pt x="1484075" y="463595"/>
                    </a:lnTo>
                    <a:lnTo>
                      <a:pt x="1579269" y="594962"/>
                    </a:lnTo>
                    <a:lnTo>
                      <a:pt x="1579269" y="500720"/>
                    </a:lnTo>
                    <a:cubicBezTo>
                      <a:pt x="1579269" y="484538"/>
                      <a:pt x="1576413" y="472162"/>
                      <a:pt x="1570701" y="463595"/>
                    </a:cubicBezTo>
                    <a:lnTo>
                      <a:pt x="1630673" y="463595"/>
                    </a:lnTo>
                    <a:cubicBezTo>
                      <a:pt x="1624010" y="473114"/>
                      <a:pt x="1622106" y="485489"/>
                      <a:pt x="1622106" y="500720"/>
                    </a:cubicBezTo>
                    <a:lnTo>
                      <a:pt x="1622106" y="632088"/>
                    </a:lnTo>
                    <a:cubicBezTo>
                      <a:pt x="1622106" y="641608"/>
                      <a:pt x="1623058" y="651127"/>
                      <a:pt x="1624010" y="659695"/>
                    </a:cubicBezTo>
                    <a:lnTo>
                      <a:pt x="1582124" y="659695"/>
                    </a:lnTo>
                    <a:lnTo>
                      <a:pt x="1480267" y="519759"/>
                    </a:lnTo>
                    <a:lnTo>
                      <a:pt x="1480267" y="622569"/>
                    </a:lnTo>
                    <a:cubicBezTo>
                      <a:pt x="1480267" y="637800"/>
                      <a:pt x="1482171" y="649223"/>
                      <a:pt x="1487882" y="659695"/>
                    </a:cubicBezTo>
                    <a:lnTo>
                      <a:pt x="1427910" y="659695"/>
                    </a:lnTo>
                    <a:cubicBezTo>
                      <a:pt x="1434574" y="650175"/>
                      <a:pt x="1436478" y="637800"/>
                      <a:pt x="1436478" y="622569"/>
                    </a:cubicBezTo>
                    <a:lnTo>
                      <a:pt x="1436478" y="500720"/>
                    </a:lnTo>
                    <a:lnTo>
                      <a:pt x="1436478" y="494057"/>
                    </a:lnTo>
                    <a:cubicBezTo>
                      <a:pt x="1428862" y="495961"/>
                      <a:pt x="1418391" y="497865"/>
                      <a:pt x="1404112" y="500720"/>
                    </a:cubicBezTo>
                    <a:moveTo>
                      <a:pt x="1032855" y="500720"/>
                    </a:moveTo>
                    <a:cubicBezTo>
                      <a:pt x="1040470" y="488345"/>
                      <a:pt x="1046182" y="475970"/>
                      <a:pt x="1049990" y="462643"/>
                    </a:cubicBezTo>
                    <a:cubicBezTo>
                      <a:pt x="1055702" y="463595"/>
                      <a:pt x="1061413" y="463595"/>
                      <a:pt x="1067125" y="463595"/>
                    </a:cubicBezTo>
                    <a:lnTo>
                      <a:pt x="1073788" y="463595"/>
                    </a:lnTo>
                    <a:lnTo>
                      <a:pt x="1099491" y="463595"/>
                    </a:lnTo>
                    <a:lnTo>
                      <a:pt x="1164223" y="463595"/>
                    </a:lnTo>
                    <a:cubicBezTo>
                      <a:pt x="1173742" y="463595"/>
                      <a:pt x="1177550" y="464547"/>
                      <a:pt x="1177550" y="472162"/>
                    </a:cubicBezTo>
                    <a:lnTo>
                      <a:pt x="1168982" y="501672"/>
                    </a:lnTo>
                    <a:cubicBezTo>
                      <a:pt x="1161367" y="497865"/>
                      <a:pt x="1152800" y="497865"/>
                      <a:pt x="1142328" y="497865"/>
                    </a:cubicBezTo>
                    <a:lnTo>
                      <a:pt x="1108058" y="497865"/>
                    </a:lnTo>
                    <a:lnTo>
                      <a:pt x="1108058" y="539750"/>
                    </a:lnTo>
                    <a:lnTo>
                      <a:pt x="1151848" y="539750"/>
                    </a:lnTo>
                    <a:cubicBezTo>
                      <a:pt x="1158511" y="539750"/>
                      <a:pt x="1164223" y="539750"/>
                      <a:pt x="1169934" y="537846"/>
                    </a:cubicBezTo>
                    <a:lnTo>
                      <a:pt x="1162319" y="574972"/>
                    </a:lnTo>
                    <a:cubicBezTo>
                      <a:pt x="1155655" y="574020"/>
                      <a:pt x="1149944" y="573068"/>
                      <a:pt x="1144232" y="573068"/>
                    </a:cubicBezTo>
                    <a:lnTo>
                      <a:pt x="1108058" y="573068"/>
                    </a:lnTo>
                    <a:lnTo>
                      <a:pt x="1108058" y="624473"/>
                    </a:lnTo>
                    <a:lnTo>
                      <a:pt x="1157559" y="624473"/>
                    </a:lnTo>
                    <a:cubicBezTo>
                      <a:pt x="1169934" y="624473"/>
                      <a:pt x="1179454" y="623521"/>
                      <a:pt x="1185165" y="620665"/>
                    </a:cubicBezTo>
                    <a:lnTo>
                      <a:pt x="1179454" y="647319"/>
                    </a:lnTo>
                    <a:cubicBezTo>
                      <a:pt x="1177550" y="658743"/>
                      <a:pt x="1175646" y="659695"/>
                      <a:pt x="1162319" y="659695"/>
                    </a:cubicBezTo>
                    <a:cubicBezTo>
                      <a:pt x="1151848" y="659695"/>
                      <a:pt x="1124241" y="658743"/>
                      <a:pt x="1095683" y="658743"/>
                    </a:cubicBezTo>
                    <a:cubicBezTo>
                      <a:pt x="1085212" y="658743"/>
                      <a:pt x="1071885" y="658743"/>
                      <a:pt x="1055702" y="659695"/>
                    </a:cubicBezTo>
                    <a:cubicBezTo>
                      <a:pt x="1062365" y="647319"/>
                      <a:pt x="1063317" y="634944"/>
                      <a:pt x="1063317" y="622569"/>
                    </a:cubicBezTo>
                    <a:lnTo>
                      <a:pt x="1063317" y="498817"/>
                    </a:lnTo>
                    <a:lnTo>
                      <a:pt x="1063317" y="494057"/>
                    </a:lnTo>
                    <a:cubicBezTo>
                      <a:pt x="1055702" y="495961"/>
                      <a:pt x="1045230" y="497865"/>
                      <a:pt x="1032855" y="500720"/>
                    </a:cubicBezTo>
                    <a:moveTo>
                      <a:pt x="1966708" y="500720"/>
                    </a:moveTo>
                    <a:cubicBezTo>
                      <a:pt x="1974324" y="488345"/>
                      <a:pt x="1980035" y="475970"/>
                      <a:pt x="1983843" y="462643"/>
                    </a:cubicBezTo>
                    <a:cubicBezTo>
                      <a:pt x="1989555" y="463595"/>
                      <a:pt x="1995266" y="463595"/>
                      <a:pt x="2000978" y="463595"/>
                    </a:cubicBezTo>
                    <a:lnTo>
                      <a:pt x="2007642" y="463595"/>
                    </a:lnTo>
                    <a:lnTo>
                      <a:pt x="2056191" y="463595"/>
                    </a:lnTo>
                    <a:cubicBezTo>
                      <a:pt x="2056191" y="463595"/>
                      <a:pt x="2034296" y="488345"/>
                      <a:pt x="2094268" y="587347"/>
                    </a:cubicBezTo>
                    <a:lnTo>
                      <a:pt x="2138058" y="479778"/>
                    </a:lnTo>
                    <a:cubicBezTo>
                      <a:pt x="2140913" y="473114"/>
                      <a:pt x="2141865" y="468354"/>
                      <a:pt x="2141865" y="463595"/>
                    </a:cubicBezTo>
                    <a:lnTo>
                      <a:pt x="2198982" y="463595"/>
                    </a:lnTo>
                    <a:cubicBezTo>
                      <a:pt x="2192318" y="471210"/>
                      <a:pt x="2184703" y="481682"/>
                      <a:pt x="2177087" y="496913"/>
                    </a:cubicBezTo>
                    <a:lnTo>
                      <a:pt x="2094268" y="663502"/>
                    </a:lnTo>
                    <a:lnTo>
                      <a:pt x="2086652" y="663502"/>
                    </a:lnTo>
                    <a:cubicBezTo>
                      <a:pt x="2086652" y="663502"/>
                      <a:pt x="2019065" y="561645"/>
                      <a:pt x="2007642" y="495009"/>
                    </a:cubicBezTo>
                    <a:lnTo>
                      <a:pt x="2006690" y="495009"/>
                    </a:lnTo>
                    <a:cubicBezTo>
                      <a:pt x="1998122" y="495009"/>
                      <a:pt x="1984795" y="495961"/>
                      <a:pt x="1966708" y="500720"/>
                    </a:cubicBezTo>
                    <a:moveTo>
                      <a:pt x="2216116" y="500720"/>
                    </a:moveTo>
                    <a:cubicBezTo>
                      <a:pt x="2223732" y="487393"/>
                      <a:pt x="2229444" y="475970"/>
                      <a:pt x="2233252" y="462643"/>
                    </a:cubicBezTo>
                    <a:cubicBezTo>
                      <a:pt x="2238963" y="463595"/>
                      <a:pt x="2244675" y="463595"/>
                      <a:pt x="2250386" y="463595"/>
                    </a:cubicBezTo>
                    <a:lnTo>
                      <a:pt x="2257050" y="463595"/>
                    </a:lnTo>
                    <a:lnTo>
                      <a:pt x="2321782" y="463595"/>
                    </a:lnTo>
                    <a:cubicBezTo>
                      <a:pt x="2357004" y="510240"/>
                      <a:pt x="2379850" y="578780"/>
                      <a:pt x="2382706" y="659695"/>
                    </a:cubicBezTo>
                    <a:lnTo>
                      <a:pt x="2330349" y="659695"/>
                    </a:lnTo>
                    <a:cubicBezTo>
                      <a:pt x="2336061" y="637800"/>
                      <a:pt x="2333205" y="618761"/>
                      <a:pt x="2332253" y="605434"/>
                    </a:cubicBezTo>
                    <a:lnTo>
                      <a:pt x="2291320" y="625425"/>
                    </a:lnTo>
                    <a:lnTo>
                      <a:pt x="2248482" y="603530"/>
                    </a:lnTo>
                    <a:cubicBezTo>
                      <a:pt x="2245627" y="617809"/>
                      <a:pt x="2242771" y="635896"/>
                      <a:pt x="2246579" y="659695"/>
                    </a:cubicBezTo>
                    <a:lnTo>
                      <a:pt x="2197078" y="659695"/>
                    </a:lnTo>
                    <a:lnTo>
                      <a:pt x="2197078" y="654935"/>
                    </a:lnTo>
                    <a:cubicBezTo>
                      <a:pt x="2197078" y="595914"/>
                      <a:pt x="2218972" y="541654"/>
                      <a:pt x="2261810" y="494057"/>
                    </a:cubicBezTo>
                    <a:lnTo>
                      <a:pt x="2257050" y="494057"/>
                    </a:lnTo>
                    <a:cubicBezTo>
                      <a:pt x="2248482" y="495009"/>
                      <a:pt x="2234203" y="496913"/>
                      <a:pt x="2216116" y="500720"/>
                    </a:cubicBezTo>
                    <a:moveTo>
                      <a:pt x="1205156" y="500720"/>
                    </a:moveTo>
                    <a:cubicBezTo>
                      <a:pt x="1212772" y="488345"/>
                      <a:pt x="1218483" y="475970"/>
                      <a:pt x="1222291" y="462643"/>
                    </a:cubicBezTo>
                    <a:cubicBezTo>
                      <a:pt x="1228003" y="463595"/>
                      <a:pt x="1233714" y="463595"/>
                      <a:pt x="1239426" y="463595"/>
                    </a:cubicBezTo>
                    <a:lnTo>
                      <a:pt x="1246090" y="463595"/>
                    </a:lnTo>
                    <a:lnTo>
                      <a:pt x="1281311" y="463595"/>
                    </a:lnTo>
                    <a:cubicBezTo>
                      <a:pt x="1287023" y="463595"/>
                      <a:pt x="1292735" y="463595"/>
                      <a:pt x="1298446" y="463595"/>
                    </a:cubicBezTo>
                    <a:cubicBezTo>
                      <a:pt x="1345091" y="463595"/>
                      <a:pt x="1368890" y="487393"/>
                      <a:pt x="1368890" y="522615"/>
                    </a:cubicBezTo>
                    <a:cubicBezTo>
                      <a:pt x="1368890" y="545462"/>
                      <a:pt x="1358418" y="563549"/>
                      <a:pt x="1341284" y="573068"/>
                    </a:cubicBezTo>
                    <a:cubicBezTo>
                      <a:pt x="1341284" y="573068"/>
                      <a:pt x="1373649" y="649223"/>
                      <a:pt x="1410775" y="672070"/>
                    </a:cubicBezTo>
                    <a:cubicBezTo>
                      <a:pt x="1407919" y="673022"/>
                      <a:pt x="1404112" y="673974"/>
                      <a:pt x="1399352" y="673974"/>
                    </a:cubicBezTo>
                    <a:cubicBezTo>
                      <a:pt x="1375553" y="673974"/>
                      <a:pt x="1335572" y="653031"/>
                      <a:pt x="1321293" y="626377"/>
                    </a:cubicBezTo>
                    <a:lnTo>
                      <a:pt x="1293687" y="583539"/>
                    </a:lnTo>
                    <a:cubicBezTo>
                      <a:pt x="1287975" y="584491"/>
                      <a:pt x="1289879" y="584491"/>
                      <a:pt x="1284167" y="584491"/>
                    </a:cubicBezTo>
                    <a:lnTo>
                      <a:pt x="1278455" y="584491"/>
                    </a:lnTo>
                    <a:lnTo>
                      <a:pt x="1278455" y="623521"/>
                    </a:lnTo>
                    <a:cubicBezTo>
                      <a:pt x="1278455" y="639704"/>
                      <a:pt x="1281311" y="652079"/>
                      <a:pt x="1287023" y="660647"/>
                    </a:cubicBezTo>
                    <a:lnTo>
                      <a:pt x="1228003" y="660647"/>
                    </a:lnTo>
                    <a:cubicBezTo>
                      <a:pt x="1234666" y="651127"/>
                      <a:pt x="1236570" y="639704"/>
                      <a:pt x="1236570" y="623521"/>
                    </a:cubicBezTo>
                    <a:lnTo>
                      <a:pt x="1236570" y="500720"/>
                    </a:lnTo>
                    <a:lnTo>
                      <a:pt x="1236570" y="495009"/>
                    </a:lnTo>
                    <a:cubicBezTo>
                      <a:pt x="1228003" y="496913"/>
                      <a:pt x="1217531" y="497865"/>
                      <a:pt x="1205156" y="500720"/>
                    </a:cubicBezTo>
                    <a:moveTo>
                      <a:pt x="1001441" y="463595"/>
                    </a:moveTo>
                    <a:lnTo>
                      <a:pt x="1001441" y="463595"/>
                    </a:lnTo>
                    <a:cubicBezTo>
                      <a:pt x="995729" y="472162"/>
                      <a:pt x="992873" y="484538"/>
                      <a:pt x="992873" y="500720"/>
                    </a:cubicBezTo>
                    <a:lnTo>
                      <a:pt x="992873" y="622569"/>
                    </a:lnTo>
                    <a:cubicBezTo>
                      <a:pt x="992873" y="638752"/>
                      <a:pt x="994777" y="651127"/>
                      <a:pt x="1001441" y="659695"/>
                    </a:cubicBezTo>
                    <a:lnTo>
                      <a:pt x="939565" y="659695"/>
                    </a:lnTo>
                    <a:cubicBezTo>
                      <a:pt x="945276" y="650175"/>
                      <a:pt x="948132" y="638752"/>
                      <a:pt x="948132" y="622569"/>
                    </a:cubicBezTo>
                    <a:lnTo>
                      <a:pt x="948132" y="500720"/>
                    </a:lnTo>
                    <a:cubicBezTo>
                      <a:pt x="948132" y="484538"/>
                      <a:pt x="946228" y="472162"/>
                      <a:pt x="939565" y="463595"/>
                    </a:cubicBezTo>
                    <a:lnTo>
                      <a:pt x="1001441" y="463595"/>
                    </a:lnTo>
                    <a:close/>
                    <a:moveTo>
                      <a:pt x="816764" y="494057"/>
                    </a:moveTo>
                    <a:cubicBezTo>
                      <a:pt x="810101" y="494057"/>
                      <a:pt x="797726" y="495009"/>
                      <a:pt x="792014" y="498817"/>
                    </a:cubicBezTo>
                    <a:lnTo>
                      <a:pt x="792014" y="541654"/>
                    </a:lnTo>
                    <a:lnTo>
                      <a:pt x="809149" y="542606"/>
                    </a:lnTo>
                    <a:cubicBezTo>
                      <a:pt x="831996" y="542606"/>
                      <a:pt x="843419" y="534990"/>
                      <a:pt x="843419" y="517855"/>
                    </a:cubicBezTo>
                    <a:cubicBezTo>
                      <a:pt x="843419" y="503576"/>
                      <a:pt x="832948" y="494057"/>
                      <a:pt x="816764" y="494057"/>
                    </a:cubicBezTo>
                    <a:moveTo>
                      <a:pt x="1292735" y="495961"/>
                    </a:moveTo>
                    <a:lnTo>
                      <a:pt x="1278455" y="496913"/>
                    </a:lnTo>
                    <a:lnTo>
                      <a:pt x="1278455" y="551173"/>
                    </a:lnTo>
                    <a:lnTo>
                      <a:pt x="1283215" y="552125"/>
                    </a:lnTo>
                    <a:lnTo>
                      <a:pt x="1290831" y="552125"/>
                    </a:lnTo>
                    <a:cubicBezTo>
                      <a:pt x="1314629" y="552125"/>
                      <a:pt x="1327004" y="541654"/>
                      <a:pt x="1327004" y="523567"/>
                    </a:cubicBezTo>
                    <a:cubicBezTo>
                      <a:pt x="1327004" y="505480"/>
                      <a:pt x="1315581" y="495961"/>
                      <a:pt x="1292735" y="495961"/>
                    </a:cubicBezTo>
                    <a:moveTo>
                      <a:pt x="2864388" y="497865"/>
                    </a:moveTo>
                    <a:cubicBezTo>
                      <a:pt x="2829166" y="497865"/>
                      <a:pt x="2810127" y="519759"/>
                      <a:pt x="2810127" y="561645"/>
                    </a:cubicBezTo>
                    <a:cubicBezTo>
                      <a:pt x="2810127" y="603530"/>
                      <a:pt x="2829166" y="626377"/>
                      <a:pt x="2864388" y="626377"/>
                    </a:cubicBezTo>
                    <a:cubicBezTo>
                      <a:pt x="2899610" y="626377"/>
                      <a:pt x="2918648" y="603530"/>
                      <a:pt x="2918648" y="561645"/>
                    </a:cubicBezTo>
                    <a:cubicBezTo>
                      <a:pt x="2918648" y="520711"/>
                      <a:pt x="2899610" y="497865"/>
                      <a:pt x="2864388" y="497865"/>
                    </a:cubicBezTo>
                    <a:moveTo>
                      <a:pt x="1766801" y="497865"/>
                    </a:moveTo>
                    <a:cubicBezTo>
                      <a:pt x="1731579" y="497865"/>
                      <a:pt x="1712540" y="519759"/>
                      <a:pt x="1712540" y="561645"/>
                    </a:cubicBezTo>
                    <a:cubicBezTo>
                      <a:pt x="1712540" y="603530"/>
                      <a:pt x="1731579" y="626377"/>
                      <a:pt x="1766801" y="626377"/>
                    </a:cubicBezTo>
                    <a:cubicBezTo>
                      <a:pt x="1802022" y="626377"/>
                      <a:pt x="1821061" y="603530"/>
                      <a:pt x="1821061" y="561645"/>
                    </a:cubicBezTo>
                    <a:cubicBezTo>
                      <a:pt x="1820109" y="520711"/>
                      <a:pt x="1801070" y="497865"/>
                      <a:pt x="1766801" y="497865"/>
                    </a:cubicBezTo>
                    <a:moveTo>
                      <a:pt x="595914" y="497865"/>
                    </a:moveTo>
                    <a:cubicBezTo>
                      <a:pt x="560693" y="497865"/>
                      <a:pt x="541654" y="519759"/>
                      <a:pt x="541654" y="561645"/>
                    </a:cubicBezTo>
                    <a:cubicBezTo>
                      <a:pt x="541654" y="603530"/>
                      <a:pt x="560693" y="626377"/>
                      <a:pt x="595914" y="626377"/>
                    </a:cubicBezTo>
                    <a:cubicBezTo>
                      <a:pt x="631136" y="626377"/>
                      <a:pt x="650175" y="603530"/>
                      <a:pt x="650175" y="561645"/>
                    </a:cubicBezTo>
                    <a:cubicBezTo>
                      <a:pt x="649223" y="520711"/>
                      <a:pt x="630184" y="497865"/>
                      <a:pt x="595914" y="497865"/>
                    </a:cubicBezTo>
                    <a:moveTo>
                      <a:pt x="813909" y="570212"/>
                    </a:moveTo>
                    <a:lnTo>
                      <a:pt x="791062" y="571164"/>
                    </a:lnTo>
                    <a:lnTo>
                      <a:pt x="791062" y="627329"/>
                    </a:lnTo>
                    <a:cubicBezTo>
                      <a:pt x="796774" y="628280"/>
                      <a:pt x="809149" y="628280"/>
                      <a:pt x="812957" y="628280"/>
                    </a:cubicBezTo>
                    <a:cubicBezTo>
                      <a:pt x="833899" y="628280"/>
                      <a:pt x="846275" y="617809"/>
                      <a:pt x="846275" y="598770"/>
                    </a:cubicBezTo>
                    <a:cubicBezTo>
                      <a:pt x="847227" y="581635"/>
                      <a:pt x="835803" y="570212"/>
                      <a:pt x="813909" y="5702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" name="Forma libre 54">
                <a:extLst>
                  <a:ext uri="{FF2B5EF4-FFF2-40B4-BE49-F238E27FC236}">
                    <a16:creationId xmlns:a16="http://schemas.microsoft.com/office/drawing/2014/main" id="{146F194E-4B17-89F1-08E1-35DC97F11818}"/>
                  </a:ext>
                </a:extLst>
              </p:cNvPr>
              <p:cNvSpPr/>
              <p:nvPr/>
            </p:nvSpPr>
            <p:spPr>
              <a:xfrm>
                <a:off x="3886948" y="2857045"/>
                <a:ext cx="73299" cy="79011"/>
              </a:xfrm>
              <a:custGeom>
                <a:avLst/>
                <a:gdLst>
                  <a:gd name="connsiteX0" fmla="*/ 40933 w 73299"/>
                  <a:gd name="connsiteY0" fmla="*/ 0 h 79011"/>
                  <a:gd name="connsiteX1" fmla="*/ 40933 w 73299"/>
                  <a:gd name="connsiteY1" fmla="*/ 0 h 79011"/>
                  <a:gd name="connsiteX2" fmla="*/ 0 w 73299"/>
                  <a:gd name="connsiteY2" fmla="*/ 59972 h 79011"/>
                  <a:gd name="connsiteX3" fmla="*/ 38078 w 73299"/>
                  <a:gd name="connsiteY3" fmla="*/ 79011 h 79011"/>
                  <a:gd name="connsiteX4" fmla="*/ 73300 w 73299"/>
                  <a:gd name="connsiteY4" fmla="*/ 59972 h 79011"/>
                  <a:gd name="connsiteX5" fmla="*/ 40933 w 73299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1">
                    <a:moveTo>
                      <a:pt x="40933" y="0"/>
                    </a:moveTo>
                    <a:cubicBezTo>
                      <a:pt x="40933" y="0"/>
                      <a:pt x="40933" y="0"/>
                      <a:pt x="40933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60924"/>
                      <a:pt x="55212" y="0"/>
                      <a:pt x="4093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" name="Forma libre 55">
                <a:extLst>
                  <a:ext uri="{FF2B5EF4-FFF2-40B4-BE49-F238E27FC236}">
                    <a16:creationId xmlns:a16="http://schemas.microsoft.com/office/drawing/2014/main" id="{314CEEC6-8A84-CA54-6B8C-7E63DE77F282}"/>
                  </a:ext>
                </a:extLst>
              </p:cNvPr>
              <p:cNvSpPr/>
              <p:nvPr/>
            </p:nvSpPr>
            <p:spPr>
              <a:xfrm>
                <a:off x="4641837" y="2858949"/>
                <a:ext cx="73333" cy="79011"/>
              </a:xfrm>
              <a:custGeom>
                <a:avLst/>
                <a:gdLst>
                  <a:gd name="connsiteX0" fmla="*/ 40934 w 73333"/>
                  <a:gd name="connsiteY0" fmla="*/ 0 h 79011"/>
                  <a:gd name="connsiteX1" fmla="*/ 40934 w 73333"/>
                  <a:gd name="connsiteY1" fmla="*/ 0 h 79011"/>
                  <a:gd name="connsiteX2" fmla="*/ 0 w 73333"/>
                  <a:gd name="connsiteY2" fmla="*/ 59972 h 79011"/>
                  <a:gd name="connsiteX3" fmla="*/ 38078 w 73333"/>
                  <a:gd name="connsiteY3" fmla="*/ 79011 h 79011"/>
                  <a:gd name="connsiteX4" fmla="*/ 73300 w 73333"/>
                  <a:gd name="connsiteY4" fmla="*/ 59972 h 79011"/>
                  <a:gd name="connsiteX5" fmla="*/ 40934 w 73333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33" h="79011">
                    <a:moveTo>
                      <a:pt x="40934" y="0"/>
                    </a:moveTo>
                    <a:cubicBezTo>
                      <a:pt x="40934" y="0"/>
                      <a:pt x="40934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4252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" name="Forma libre 56">
                <a:extLst>
                  <a:ext uri="{FF2B5EF4-FFF2-40B4-BE49-F238E27FC236}">
                    <a16:creationId xmlns:a16="http://schemas.microsoft.com/office/drawing/2014/main" id="{3E9755B6-457A-469D-15BC-96F8721E7AF0}"/>
                  </a:ext>
                </a:extLst>
              </p:cNvPr>
              <p:cNvSpPr/>
              <p:nvPr/>
            </p:nvSpPr>
            <p:spPr>
              <a:xfrm>
                <a:off x="5455745" y="2856093"/>
                <a:ext cx="74285" cy="79011"/>
              </a:xfrm>
              <a:custGeom>
                <a:avLst/>
                <a:gdLst>
                  <a:gd name="connsiteX0" fmla="*/ 41886 w 74285"/>
                  <a:gd name="connsiteY0" fmla="*/ 0 h 79011"/>
                  <a:gd name="connsiteX1" fmla="*/ 41886 w 74285"/>
                  <a:gd name="connsiteY1" fmla="*/ 0 h 79011"/>
                  <a:gd name="connsiteX2" fmla="*/ 0 w 74285"/>
                  <a:gd name="connsiteY2" fmla="*/ 59972 h 79011"/>
                  <a:gd name="connsiteX3" fmla="*/ 39030 w 74285"/>
                  <a:gd name="connsiteY3" fmla="*/ 79011 h 79011"/>
                  <a:gd name="connsiteX4" fmla="*/ 74252 w 74285"/>
                  <a:gd name="connsiteY4" fmla="*/ 59972 h 79011"/>
                  <a:gd name="connsiteX5" fmla="*/ 41886 w 74285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285" h="79011">
                    <a:moveTo>
                      <a:pt x="41886" y="0"/>
                    </a:moveTo>
                    <a:cubicBezTo>
                      <a:pt x="41886" y="0"/>
                      <a:pt x="41886" y="0"/>
                      <a:pt x="41886" y="0"/>
                    </a:cubicBezTo>
                    <a:cubicBezTo>
                      <a:pt x="27606" y="952"/>
                      <a:pt x="0" y="59972"/>
                      <a:pt x="0" y="59972"/>
                    </a:cubicBezTo>
                    <a:lnTo>
                      <a:pt x="39030" y="79011"/>
                    </a:lnTo>
                    <a:lnTo>
                      <a:pt x="74252" y="59972"/>
                    </a:lnTo>
                    <a:cubicBezTo>
                      <a:pt x="75203" y="59972"/>
                      <a:pt x="56165" y="0"/>
                      <a:pt x="41886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" name="Forma libre 57">
                <a:extLst>
                  <a:ext uri="{FF2B5EF4-FFF2-40B4-BE49-F238E27FC236}">
                    <a16:creationId xmlns:a16="http://schemas.microsoft.com/office/drawing/2014/main" id="{A87A0B32-485F-06D0-E039-7E6A3B2C3220}"/>
                  </a:ext>
                </a:extLst>
              </p:cNvPr>
              <p:cNvSpPr/>
              <p:nvPr/>
            </p:nvSpPr>
            <p:spPr>
              <a:xfrm>
                <a:off x="4660876" y="3225446"/>
                <a:ext cx="73299" cy="79010"/>
              </a:xfrm>
              <a:custGeom>
                <a:avLst/>
                <a:gdLst>
                  <a:gd name="connsiteX0" fmla="*/ 40934 w 73299"/>
                  <a:gd name="connsiteY0" fmla="*/ 0 h 79010"/>
                  <a:gd name="connsiteX1" fmla="*/ 40934 w 73299"/>
                  <a:gd name="connsiteY1" fmla="*/ 0 h 79010"/>
                  <a:gd name="connsiteX2" fmla="*/ 0 w 73299"/>
                  <a:gd name="connsiteY2" fmla="*/ 59972 h 79010"/>
                  <a:gd name="connsiteX3" fmla="*/ 38078 w 73299"/>
                  <a:gd name="connsiteY3" fmla="*/ 79011 h 79010"/>
                  <a:gd name="connsiteX4" fmla="*/ 73300 w 73299"/>
                  <a:gd name="connsiteY4" fmla="*/ 59972 h 79010"/>
                  <a:gd name="connsiteX5" fmla="*/ 40934 w 73299"/>
                  <a:gd name="connsiteY5" fmla="*/ 0 h 7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0">
                    <a:moveTo>
                      <a:pt x="40934" y="0"/>
                    </a:moveTo>
                    <a:cubicBezTo>
                      <a:pt x="40934" y="0"/>
                      <a:pt x="39982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" name="Forma libre 58">
                <a:extLst>
                  <a:ext uri="{FF2B5EF4-FFF2-40B4-BE49-F238E27FC236}">
                    <a16:creationId xmlns:a16="http://schemas.microsoft.com/office/drawing/2014/main" id="{BFB7185A-07A3-E148-252C-F1A7F0448F22}"/>
                  </a:ext>
                </a:extLst>
              </p:cNvPr>
              <p:cNvSpPr/>
              <p:nvPr/>
            </p:nvSpPr>
            <p:spPr>
              <a:xfrm>
                <a:off x="1881121" y="2456279"/>
                <a:ext cx="665968" cy="1092827"/>
              </a:xfrm>
              <a:custGeom>
                <a:avLst/>
                <a:gdLst>
                  <a:gd name="connsiteX0" fmla="*/ 68629 w 665968"/>
                  <a:gd name="connsiteY0" fmla="*/ 0 h 1092827"/>
                  <a:gd name="connsiteX1" fmla="*/ 49591 w 665968"/>
                  <a:gd name="connsiteY1" fmla="*/ 4760 h 1092827"/>
                  <a:gd name="connsiteX2" fmla="*/ 38167 w 665968"/>
                  <a:gd name="connsiteY2" fmla="*/ 1904 h 1092827"/>
                  <a:gd name="connsiteX3" fmla="*/ 7705 w 665968"/>
                  <a:gd name="connsiteY3" fmla="*/ 60924 h 1092827"/>
                  <a:gd name="connsiteX4" fmla="*/ 28648 w 665968"/>
                  <a:gd name="connsiteY4" fmla="*/ 108521 h 1092827"/>
                  <a:gd name="connsiteX5" fmla="*/ 36263 w 665968"/>
                  <a:gd name="connsiteY5" fmla="*/ 130416 h 1092827"/>
                  <a:gd name="connsiteX6" fmla="*/ 61014 w 665968"/>
                  <a:gd name="connsiteY6" fmla="*/ 130416 h 1092827"/>
                  <a:gd name="connsiteX7" fmla="*/ 52446 w 665968"/>
                  <a:gd name="connsiteY7" fmla="*/ 96146 h 1092827"/>
                  <a:gd name="connsiteX8" fmla="*/ 32456 w 665968"/>
                  <a:gd name="connsiteY8" fmla="*/ 55213 h 1092827"/>
                  <a:gd name="connsiteX9" fmla="*/ 38167 w 665968"/>
                  <a:gd name="connsiteY9" fmla="*/ 21895 h 1092827"/>
                  <a:gd name="connsiteX10" fmla="*/ 57206 w 665968"/>
                  <a:gd name="connsiteY10" fmla="*/ 29510 h 1092827"/>
                  <a:gd name="connsiteX11" fmla="*/ 71485 w 665968"/>
                  <a:gd name="connsiteY11" fmla="*/ 22847 h 1092827"/>
                  <a:gd name="connsiteX12" fmla="*/ 99091 w 665968"/>
                  <a:gd name="connsiteY12" fmla="*/ 51405 h 1092827"/>
                  <a:gd name="connsiteX13" fmla="*/ 110515 w 665968"/>
                  <a:gd name="connsiteY13" fmla="*/ 48549 h 1092827"/>
                  <a:gd name="connsiteX14" fmla="*/ 133361 w 665968"/>
                  <a:gd name="connsiteY14" fmla="*/ 86627 h 1092827"/>
                  <a:gd name="connsiteX15" fmla="*/ 150496 w 665968"/>
                  <a:gd name="connsiteY15" fmla="*/ 83771 h 1092827"/>
                  <a:gd name="connsiteX16" fmla="*/ 160968 w 665968"/>
                  <a:gd name="connsiteY16" fmla="*/ 110425 h 1092827"/>
                  <a:gd name="connsiteX17" fmla="*/ 157160 w 665968"/>
                  <a:gd name="connsiteY17" fmla="*/ 131368 h 1092827"/>
                  <a:gd name="connsiteX18" fmla="*/ 180006 w 665968"/>
                  <a:gd name="connsiteY18" fmla="*/ 131368 h 1092827"/>
                  <a:gd name="connsiteX19" fmla="*/ 183814 w 665968"/>
                  <a:gd name="connsiteY19" fmla="*/ 107569 h 1092827"/>
                  <a:gd name="connsiteX20" fmla="*/ 183814 w 665968"/>
                  <a:gd name="connsiteY20" fmla="*/ 106617 h 1092827"/>
                  <a:gd name="connsiteX21" fmla="*/ 173343 w 665968"/>
                  <a:gd name="connsiteY21" fmla="*/ 73300 h 1092827"/>
                  <a:gd name="connsiteX22" fmla="*/ 181910 w 665968"/>
                  <a:gd name="connsiteY22" fmla="*/ 75203 h 1092827"/>
                  <a:gd name="connsiteX23" fmla="*/ 184766 w 665968"/>
                  <a:gd name="connsiteY23" fmla="*/ 63780 h 1092827"/>
                  <a:gd name="connsiteX24" fmla="*/ 202853 w 665968"/>
                  <a:gd name="connsiteY24" fmla="*/ 43789 h 1092827"/>
                  <a:gd name="connsiteX25" fmla="*/ 207613 w 665968"/>
                  <a:gd name="connsiteY25" fmla="*/ 44741 h 1092827"/>
                  <a:gd name="connsiteX26" fmla="*/ 219036 w 665968"/>
                  <a:gd name="connsiteY26" fmla="*/ 72348 h 1092827"/>
                  <a:gd name="connsiteX27" fmla="*/ 216180 w 665968"/>
                  <a:gd name="connsiteY27" fmla="*/ 84723 h 1092827"/>
                  <a:gd name="connsiteX28" fmla="*/ 223796 w 665968"/>
                  <a:gd name="connsiteY28" fmla="*/ 86627 h 1092827"/>
                  <a:gd name="connsiteX29" fmla="*/ 199045 w 665968"/>
                  <a:gd name="connsiteY29" fmla="*/ 111377 h 1092827"/>
                  <a:gd name="connsiteX30" fmla="*/ 197141 w 665968"/>
                  <a:gd name="connsiteY30" fmla="*/ 111377 h 1092827"/>
                  <a:gd name="connsiteX31" fmla="*/ 192382 w 665968"/>
                  <a:gd name="connsiteY31" fmla="*/ 131368 h 1092827"/>
                  <a:gd name="connsiteX32" fmla="*/ 215228 w 665968"/>
                  <a:gd name="connsiteY32" fmla="*/ 131368 h 1092827"/>
                  <a:gd name="connsiteX33" fmla="*/ 213324 w 665968"/>
                  <a:gd name="connsiteY33" fmla="*/ 127560 h 1092827"/>
                  <a:gd name="connsiteX34" fmla="*/ 246642 w 665968"/>
                  <a:gd name="connsiteY34" fmla="*/ 90434 h 1092827"/>
                  <a:gd name="connsiteX35" fmla="*/ 267585 w 665968"/>
                  <a:gd name="connsiteY35" fmla="*/ 95194 h 1092827"/>
                  <a:gd name="connsiteX36" fmla="*/ 291383 w 665968"/>
                  <a:gd name="connsiteY36" fmla="*/ 83771 h 1092827"/>
                  <a:gd name="connsiteX37" fmla="*/ 318990 w 665968"/>
                  <a:gd name="connsiteY37" fmla="*/ 100906 h 1092827"/>
                  <a:gd name="connsiteX38" fmla="*/ 334221 w 665968"/>
                  <a:gd name="connsiteY38" fmla="*/ 96146 h 1092827"/>
                  <a:gd name="connsiteX39" fmla="*/ 366587 w 665968"/>
                  <a:gd name="connsiteY39" fmla="*/ 132320 h 1092827"/>
                  <a:gd name="connsiteX40" fmla="*/ 393241 w 665968"/>
                  <a:gd name="connsiteY40" fmla="*/ 132320 h 1092827"/>
                  <a:gd name="connsiteX41" fmla="*/ 329461 w 665968"/>
                  <a:gd name="connsiteY41" fmla="*/ 74251 h 1092827"/>
                  <a:gd name="connsiteX42" fmla="*/ 322797 w 665968"/>
                  <a:gd name="connsiteY42" fmla="*/ 74251 h 1092827"/>
                  <a:gd name="connsiteX43" fmla="*/ 288528 w 665968"/>
                  <a:gd name="connsiteY43" fmla="*/ 62828 h 1092827"/>
                  <a:gd name="connsiteX44" fmla="*/ 265681 w 665968"/>
                  <a:gd name="connsiteY44" fmla="*/ 69492 h 1092827"/>
                  <a:gd name="connsiteX45" fmla="*/ 242834 w 665968"/>
                  <a:gd name="connsiteY45" fmla="*/ 62828 h 1092827"/>
                  <a:gd name="connsiteX46" fmla="*/ 200949 w 665968"/>
                  <a:gd name="connsiteY46" fmla="*/ 25702 h 1092827"/>
                  <a:gd name="connsiteX47" fmla="*/ 161920 w 665968"/>
                  <a:gd name="connsiteY47" fmla="*/ 59972 h 1092827"/>
                  <a:gd name="connsiteX48" fmla="*/ 154304 w 665968"/>
                  <a:gd name="connsiteY48" fmla="*/ 60924 h 1092827"/>
                  <a:gd name="connsiteX49" fmla="*/ 148592 w 665968"/>
                  <a:gd name="connsiteY49" fmla="*/ 59972 h 1092827"/>
                  <a:gd name="connsiteX50" fmla="*/ 108611 w 665968"/>
                  <a:gd name="connsiteY50" fmla="*/ 26654 h 1092827"/>
                  <a:gd name="connsiteX51" fmla="*/ 105755 w 665968"/>
                  <a:gd name="connsiteY51" fmla="*/ 26654 h 1092827"/>
                  <a:gd name="connsiteX52" fmla="*/ 68629 w 665968"/>
                  <a:gd name="connsiteY52" fmla="*/ 0 h 1092827"/>
                  <a:gd name="connsiteX53" fmla="*/ 418943 w 665968"/>
                  <a:gd name="connsiteY53" fmla="*/ 158974 h 1092827"/>
                  <a:gd name="connsiteX54" fmla="*/ 418943 w 665968"/>
                  <a:gd name="connsiteY54" fmla="*/ 183724 h 1092827"/>
                  <a:gd name="connsiteX55" fmla="*/ 456069 w 665968"/>
                  <a:gd name="connsiteY55" fmla="*/ 233225 h 1092827"/>
                  <a:gd name="connsiteX56" fmla="*/ 477964 w 665968"/>
                  <a:gd name="connsiteY56" fmla="*/ 255120 h 1092827"/>
                  <a:gd name="connsiteX57" fmla="*/ 462733 w 665968"/>
                  <a:gd name="connsiteY57" fmla="*/ 284630 h 1092827"/>
                  <a:gd name="connsiteX58" fmla="*/ 436078 w 665968"/>
                  <a:gd name="connsiteY58" fmla="*/ 341747 h 1092827"/>
                  <a:gd name="connsiteX59" fmla="*/ 432270 w 665968"/>
                  <a:gd name="connsiteY59" fmla="*/ 396007 h 1092827"/>
                  <a:gd name="connsiteX60" fmla="*/ 422751 w 665968"/>
                  <a:gd name="connsiteY60" fmla="*/ 427421 h 1092827"/>
                  <a:gd name="connsiteX61" fmla="*/ 468444 w 665968"/>
                  <a:gd name="connsiteY61" fmla="*/ 490249 h 1092827"/>
                  <a:gd name="connsiteX62" fmla="*/ 483675 w 665968"/>
                  <a:gd name="connsiteY62" fmla="*/ 495009 h 1092827"/>
                  <a:gd name="connsiteX63" fmla="*/ 485579 w 665968"/>
                  <a:gd name="connsiteY63" fmla="*/ 494057 h 1092827"/>
                  <a:gd name="connsiteX64" fmla="*/ 478916 w 665968"/>
                  <a:gd name="connsiteY64" fmla="*/ 444556 h 1092827"/>
                  <a:gd name="connsiteX65" fmla="*/ 457021 w 665968"/>
                  <a:gd name="connsiteY65" fmla="*/ 391247 h 1092827"/>
                  <a:gd name="connsiteX66" fmla="*/ 461781 w 665968"/>
                  <a:gd name="connsiteY66" fmla="*/ 345554 h 1092827"/>
                  <a:gd name="connsiteX67" fmla="*/ 478916 w 665968"/>
                  <a:gd name="connsiteY67" fmla="*/ 302717 h 1092827"/>
                  <a:gd name="connsiteX68" fmla="*/ 481771 w 665968"/>
                  <a:gd name="connsiteY68" fmla="*/ 302717 h 1092827"/>
                  <a:gd name="connsiteX69" fmla="*/ 491291 w 665968"/>
                  <a:gd name="connsiteY69" fmla="*/ 286534 h 1092827"/>
                  <a:gd name="connsiteX70" fmla="*/ 510330 w 665968"/>
                  <a:gd name="connsiteY70" fmla="*/ 257024 h 1092827"/>
                  <a:gd name="connsiteX71" fmla="*/ 510330 w 665968"/>
                  <a:gd name="connsiteY71" fmla="*/ 257024 h 1092827"/>
                  <a:gd name="connsiteX72" fmla="*/ 512233 w 665968"/>
                  <a:gd name="connsiteY72" fmla="*/ 257024 h 1092827"/>
                  <a:gd name="connsiteX73" fmla="*/ 527464 w 665968"/>
                  <a:gd name="connsiteY73" fmla="*/ 279870 h 1092827"/>
                  <a:gd name="connsiteX74" fmla="*/ 536032 w 665968"/>
                  <a:gd name="connsiteY74" fmla="*/ 317948 h 1092827"/>
                  <a:gd name="connsiteX75" fmla="*/ 534128 w 665968"/>
                  <a:gd name="connsiteY75" fmla="*/ 357930 h 1092827"/>
                  <a:gd name="connsiteX76" fmla="*/ 523657 w 665968"/>
                  <a:gd name="connsiteY76" fmla="*/ 398863 h 1092827"/>
                  <a:gd name="connsiteX77" fmla="*/ 490339 w 665968"/>
                  <a:gd name="connsiteY77" fmla="*/ 446460 h 1092827"/>
                  <a:gd name="connsiteX78" fmla="*/ 500810 w 665968"/>
                  <a:gd name="connsiteY78" fmla="*/ 490249 h 1092827"/>
                  <a:gd name="connsiteX79" fmla="*/ 521753 w 665968"/>
                  <a:gd name="connsiteY79" fmla="*/ 455027 h 1092827"/>
                  <a:gd name="connsiteX80" fmla="*/ 546503 w 665968"/>
                  <a:gd name="connsiteY80" fmla="*/ 405527 h 1092827"/>
                  <a:gd name="connsiteX81" fmla="*/ 561734 w 665968"/>
                  <a:gd name="connsiteY81" fmla="*/ 378872 h 1092827"/>
                  <a:gd name="connsiteX82" fmla="*/ 568398 w 665968"/>
                  <a:gd name="connsiteY82" fmla="*/ 359833 h 1092827"/>
                  <a:gd name="connsiteX83" fmla="*/ 577917 w 665968"/>
                  <a:gd name="connsiteY83" fmla="*/ 361737 h 1092827"/>
                  <a:gd name="connsiteX84" fmla="*/ 588389 w 665968"/>
                  <a:gd name="connsiteY84" fmla="*/ 359833 h 1092827"/>
                  <a:gd name="connsiteX85" fmla="*/ 596004 w 665968"/>
                  <a:gd name="connsiteY85" fmla="*/ 383632 h 1092827"/>
                  <a:gd name="connsiteX86" fmla="*/ 582677 w 665968"/>
                  <a:gd name="connsiteY86" fmla="*/ 428373 h 1092827"/>
                  <a:gd name="connsiteX87" fmla="*/ 565542 w 665968"/>
                  <a:gd name="connsiteY87" fmla="*/ 448364 h 1092827"/>
                  <a:gd name="connsiteX88" fmla="*/ 551263 w 665968"/>
                  <a:gd name="connsiteY88" fmla="*/ 467403 h 1092827"/>
                  <a:gd name="connsiteX89" fmla="*/ 544599 w 665968"/>
                  <a:gd name="connsiteY89" fmla="*/ 466451 h 1092827"/>
                  <a:gd name="connsiteX90" fmla="*/ 507474 w 665968"/>
                  <a:gd name="connsiteY90" fmla="*/ 506432 h 1092827"/>
                  <a:gd name="connsiteX91" fmla="*/ 509378 w 665968"/>
                  <a:gd name="connsiteY91" fmla="*/ 562597 h 1092827"/>
                  <a:gd name="connsiteX92" fmla="*/ 526513 w 665968"/>
                  <a:gd name="connsiteY92" fmla="*/ 542606 h 1092827"/>
                  <a:gd name="connsiteX93" fmla="*/ 527464 w 665968"/>
                  <a:gd name="connsiteY93" fmla="*/ 511192 h 1092827"/>
                  <a:gd name="connsiteX94" fmla="*/ 535080 w 665968"/>
                  <a:gd name="connsiteY94" fmla="*/ 515952 h 1092827"/>
                  <a:gd name="connsiteX95" fmla="*/ 553167 w 665968"/>
                  <a:gd name="connsiteY95" fmla="*/ 496913 h 1092827"/>
                  <a:gd name="connsiteX96" fmla="*/ 559831 w 665968"/>
                  <a:gd name="connsiteY96" fmla="*/ 495961 h 1092827"/>
                  <a:gd name="connsiteX97" fmla="*/ 571254 w 665968"/>
                  <a:gd name="connsiteY97" fmla="*/ 519759 h 1092827"/>
                  <a:gd name="connsiteX98" fmla="*/ 559831 w 665968"/>
                  <a:gd name="connsiteY98" fmla="*/ 536894 h 1092827"/>
                  <a:gd name="connsiteX99" fmla="*/ 563638 w 665968"/>
                  <a:gd name="connsiteY99" fmla="*/ 541654 h 1092827"/>
                  <a:gd name="connsiteX100" fmla="*/ 540792 w 665968"/>
                  <a:gd name="connsiteY100" fmla="*/ 552125 h 1092827"/>
                  <a:gd name="connsiteX101" fmla="*/ 535080 w 665968"/>
                  <a:gd name="connsiteY101" fmla="*/ 551173 h 1092827"/>
                  <a:gd name="connsiteX102" fmla="*/ 517945 w 665968"/>
                  <a:gd name="connsiteY102" fmla="*/ 569260 h 1092827"/>
                  <a:gd name="connsiteX103" fmla="*/ 510330 w 665968"/>
                  <a:gd name="connsiteY103" fmla="*/ 623521 h 1092827"/>
                  <a:gd name="connsiteX104" fmla="*/ 505570 w 665968"/>
                  <a:gd name="connsiteY104" fmla="*/ 678733 h 1092827"/>
                  <a:gd name="connsiteX105" fmla="*/ 505570 w 665968"/>
                  <a:gd name="connsiteY105" fmla="*/ 698724 h 1092827"/>
                  <a:gd name="connsiteX106" fmla="*/ 501762 w 665968"/>
                  <a:gd name="connsiteY106" fmla="*/ 722522 h 1092827"/>
                  <a:gd name="connsiteX107" fmla="*/ 483675 w 665968"/>
                  <a:gd name="connsiteY107" fmla="*/ 752033 h 1092827"/>
                  <a:gd name="connsiteX108" fmla="*/ 496050 w 665968"/>
                  <a:gd name="connsiteY108" fmla="*/ 775831 h 1092827"/>
                  <a:gd name="connsiteX109" fmla="*/ 526513 w 665968"/>
                  <a:gd name="connsiteY109" fmla="*/ 711099 h 1092827"/>
                  <a:gd name="connsiteX110" fmla="*/ 537936 w 665968"/>
                  <a:gd name="connsiteY110" fmla="*/ 679685 h 1092827"/>
                  <a:gd name="connsiteX111" fmla="*/ 537936 w 665968"/>
                  <a:gd name="connsiteY111" fmla="*/ 634944 h 1092827"/>
                  <a:gd name="connsiteX112" fmla="*/ 537936 w 665968"/>
                  <a:gd name="connsiteY112" fmla="*/ 619713 h 1092827"/>
                  <a:gd name="connsiteX113" fmla="*/ 570302 w 665968"/>
                  <a:gd name="connsiteY113" fmla="*/ 578780 h 1092827"/>
                  <a:gd name="connsiteX114" fmla="*/ 593148 w 665968"/>
                  <a:gd name="connsiteY114" fmla="*/ 553077 h 1092827"/>
                  <a:gd name="connsiteX115" fmla="*/ 612187 w 665968"/>
                  <a:gd name="connsiteY115" fmla="*/ 534990 h 1092827"/>
                  <a:gd name="connsiteX116" fmla="*/ 622658 w 665968"/>
                  <a:gd name="connsiteY116" fmla="*/ 537846 h 1092827"/>
                  <a:gd name="connsiteX117" fmla="*/ 625514 w 665968"/>
                  <a:gd name="connsiteY117" fmla="*/ 537846 h 1092827"/>
                  <a:gd name="connsiteX118" fmla="*/ 638841 w 665968"/>
                  <a:gd name="connsiteY118" fmla="*/ 566404 h 1092827"/>
                  <a:gd name="connsiteX119" fmla="*/ 619803 w 665968"/>
                  <a:gd name="connsiteY119" fmla="*/ 620665 h 1092827"/>
                  <a:gd name="connsiteX120" fmla="*/ 613139 w 665968"/>
                  <a:gd name="connsiteY120" fmla="*/ 660646 h 1092827"/>
                  <a:gd name="connsiteX121" fmla="*/ 584581 w 665968"/>
                  <a:gd name="connsiteY121" fmla="*/ 692061 h 1092827"/>
                  <a:gd name="connsiteX122" fmla="*/ 546503 w 665968"/>
                  <a:gd name="connsiteY122" fmla="*/ 713003 h 1092827"/>
                  <a:gd name="connsiteX123" fmla="*/ 540792 w 665968"/>
                  <a:gd name="connsiteY123" fmla="*/ 713003 h 1092827"/>
                  <a:gd name="connsiteX124" fmla="*/ 509378 w 665968"/>
                  <a:gd name="connsiteY124" fmla="*/ 782495 h 1092827"/>
                  <a:gd name="connsiteX125" fmla="*/ 531272 w 665968"/>
                  <a:gd name="connsiteY125" fmla="*/ 769168 h 1092827"/>
                  <a:gd name="connsiteX126" fmla="*/ 543647 w 665968"/>
                  <a:gd name="connsiteY126" fmla="*/ 742513 h 1092827"/>
                  <a:gd name="connsiteX127" fmla="*/ 546503 w 665968"/>
                  <a:gd name="connsiteY127" fmla="*/ 748225 h 1092827"/>
                  <a:gd name="connsiteX128" fmla="*/ 555071 w 665968"/>
                  <a:gd name="connsiteY128" fmla="*/ 743465 h 1092827"/>
                  <a:gd name="connsiteX129" fmla="*/ 567446 w 665968"/>
                  <a:gd name="connsiteY129" fmla="*/ 739658 h 1092827"/>
                  <a:gd name="connsiteX130" fmla="*/ 578869 w 665968"/>
                  <a:gd name="connsiteY130" fmla="*/ 746321 h 1092827"/>
                  <a:gd name="connsiteX131" fmla="*/ 569350 w 665968"/>
                  <a:gd name="connsiteY131" fmla="*/ 767264 h 1092827"/>
                  <a:gd name="connsiteX132" fmla="*/ 560782 w 665968"/>
                  <a:gd name="connsiteY132" fmla="*/ 772023 h 1092827"/>
                  <a:gd name="connsiteX133" fmla="*/ 563638 w 665968"/>
                  <a:gd name="connsiteY133" fmla="*/ 777735 h 1092827"/>
                  <a:gd name="connsiteX134" fmla="*/ 547455 w 665968"/>
                  <a:gd name="connsiteY134" fmla="*/ 780591 h 1092827"/>
                  <a:gd name="connsiteX135" fmla="*/ 535080 w 665968"/>
                  <a:gd name="connsiteY135" fmla="*/ 775831 h 1092827"/>
                  <a:gd name="connsiteX136" fmla="*/ 510330 w 665968"/>
                  <a:gd name="connsiteY136" fmla="*/ 811053 h 1092827"/>
                  <a:gd name="connsiteX137" fmla="*/ 501762 w 665968"/>
                  <a:gd name="connsiteY137" fmla="*/ 815813 h 1092827"/>
                  <a:gd name="connsiteX138" fmla="*/ 482723 w 665968"/>
                  <a:gd name="connsiteY138" fmla="*/ 774879 h 1092827"/>
                  <a:gd name="connsiteX139" fmla="*/ 467492 w 665968"/>
                  <a:gd name="connsiteY139" fmla="*/ 777735 h 1092827"/>
                  <a:gd name="connsiteX140" fmla="*/ 446550 w 665968"/>
                  <a:gd name="connsiteY140" fmla="*/ 767264 h 1092827"/>
                  <a:gd name="connsiteX141" fmla="*/ 420847 w 665968"/>
                  <a:gd name="connsiteY141" fmla="*/ 740610 h 1092827"/>
                  <a:gd name="connsiteX142" fmla="*/ 420847 w 665968"/>
                  <a:gd name="connsiteY142" fmla="*/ 799630 h 1092827"/>
                  <a:gd name="connsiteX143" fmla="*/ 442742 w 665968"/>
                  <a:gd name="connsiteY143" fmla="*/ 791062 h 1092827"/>
                  <a:gd name="connsiteX144" fmla="*/ 452261 w 665968"/>
                  <a:gd name="connsiteY144" fmla="*/ 792966 h 1092827"/>
                  <a:gd name="connsiteX145" fmla="*/ 468444 w 665968"/>
                  <a:gd name="connsiteY145" fmla="*/ 803437 h 1092827"/>
                  <a:gd name="connsiteX146" fmla="*/ 474156 w 665968"/>
                  <a:gd name="connsiteY146" fmla="*/ 802486 h 1092827"/>
                  <a:gd name="connsiteX147" fmla="*/ 473204 w 665968"/>
                  <a:gd name="connsiteY147" fmla="*/ 826284 h 1092827"/>
                  <a:gd name="connsiteX148" fmla="*/ 483675 w 665968"/>
                  <a:gd name="connsiteY148" fmla="*/ 840563 h 1092827"/>
                  <a:gd name="connsiteX149" fmla="*/ 470348 w 665968"/>
                  <a:gd name="connsiteY149" fmla="*/ 891016 h 1092827"/>
                  <a:gd name="connsiteX150" fmla="*/ 455117 w 665968"/>
                  <a:gd name="connsiteY150" fmla="*/ 924334 h 1092827"/>
                  <a:gd name="connsiteX151" fmla="*/ 421799 w 665968"/>
                  <a:gd name="connsiteY151" fmla="*/ 950036 h 1092827"/>
                  <a:gd name="connsiteX152" fmla="*/ 421799 w 665968"/>
                  <a:gd name="connsiteY152" fmla="*/ 994777 h 1092827"/>
                  <a:gd name="connsiteX153" fmla="*/ 442742 w 665968"/>
                  <a:gd name="connsiteY153" fmla="*/ 986210 h 1092827"/>
                  <a:gd name="connsiteX154" fmla="*/ 444646 w 665968"/>
                  <a:gd name="connsiteY154" fmla="*/ 986210 h 1092827"/>
                  <a:gd name="connsiteX155" fmla="*/ 473204 w 665968"/>
                  <a:gd name="connsiteY155" fmla="*/ 945277 h 1092827"/>
                  <a:gd name="connsiteX156" fmla="*/ 490339 w 665968"/>
                  <a:gd name="connsiteY156" fmla="*/ 891968 h 1092827"/>
                  <a:gd name="connsiteX157" fmla="*/ 498906 w 665968"/>
                  <a:gd name="connsiteY157" fmla="*/ 853890 h 1092827"/>
                  <a:gd name="connsiteX158" fmla="*/ 531272 w 665968"/>
                  <a:gd name="connsiteY158" fmla="*/ 823428 h 1092827"/>
                  <a:gd name="connsiteX159" fmla="*/ 538888 w 665968"/>
                  <a:gd name="connsiteY159" fmla="*/ 824380 h 1092827"/>
                  <a:gd name="connsiteX160" fmla="*/ 556975 w 665968"/>
                  <a:gd name="connsiteY160" fmla="*/ 799630 h 1092827"/>
                  <a:gd name="connsiteX161" fmla="*/ 576965 w 665968"/>
                  <a:gd name="connsiteY161" fmla="*/ 807245 h 1092827"/>
                  <a:gd name="connsiteX162" fmla="*/ 597908 w 665968"/>
                  <a:gd name="connsiteY162" fmla="*/ 791062 h 1092827"/>
                  <a:gd name="connsiteX163" fmla="*/ 610283 w 665968"/>
                  <a:gd name="connsiteY163" fmla="*/ 805341 h 1092827"/>
                  <a:gd name="connsiteX164" fmla="*/ 617899 w 665968"/>
                  <a:gd name="connsiteY164" fmla="*/ 812957 h 1092827"/>
                  <a:gd name="connsiteX165" fmla="*/ 599812 w 665968"/>
                  <a:gd name="connsiteY165" fmla="*/ 840563 h 1092827"/>
                  <a:gd name="connsiteX166" fmla="*/ 572206 w 665968"/>
                  <a:gd name="connsiteY166" fmla="*/ 876737 h 1092827"/>
                  <a:gd name="connsiteX167" fmla="*/ 566494 w 665968"/>
                  <a:gd name="connsiteY167" fmla="*/ 876737 h 1092827"/>
                  <a:gd name="connsiteX168" fmla="*/ 549359 w 665968"/>
                  <a:gd name="connsiteY168" fmla="*/ 896728 h 1092827"/>
                  <a:gd name="connsiteX169" fmla="*/ 545551 w 665968"/>
                  <a:gd name="connsiteY169" fmla="*/ 896728 h 1092827"/>
                  <a:gd name="connsiteX170" fmla="*/ 524609 w 665968"/>
                  <a:gd name="connsiteY170" fmla="*/ 891968 h 1092827"/>
                  <a:gd name="connsiteX171" fmla="*/ 483675 w 665968"/>
                  <a:gd name="connsiteY171" fmla="*/ 939565 h 1092827"/>
                  <a:gd name="connsiteX172" fmla="*/ 486531 w 665968"/>
                  <a:gd name="connsiteY172" fmla="*/ 942421 h 1092827"/>
                  <a:gd name="connsiteX173" fmla="*/ 492243 w 665968"/>
                  <a:gd name="connsiteY173" fmla="*/ 940517 h 1092827"/>
                  <a:gd name="connsiteX174" fmla="*/ 516993 w 665968"/>
                  <a:gd name="connsiteY174" fmla="*/ 921478 h 1092827"/>
                  <a:gd name="connsiteX175" fmla="*/ 530320 w 665968"/>
                  <a:gd name="connsiteY175" fmla="*/ 903391 h 1092827"/>
                  <a:gd name="connsiteX176" fmla="*/ 532224 w 665968"/>
                  <a:gd name="connsiteY176" fmla="*/ 911959 h 1092827"/>
                  <a:gd name="connsiteX177" fmla="*/ 552215 w 665968"/>
                  <a:gd name="connsiteY177" fmla="*/ 908151 h 1092827"/>
                  <a:gd name="connsiteX178" fmla="*/ 559831 w 665968"/>
                  <a:gd name="connsiteY178" fmla="*/ 909103 h 1092827"/>
                  <a:gd name="connsiteX179" fmla="*/ 567446 w 665968"/>
                  <a:gd name="connsiteY179" fmla="*/ 933853 h 1092827"/>
                  <a:gd name="connsiteX180" fmla="*/ 548407 w 665968"/>
                  <a:gd name="connsiteY180" fmla="*/ 940517 h 1092827"/>
                  <a:gd name="connsiteX181" fmla="*/ 542696 w 665968"/>
                  <a:gd name="connsiteY181" fmla="*/ 939565 h 1092827"/>
                  <a:gd name="connsiteX182" fmla="*/ 541744 w 665968"/>
                  <a:gd name="connsiteY182" fmla="*/ 939565 h 1092827"/>
                  <a:gd name="connsiteX183" fmla="*/ 538888 w 665968"/>
                  <a:gd name="connsiteY183" fmla="*/ 948132 h 1092827"/>
                  <a:gd name="connsiteX184" fmla="*/ 519849 w 665968"/>
                  <a:gd name="connsiteY184" fmla="*/ 934805 h 1092827"/>
                  <a:gd name="connsiteX185" fmla="*/ 501762 w 665968"/>
                  <a:gd name="connsiteY185" fmla="*/ 947180 h 1092827"/>
                  <a:gd name="connsiteX186" fmla="*/ 505570 w 665968"/>
                  <a:gd name="connsiteY186" fmla="*/ 980498 h 1092827"/>
                  <a:gd name="connsiteX187" fmla="*/ 497954 w 665968"/>
                  <a:gd name="connsiteY187" fmla="*/ 1011912 h 1092827"/>
                  <a:gd name="connsiteX188" fmla="*/ 478916 w 665968"/>
                  <a:gd name="connsiteY188" fmla="*/ 1041422 h 1092827"/>
                  <a:gd name="connsiteX189" fmla="*/ 432270 w 665968"/>
                  <a:gd name="connsiteY189" fmla="*/ 1070933 h 1092827"/>
                  <a:gd name="connsiteX190" fmla="*/ 420847 w 665968"/>
                  <a:gd name="connsiteY190" fmla="*/ 1069981 h 1092827"/>
                  <a:gd name="connsiteX191" fmla="*/ 420847 w 665968"/>
                  <a:gd name="connsiteY191" fmla="*/ 1078548 h 1092827"/>
                  <a:gd name="connsiteX192" fmla="*/ 417991 w 665968"/>
                  <a:gd name="connsiteY192" fmla="*/ 1092827 h 1092827"/>
                  <a:gd name="connsiteX193" fmla="*/ 424655 w 665968"/>
                  <a:gd name="connsiteY193" fmla="*/ 1092827 h 1092827"/>
                  <a:gd name="connsiteX194" fmla="*/ 488435 w 665968"/>
                  <a:gd name="connsiteY194" fmla="*/ 1069029 h 1092827"/>
                  <a:gd name="connsiteX195" fmla="*/ 495099 w 665968"/>
                  <a:gd name="connsiteY195" fmla="*/ 1055702 h 1092827"/>
                  <a:gd name="connsiteX196" fmla="*/ 517945 w 665968"/>
                  <a:gd name="connsiteY196" fmla="*/ 1025240 h 1092827"/>
                  <a:gd name="connsiteX197" fmla="*/ 527464 w 665968"/>
                  <a:gd name="connsiteY197" fmla="*/ 1011912 h 1092827"/>
                  <a:gd name="connsiteX198" fmla="*/ 530320 w 665968"/>
                  <a:gd name="connsiteY198" fmla="*/ 988114 h 1092827"/>
                  <a:gd name="connsiteX199" fmla="*/ 536032 w 665968"/>
                  <a:gd name="connsiteY199" fmla="*/ 970979 h 1092827"/>
                  <a:gd name="connsiteX200" fmla="*/ 550311 w 665968"/>
                  <a:gd name="connsiteY200" fmla="*/ 967171 h 1092827"/>
                  <a:gd name="connsiteX201" fmla="*/ 555071 w 665968"/>
                  <a:gd name="connsiteY201" fmla="*/ 967171 h 1092827"/>
                  <a:gd name="connsiteX202" fmla="*/ 562686 w 665968"/>
                  <a:gd name="connsiteY202" fmla="*/ 956700 h 1092827"/>
                  <a:gd name="connsiteX203" fmla="*/ 588389 w 665968"/>
                  <a:gd name="connsiteY203" fmla="*/ 891968 h 1092827"/>
                  <a:gd name="connsiteX204" fmla="*/ 622658 w 665968"/>
                  <a:gd name="connsiteY204" fmla="*/ 851034 h 1092827"/>
                  <a:gd name="connsiteX205" fmla="*/ 632178 w 665968"/>
                  <a:gd name="connsiteY205" fmla="*/ 791062 h 1092827"/>
                  <a:gd name="connsiteX206" fmla="*/ 610283 w 665968"/>
                  <a:gd name="connsiteY206" fmla="*/ 760600 h 1092827"/>
                  <a:gd name="connsiteX207" fmla="*/ 596956 w 665968"/>
                  <a:gd name="connsiteY207" fmla="*/ 717763 h 1092827"/>
                  <a:gd name="connsiteX208" fmla="*/ 611235 w 665968"/>
                  <a:gd name="connsiteY208" fmla="*/ 690157 h 1092827"/>
                  <a:gd name="connsiteX209" fmla="*/ 644553 w 665968"/>
                  <a:gd name="connsiteY209" fmla="*/ 643512 h 1092827"/>
                  <a:gd name="connsiteX210" fmla="*/ 644553 w 665968"/>
                  <a:gd name="connsiteY210" fmla="*/ 630184 h 1092827"/>
                  <a:gd name="connsiteX211" fmla="*/ 650265 w 665968"/>
                  <a:gd name="connsiteY211" fmla="*/ 625425 h 1092827"/>
                  <a:gd name="connsiteX212" fmla="*/ 663592 w 665968"/>
                  <a:gd name="connsiteY212" fmla="*/ 570212 h 1092827"/>
                  <a:gd name="connsiteX213" fmla="*/ 625514 w 665968"/>
                  <a:gd name="connsiteY213" fmla="*/ 511192 h 1092827"/>
                  <a:gd name="connsiteX214" fmla="*/ 603620 w 665968"/>
                  <a:gd name="connsiteY214" fmla="*/ 514048 h 1092827"/>
                  <a:gd name="connsiteX215" fmla="*/ 579821 w 665968"/>
                  <a:gd name="connsiteY215" fmla="*/ 473114 h 1092827"/>
                  <a:gd name="connsiteX216" fmla="*/ 596956 w 665968"/>
                  <a:gd name="connsiteY216" fmla="*/ 448364 h 1092827"/>
                  <a:gd name="connsiteX217" fmla="*/ 620755 w 665968"/>
                  <a:gd name="connsiteY217" fmla="*/ 378872 h 1092827"/>
                  <a:gd name="connsiteX218" fmla="*/ 604572 w 665968"/>
                  <a:gd name="connsiteY218" fmla="*/ 340795 h 1092827"/>
                  <a:gd name="connsiteX219" fmla="*/ 585533 w 665968"/>
                  <a:gd name="connsiteY219" fmla="*/ 337939 h 1092827"/>
                  <a:gd name="connsiteX220" fmla="*/ 570302 w 665968"/>
                  <a:gd name="connsiteY220" fmla="*/ 338891 h 1092827"/>
                  <a:gd name="connsiteX221" fmla="*/ 559831 w 665968"/>
                  <a:gd name="connsiteY221" fmla="*/ 306525 h 1092827"/>
                  <a:gd name="connsiteX222" fmla="*/ 549359 w 665968"/>
                  <a:gd name="connsiteY222" fmla="*/ 257976 h 1092827"/>
                  <a:gd name="connsiteX223" fmla="*/ 513185 w 665968"/>
                  <a:gd name="connsiteY223" fmla="*/ 238937 h 1092827"/>
                  <a:gd name="connsiteX224" fmla="*/ 501762 w 665968"/>
                  <a:gd name="connsiteY224" fmla="*/ 239889 h 1092827"/>
                  <a:gd name="connsiteX225" fmla="*/ 481771 w 665968"/>
                  <a:gd name="connsiteY225" fmla="*/ 220850 h 1092827"/>
                  <a:gd name="connsiteX226" fmla="*/ 472252 w 665968"/>
                  <a:gd name="connsiteY226" fmla="*/ 200859 h 1092827"/>
                  <a:gd name="connsiteX227" fmla="*/ 418943 w 665968"/>
                  <a:gd name="connsiteY227" fmla="*/ 158974 h 1092827"/>
                  <a:gd name="connsiteX228" fmla="*/ 418943 w 665968"/>
                  <a:gd name="connsiteY228" fmla="*/ 535942 h 1092827"/>
                  <a:gd name="connsiteX229" fmla="*/ 418943 w 665968"/>
                  <a:gd name="connsiteY229" fmla="*/ 576876 h 1092827"/>
                  <a:gd name="connsiteX230" fmla="*/ 455117 w 665968"/>
                  <a:gd name="connsiteY230" fmla="*/ 613050 h 1092827"/>
                  <a:gd name="connsiteX231" fmla="*/ 472252 w 665968"/>
                  <a:gd name="connsiteY231" fmla="*/ 638752 h 1092827"/>
                  <a:gd name="connsiteX232" fmla="*/ 495099 w 665968"/>
                  <a:gd name="connsiteY232" fmla="*/ 657791 h 1092827"/>
                  <a:gd name="connsiteX233" fmla="*/ 492243 w 665968"/>
                  <a:gd name="connsiteY233" fmla="*/ 589251 h 1092827"/>
                  <a:gd name="connsiteX234" fmla="*/ 488435 w 665968"/>
                  <a:gd name="connsiteY234" fmla="*/ 589251 h 1092827"/>
                  <a:gd name="connsiteX235" fmla="*/ 467492 w 665968"/>
                  <a:gd name="connsiteY235" fmla="*/ 572116 h 1092827"/>
                  <a:gd name="connsiteX236" fmla="*/ 463684 w 665968"/>
                  <a:gd name="connsiteY236" fmla="*/ 572116 h 1092827"/>
                  <a:gd name="connsiteX237" fmla="*/ 435126 w 665968"/>
                  <a:gd name="connsiteY237" fmla="*/ 543558 h 1092827"/>
                  <a:gd name="connsiteX238" fmla="*/ 433222 w 665968"/>
                  <a:gd name="connsiteY238" fmla="*/ 543558 h 1092827"/>
                  <a:gd name="connsiteX239" fmla="*/ 418943 w 665968"/>
                  <a:gd name="connsiteY239" fmla="*/ 535942 h 109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665968" h="1092827">
                    <a:moveTo>
                      <a:pt x="68629" y="0"/>
                    </a:moveTo>
                    <a:cubicBezTo>
                      <a:pt x="62918" y="0"/>
                      <a:pt x="56254" y="952"/>
                      <a:pt x="49591" y="4760"/>
                    </a:cubicBezTo>
                    <a:cubicBezTo>
                      <a:pt x="46735" y="2856"/>
                      <a:pt x="42927" y="1904"/>
                      <a:pt x="38167" y="1904"/>
                    </a:cubicBezTo>
                    <a:cubicBezTo>
                      <a:pt x="18177" y="1904"/>
                      <a:pt x="-15141" y="19039"/>
                      <a:pt x="7705" y="60924"/>
                    </a:cubicBezTo>
                    <a:cubicBezTo>
                      <a:pt x="7705" y="60924"/>
                      <a:pt x="5801" y="98050"/>
                      <a:pt x="28648" y="108521"/>
                    </a:cubicBezTo>
                    <a:cubicBezTo>
                      <a:pt x="28648" y="108521"/>
                      <a:pt x="31504" y="121848"/>
                      <a:pt x="36263" y="130416"/>
                    </a:cubicBezTo>
                    <a:lnTo>
                      <a:pt x="61014" y="130416"/>
                    </a:lnTo>
                    <a:cubicBezTo>
                      <a:pt x="43879" y="109473"/>
                      <a:pt x="52446" y="96146"/>
                      <a:pt x="52446" y="96146"/>
                    </a:cubicBezTo>
                    <a:cubicBezTo>
                      <a:pt x="19129" y="90434"/>
                      <a:pt x="32456" y="55213"/>
                      <a:pt x="32456" y="55213"/>
                    </a:cubicBezTo>
                    <a:cubicBezTo>
                      <a:pt x="12465" y="38078"/>
                      <a:pt x="21984" y="21895"/>
                      <a:pt x="38167" y="21895"/>
                    </a:cubicBezTo>
                    <a:cubicBezTo>
                      <a:pt x="43879" y="21895"/>
                      <a:pt x="50542" y="23799"/>
                      <a:pt x="57206" y="29510"/>
                    </a:cubicBezTo>
                    <a:cubicBezTo>
                      <a:pt x="62918" y="24750"/>
                      <a:pt x="67677" y="22847"/>
                      <a:pt x="71485" y="22847"/>
                    </a:cubicBezTo>
                    <a:cubicBezTo>
                      <a:pt x="88620" y="22847"/>
                      <a:pt x="99091" y="51405"/>
                      <a:pt x="99091" y="51405"/>
                    </a:cubicBezTo>
                    <a:cubicBezTo>
                      <a:pt x="103851" y="49501"/>
                      <a:pt x="107659" y="48549"/>
                      <a:pt x="110515" y="48549"/>
                    </a:cubicBezTo>
                    <a:cubicBezTo>
                      <a:pt x="133361" y="48549"/>
                      <a:pt x="133361" y="86627"/>
                      <a:pt x="133361" y="86627"/>
                    </a:cubicBezTo>
                    <a:lnTo>
                      <a:pt x="150496" y="83771"/>
                    </a:lnTo>
                    <a:cubicBezTo>
                      <a:pt x="154304" y="101858"/>
                      <a:pt x="160968" y="110425"/>
                      <a:pt x="160968" y="110425"/>
                    </a:cubicBezTo>
                    <a:cubicBezTo>
                      <a:pt x="157160" y="116137"/>
                      <a:pt x="157160" y="125656"/>
                      <a:pt x="157160" y="131368"/>
                    </a:cubicBezTo>
                    <a:lnTo>
                      <a:pt x="180006" y="131368"/>
                    </a:lnTo>
                    <a:cubicBezTo>
                      <a:pt x="180958" y="120897"/>
                      <a:pt x="182862" y="113281"/>
                      <a:pt x="183814" y="107569"/>
                    </a:cubicBezTo>
                    <a:lnTo>
                      <a:pt x="183814" y="106617"/>
                    </a:lnTo>
                    <a:cubicBezTo>
                      <a:pt x="178102" y="102810"/>
                      <a:pt x="170487" y="93290"/>
                      <a:pt x="173343" y="73300"/>
                    </a:cubicBezTo>
                    <a:lnTo>
                      <a:pt x="181910" y="75203"/>
                    </a:lnTo>
                    <a:lnTo>
                      <a:pt x="184766" y="63780"/>
                    </a:lnTo>
                    <a:cubicBezTo>
                      <a:pt x="184766" y="63780"/>
                      <a:pt x="189526" y="43789"/>
                      <a:pt x="202853" y="43789"/>
                    </a:cubicBezTo>
                    <a:cubicBezTo>
                      <a:pt x="204757" y="43789"/>
                      <a:pt x="205709" y="43789"/>
                      <a:pt x="207613" y="44741"/>
                    </a:cubicBezTo>
                    <a:cubicBezTo>
                      <a:pt x="207613" y="44741"/>
                      <a:pt x="224747" y="45693"/>
                      <a:pt x="219036" y="72348"/>
                    </a:cubicBezTo>
                    <a:lnTo>
                      <a:pt x="216180" y="84723"/>
                    </a:lnTo>
                    <a:lnTo>
                      <a:pt x="223796" y="86627"/>
                    </a:lnTo>
                    <a:cubicBezTo>
                      <a:pt x="223796" y="86627"/>
                      <a:pt x="211420" y="111377"/>
                      <a:pt x="199045" y="111377"/>
                    </a:cubicBezTo>
                    <a:cubicBezTo>
                      <a:pt x="198093" y="111377"/>
                      <a:pt x="197141" y="111377"/>
                      <a:pt x="197141" y="111377"/>
                    </a:cubicBezTo>
                    <a:cubicBezTo>
                      <a:pt x="195237" y="118993"/>
                      <a:pt x="193334" y="126608"/>
                      <a:pt x="192382" y="131368"/>
                    </a:cubicBezTo>
                    <a:lnTo>
                      <a:pt x="215228" y="131368"/>
                    </a:lnTo>
                    <a:lnTo>
                      <a:pt x="213324" y="127560"/>
                    </a:lnTo>
                    <a:cubicBezTo>
                      <a:pt x="238075" y="118041"/>
                      <a:pt x="246642" y="90434"/>
                      <a:pt x="246642" y="90434"/>
                    </a:cubicBezTo>
                    <a:lnTo>
                      <a:pt x="267585" y="95194"/>
                    </a:lnTo>
                    <a:cubicBezTo>
                      <a:pt x="276152" y="86627"/>
                      <a:pt x="284720" y="83771"/>
                      <a:pt x="291383" y="83771"/>
                    </a:cubicBezTo>
                    <a:cubicBezTo>
                      <a:pt x="308518" y="83771"/>
                      <a:pt x="318990" y="100906"/>
                      <a:pt x="318990" y="100906"/>
                    </a:cubicBezTo>
                    <a:cubicBezTo>
                      <a:pt x="324701" y="97098"/>
                      <a:pt x="329461" y="96146"/>
                      <a:pt x="334221" y="96146"/>
                    </a:cubicBezTo>
                    <a:cubicBezTo>
                      <a:pt x="352308" y="96146"/>
                      <a:pt x="362779" y="118041"/>
                      <a:pt x="366587" y="132320"/>
                    </a:cubicBezTo>
                    <a:lnTo>
                      <a:pt x="393241" y="132320"/>
                    </a:lnTo>
                    <a:cubicBezTo>
                      <a:pt x="387529" y="114233"/>
                      <a:pt x="371346" y="74251"/>
                      <a:pt x="329461" y="74251"/>
                    </a:cubicBezTo>
                    <a:cubicBezTo>
                      <a:pt x="327557" y="74251"/>
                      <a:pt x="325653" y="74251"/>
                      <a:pt x="322797" y="74251"/>
                    </a:cubicBezTo>
                    <a:cubicBezTo>
                      <a:pt x="322797" y="74251"/>
                      <a:pt x="307566" y="62828"/>
                      <a:pt x="288528" y="62828"/>
                    </a:cubicBezTo>
                    <a:cubicBezTo>
                      <a:pt x="280912" y="62828"/>
                      <a:pt x="273296" y="64732"/>
                      <a:pt x="265681" y="69492"/>
                    </a:cubicBezTo>
                    <a:cubicBezTo>
                      <a:pt x="265681" y="69492"/>
                      <a:pt x="250450" y="63780"/>
                      <a:pt x="242834" y="62828"/>
                    </a:cubicBezTo>
                    <a:cubicBezTo>
                      <a:pt x="239979" y="39982"/>
                      <a:pt x="219988" y="25702"/>
                      <a:pt x="200949" y="25702"/>
                    </a:cubicBezTo>
                    <a:cubicBezTo>
                      <a:pt x="184766" y="25702"/>
                      <a:pt x="168583" y="36174"/>
                      <a:pt x="161920" y="59972"/>
                    </a:cubicBezTo>
                    <a:cubicBezTo>
                      <a:pt x="161920" y="59972"/>
                      <a:pt x="158112" y="60924"/>
                      <a:pt x="154304" y="60924"/>
                    </a:cubicBezTo>
                    <a:cubicBezTo>
                      <a:pt x="152400" y="60924"/>
                      <a:pt x="150496" y="60924"/>
                      <a:pt x="148592" y="59972"/>
                    </a:cubicBezTo>
                    <a:cubicBezTo>
                      <a:pt x="148592" y="59972"/>
                      <a:pt x="141929" y="26654"/>
                      <a:pt x="108611" y="26654"/>
                    </a:cubicBezTo>
                    <a:cubicBezTo>
                      <a:pt x="107659" y="26654"/>
                      <a:pt x="106707" y="26654"/>
                      <a:pt x="105755" y="26654"/>
                    </a:cubicBezTo>
                    <a:cubicBezTo>
                      <a:pt x="107659" y="24750"/>
                      <a:pt x="93380" y="0"/>
                      <a:pt x="68629" y="0"/>
                    </a:cubicBezTo>
                    <a:moveTo>
                      <a:pt x="418943" y="158974"/>
                    </a:moveTo>
                    <a:lnTo>
                      <a:pt x="418943" y="183724"/>
                    </a:lnTo>
                    <a:cubicBezTo>
                      <a:pt x="462733" y="200859"/>
                      <a:pt x="456069" y="233225"/>
                      <a:pt x="456069" y="233225"/>
                    </a:cubicBezTo>
                    <a:cubicBezTo>
                      <a:pt x="477012" y="242745"/>
                      <a:pt x="477964" y="255120"/>
                      <a:pt x="477964" y="255120"/>
                    </a:cubicBezTo>
                    <a:cubicBezTo>
                      <a:pt x="460829" y="264639"/>
                      <a:pt x="462733" y="284630"/>
                      <a:pt x="462733" y="284630"/>
                    </a:cubicBezTo>
                    <a:cubicBezTo>
                      <a:pt x="432270" y="299861"/>
                      <a:pt x="436078" y="341747"/>
                      <a:pt x="436078" y="341747"/>
                    </a:cubicBezTo>
                    <a:cubicBezTo>
                      <a:pt x="413232" y="380776"/>
                      <a:pt x="432270" y="396007"/>
                      <a:pt x="432270" y="396007"/>
                    </a:cubicBezTo>
                    <a:lnTo>
                      <a:pt x="422751" y="427421"/>
                    </a:lnTo>
                    <a:cubicBezTo>
                      <a:pt x="467492" y="442652"/>
                      <a:pt x="468444" y="490249"/>
                      <a:pt x="468444" y="490249"/>
                    </a:cubicBezTo>
                    <a:cubicBezTo>
                      <a:pt x="477012" y="494057"/>
                      <a:pt x="481771" y="495009"/>
                      <a:pt x="483675" y="495009"/>
                    </a:cubicBezTo>
                    <a:cubicBezTo>
                      <a:pt x="485579" y="495009"/>
                      <a:pt x="485579" y="494057"/>
                      <a:pt x="485579" y="494057"/>
                    </a:cubicBezTo>
                    <a:cubicBezTo>
                      <a:pt x="475108" y="472162"/>
                      <a:pt x="478916" y="444556"/>
                      <a:pt x="478916" y="444556"/>
                    </a:cubicBezTo>
                    <a:cubicBezTo>
                      <a:pt x="437982" y="428373"/>
                      <a:pt x="457021" y="391247"/>
                      <a:pt x="457021" y="391247"/>
                    </a:cubicBezTo>
                    <a:cubicBezTo>
                      <a:pt x="436078" y="370305"/>
                      <a:pt x="461781" y="345554"/>
                      <a:pt x="461781" y="345554"/>
                    </a:cubicBezTo>
                    <a:cubicBezTo>
                      <a:pt x="453213" y="306525"/>
                      <a:pt x="471300" y="302717"/>
                      <a:pt x="478916" y="302717"/>
                    </a:cubicBezTo>
                    <a:cubicBezTo>
                      <a:pt x="480819" y="302717"/>
                      <a:pt x="481771" y="302717"/>
                      <a:pt x="481771" y="302717"/>
                    </a:cubicBezTo>
                    <a:cubicBezTo>
                      <a:pt x="480819" y="290342"/>
                      <a:pt x="491291" y="286534"/>
                      <a:pt x="491291" y="286534"/>
                    </a:cubicBezTo>
                    <a:cubicBezTo>
                      <a:pt x="490339" y="257024"/>
                      <a:pt x="509378" y="257024"/>
                      <a:pt x="510330" y="257024"/>
                    </a:cubicBezTo>
                    <a:lnTo>
                      <a:pt x="510330" y="257024"/>
                    </a:lnTo>
                    <a:cubicBezTo>
                      <a:pt x="511282" y="257024"/>
                      <a:pt x="512233" y="257024"/>
                      <a:pt x="512233" y="257024"/>
                    </a:cubicBezTo>
                    <a:cubicBezTo>
                      <a:pt x="530320" y="257024"/>
                      <a:pt x="527464" y="279870"/>
                      <a:pt x="527464" y="279870"/>
                    </a:cubicBezTo>
                    <a:cubicBezTo>
                      <a:pt x="548407" y="294150"/>
                      <a:pt x="536032" y="317948"/>
                      <a:pt x="536032" y="317948"/>
                    </a:cubicBezTo>
                    <a:cubicBezTo>
                      <a:pt x="549359" y="339843"/>
                      <a:pt x="534128" y="357930"/>
                      <a:pt x="534128" y="357930"/>
                    </a:cubicBezTo>
                    <a:cubicBezTo>
                      <a:pt x="546503" y="388392"/>
                      <a:pt x="523657" y="398863"/>
                      <a:pt x="523657" y="398863"/>
                    </a:cubicBezTo>
                    <a:cubicBezTo>
                      <a:pt x="531272" y="437892"/>
                      <a:pt x="490339" y="446460"/>
                      <a:pt x="490339" y="446460"/>
                    </a:cubicBezTo>
                    <a:cubicBezTo>
                      <a:pt x="491291" y="489297"/>
                      <a:pt x="500810" y="490249"/>
                      <a:pt x="500810" y="490249"/>
                    </a:cubicBezTo>
                    <a:cubicBezTo>
                      <a:pt x="504618" y="471210"/>
                      <a:pt x="521753" y="455027"/>
                      <a:pt x="521753" y="455027"/>
                    </a:cubicBezTo>
                    <a:cubicBezTo>
                      <a:pt x="548407" y="439796"/>
                      <a:pt x="546503" y="405527"/>
                      <a:pt x="546503" y="405527"/>
                    </a:cubicBezTo>
                    <a:cubicBezTo>
                      <a:pt x="559831" y="395055"/>
                      <a:pt x="561734" y="378872"/>
                      <a:pt x="561734" y="378872"/>
                    </a:cubicBezTo>
                    <a:cubicBezTo>
                      <a:pt x="556975" y="363641"/>
                      <a:pt x="562686" y="359833"/>
                      <a:pt x="568398" y="359833"/>
                    </a:cubicBezTo>
                    <a:cubicBezTo>
                      <a:pt x="573158" y="359833"/>
                      <a:pt x="577917" y="361737"/>
                      <a:pt x="577917" y="361737"/>
                    </a:cubicBezTo>
                    <a:cubicBezTo>
                      <a:pt x="581725" y="360785"/>
                      <a:pt x="585533" y="359833"/>
                      <a:pt x="588389" y="359833"/>
                    </a:cubicBezTo>
                    <a:cubicBezTo>
                      <a:pt x="607428" y="359833"/>
                      <a:pt x="596004" y="383632"/>
                      <a:pt x="596004" y="383632"/>
                    </a:cubicBezTo>
                    <a:cubicBezTo>
                      <a:pt x="612187" y="414094"/>
                      <a:pt x="582677" y="428373"/>
                      <a:pt x="582677" y="428373"/>
                    </a:cubicBezTo>
                    <a:cubicBezTo>
                      <a:pt x="580773" y="446460"/>
                      <a:pt x="565542" y="448364"/>
                      <a:pt x="565542" y="448364"/>
                    </a:cubicBezTo>
                    <a:lnTo>
                      <a:pt x="551263" y="467403"/>
                    </a:lnTo>
                    <a:cubicBezTo>
                      <a:pt x="548407" y="466451"/>
                      <a:pt x="546503" y="466451"/>
                      <a:pt x="544599" y="466451"/>
                    </a:cubicBezTo>
                    <a:cubicBezTo>
                      <a:pt x="520801" y="466451"/>
                      <a:pt x="507474" y="506432"/>
                      <a:pt x="507474" y="506432"/>
                    </a:cubicBezTo>
                    <a:cubicBezTo>
                      <a:pt x="494147" y="554029"/>
                      <a:pt x="509378" y="562597"/>
                      <a:pt x="509378" y="562597"/>
                    </a:cubicBezTo>
                    <a:lnTo>
                      <a:pt x="526513" y="542606"/>
                    </a:lnTo>
                    <a:cubicBezTo>
                      <a:pt x="516041" y="525471"/>
                      <a:pt x="527464" y="511192"/>
                      <a:pt x="527464" y="511192"/>
                    </a:cubicBezTo>
                    <a:lnTo>
                      <a:pt x="535080" y="515952"/>
                    </a:lnTo>
                    <a:cubicBezTo>
                      <a:pt x="542696" y="504528"/>
                      <a:pt x="553167" y="496913"/>
                      <a:pt x="553167" y="496913"/>
                    </a:cubicBezTo>
                    <a:cubicBezTo>
                      <a:pt x="556023" y="495961"/>
                      <a:pt x="557927" y="495961"/>
                      <a:pt x="559831" y="495961"/>
                    </a:cubicBezTo>
                    <a:cubicBezTo>
                      <a:pt x="579821" y="495961"/>
                      <a:pt x="571254" y="519759"/>
                      <a:pt x="571254" y="519759"/>
                    </a:cubicBezTo>
                    <a:lnTo>
                      <a:pt x="559831" y="536894"/>
                    </a:lnTo>
                    <a:lnTo>
                      <a:pt x="563638" y="541654"/>
                    </a:lnTo>
                    <a:cubicBezTo>
                      <a:pt x="555071" y="550221"/>
                      <a:pt x="546503" y="552125"/>
                      <a:pt x="540792" y="552125"/>
                    </a:cubicBezTo>
                    <a:cubicBezTo>
                      <a:pt x="536984" y="552125"/>
                      <a:pt x="535080" y="551173"/>
                      <a:pt x="535080" y="551173"/>
                    </a:cubicBezTo>
                    <a:cubicBezTo>
                      <a:pt x="527464" y="559741"/>
                      <a:pt x="517945" y="569260"/>
                      <a:pt x="517945" y="569260"/>
                    </a:cubicBezTo>
                    <a:cubicBezTo>
                      <a:pt x="502714" y="589251"/>
                      <a:pt x="510330" y="623521"/>
                      <a:pt x="510330" y="623521"/>
                    </a:cubicBezTo>
                    <a:cubicBezTo>
                      <a:pt x="515089" y="668262"/>
                      <a:pt x="505570" y="678733"/>
                      <a:pt x="505570" y="678733"/>
                    </a:cubicBezTo>
                    <a:cubicBezTo>
                      <a:pt x="515089" y="686349"/>
                      <a:pt x="505570" y="698724"/>
                      <a:pt x="505570" y="698724"/>
                    </a:cubicBezTo>
                    <a:cubicBezTo>
                      <a:pt x="501762" y="704436"/>
                      <a:pt x="501762" y="722522"/>
                      <a:pt x="501762" y="722522"/>
                    </a:cubicBezTo>
                    <a:cubicBezTo>
                      <a:pt x="497002" y="735850"/>
                      <a:pt x="483675" y="752033"/>
                      <a:pt x="483675" y="752033"/>
                    </a:cubicBezTo>
                    <a:cubicBezTo>
                      <a:pt x="485579" y="763456"/>
                      <a:pt x="496050" y="775831"/>
                      <a:pt x="496050" y="775831"/>
                    </a:cubicBezTo>
                    <a:cubicBezTo>
                      <a:pt x="502714" y="728234"/>
                      <a:pt x="526513" y="711099"/>
                      <a:pt x="526513" y="711099"/>
                    </a:cubicBezTo>
                    <a:cubicBezTo>
                      <a:pt x="517945" y="698724"/>
                      <a:pt x="537936" y="679685"/>
                      <a:pt x="537936" y="679685"/>
                    </a:cubicBezTo>
                    <a:cubicBezTo>
                      <a:pt x="537936" y="679685"/>
                      <a:pt x="520801" y="653983"/>
                      <a:pt x="537936" y="634944"/>
                    </a:cubicBezTo>
                    <a:cubicBezTo>
                      <a:pt x="546503" y="627329"/>
                      <a:pt x="537936" y="619713"/>
                      <a:pt x="537936" y="619713"/>
                    </a:cubicBezTo>
                    <a:cubicBezTo>
                      <a:pt x="537936" y="619713"/>
                      <a:pt x="536032" y="582587"/>
                      <a:pt x="570302" y="578780"/>
                    </a:cubicBezTo>
                    <a:cubicBezTo>
                      <a:pt x="569350" y="556885"/>
                      <a:pt x="593148" y="553077"/>
                      <a:pt x="593148" y="553077"/>
                    </a:cubicBezTo>
                    <a:cubicBezTo>
                      <a:pt x="597908" y="538798"/>
                      <a:pt x="606476" y="534990"/>
                      <a:pt x="612187" y="534990"/>
                    </a:cubicBezTo>
                    <a:cubicBezTo>
                      <a:pt x="617899" y="534990"/>
                      <a:pt x="622658" y="537846"/>
                      <a:pt x="622658" y="537846"/>
                    </a:cubicBezTo>
                    <a:cubicBezTo>
                      <a:pt x="623610" y="537846"/>
                      <a:pt x="624562" y="537846"/>
                      <a:pt x="625514" y="537846"/>
                    </a:cubicBezTo>
                    <a:cubicBezTo>
                      <a:pt x="652169" y="537846"/>
                      <a:pt x="638841" y="566404"/>
                      <a:pt x="638841" y="566404"/>
                    </a:cubicBezTo>
                    <a:cubicBezTo>
                      <a:pt x="652169" y="608290"/>
                      <a:pt x="619803" y="620665"/>
                      <a:pt x="619803" y="620665"/>
                    </a:cubicBezTo>
                    <a:cubicBezTo>
                      <a:pt x="629322" y="639704"/>
                      <a:pt x="613139" y="660646"/>
                      <a:pt x="613139" y="660646"/>
                    </a:cubicBezTo>
                    <a:cubicBezTo>
                      <a:pt x="573158" y="676829"/>
                      <a:pt x="584581" y="692061"/>
                      <a:pt x="584581" y="692061"/>
                    </a:cubicBezTo>
                    <a:cubicBezTo>
                      <a:pt x="576013" y="710147"/>
                      <a:pt x="556023" y="713003"/>
                      <a:pt x="546503" y="713003"/>
                    </a:cubicBezTo>
                    <a:cubicBezTo>
                      <a:pt x="542696" y="713003"/>
                      <a:pt x="540792" y="713003"/>
                      <a:pt x="540792" y="713003"/>
                    </a:cubicBezTo>
                    <a:cubicBezTo>
                      <a:pt x="501762" y="744417"/>
                      <a:pt x="509378" y="782495"/>
                      <a:pt x="509378" y="782495"/>
                    </a:cubicBezTo>
                    <a:lnTo>
                      <a:pt x="531272" y="769168"/>
                    </a:lnTo>
                    <a:cubicBezTo>
                      <a:pt x="531272" y="769168"/>
                      <a:pt x="523657" y="755840"/>
                      <a:pt x="543647" y="742513"/>
                    </a:cubicBezTo>
                    <a:lnTo>
                      <a:pt x="546503" y="748225"/>
                    </a:lnTo>
                    <a:lnTo>
                      <a:pt x="555071" y="743465"/>
                    </a:lnTo>
                    <a:cubicBezTo>
                      <a:pt x="555071" y="743465"/>
                      <a:pt x="560782" y="739658"/>
                      <a:pt x="567446" y="739658"/>
                    </a:cubicBezTo>
                    <a:cubicBezTo>
                      <a:pt x="571254" y="739658"/>
                      <a:pt x="576013" y="741561"/>
                      <a:pt x="578869" y="746321"/>
                    </a:cubicBezTo>
                    <a:cubicBezTo>
                      <a:pt x="578869" y="746321"/>
                      <a:pt x="587437" y="756792"/>
                      <a:pt x="569350" y="767264"/>
                    </a:cubicBezTo>
                    <a:lnTo>
                      <a:pt x="560782" y="772023"/>
                    </a:lnTo>
                    <a:lnTo>
                      <a:pt x="563638" y="777735"/>
                    </a:lnTo>
                    <a:cubicBezTo>
                      <a:pt x="563638" y="777735"/>
                      <a:pt x="555071" y="780591"/>
                      <a:pt x="547455" y="780591"/>
                    </a:cubicBezTo>
                    <a:cubicBezTo>
                      <a:pt x="542696" y="780591"/>
                      <a:pt x="536984" y="779639"/>
                      <a:pt x="535080" y="775831"/>
                    </a:cubicBezTo>
                    <a:cubicBezTo>
                      <a:pt x="508426" y="794870"/>
                      <a:pt x="510330" y="811053"/>
                      <a:pt x="510330" y="811053"/>
                    </a:cubicBezTo>
                    <a:lnTo>
                      <a:pt x="501762" y="815813"/>
                    </a:lnTo>
                    <a:cubicBezTo>
                      <a:pt x="494147" y="780591"/>
                      <a:pt x="482723" y="774879"/>
                      <a:pt x="482723" y="774879"/>
                    </a:cubicBezTo>
                    <a:cubicBezTo>
                      <a:pt x="482723" y="774879"/>
                      <a:pt x="476060" y="777735"/>
                      <a:pt x="467492" y="777735"/>
                    </a:cubicBezTo>
                    <a:cubicBezTo>
                      <a:pt x="460829" y="777735"/>
                      <a:pt x="452261" y="775831"/>
                      <a:pt x="446550" y="767264"/>
                    </a:cubicBezTo>
                    <a:cubicBezTo>
                      <a:pt x="434174" y="767264"/>
                      <a:pt x="423703" y="756792"/>
                      <a:pt x="420847" y="740610"/>
                    </a:cubicBezTo>
                    <a:lnTo>
                      <a:pt x="420847" y="799630"/>
                    </a:lnTo>
                    <a:cubicBezTo>
                      <a:pt x="426559" y="795822"/>
                      <a:pt x="434174" y="791062"/>
                      <a:pt x="442742" y="791062"/>
                    </a:cubicBezTo>
                    <a:cubicBezTo>
                      <a:pt x="445598" y="791062"/>
                      <a:pt x="448453" y="792014"/>
                      <a:pt x="452261" y="792966"/>
                    </a:cubicBezTo>
                    <a:cubicBezTo>
                      <a:pt x="452261" y="792966"/>
                      <a:pt x="458925" y="803437"/>
                      <a:pt x="468444" y="803437"/>
                    </a:cubicBezTo>
                    <a:cubicBezTo>
                      <a:pt x="470348" y="803437"/>
                      <a:pt x="472252" y="803437"/>
                      <a:pt x="474156" y="802486"/>
                    </a:cubicBezTo>
                    <a:cubicBezTo>
                      <a:pt x="474156" y="802486"/>
                      <a:pt x="481771" y="814861"/>
                      <a:pt x="473204" y="826284"/>
                    </a:cubicBezTo>
                    <a:cubicBezTo>
                      <a:pt x="473204" y="826284"/>
                      <a:pt x="479867" y="830092"/>
                      <a:pt x="483675" y="840563"/>
                    </a:cubicBezTo>
                    <a:cubicBezTo>
                      <a:pt x="483675" y="840563"/>
                      <a:pt x="461781" y="853890"/>
                      <a:pt x="470348" y="891016"/>
                    </a:cubicBezTo>
                    <a:cubicBezTo>
                      <a:pt x="470348" y="891016"/>
                      <a:pt x="460829" y="893872"/>
                      <a:pt x="455117" y="924334"/>
                    </a:cubicBezTo>
                    <a:cubicBezTo>
                      <a:pt x="455117" y="924334"/>
                      <a:pt x="437030" y="930046"/>
                      <a:pt x="421799" y="950036"/>
                    </a:cubicBezTo>
                    <a:lnTo>
                      <a:pt x="421799" y="994777"/>
                    </a:lnTo>
                    <a:cubicBezTo>
                      <a:pt x="427511" y="990970"/>
                      <a:pt x="436078" y="986210"/>
                      <a:pt x="442742" y="986210"/>
                    </a:cubicBezTo>
                    <a:cubicBezTo>
                      <a:pt x="443694" y="986210"/>
                      <a:pt x="443694" y="986210"/>
                      <a:pt x="444646" y="986210"/>
                    </a:cubicBezTo>
                    <a:cubicBezTo>
                      <a:pt x="444646" y="986210"/>
                      <a:pt x="436078" y="953844"/>
                      <a:pt x="473204" y="945277"/>
                    </a:cubicBezTo>
                    <a:cubicBezTo>
                      <a:pt x="473204" y="945277"/>
                      <a:pt x="464636" y="922430"/>
                      <a:pt x="490339" y="891968"/>
                    </a:cubicBezTo>
                    <a:cubicBezTo>
                      <a:pt x="490339" y="891968"/>
                      <a:pt x="476060" y="874833"/>
                      <a:pt x="498906" y="853890"/>
                    </a:cubicBezTo>
                    <a:cubicBezTo>
                      <a:pt x="498906" y="853890"/>
                      <a:pt x="511282" y="823428"/>
                      <a:pt x="531272" y="823428"/>
                    </a:cubicBezTo>
                    <a:cubicBezTo>
                      <a:pt x="534128" y="823428"/>
                      <a:pt x="536032" y="823428"/>
                      <a:pt x="538888" y="824380"/>
                    </a:cubicBezTo>
                    <a:cubicBezTo>
                      <a:pt x="538888" y="824380"/>
                      <a:pt x="539840" y="799630"/>
                      <a:pt x="556975" y="799630"/>
                    </a:cubicBezTo>
                    <a:cubicBezTo>
                      <a:pt x="561734" y="799630"/>
                      <a:pt x="568398" y="801534"/>
                      <a:pt x="576965" y="807245"/>
                    </a:cubicBezTo>
                    <a:cubicBezTo>
                      <a:pt x="576965" y="807245"/>
                      <a:pt x="587437" y="791062"/>
                      <a:pt x="597908" y="791062"/>
                    </a:cubicBezTo>
                    <a:cubicBezTo>
                      <a:pt x="602668" y="791062"/>
                      <a:pt x="607428" y="794870"/>
                      <a:pt x="610283" y="805341"/>
                    </a:cubicBezTo>
                    <a:cubicBezTo>
                      <a:pt x="610283" y="805341"/>
                      <a:pt x="610283" y="809149"/>
                      <a:pt x="617899" y="812957"/>
                    </a:cubicBezTo>
                    <a:cubicBezTo>
                      <a:pt x="619803" y="817716"/>
                      <a:pt x="627418" y="833900"/>
                      <a:pt x="599812" y="840563"/>
                    </a:cubicBezTo>
                    <a:cubicBezTo>
                      <a:pt x="599812" y="840563"/>
                      <a:pt x="606476" y="876737"/>
                      <a:pt x="572206" y="876737"/>
                    </a:cubicBezTo>
                    <a:cubicBezTo>
                      <a:pt x="570302" y="876737"/>
                      <a:pt x="568398" y="876737"/>
                      <a:pt x="566494" y="876737"/>
                    </a:cubicBezTo>
                    <a:cubicBezTo>
                      <a:pt x="566494" y="876737"/>
                      <a:pt x="564590" y="896728"/>
                      <a:pt x="549359" y="896728"/>
                    </a:cubicBezTo>
                    <a:cubicBezTo>
                      <a:pt x="548407" y="896728"/>
                      <a:pt x="547455" y="896728"/>
                      <a:pt x="545551" y="896728"/>
                    </a:cubicBezTo>
                    <a:cubicBezTo>
                      <a:pt x="545551" y="896728"/>
                      <a:pt x="536032" y="891968"/>
                      <a:pt x="524609" y="891968"/>
                    </a:cubicBezTo>
                    <a:cubicBezTo>
                      <a:pt x="509378" y="891968"/>
                      <a:pt x="490339" y="900535"/>
                      <a:pt x="483675" y="939565"/>
                    </a:cubicBezTo>
                    <a:cubicBezTo>
                      <a:pt x="483675" y="939565"/>
                      <a:pt x="482723" y="942421"/>
                      <a:pt x="486531" y="942421"/>
                    </a:cubicBezTo>
                    <a:cubicBezTo>
                      <a:pt x="487483" y="942421"/>
                      <a:pt x="489387" y="942421"/>
                      <a:pt x="492243" y="940517"/>
                    </a:cubicBezTo>
                    <a:lnTo>
                      <a:pt x="516993" y="921478"/>
                    </a:lnTo>
                    <a:cubicBezTo>
                      <a:pt x="516993" y="921478"/>
                      <a:pt x="514137" y="907199"/>
                      <a:pt x="530320" y="903391"/>
                    </a:cubicBezTo>
                    <a:lnTo>
                      <a:pt x="532224" y="911959"/>
                    </a:lnTo>
                    <a:cubicBezTo>
                      <a:pt x="532224" y="911959"/>
                      <a:pt x="542696" y="908151"/>
                      <a:pt x="552215" y="908151"/>
                    </a:cubicBezTo>
                    <a:cubicBezTo>
                      <a:pt x="555071" y="908151"/>
                      <a:pt x="557927" y="908151"/>
                      <a:pt x="559831" y="909103"/>
                    </a:cubicBezTo>
                    <a:cubicBezTo>
                      <a:pt x="559831" y="909103"/>
                      <a:pt x="577917" y="913862"/>
                      <a:pt x="567446" y="933853"/>
                    </a:cubicBezTo>
                    <a:cubicBezTo>
                      <a:pt x="567446" y="933853"/>
                      <a:pt x="560782" y="940517"/>
                      <a:pt x="548407" y="940517"/>
                    </a:cubicBezTo>
                    <a:cubicBezTo>
                      <a:pt x="546503" y="940517"/>
                      <a:pt x="544599" y="940517"/>
                      <a:pt x="542696" y="939565"/>
                    </a:cubicBezTo>
                    <a:cubicBezTo>
                      <a:pt x="542696" y="939565"/>
                      <a:pt x="542696" y="939565"/>
                      <a:pt x="541744" y="939565"/>
                    </a:cubicBezTo>
                    <a:cubicBezTo>
                      <a:pt x="539840" y="939565"/>
                      <a:pt x="535080" y="940517"/>
                      <a:pt x="538888" y="948132"/>
                    </a:cubicBezTo>
                    <a:cubicBezTo>
                      <a:pt x="536032" y="946228"/>
                      <a:pt x="521753" y="950988"/>
                      <a:pt x="519849" y="934805"/>
                    </a:cubicBezTo>
                    <a:cubicBezTo>
                      <a:pt x="519849" y="934805"/>
                      <a:pt x="505570" y="936709"/>
                      <a:pt x="501762" y="947180"/>
                    </a:cubicBezTo>
                    <a:cubicBezTo>
                      <a:pt x="501762" y="947180"/>
                      <a:pt x="522705" y="960507"/>
                      <a:pt x="505570" y="980498"/>
                    </a:cubicBezTo>
                    <a:cubicBezTo>
                      <a:pt x="505570" y="980498"/>
                      <a:pt x="515089" y="1002393"/>
                      <a:pt x="497954" y="1011912"/>
                    </a:cubicBezTo>
                    <a:cubicBezTo>
                      <a:pt x="497954" y="1011912"/>
                      <a:pt x="504618" y="1030951"/>
                      <a:pt x="478916" y="1041422"/>
                    </a:cubicBezTo>
                    <a:cubicBezTo>
                      <a:pt x="478916" y="1041422"/>
                      <a:pt x="469396" y="1070933"/>
                      <a:pt x="432270" y="1070933"/>
                    </a:cubicBezTo>
                    <a:cubicBezTo>
                      <a:pt x="428463" y="1070933"/>
                      <a:pt x="424655" y="1070933"/>
                      <a:pt x="420847" y="1069981"/>
                    </a:cubicBezTo>
                    <a:lnTo>
                      <a:pt x="420847" y="1078548"/>
                    </a:lnTo>
                    <a:cubicBezTo>
                      <a:pt x="419895" y="1083308"/>
                      <a:pt x="418943" y="1088068"/>
                      <a:pt x="417991" y="1092827"/>
                    </a:cubicBezTo>
                    <a:cubicBezTo>
                      <a:pt x="419895" y="1092827"/>
                      <a:pt x="421799" y="1092827"/>
                      <a:pt x="424655" y="1092827"/>
                    </a:cubicBezTo>
                    <a:cubicBezTo>
                      <a:pt x="440838" y="1092827"/>
                      <a:pt x="472252" y="1089971"/>
                      <a:pt x="488435" y="1069029"/>
                    </a:cubicBezTo>
                    <a:cubicBezTo>
                      <a:pt x="491291" y="1065221"/>
                      <a:pt x="494147" y="1060461"/>
                      <a:pt x="495099" y="1055702"/>
                    </a:cubicBezTo>
                    <a:cubicBezTo>
                      <a:pt x="495099" y="1055702"/>
                      <a:pt x="519849" y="1043326"/>
                      <a:pt x="517945" y="1025240"/>
                    </a:cubicBezTo>
                    <a:cubicBezTo>
                      <a:pt x="517945" y="1025240"/>
                      <a:pt x="523657" y="1020480"/>
                      <a:pt x="527464" y="1011912"/>
                    </a:cubicBezTo>
                    <a:cubicBezTo>
                      <a:pt x="530320" y="1005249"/>
                      <a:pt x="532224" y="997633"/>
                      <a:pt x="530320" y="988114"/>
                    </a:cubicBezTo>
                    <a:lnTo>
                      <a:pt x="536032" y="970979"/>
                    </a:lnTo>
                    <a:cubicBezTo>
                      <a:pt x="536032" y="970979"/>
                      <a:pt x="540792" y="967171"/>
                      <a:pt x="550311" y="967171"/>
                    </a:cubicBezTo>
                    <a:cubicBezTo>
                      <a:pt x="551263" y="967171"/>
                      <a:pt x="553167" y="967171"/>
                      <a:pt x="555071" y="967171"/>
                    </a:cubicBezTo>
                    <a:lnTo>
                      <a:pt x="562686" y="956700"/>
                    </a:lnTo>
                    <a:cubicBezTo>
                      <a:pt x="562686" y="956700"/>
                      <a:pt x="610283" y="946228"/>
                      <a:pt x="588389" y="891968"/>
                    </a:cubicBezTo>
                    <a:cubicBezTo>
                      <a:pt x="588389" y="891968"/>
                      <a:pt x="621707" y="887208"/>
                      <a:pt x="622658" y="851034"/>
                    </a:cubicBezTo>
                    <a:cubicBezTo>
                      <a:pt x="622658" y="851034"/>
                      <a:pt x="663592" y="826284"/>
                      <a:pt x="632178" y="791062"/>
                    </a:cubicBezTo>
                    <a:cubicBezTo>
                      <a:pt x="632178" y="791062"/>
                      <a:pt x="633130" y="772023"/>
                      <a:pt x="610283" y="760600"/>
                    </a:cubicBezTo>
                    <a:cubicBezTo>
                      <a:pt x="610283" y="760600"/>
                      <a:pt x="628370" y="730138"/>
                      <a:pt x="596956" y="717763"/>
                    </a:cubicBezTo>
                    <a:cubicBezTo>
                      <a:pt x="596956" y="717763"/>
                      <a:pt x="611235" y="705388"/>
                      <a:pt x="611235" y="690157"/>
                    </a:cubicBezTo>
                    <a:cubicBezTo>
                      <a:pt x="611235" y="690157"/>
                      <a:pt x="639793" y="674925"/>
                      <a:pt x="644553" y="643512"/>
                    </a:cubicBezTo>
                    <a:cubicBezTo>
                      <a:pt x="645505" y="639704"/>
                      <a:pt x="645505" y="634944"/>
                      <a:pt x="644553" y="630184"/>
                    </a:cubicBezTo>
                    <a:cubicBezTo>
                      <a:pt x="644553" y="630184"/>
                      <a:pt x="647409" y="628280"/>
                      <a:pt x="650265" y="625425"/>
                    </a:cubicBezTo>
                    <a:cubicBezTo>
                      <a:pt x="658832" y="617809"/>
                      <a:pt x="671207" y="600674"/>
                      <a:pt x="663592" y="570212"/>
                    </a:cubicBezTo>
                    <a:cubicBezTo>
                      <a:pt x="663592" y="570212"/>
                      <a:pt x="675967" y="511192"/>
                      <a:pt x="625514" y="511192"/>
                    </a:cubicBezTo>
                    <a:cubicBezTo>
                      <a:pt x="618851" y="511192"/>
                      <a:pt x="612187" y="512144"/>
                      <a:pt x="603620" y="514048"/>
                    </a:cubicBezTo>
                    <a:cubicBezTo>
                      <a:pt x="603620" y="514048"/>
                      <a:pt x="607428" y="483586"/>
                      <a:pt x="579821" y="473114"/>
                    </a:cubicBezTo>
                    <a:cubicBezTo>
                      <a:pt x="579821" y="473114"/>
                      <a:pt x="596004" y="462643"/>
                      <a:pt x="596956" y="448364"/>
                    </a:cubicBezTo>
                    <a:cubicBezTo>
                      <a:pt x="596956" y="448364"/>
                      <a:pt x="639793" y="432181"/>
                      <a:pt x="620755" y="378872"/>
                    </a:cubicBezTo>
                    <a:cubicBezTo>
                      <a:pt x="620755" y="378872"/>
                      <a:pt x="629322" y="358882"/>
                      <a:pt x="604572" y="340795"/>
                    </a:cubicBezTo>
                    <a:cubicBezTo>
                      <a:pt x="597908" y="337939"/>
                      <a:pt x="591244" y="337939"/>
                      <a:pt x="585533" y="337939"/>
                    </a:cubicBezTo>
                    <a:cubicBezTo>
                      <a:pt x="579821" y="337939"/>
                      <a:pt x="575061" y="338891"/>
                      <a:pt x="570302" y="338891"/>
                    </a:cubicBezTo>
                    <a:cubicBezTo>
                      <a:pt x="570302" y="338891"/>
                      <a:pt x="572206" y="320804"/>
                      <a:pt x="559831" y="306525"/>
                    </a:cubicBezTo>
                    <a:cubicBezTo>
                      <a:pt x="559831" y="306525"/>
                      <a:pt x="561734" y="277967"/>
                      <a:pt x="549359" y="257976"/>
                    </a:cubicBezTo>
                    <a:cubicBezTo>
                      <a:pt x="542696" y="247504"/>
                      <a:pt x="531272" y="238937"/>
                      <a:pt x="513185" y="238937"/>
                    </a:cubicBezTo>
                    <a:cubicBezTo>
                      <a:pt x="509378" y="238937"/>
                      <a:pt x="506522" y="238937"/>
                      <a:pt x="501762" y="239889"/>
                    </a:cubicBezTo>
                    <a:cubicBezTo>
                      <a:pt x="501762" y="239889"/>
                      <a:pt x="491291" y="220850"/>
                      <a:pt x="481771" y="220850"/>
                    </a:cubicBezTo>
                    <a:cubicBezTo>
                      <a:pt x="481771" y="220850"/>
                      <a:pt x="479867" y="212283"/>
                      <a:pt x="472252" y="200859"/>
                    </a:cubicBezTo>
                    <a:cubicBezTo>
                      <a:pt x="463684" y="186580"/>
                      <a:pt x="448453" y="171349"/>
                      <a:pt x="418943" y="158974"/>
                    </a:cubicBezTo>
                    <a:moveTo>
                      <a:pt x="418943" y="535942"/>
                    </a:moveTo>
                    <a:lnTo>
                      <a:pt x="418943" y="576876"/>
                    </a:lnTo>
                    <a:cubicBezTo>
                      <a:pt x="452261" y="580683"/>
                      <a:pt x="455117" y="613050"/>
                      <a:pt x="455117" y="613050"/>
                    </a:cubicBezTo>
                    <a:cubicBezTo>
                      <a:pt x="481771" y="628280"/>
                      <a:pt x="472252" y="638752"/>
                      <a:pt x="472252" y="638752"/>
                    </a:cubicBezTo>
                    <a:cubicBezTo>
                      <a:pt x="493195" y="650175"/>
                      <a:pt x="495099" y="657791"/>
                      <a:pt x="495099" y="657791"/>
                    </a:cubicBezTo>
                    <a:cubicBezTo>
                      <a:pt x="506522" y="649223"/>
                      <a:pt x="492243" y="589251"/>
                      <a:pt x="492243" y="589251"/>
                    </a:cubicBezTo>
                    <a:cubicBezTo>
                      <a:pt x="491291" y="589251"/>
                      <a:pt x="489387" y="589251"/>
                      <a:pt x="488435" y="589251"/>
                    </a:cubicBezTo>
                    <a:cubicBezTo>
                      <a:pt x="474156" y="589251"/>
                      <a:pt x="467492" y="572116"/>
                      <a:pt x="467492" y="572116"/>
                    </a:cubicBezTo>
                    <a:cubicBezTo>
                      <a:pt x="466540" y="572116"/>
                      <a:pt x="464636" y="572116"/>
                      <a:pt x="463684" y="572116"/>
                    </a:cubicBezTo>
                    <a:cubicBezTo>
                      <a:pt x="440838" y="572116"/>
                      <a:pt x="435126" y="543558"/>
                      <a:pt x="435126" y="543558"/>
                    </a:cubicBezTo>
                    <a:cubicBezTo>
                      <a:pt x="434174" y="543558"/>
                      <a:pt x="434174" y="543558"/>
                      <a:pt x="433222" y="543558"/>
                    </a:cubicBezTo>
                    <a:cubicBezTo>
                      <a:pt x="429415" y="544510"/>
                      <a:pt x="423703" y="539750"/>
                      <a:pt x="418943" y="53594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" name="Forma libre 59">
                <a:extLst>
                  <a:ext uri="{FF2B5EF4-FFF2-40B4-BE49-F238E27FC236}">
                    <a16:creationId xmlns:a16="http://schemas.microsoft.com/office/drawing/2014/main" id="{1F35859D-0A49-716C-2226-A99CBF86029D}"/>
                  </a:ext>
                </a:extLst>
              </p:cNvPr>
              <p:cNvSpPr/>
              <p:nvPr/>
            </p:nvSpPr>
            <p:spPr>
              <a:xfrm>
                <a:off x="1140894" y="2455327"/>
                <a:ext cx="666154" cy="1091875"/>
              </a:xfrm>
              <a:custGeom>
                <a:avLst/>
                <a:gdLst>
                  <a:gd name="connsiteX0" fmla="*/ 597526 w 666154"/>
                  <a:gd name="connsiteY0" fmla="*/ 952 h 1091875"/>
                  <a:gd name="connsiteX1" fmla="*/ 557544 w 666154"/>
                  <a:gd name="connsiteY1" fmla="*/ 25702 h 1091875"/>
                  <a:gd name="connsiteX2" fmla="*/ 554688 w 666154"/>
                  <a:gd name="connsiteY2" fmla="*/ 25702 h 1091875"/>
                  <a:gd name="connsiteX3" fmla="*/ 514707 w 666154"/>
                  <a:gd name="connsiteY3" fmla="*/ 59020 h 1091875"/>
                  <a:gd name="connsiteX4" fmla="*/ 508995 w 666154"/>
                  <a:gd name="connsiteY4" fmla="*/ 59972 h 1091875"/>
                  <a:gd name="connsiteX5" fmla="*/ 501380 w 666154"/>
                  <a:gd name="connsiteY5" fmla="*/ 59020 h 1091875"/>
                  <a:gd name="connsiteX6" fmla="*/ 462350 w 666154"/>
                  <a:gd name="connsiteY6" fmla="*/ 24750 h 1091875"/>
                  <a:gd name="connsiteX7" fmla="*/ 420465 w 666154"/>
                  <a:gd name="connsiteY7" fmla="*/ 61876 h 1091875"/>
                  <a:gd name="connsiteX8" fmla="*/ 397618 w 666154"/>
                  <a:gd name="connsiteY8" fmla="*/ 68540 h 1091875"/>
                  <a:gd name="connsiteX9" fmla="*/ 374772 w 666154"/>
                  <a:gd name="connsiteY9" fmla="*/ 61876 h 1091875"/>
                  <a:gd name="connsiteX10" fmla="*/ 340502 w 666154"/>
                  <a:gd name="connsiteY10" fmla="*/ 73299 h 1091875"/>
                  <a:gd name="connsiteX11" fmla="*/ 333838 w 666154"/>
                  <a:gd name="connsiteY11" fmla="*/ 73299 h 1091875"/>
                  <a:gd name="connsiteX12" fmla="*/ 270058 w 666154"/>
                  <a:gd name="connsiteY12" fmla="*/ 131368 h 1091875"/>
                  <a:gd name="connsiteX13" fmla="*/ 296713 w 666154"/>
                  <a:gd name="connsiteY13" fmla="*/ 131368 h 1091875"/>
                  <a:gd name="connsiteX14" fmla="*/ 329079 w 666154"/>
                  <a:gd name="connsiteY14" fmla="*/ 95194 h 1091875"/>
                  <a:gd name="connsiteX15" fmla="*/ 344310 w 666154"/>
                  <a:gd name="connsiteY15" fmla="*/ 99954 h 1091875"/>
                  <a:gd name="connsiteX16" fmla="*/ 371916 w 666154"/>
                  <a:gd name="connsiteY16" fmla="*/ 82819 h 1091875"/>
                  <a:gd name="connsiteX17" fmla="*/ 395714 w 666154"/>
                  <a:gd name="connsiteY17" fmla="*/ 94242 h 1091875"/>
                  <a:gd name="connsiteX18" fmla="*/ 416657 w 666154"/>
                  <a:gd name="connsiteY18" fmla="*/ 89482 h 1091875"/>
                  <a:gd name="connsiteX19" fmla="*/ 449975 w 666154"/>
                  <a:gd name="connsiteY19" fmla="*/ 126608 h 1091875"/>
                  <a:gd name="connsiteX20" fmla="*/ 448071 w 666154"/>
                  <a:gd name="connsiteY20" fmla="*/ 130416 h 1091875"/>
                  <a:gd name="connsiteX21" fmla="*/ 470918 w 666154"/>
                  <a:gd name="connsiteY21" fmla="*/ 130416 h 1091875"/>
                  <a:gd name="connsiteX22" fmla="*/ 467110 w 666154"/>
                  <a:gd name="connsiteY22" fmla="*/ 110425 h 1091875"/>
                  <a:gd name="connsiteX23" fmla="*/ 465206 w 666154"/>
                  <a:gd name="connsiteY23" fmla="*/ 110425 h 1091875"/>
                  <a:gd name="connsiteX24" fmla="*/ 439504 w 666154"/>
                  <a:gd name="connsiteY24" fmla="*/ 85675 h 1091875"/>
                  <a:gd name="connsiteX25" fmla="*/ 447119 w 666154"/>
                  <a:gd name="connsiteY25" fmla="*/ 83771 h 1091875"/>
                  <a:gd name="connsiteX26" fmla="*/ 444263 w 666154"/>
                  <a:gd name="connsiteY26" fmla="*/ 71396 h 1091875"/>
                  <a:gd name="connsiteX27" fmla="*/ 455687 w 666154"/>
                  <a:gd name="connsiteY27" fmla="*/ 43789 h 1091875"/>
                  <a:gd name="connsiteX28" fmla="*/ 460446 w 666154"/>
                  <a:gd name="connsiteY28" fmla="*/ 42837 h 1091875"/>
                  <a:gd name="connsiteX29" fmla="*/ 478533 w 666154"/>
                  <a:gd name="connsiteY29" fmla="*/ 62828 h 1091875"/>
                  <a:gd name="connsiteX30" fmla="*/ 481389 w 666154"/>
                  <a:gd name="connsiteY30" fmla="*/ 74251 h 1091875"/>
                  <a:gd name="connsiteX31" fmla="*/ 489956 w 666154"/>
                  <a:gd name="connsiteY31" fmla="*/ 72347 h 1091875"/>
                  <a:gd name="connsiteX32" fmla="*/ 480437 w 666154"/>
                  <a:gd name="connsiteY32" fmla="*/ 105665 h 1091875"/>
                  <a:gd name="connsiteX33" fmla="*/ 480437 w 666154"/>
                  <a:gd name="connsiteY33" fmla="*/ 106617 h 1091875"/>
                  <a:gd name="connsiteX34" fmla="*/ 484245 w 666154"/>
                  <a:gd name="connsiteY34" fmla="*/ 130416 h 1091875"/>
                  <a:gd name="connsiteX35" fmla="*/ 508995 w 666154"/>
                  <a:gd name="connsiteY35" fmla="*/ 130416 h 1091875"/>
                  <a:gd name="connsiteX36" fmla="*/ 505187 w 666154"/>
                  <a:gd name="connsiteY36" fmla="*/ 109473 h 1091875"/>
                  <a:gd name="connsiteX37" fmla="*/ 515659 w 666154"/>
                  <a:gd name="connsiteY37" fmla="*/ 82819 h 1091875"/>
                  <a:gd name="connsiteX38" fmla="*/ 532794 w 666154"/>
                  <a:gd name="connsiteY38" fmla="*/ 85675 h 1091875"/>
                  <a:gd name="connsiteX39" fmla="*/ 555640 w 666154"/>
                  <a:gd name="connsiteY39" fmla="*/ 47597 h 1091875"/>
                  <a:gd name="connsiteX40" fmla="*/ 567064 w 666154"/>
                  <a:gd name="connsiteY40" fmla="*/ 50453 h 1091875"/>
                  <a:gd name="connsiteX41" fmla="*/ 594670 w 666154"/>
                  <a:gd name="connsiteY41" fmla="*/ 21895 h 1091875"/>
                  <a:gd name="connsiteX42" fmla="*/ 608949 w 666154"/>
                  <a:gd name="connsiteY42" fmla="*/ 28558 h 1091875"/>
                  <a:gd name="connsiteX43" fmla="*/ 627988 w 666154"/>
                  <a:gd name="connsiteY43" fmla="*/ 20943 h 1091875"/>
                  <a:gd name="connsiteX44" fmla="*/ 633699 w 666154"/>
                  <a:gd name="connsiteY44" fmla="*/ 54261 h 1091875"/>
                  <a:gd name="connsiteX45" fmla="*/ 613709 w 666154"/>
                  <a:gd name="connsiteY45" fmla="*/ 95194 h 1091875"/>
                  <a:gd name="connsiteX46" fmla="*/ 605141 w 666154"/>
                  <a:gd name="connsiteY46" fmla="*/ 129464 h 1091875"/>
                  <a:gd name="connsiteX47" fmla="*/ 629892 w 666154"/>
                  <a:gd name="connsiteY47" fmla="*/ 129464 h 1091875"/>
                  <a:gd name="connsiteX48" fmla="*/ 637507 w 666154"/>
                  <a:gd name="connsiteY48" fmla="*/ 107569 h 1091875"/>
                  <a:gd name="connsiteX49" fmla="*/ 658450 w 666154"/>
                  <a:gd name="connsiteY49" fmla="*/ 59972 h 1091875"/>
                  <a:gd name="connsiteX50" fmla="*/ 627988 w 666154"/>
                  <a:gd name="connsiteY50" fmla="*/ 0 h 1091875"/>
                  <a:gd name="connsiteX51" fmla="*/ 616565 w 666154"/>
                  <a:gd name="connsiteY51" fmla="*/ 2856 h 1091875"/>
                  <a:gd name="connsiteX52" fmla="*/ 597526 w 666154"/>
                  <a:gd name="connsiteY52" fmla="*/ 952 h 1091875"/>
                  <a:gd name="connsiteX53" fmla="*/ 247212 w 666154"/>
                  <a:gd name="connsiteY53" fmla="*/ 159926 h 1091875"/>
                  <a:gd name="connsiteX54" fmla="*/ 184384 w 666154"/>
                  <a:gd name="connsiteY54" fmla="*/ 219898 h 1091875"/>
                  <a:gd name="connsiteX55" fmla="*/ 164393 w 666154"/>
                  <a:gd name="connsiteY55" fmla="*/ 238937 h 1091875"/>
                  <a:gd name="connsiteX56" fmla="*/ 152970 w 666154"/>
                  <a:gd name="connsiteY56" fmla="*/ 237985 h 1091875"/>
                  <a:gd name="connsiteX57" fmla="*/ 106325 w 666154"/>
                  <a:gd name="connsiteY57" fmla="*/ 305573 h 1091875"/>
                  <a:gd name="connsiteX58" fmla="*/ 95853 w 666154"/>
                  <a:gd name="connsiteY58" fmla="*/ 337939 h 1091875"/>
                  <a:gd name="connsiteX59" fmla="*/ 80622 w 666154"/>
                  <a:gd name="connsiteY59" fmla="*/ 336987 h 1091875"/>
                  <a:gd name="connsiteX60" fmla="*/ 61583 w 666154"/>
                  <a:gd name="connsiteY60" fmla="*/ 339843 h 1091875"/>
                  <a:gd name="connsiteX61" fmla="*/ 45400 w 666154"/>
                  <a:gd name="connsiteY61" fmla="*/ 377920 h 1091875"/>
                  <a:gd name="connsiteX62" fmla="*/ 69199 w 666154"/>
                  <a:gd name="connsiteY62" fmla="*/ 447412 h 1091875"/>
                  <a:gd name="connsiteX63" fmla="*/ 86334 w 666154"/>
                  <a:gd name="connsiteY63" fmla="*/ 472162 h 1091875"/>
                  <a:gd name="connsiteX64" fmla="*/ 62535 w 666154"/>
                  <a:gd name="connsiteY64" fmla="*/ 513096 h 1091875"/>
                  <a:gd name="connsiteX65" fmla="*/ 40641 w 666154"/>
                  <a:gd name="connsiteY65" fmla="*/ 510240 h 1091875"/>
                  <a:gd name="connsiteX66" fmla="*/ 2563 w 666154"/>
                  <a:gd name="connsiteY66" fmla="*/ 569260 h 1091875"/>
                  <a:gd name="connsiteX67" fmla="*/ 21602 w 666154"/>
                  <a:gd name="connsiteY67" fmla="*/ 629232 h 1091875"/>
                  <a:gd name="connsiteX68" fmla="*/ 54920 w 666154"/>
                  <a:gd name="connsiteY68" fmla="*/ 689205 h 1091875"/>
                  <a:gd name="connsiteX69" fmla="*/ 69199 w 666154"/>
                  <a:gd name="connsiteY69" fmla="*/ 716811 h 1091875"/>
                  <a:gd name="connsiteX70" fmla="*/ 55872 w 666154"/>
                  <a:gd name="connsiteY70" fmla="*/ 759648 h 1091875"/>
                  <a:gd name="connsiteX71" fmla="*/ 33977 w 666154"/>
                  <a:gd name="connsiteY71" fmla="*/ 790110 h 1091875"/>
                  <a:gd name="connsiteX72" fmla="*/ 43497 w 666154"/>
                  <a:gd name="connsiteY72" fmla="*/ 850083 h 1091875"/>
                  <a:gd name="connsiteX73" fmla="*/ 77766 w 666154"/>
                  <a:gd name="connsiteY73" fmla="*/ 891016 h 1091875"/>
                  <a:gd name="connsiteX74" fmla="*/ 103469 w 666154"/>
                  <a:gd name="connsiteY74" fmla="*/ 955748 h 1091875"/>
                  <a:gd name="connsiteX75" fmla="*/ 111084 w 666154"/>
                  <a:gd name="connsiteY75" fmla="*/ 966219 h 1091875"/>
                  <a:gd name="connsiteX76" fmla="*/ 115844 w 666154"/>
                  <a:gd name="connsiteY76" fmla="*/ 966219 h 1091875"/>
                  <a:gd name="connsiteX77" fmla="*/ 130123 w 666154"/>
                  <a:gd name="connsiteY77" fmla="*/ 970027 h 1091875"/>
                  <a:gd name="connsiteX78" fmla="*/ 135835 w 666154"/>
                  <a:gd name="connsiteY78" fmla="*/ 987162 h 1091875"/>
                  <a:gd name="connsiteX79" fmla="*/ 148210 w 666154"/>
                  <a:gd name="connsiteY79" fmla="*/ 1024287 h 1091875"/>
                  <a:gd name="connsiteX80" fmla="*/ 171057 w 666154"/>
                  <a:gd name="connsiteY80" fmla="*/ 1054750 h 1091875"/>
                  <a:gd name="connsiteX81" fmla="*/ 241500 w 666154"/>
                  <a:gd name="connsiteY81" fmla="*/ 1091875 h 1091875"/>
                  <a:gd name="connsiteX82" fmla="*/ 249116 w 666154"/>
                  <a:gd name="connsiteY82" fmla="*/ 1091875 h 1091875"/>
                  <a:gd name="connsiteX83" fmla="*/ 246260 w 666154"/>
                  <a:gd name="connsiteY83" fmla="*/ 1077596 h 1091875"/>
                  <a:gd name="connsiteX84" fmla="*/ 246260 w 666154"/>
                  <a:gd name="connsiteY84" fmla="*/ 1069029 h 1091875"/>
                  <a:gd name="connsiteX85" fmla="*/ 234837 w 666154"/>
                  <a:gd name="connsiteY85" fmla="*/ 1069981 h 1091875"/>
                  <a:gd name="connsiteX86" fmla="*/ 188191 w 666154"/>
                  <a:gd name="connsiteY86" fmla="*/ 1040471 h 1091875"/>
                  <a:gd name="connsiteX87" fmla="*/ 169153 w 666154"/>
                  <a:gd name="connsiteY87" fmla="*/ 1010960 h 1091875"/>
                  <a:gd name="connsiteX88" fmla="*/ 161537 w 666154"/>
                  <a:gd name="connsiteY88" fmla="*/ 979546 h 1091875"/>
                  <a:gd name="connsiteX89" fmla="*/ 165345 w 666154"/>
                  <a:gd name="connsiteY89" fmla="*/ 946229 h 1091875"/>
                  <a:gd name="connsiteX90" fmla="*/ 147258 w 666154"/>
                  <a:gd name="connsiteY90" fmla="*/ 933853 h 1091875"/>
                  <a:gd name="connsiteX91" fmla="*/ 128219 w 666154"/>
                  <a:gd name="connsiteY91" fmla="*/ 947180 h 1091875"/>
                  <a:gd name="connsiteX92" fmla="*/ 125363 w 666154"/>
                  <a:gd name="connsiteY92" fmla="*/ 938613 h 1091875"/>
                  <a:gd name="connsiteX93" fmla="*/ 124411 w 666154"/>
                  <a:gd name="connsiteY93" fmla="*/ 938613 h 1091875"/>
                  <a:gd name="connsiteX94" fmla="*/ 118700 w 666154"/>
                  <a:gd name="connsiteY94" fmla="*/ 939565 h 1091875"/>
                  <a:gd name="connsiteX95" fmla="*/ 99661 w 666154"/>
                  <a:gd name="connsiteY95" fmla="*/ 932901 h 1091875"/>
                  <a:gd name="connsiteX96" fmla="*/ 107277 w 666154"/>
                  <a:gd name="connsiteY96" fmla="*/ 908151 h 1091875"/>
                  <a:gd name="connsiteX97" fmla="*/ 114892 w 666154"/>
                  <a:gd name="connsiteY97" fmla="*/ 907199 h 1091875"/>
                  <a:gd name="connsiteX98" fmla="*/ 134883 w 666154"/>
                  <a:gd name="connsiteY98" fmla="*/ 911007 h 1091875"/>
                  <a:gd name="connsiteX99" fmla="*/ 136787 w 666154"/>
                  <a:gd name="connsiteY99" fmla="*/ 902439 h 1091875"/>
                  <a:gd name="connsiteX100" fmla="*/ 150114 w 666154"/>
                  <a:gd name="connsiteY100" fmla="*/ 920526 h 1091875"/>
                  <a:gd name="connsiteX101" fmla="*/ 174864 w 666154"/>
                  <a:gd name="connsiteY101" fmla="*/ 939565 h 1091875"/>
                  <a:gd name="connsiteX102" fmla="*/ 180576 w 666154"/>
                  <a:gd name="connsiteY102" fmla="*/ 941469 h 1091875"/>
                  <a:gd name="connsiteX103" fmla="*/ 183432 w 666154"/>
                  <a:gd name="connsiteY103" fmla="*/ 938613 h 1091875"/>
                  <a:gd name="connsiteX104" fmla="*/ 142498 w 666154"/>
                  <a:gd name="connsiteY104" fmla="*/ 891016 h 1091875"/>
                  <a:gd name="connsiteX105" fmla="*/ 121556 w 666154"/>
                  <a:gd name="connsiteY105" fmla="*/ 895776 h 1091875"/>
                  <a:gd name="connsiteX106" fmla="*/ 117748 w 666154"/>
                  <a:gd name="connsiteY106" fmla="*/ 895776 h 1091875"/>
                  <a:gd name="connsiteX107" fmla="*/ 100613 w 666154"/>
                  <a:gd name="connsiteY107" fmla="*/ 875785 h 1091875"/>
                  <a:gd name="connsiteX108" fmla="*/ 94901 w 666154"/>
                  <a:gd name="connsiteY108" fmla="*/ 875785 h 1091875"/>
                  <a:gd name="connsiteX109" fmla="*/ 67295 w 666154"/>
                  <a:gd name="connsiteY109" fmla="*/ 839611 h 1091875"/>
                  <a:gd name="connsiteX110" fmla="*/ 49208 w 666154"/>
                  <a:gd name="connsiteY110" fmla="*/ 812005 h 1091875"/>
                  <a:gd name="connsiteX111" fmla="*/ 56824 w 666154"/>
                  <a:gd name="connsiteY111" fmla="*/ 804389 h 1091875"/>
                  <a:gd name="connsiteX112" fmla="*/ 69199 w 666154"/>
                  <a:gd name="connsiteY112" fmla="*/ 790110 h 1091875"/>
                  <a:gd name="connsiteX113" fmla="*/ 90142 w 666154"/>
                  <a:gd name="connsiteY113" fmla="*/ 806293 h 1091875"/>
                  <a:gd name="connsiteX114" fmla="*/ 110132 w 666154"/>
                  <a:gd name="connsiteY114" fmla="*/ 798678 h 1091875"/>
                  <a:gd name="connsiteX115" fmla="*/ 128219 w 666154"/>
                  <a:gd name="connsiteY115" fmla="*/ 823428 h 1091875"/>
                  <a:gd name="connsiteX116" fmla="*/ 135835 w 666154"/>
                  <a:gd name="connsiteY116" fmla="*/ 822476 h 1091875"/>
                  <a:gd name="connsiteX117" fmla="*/ 168201 w 666154"/>
                  <a:gd name="connsiteY117" fmla="*/ 852938 h 1091875"/>
                  <a:gd name="connsiteX118" fmla="*/ 175816 w 666154"/>
                  <a:gd name="connsiteY118" fmla="*/ 891016 h 1091875"/>
                  <a:gd name="connsiteX119" fmla="*/ 192951 w 666154"/>
                  <a:gd name="connsiteY119" fmla="*/ 944325 h 1091875"/>
                  <a:gd name="connsiteX120" fmla="*/ 221509 w 666154"/>
                  <a:gd name="connsiteY120" fmla="*/ 985258 h 1091875"/>
                  <a:gd name="connsiteX121" fmla="*/ 223413 w 666154"/>
                  <a:gd name="connsiteY121" fmla="*/ 985258 h 1091875"/>
                  <a:gd name="connsiteX122" fmla="*/ 244356 w 666154"/>
                  <a:gd name="connsiteY122" fmla="*/ 993826 h 1091875"/>
                  <a:gd name="connsiteX123" fmla="*/ 244356 w 666154"/>
                  <a:gd name="connsiteY123" fmla="*/ 949084 h 1091875"/>
                  <a:gd name="connsiteX124" fmla="*/ 210086 w 666154"/>
                  <a:gd name="connsiteY124" fmla="*/ 923382 h 1091875"/>
                  <a:gd name="connsiteX125" fmla="*/ 195807 w 666154"/>
                  <a:gd name="connsiteY125" fmla="*/ 890064 h 1091875"/>
                  <a:gd name="connsiteX126" fmla="*/ 182480 w 666154"/>
                  <a:gd name="connsiteY126" fmla="*/ 839611 h 1091875"/>
                  <a:gd name="connsiteX127" fmla="*/ 192951 w 666154"/>
                  <a:gd name="connsiteY127" fmla="*/ 825332 h 1091875"/>
                  <a:gd name="connsiteX128" fmla="*/ 191999 w 666154"/>
                  <a:gd name="connsiteY128" fmla="*/ 801534 h 1091875"/>
                  <a:gd name="connsiteX129" fmla="*/ 197711 w 666154"/>
                  <a:gd name="connsiteY129" fmla="*/ 802486 h 1091875"/>
                  <a:gd name="connsiteX130" fmla="*/ 213894 w 666154"/>
                  <a:gd name="connsiteY130" fmla="*/ 792014 h 1091875"/>
                  <a:gd name="connsiteX131" fmla="*/ 223413 w 666154"/>
                  <a:gd name="connsiteY131" fmla="*/ 790110 h 1091875"/>
                  <a:gd name="connsiteX132" fmla="*/ 245308 w 666154"/>
                  <a:gd name="connsiteY132" fmla="*/ 799630 h 1091875"/>
                  <a:gd name="connsiteX133" fmla="*/ 245308 w 666154"/>
                  <a:gd name="connsiteY133" fmla="*/ 736802 h 1091875"/>
                  <a:gd name="connsiteX134" fmla="*/ 245308 w 666154"/>
                  <a:gd name="connsiteY134" fmla="*/ 736802 h 1091875"/>
                  <a:gd name="connsiteX135" fmla="*/ 219605 w 666154"/>
                  <a:gd name="connsiteY135" fmla="*/ 766312 h 1091875"/>
                  <a:gd name="connsiteX136" fmla="*/ 198663 w 666154"/>
                  <a:gd name="connsiteY136" fmla="*/ 776783 h 1091875"/>
                  <a:gd name="connsiteX137" fmla="*/ 183432 w 666154"/>
                  <a:gd name="connsiteY137" fmla="*/ 773927 h 1091875"/>
                  <a:gd name="connsiteX138" fmla="*/ 164393 w 666154"/>
                  <a:gd name="connsiteY138" fmla="*/ 814861 h 1091875"/>
                  <a:gd name="connsiteX139" fmla="*/ 156777 w 666154"/>
                  <a:gd name="connsiteY139" fmla="*/ 811053 h 1091875"/>
                  <a:gd name="connsiteX140" fmla="*/ 132027 w 666154"/>
                  <a:gd name="connsiteY140" fmla="*/ 775831 h 1091875"/>
                  <a:gd name="connsiteX141" fmla="*/ 119652 w 666154"/>
                  <a:gd name="connsiteY141" fmla="*/ 780591 h 1091875"/>
                  <a:gd name="connsiteX142" fmla="*/ 103469 w 666154"/>
                  <a:gd name="connsiteY142" fmla="*/ 777735 h 1091875"/>
                  <a:gd name="connsiteX143" fmla="*/ 106325 w 666154"/>
                  <a:gd name="connsiteY143" fmla="*/ 772023 h 1091875"/>
                  <a:gd name="connsiteX144" fmla="*/ 97757 w 666154"/>
                  <a:gd name="connsiteY144" fmla="*/ 767264 h 1091875"/>
                  <a:gd name="connsiteX145" fmla="*/ 88238 w 666154"/>
                  <a:gd name="connsiteY145" fmla="*/ 746321 h 1091875"/>
                  <a:gd name="connsiteX146" fmla="*/ 98709 w 666154"/>
                  <a:gd name="connsiteY146" fmla="*/ 739657 h 1091875"/>
                  <a:gd name="connsiteX147" fmla="*/ 111084 w 666154"/>
                  <a:gd name="connsiteY147" fmla="*/ 743465 h 1091875"/>
                  <a:gd name="connsiteX148" fmla="*/ 119652 w 666154"/>
                  <a:gd name="connsiteY148" fmla="*/ 748225 h 1091875"/>
                  <a:gd name="connsiteX149" fmla="*/ 122508 w 666154"/>
                  <a:gd name="connsiteY149" fmla="*/ 742513 h 1091875"/>
                  <a:gd name="connsiteX150" fmla="*/ 134883 w 666154"/>
                  <a:gd name="connsiteY150" fmla="*/ 769168 h 1091875"/>
                  <a:gd name="connsiteX151" fmla="*/ 156777 w 666154"/>
                  <a:gd name="connsiteY151" fmla="*/ 782495 h 1091875"/>
                  <a:gd name="connsiteX152" fmla="*/ 125363 w 666154"/>
                  <a:gd name="connsiteY152" fmla="*/ 713003 h 1091875"/>
                  <a:gd name="connsiteX153" fmla="*/ 119652 w 666154"/>
                  <a:gd name="connsiteY153" fmla="*/ 713003 h 1091875"/>
                  <a:gd name="connsiteX154" fmla="*/ 81574 w 666154"/>
                  <a:gd name="connsiteY154" fmla="*/ 692060 h 1091875"/>
                  <a:gd name="connsiteX155" fmla="*/ 53016 w 666154"/>
                  <a:gd name="connsiteY155" fmla="*/ 660647 h 1091875"/>
                  <a:gd name="connsiteX156" fmla="*/ 45400 w 666154"/>
                  <a:gd name="connsiteY156" fmla="*/ 620665 h 1091875"/>
                  <a:gd name="connsiteX157" fmla="*/ 27314 w 666154"/>
                  <a:gd name="connsiteY157" fmla="*/ 566404 h 1091875"/>
                  <a:gd name="connsiteX158" fmla="*/ 40641 w 666154"/>
                  <a:gd name="connsiteY158" fmla="*/ 537846 h 1091875"/>
                  <a:gd name="connsiteX159" fmla="*/ 43497 w 666154"/>
                  <a:gd name="connsiteY159" fmla="*/ 537846 h 1091875"/>
                  <a:gd name="connsiteX160" fmla="*/ 53968 w 666154"/>
                  <a:gd name="connsiteY160" fmla="*/ 534990 h 1091875"/>
                  <a:gd name="connsiteX161" fmla="*/ 73007 w 666154"/>
                  <a:gd name="connsiteY161" fmla="*/ 553077 h 1091875"/>
                  <a:gd name="connsiteX162" fmla="*/ 95853 w 666154"/>
                  <a:gd name="connsiteY162" fmla="*/ 578780 h 1091875"/>
                  <a:gd name="connsiteX163" fmla="*/ 128219 w 666154"/>
                  <a:gd name="connsiteY163" fmla="*/ 619713 h 1091875"/>
                  <a:gd name="connsiteX164" fmla="*/ 128219 w 666154"/>
                  <a:gd name="connsiteY164" fmla="*/ 634944 h 1091875"/>
                  <a:gd name="connsiteX165" fmla="*/ 128219 w 666154"/>
                  <a:gd name="connsiteY165" fmla="*/ 679685 h 1091875"/>
                  <a:gd name="connsiteX166" fmla="*/ 139643 w 666154"/>
                  <a:gd name="connsiteY166" fmla="*/ 711099 h 1091875"/>
                  <a:gd name="connsiteX167" fmla="*/ 170105 w 666154"/>
                  <a:gd name="connsiteY167" fmla="*/ 775831 h 1091875"/>
                  <a:gd name="connsiteX168" fmla="*/ 182480 w 666154"/>
                  <a:gd name="connsiteY168" fmla="*/ 752033 h 1091875"/>
                  <a:gd name="connsiteX169" fmla="*/ 164393 w 666154"/>
                  <a:gd name="connsiteY169" fmla="*/ 722523 h 1091875"/>
                  <a:gd name="connsiteX170" fmla="*/ 160585 w 666154"/>
                  <a:gd name="connsiteY170" fmla="*/ 698724 h 1091875"/>
                  <a:gd name="connsiteX171" fmla="*/ 160585 w 666154"/>
                  <a:gd name="connsiteY171" fmla="*/ 678733 h 1091875"/>
                  <a:gd name="connsiteX172" fmla="*/ 155825 w 666154"/>
                  <a:gd name="connsiteY172" fmla="*/ 623521 h 1091875"/>
                  <a:gd name="connsiteX173" fmla="*/ 148210 w 666154"/>
                  <a:gd name="connsiteY173" fmla="*/ 569260 h 1091875"/>
                  <a:gd name="connsiteX174" fmla="*/ 131075 w 666154"/>
                  <a:gd name="connsiteY174" fmla="*/ 551173 h 1091875"/>
                  <a:gd name="connsiteX175" fmla="*/ 125363 w 666154"/>
                  <a:gd name="connsiteY175" fmla="*/ 552125 h 1091875"/>
                  <a:gd name="connsiteX176" fmla="*/ 102517 w 666154"/>
                  <a:gd name="connsiteY176" fmla="*/ 541654 h 1091875"/>
                  <a:gd name="connsiteX177" fmla="*/ 106325 w 666154"/>
                  <a:gd name="connsiteY177" fmla="*/ 536894 h 1091875"/>
                  <a:gd name="connsiteX178" fmla="*/ 94901 w 666154"/>
                  <a:gd name="connsiteY178" fmla="*/ 519759 h 1091875"/>
                  <a:gd name="connsiteX179" fmla="*/ 106325 w 666154"/>
                  <a:gd name="connsiteY179" fmla="*/ 495961 h 1091875"/>
                  <a:gd name="connsiteX180" fmla="*/ 112988 w 666154"/>
                  <a:gd name="connsiteY180" fmla="*/ 496913 h 1091875"/>
                  <a:gd name="connsiteX181" fmla="*/ 131075 w 666154"/>
                  <a:gd name="connsiteY181" fmla="*/ 515951 h 1091875"/>
                  <a:gd name="connsiteX182" fmla="*/ 138691 w 666154"/>
                  <a:gd name="connsiteY182" fmla="*/ 511192 h 1091875"/>
                  <a:gd name="connsiteX183" fmla="*/ 139643 w 666154"/>
                  <a:gd name="connsiteY183" fmla="*/ 542606 h 1091875"/>
                  <a:gd name="connsiteX184" fmla="*/ 156777 w 666154"/>
                  <a:gd name="connsiteY184" fmla="*/ 562597 h 1091875"/>
                  <a:gd name="connsiteX185" fmla="*/ 158681 w 666154"/>
                  <a:gd name="connsiteY185" fmla="*/ 506432 h 1091875"/>
                  <a:gd name="connsiteX186" fmla="*/ 121556 w 666154"/>
                  <a:gd name="connsiteY186" fmla="*/ 466451 h 1091875"/>
                  <a:gd name="connsiteX187" fmla="*/ 114892 w 666154"/>
                  <a:gd name="connsiteY187" fmla="*/ 467402 h 1091875"/>
                  <a:gd name="connsiteX188" fmla="*/ 100613 w 666154"/>
                  <a:gd name="connsiteY188" fmla="*/ 448364 h 1091875"/>
                  <a:gd name="connsiteX189" fmla="*/ 83478 w 666154"/>
                  <a:gd name="connsiteY189" fmla="*/ 428373 h 1091875"/>
                  <a:gd name="connsiteX190" fmla="*/ 69199 w 666154"/>
                  <a:gd name="connsiteY190" fmla="*/ 383632 h 1091875"/>
                  <a:gd name="connsiteX191" fmla="*/ 76814 w 666154"/>
                  <a:gd name="connsiteY191" fmla="*/ 359833 h 1091875"/>
                  <a:gd name="connsiteX192" fmla="*/ 87286 w 666154"/>
                  <a:gd name="connsiteY192" fmla="*/ 361737 h 1091875"/>
                  <a:gd name="connsiteX193" fmla="*/ 96805 w 666154"/>
                  <a:gd name="connsiteY193" fmla="*/ 359833 h 1091875"/>
                  <a:gd name="connsiteX194" fmla="*/ 103469 w 666154"/>
                  <a:gd name="connsiteY194" fmla="*/ 378872 h 1091875"/>
                  <a:gd name="connsiteX195" fmla="*/ 118700 w 666154"/>
                  <a:gd name="connsiteY195" fmla="*/ 405526 h 1091875"/>
                  <a:gd name="connsiteX196" fmla="*/ 144402 w 666154"/>
                  <a:gd name="connsiteY196" fmla="*/ 455027 h 1091875"/>
                  <a:gd name="connsiteX197" fmla="*/ 165345 w 666154"/>
                  <a:gd name="connsiteY197" fmla="*/ 490249 h 1091875"/>
                  <a:gd name="connsiteX198" fmla="*/ 175816 w 666154"/>
                  <a:gd name="connsiteY198" fmla="*/ 446460 h 1091875"/>
                  <a:gd name="connsiteX199" fmla="*/ 142498 w 666154"/>
                  <a:gd name="connsiteY199" fmla="*/ 398863 h 1091875"/>
                  <a:gd name="connsiteX200" fmla="*/ 132027 w 666154"/>
                  <a:gd name="connsiteY200" fmla="*/ 357929 h 1091875"/>
                  <a:gd name="connsiteX201" fmla="*/ 130123 w 666154"/>
                  <a:gd name="connsiteY201" fmla="*/ 317948 h 1091875"/>
                  <a:gd name="connsiteX202" fmla="*/ 138691 w 666154"/>
                  <a:gd name="connsiteY202" fmla="*/ 279870 h 1091875"/>
                  <a:gd name="connsiteX203" fmla="*/ 153922 w 666154"/>
                  <a:gd name="connsiteY203" fmla="*/ 257024 h 1091875"/>
                  <a:gd name="connsiteX204" fmla="*/ 155825 w 666154"/>
                  <a:gd name="connsiteY204" fmla="*/ 257024 h 1091875"/>
                  <a:gd name="connsiteX205" fmla="*/ 173912 w 666154"/>
                  <a:gd name="connsiteY205" fmla="*/ 286534 h 1091875"/>
                  <a:gd name="connsiteX206" fmla="*/ 183432 w 666154"/>
                  <a:gd name="connsiteY206" fmla="*/ 302717 h 1091875"/>
                  <a:gd name="connsiteX207" fmla="*/ 186288 w 666154"/>
                  <a:gd name="connsiteY207" fmla="*/ 302717 h 1091875"/>
                  <a:gd name="connsiteX208" fmla="*/ 203422 w 666154"/>
                  <a:gd name="connsiteY208" fmla="*/ 345554 h 1091875"/>
                  <a:gd name="connsiteX209" fmla="*/ 208182 w 666154"/>
                  <a:gd name="connsiteY209" fmla="*/ 391247 h 1091875"/>
                  <a:gd name="connsiteX210" fmla="*/ 186288 w 666154"/>
                  <a:gd name="connsiteY210" fmla="*/ 444556 h 1091875"/>
                  <a:gd name="connsiteX211" fmla="*/ 179624 w 666154"/>
                  <a:gd name="connsiteY211" fmla="*/ 494057 h 1091875"/>
                  <a:gd name="connsiteX212" fmla="*/ 181528 w 666154"/>
                  <a:gd name="connsiteY212" fmla="*/ 495009 h 1091875"/>
                  <a:gd name="connsiteX213" fmla="*/ 196759 w 666154"/>
                  <a:gd name="connsiteY213" fmla="*/ 490249 h 1091875"/>
                  <a:gd name="connsiteX214" fmla="*/ 242452 w 666154"/>
                  <a:gd name="connsiteY214" fmla="*/ 427421 h 1091875"/>
                  <a:gd name="connsiteX215" fmla="*/ 232933 w 666154"/>
                  <a:gd name="connsiteY215" fmla="*/ 396007 h 1091875"/>
                  <a:gd name="connsiteX216" fmla="*/ 229125 w 666154"/>
                  <a:gd name="connsiteY216" fmla="*/ 341746 h 1091875"/>
                  <a:gd name="connsiteX217" fmla="*/ 202471 w 666154"/>
                  <a:gd name="connsiteY217" fmla="*/ 284630 h 1091875"/>
                  <a:gd name="connsiteX218" fmla="*/ 186288 w 666154"/>
                  <a:gd name="connsiteY218" fmla="*/ 255120 h 1091875"/>
                  <a:gd name="connsiteX219" fmla="*/ 208182 w 666154"/>
                  <a:gd name="connsiteY219" fmla="*/ 233225 h 1091875"/>
                  <a:gd name="connsiteX220" fmla="*/ 246260 w 666154"/>
                  <a:gd name="connsiteY220" fmla="*/ 183724 h 1091875"/>
                  <a:gd name="connsiteX221" fmla="*/ 246260 w 666154"/>
                  <a:gd name="connsiteY221" fmla="*/ 159926 h 1091875"/>
                  <a:gd name="connsiteX222" fmla="*/ 247212 w 666154"/>
                  <a:gd name="connsiteY222" fmla="*/ 535942 h 1091875"/>
                  <a:gd name="connsiteX223" fmla="*/ 232933 w 666154"/>
                  <a:gd name="connsiteY223" fmla="*/ 545462 h 1091875"/>
                  <a:gd name="connsiteX224" fmla="*/ 231029 w 666154"/>
                  <a:gd name="connsiteY224" fmla="*/ 545462 h 1091875"/>
                  <a:gd name="connsiteX225" fmla="*/ 202471 w 666154"/>
                  <a:gd name="connsiteY225" fmla="*/ 574020 h 1091875"/>
                  <a:gd name="connsiteX226" fmla="*/ 198663 w 666154"/>
                  <a:gd name="connsiteY226" fmla="*/ 574020 h 1091875"/>
                  <a:gd name="connsiteX227" fmla="*/ 177720 w 666154"/>
                  <a:gd name="connsiteY227" fmla="*/ 591155 h 1091875"/>
                  <a:gd name="connsiteX228" fmla="*/ 173912 w 666154"/>
                  <a:gd name="connsiteY228" fmla="*/ 591155 h 1091875"/>
                  <a:gd name="connsiteX229" fmla="*/ 171057 w 666154"/>
                  <a:gd name="connsiteY229" fmla="*/ 659695 h 1091875"/>
                  <a:gd name="connsiteX230" fmla="*/ 193903 w 666154"/>
                  <a:gd name="connsiteY230" fmla="*/ 640656 h 1091875"/>
                  <a:gd name="connsiteX231" fmla="*/ 211038 w 666154"/>
                  <a:gd name="connsiteY231" fmla="*/ 614953 h 1091875"/>
                  <a:gd name="connsiteX232" fmla="*/ 247212 w 666154"/>
                  <a:gd name="connsiteY232" fmla="*/ 578780 h 1091875"/>
                  <a:gd name="connsiteX233" fmla="*/ 247212 w 666154"/>
                  <a:gd name="connsiteY233" fmla="*/ 535942 h 10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666154" h="1091875">
                    <a:moveTo>
                      <a:pt x="597526" y="952"/>
                    </a:moveTo>
                    <a:cubicBezTo>
                      <a:pt x="571823" y="952"/>
                      <a:pt x="557544" y="25702"/>
                      <a:pt x="557544" y="25702"/>
                    </a:cubicBezTo>
                    <a:cubicBezTo>
                      <a:pt x="556592" y="25702"/>
                      <a:pt x="555640" y="25702"/>
                      <a:pt x="554688" y="25702"/>
                    </a:cubicBezTo>
                    <a:cubicBezTo>
                      <a:pt x="521370" y="25702"/>
                      <a:pt x="514707" y="59020"/>
                      <a:pt x="514707" y="59020"/>
                    </a:cubicBezTo>
                    <a:cubicBezTo>
                      <a:pt x="512803" y="59972"/>
                      <a:pt x="510899" y="59972"/>
                      <a:pt x="508995" y="59972"/>
                    </a:cubicBezTo>
                    <a:cubicBezTo>
                      <a:pt x="505187" y="59972"/>
                      <a:pt x="501380" y="59020"/>
                      <a:pt x="501380" y="59020"/>
                    </a:cubicBezTo>
                    <a:cubicBezTo>
                      <a:pt x="494716" y="35222"/>
                      <a:pt x="478533" y="24750"/>
                      <a:pt x="462350" y="24750"/>
                    </a:cubicBezTo>
                    <a:cubicBezTo>
                      <a:pt x="443311" y="24750"/>
                      <a:pt x="423321" y="39029"/>
                      <a:pt x="420465" y="61876"/>
                    </a:cubicBezTo>
                    <a:cubicBezTo>
                      <a:pt x="412849" y="62828"/>
                      <a:pt x="397618" y="68540"/>
                      <a:pt x="397618" y="68540"/>
                    </a:cubicBezTo>
                    <a:cubicBezTo>
                      <a:pt x="390003" y="63780"/>
                      <a:pt x="382387" y="61876"/>
                      <a:pt x="374772" y="61876"/>
                    </a:cubicBezTo>
                    <a:cubicBezTo>
                      <a:pt x="355733" y="61876"/>
                      <a:pt x="340502" y="73299"/>
                      <a:pt x="340502" y="73299"/>
                    </a:cubicBezTo>
                    <a:cubicBezTo>
                      <a:pt x="338598" y="73299"/>
                      <a:pt x="335742" y="73299"/>
                      <a:pt x="333838" y="73299"/>
                    </a:cubicBezTo>
                    <a:cubicBezTo>
                      <a:pt x="292905" y="73299"/>
                      <a:pt x="275770" y="113281"/>
                      <a:pt x="270058" y="131368"/>
                    </a:cubicBezTo>
                    <a:lnTo>
                      <a:pt x="296713" y="131368"/>
                    </a:lnTo>
                    <a:cubicBezTo>
                      <a:pt x="301472" y="117089"/>
                      <a:pt x="311944" y="95194"/>
                      <a:pt x="329079" y="95194"/>
                    </a:cubicBezTo>
                    <a:cubicBezTo>
                      <a:pt x="333838" y="95194"/>
                      <a:pt x="338598" y="96146"/>
                      <a:pt x="344310" y="99954"/>
                    </a:cubicBezTo>
                    <a:cubicBezTo>
                      <a:pt x="344310" y="99954"/>
                      <a:pt x="355733" y="82819"/>
                      <a:pt x="371916" y="82819"/>
                    </a:cubicBezTo>
                    <a:cubicBezTo>
                      <a:pt x="378579" y="82819"/>
                      <a:pt x="387147" y="85675"/>
                      <a:pt x="395714" y="94242"/>
                    </a:cubicBezTo>
                    <a:lnTo>
                      <a:pt x="416657" y="89482"/>
                    </a:lnTo>
                    <a:cubicBezTo>
                      <a:pt x="416657" y="89482"/>
                      <a:pt x="424273" y="117089"/>
                      <a:pt x="449975" y="126608"/>
                    </a:cubicBezTo>
                    <a:lnTo>
                      <a:pt x="448071" y="130416"/>
                    </a:lnTo>
                    <a:lnTo>
                      <a:pt x="470918" y="130416"/>
                    </a:lnTo>
                    <a:cubicBezTo>
                      <a:pt x="469966" y="125656"/>
                      <a:pt x="469014" y="118041"/>
                      <a:pt x="467110" y="110425"/>
                    </a:cubicBezTo>
                    <a:cubicBezTo>
                      <a:pt x="466158" y="110425"/>
                      <a:pt x="465206" y="110425"/>
                      <a:pt x="465206" y="110425"/>
                    </a:cubicBezTo>
                    <a:cubicBezTo>
                      <a:pt x="451879" y="110425"/>
                      <a:pt x="439504" y="85675"/>
                      <a:pt x="439504" y="85675"/>
                    </a:cubicBezTo>
                    <a:lnTo>
                      <a:pt x="447119" y="83771"/>
                    </a:lnTo>
                    <a:lnTo>
                      <a:pt x="444263" y="71396"/>
                    </a:lnTo>
                    <a:cubicBezTo>
                      <a:pt x="438552" y="44741"/>
                      <a:pt x="455687" y="43789"/>
                      <a:pt x="455687" y="43789"/>
                    </a:cubicBezTo>
                    <a:cubicBezTo>
                      <a:pt x="457590" y="42837"/>
                      <a:pt x="459494" y="42837"/>
                      <a:pt x="460446" y="42837"/>
                    </a:cubicBezTo>
                    <a:cubicBezTo>
                      <a:pt x="473773" y="42837"/>
                      <a:pt x="478533" y="62828"/>
                      <a:pt x="478533" y="62828"/>
                    </a:cubicBezTo>
                    <a:lnTo>
                      <a:pt x="481389" y="74251"/>
                    </a:lnTo>
                    <a:lnTo>
                      <a:pt x="489956" y="72347"/>
                    </a:lnTo>
                    <a:cubicBezTo>
                      <a:pt x="492812" y="92338"/>
                      <a:pt x="485197" y="101858"/>
                      <a:pt x="480437" y="105665"/>
                    </a:cubicBezTo>
                    <a:lnTo>
                      <a:pt x="480437" y="106617"/>
                    </a:lnTo>
                    <a:cubicBezTo>
                      <a:pt x="481389" y="112329"/>
                      <a:pt x="483293" y="119944"/>
                      <a:pt x="484245" y="130416"/>
                    </a:cubicBezTo>
                    <a:lnTo>
                      <a:pt x="508995" y="130416"/>
                    </a:lnTo>
                    <a:cubicBezTo>
                      <a:pt x="508995" y="123752"/>
                      <a:pt x="508043" y="115185"/>
                      <a:pt x="505187" y="109473"/>
                    </a:cubicBezTo>
                    <a:cubicBezTo>
                      <a:pt x="505187" y="109473"/>
                      <a:pt x="512803" y="100906"/>
                      <a:pt x="515659" y="82819"/>
                    </a:cubicBezTo>
                    <a:lnTo>
                      <a:pt x="532794" y="85675"/>
                    </a:lnTo>
                    <a:cubicBezTo>
                      <a:pt x="532794" y="85675"/>
                      <a:pt x="532794" y="47597"/>
                      <a:pt x="555640" y="47597"/>
                    </a:cubicBezTo>
                    <a:cubicBezTo>
                      <a:pt x="559448" y="47597"/>
                      <a:pt x="563256" y="48549"/>
                      <a:pt x="567064" y="50453"/>
                    </a:cubicBezTo>
                    <a:cubicBezTo>
                      <a:pt x="567064" y="50453"/>
                      <a:pt x="577535" y="21895"/>
                      <a:pt x="594670" y="21895"/>
                    </a:cubicBezTo>
                    <a:cubicBezTo>
                      <a:pt x="599430" y="21895"/>
                      <a:pt x="604189" y="23799"/>
                      <a:pt x="608949" y="28558"/>
                    </a:cubicBezTo>
                    <a:cubicBezTo>
                      <a:pt x="615613" y="23799"/>
                      <a:pt x="622276" y="20943"/>
                      <a:pt x="627988" y="20943"/>
                    </a:cubicBezTo>
                    <a:cubicBezTo>
                      <a:pt x="644171" y="20943"/>
                      <a:pt x="652738" y="37126"/>
                      <a:pt x="633699" y="54261"/>
                    </a:cubicBezTo>
                    <a:cubicBezTo>
                      <a:pt x="633699" y="54261"/>
                      <a:pt x="647027" y="88530"/>
                      <a:pt x="613709" y="95194"/>
                    </a:cubicBezTo>
                    <a:cubicBezTo>
                      <a:pt x="613709" y="95194"/>
                      <a:pt x="622276" y="108521"/>
                      <a:pt x="605141" y="129464"/>
                    </a:cubicBezTo>
                    <a:lnTo>
                      <a:pt x="629892" y="129464"/>
                    </a:lnTo>
                    <a:cubicBezTo>
                      <a:pt x="634651" y="120896"/>
                      <a:pt x="637507" y="107569"/>
                      <a:pt x="637507" y="107569"/>
                    </a:cubicBezTo>
                    <a:cubicBezTo>
                      <a:pt x="661306" y="97098"/>
                      <a:pt x="658450" y="59972"/>
                      <a:pt x="658450" y="59972"/>
                    </a:cubicBezTo>
                    <a:cubicBezTo>
                      <a:pt x="681296" y="18087"/>
                      <a:pt x="647978" y="0"/>
                      <a:pt x="627988" y="0"/>
                    </a:cubicBezTo>
                    <a:cubicBezTo>
                      <a:pt x="623228" y="0"/>
                      <a:pt x="619420" y="952"/>
                      <a:pt x="616565" y="2856"/>
                    </a:cubicBezTo>
                    <a:cubicBezTo>
                      <a:pt x="609901" y="1904"/>
                      <a:pt x="603237" y="952"/>
                      <a:pt x="597526" y="952"/>
                    </a:cubicBezTo>
                    <a:moveTo>
                      <a:pt x="247212" y="159926"/>
                    </a:moveTo>
                    <a:cubicBezTo>
                      <a:pt x="192951" y="181820"/>
                      <a:pt x="184384" y="219898"/>
                      <a:pt x="184384" y="219898"/>
                    </a:cubicBezTo>
                    <a:cubicBezTo>
                      <a:pt x="174864" y="219898"/>
                      <a:pt x="164393" y="238937"/>
                      <a:pt x="164393" y="238937"/>
                    </a:cubicBezTo>
                    <a:cubicBezTo>
                      <a:pt x="160585" y="237985"/>
                      <a:pt x="156777" y="237985"/>
                      <a:pt x="152970" y="237985"/>
                    </a:cubicBezTo>
                    <a:cubicBezTo>
                      <a:pt x="101565" y="237985"/>
                      <a:pt x="106325" y="305573"/>
                      <a:pt x="106325" y="305573"/>
                    </a:cubicBezTo>
                    <a:cubicBezTo>
                      <a:pt x="93949" y="320804"/>
                      <a:pt x="95853" y="337939"/>
                      <a:pt x="95853" y="337939"/>
                    </a:cubicBezTo>
                    <a:cubicBezTo>
                      <a:pt x="91094" y="336987"/>
                      <a:pt x="86334" y="336987"/>
                      <a:pt x="80622" y="336987"/>
                    </a:cubicBezTo>
                    <a:cubicBezTo>
                      <a:pt x="74911" y="336987"/>
                      <a:pt x="68247" y="337939"/>
                      <a:pt x="61583" y="339843"/>
                    </a:cubicBezTo>
                    <a:cubicBezTo>
                      <a:pt x="36833" y="357929"/>
                      <a:pt x="45400" y="377920"/>
                      <a:pt x="45400" y="377920"/>
                    </a:cubicBezTo>
                    <a:cubicBezTo>
                      <a:pt x="26362" y="431229"/>
                      <a:pt x="69199" y="447412"/>
                      <a:pt x="69199" y="447412"/>
                    </a:cubicBezTo>
                    <a:cubicBezTo>
                      <a:pt x="69199" y="462643"/>
                      <a:pt x="86334" y="472162"/>
                      <a:pt x="86334" y="472162"/>
                    </a:cubicBezTo>
                    <a:cubicBezTo>
                      <a:pt x="57776" y="482634"/>
                      <a:pt x="62535" y="513096"/>
                      <a:pt x="62535" y="513096"/>
                    </a:cubicBezTo>
                    <a:cubicBezTo>
                      <a:pt x="53968" y="511192"/>
                      <a:pt x="47304" y="510240"/>
                      <a:pt x="40641" y="510240"/>
                    </a:cubicBezTo>
                    <a:cubicBezTo>
                      <a:pt x="-10764" y="510240"/>
                      <a:pt x="2563" y="569260"/>
                      <a:pt x="2563" y="569260"/>
                    </a:cubicBezTo>
                    <a:cubicBezTo>
                      <a:pt x="-8860" y="613049"/>
                      <a:pt x="21602" y="629232"/>
                      <a:pt x="21602" y="629232"/>
                    </a:cubicBezTo>
                    <a:cubicBezTo>
                      <a:pt x="17794" y="670166"/>
                      <a:pt x="54920" y="689205"/>
                      <a:pt x="54920" y="689205"/>
                    </a:cubicBezTo>
                    <a:cubicBezTo>
                      <a:pt x="54920" y="704436"/>
                      <a:pt x="69199" y="716811"/>
                      <a:pt x="69199" y="716811"/>
                    </a:cubicBezTo>
                    <a:cubicBezTo>
                      <a:pt x="38737" y="729186"/>
                      <a:pt x="55872" y="759648"/>
                      <a:pt x="55872" y="759648"/>
                    </a:cubicBezTo>
                    <a:cubicBezTo>
                      <a:pt x="33025" y="771071"/>
                      <a:pt x="33977" y="790110"/>
                      <a:pt x="33977" y="790110"/>
                    </a:cubicBezTo>
                    <a:cubicBezTo>
                      <a:pt x="2563" y="825332"/>
                      <a:pt x="43497" y="850083"/>
                      <a:pt x="43497" y="850083"/>
                    </a:cubicBezTo>
                    <a:cubicBezTo>
                      <a:pt x="44448" y="886256"/>
                      <a:pt x="77766" y="891016"/>
                      <a:pt x="77766" y="891016"/>
                    </a:cubicBezTo>
                    <a:cubicBezTo>
                      <a:pt x="55872" y="945277"/>
                      <a:pt x="103469" y="955748"/>
                      <a:pt x="103469" y="955748"/>
                    </a:cubicBezTo>
                    <a:lnTo>
                      <a:pt x="111084" y="966219"/>
                    </a:lnTo>
                    <a:cubicBezTo>
                      <a:pt x="112988" y="966219"/>
                      <a:pt x="113940" y="966219"/>
                      <a:pt x="115844" y="966219"/>
                    </a:cubicBezTo>
                    <a:cubicBezTo>
                      <a:pt x="126315" y="966219"/>
                      <a:pt x="130123" y="970027"/>
                      <a:pt x="130123" y="970027"/>
                    </a:cubicBezTo>
                    <a:lnTo>
                      <a:pt x="135835" y="987162"/>
                    </a:lnTo>
                    <a:cubicBezTo>
                      <a:pt x="130123" y="1008105"/>
                      <a:pt x="148210" y="1024287"/>
                      <a:pt x="148210" y="1024287"/>
                    </a:cubicBezTo>
                    <a:cubicBezTo>
                      <a:pt x="146306" y="1042374"/>
                      <a:pt x="171057" y="1054750"/>
                      <a:pt x="171057" y="1054750"/>
                    </a:cubicBezTo>
                    <a:cubicBezTo>
                      <a:pt x="182480" y="1088068"/>
                      <a:pt x="222461" y="1091875"/>
                      <a:pt x="241500" y="1091875"/>
                    </a:cubicBezTo>
                    <a:cubicBezTo>
                      <a:pt x="244356" y="1091875"/>
                      <a:pt x="247212" y="1091875"/>
                      <a:pt x="249116" y="1091875"/>
                    </a:cubicBezTo>
                    <a:cubicBezTo>
                      <a:pt x="248164" y="1087116"/>
                      <a:pt x="247212" y="1082356"/>
                      <a:pt x="246260" y="1077596"/>
                    </a:cubicBezTo>
                    <a:lnTo>
                      <a:pt x="246260" y="1069029"/>
                    </a:lnTo>
                    <a:cubicBezTo>
                      <a:pt x="242452" y="1069981"/>
                      <a:pt x="237692" y="1069981"/>
                      <a:pt x="234837" y="1069981"/>
                    </a:cubicBezTo>
                    <a:cubicBezTo>
                      <a:pt x="197711" y="1069981"/>
                      <a:pt x="188191" y="1040471"/>
                      <a:pt x="188191" y="1040471"/>
                    </a:cubicBezTo>
                    <a:cubicBezTo>
                      <a:pt x="162489" y="1030951"/>
                      <a:pt x="169153" y="1010960"/>
                      <a:pt x="169153" y="1010960"/>
                    </a:cubicBezTo>
                    <a:cubicBezTo>
                      <a:pt x="152018" y="1001441"/>
                      <a:pt x="161537" y="979546"/>
                      <a:pt x="161537" y="979546"/>
                    </a:cubicBezTo>
                    <a:cubicBezTo>
                      <a:pt x="144402" y="959556"/>
                      <a:pt x="165345" y="946229"/>
                      <a:pt x="165345" y="946229"/>
                    </a:cubicBezTo>
                    <a:cubicBezTo>
                      <a:pt x="162489" y="935757"/>
                      <a:pt x="147258" y="933853"/>
                      <a:pt x="147258" y="933853"/>
                    </a:cubicBezTo>
                    <a:cubicBezTo>
                      <a:pt x="145354" y="949084"/>
                      <a:pt x="131075" y="944325"/>
                      <a:pt x="128219" y="947180"/>
                    </a:cubicBezTo>
                    <a:cubicBezTo>
                      <a:pt x="132027" y="939565"/>
                      <a:pt x="127267" y="938613"/>
                      <a:pt x="125363" y="938613"/>
                    </a:cubicBezTo>
                    <a:cubicBezTo>
                      <a:pt x="125363" y="938613"/>
                      <a:pt x="124411" y="938613"/>
                      <a:pt x="124411" y="938613"/>
                    </a:cubicBezTo>
                    <a:cubicBezTo>
                      <a:pt x="122508" y="938613"/>
                      <a:pt x="120604" y="939565"/>
                      <a:pt x="118700" y="939565"/>
                    </a:cubicBezTo>
                    <a:cubicBezTo>
                      <a:pt x="106325" y="939565"/>
                      <a:pt x="99661" y="932901"/>
                      <a:pt x="99661" y="932901"/>
                    </a:cubicBezTo>
                    <a:cubicBezTo>
                      <a:pt x="89190" y="911959"/>
                      <a:pt x="107277" y="908151"/>
                      <a:pt x="107277" y="908151"/>
                    </a:cubicBezTo>
                    <a:cubicBezTo>
                      <a:pt x="109180" y="907199"/>
                      <a:pt x="112036" y="907199"/>
                      <a:pt x="114892" y="907199"/>
                    </a:cubicBezTo>
                    <a:cubicBezTo>
                      <a:pt x="123460" y="907199"/>
                      <a:pt x="134883" y="911007"/>
                      <a:pt x="134883" y="911007"/>
                    </a:cubicBezTo>
                    <a:lnTo>
                      <a:pt x="136787" y="902439"/>
                    </a:lnTo>
                    <a:cubicBezTo>
                      <a:pt x="152970" y="906247"/>
                      <a:pt x="150114" y="920526"/>
                      <a:pt x="150114" y="920526"/>
                    </a:cubicBezTo>
                    <a:lnTo>
                      <a:pt x="174864" y="939565"/>
                    </a:lnTo>
                    <a:cubicBezTo>
                      <a:pt x="177720" y="940517"/>
                      <a:pt x="179624" y="941469"/>
                      <a:pt x="180576" y="941469"/>
                    </a:cubicBezTo>
                    <a:cubicBezTo>
                      <a:pt x="184384" y="941469"/>
                      <a:pt x="183432" y="938613"/>
                      <a:pt x="183432" y="938613"/>
                    </a:cubicBezTo>
                    <a:cubicBezTo>
                      <a:pt x="176768" y="899583"/>
                      <a:pt x="157729" y="891016"/>
                      <a:pt x="142498" y="891016"/>
                    </a:cubicBezTo>
                    <a:cubicBezTo>
                      <a:pt x="131075" y="891016"/>
                      <a:pt x="121556" y="895776"/>
                      <a:pt x="121556" y="895776"/>
                    </a:cubicBezTo>
                    <a:cubicBezTo>
                      <a:pt x="120604" y="895776"/>
                      <a:pt x="118700" y="895776"/>
                      <a:pt x="117748" y="895776"/>
                    </a:cubicBezTo>
                    <a:cubicBezTo>
                      <a:pt x="101565" y="895776"/>
                      <a:pt x="100613" y="875785"/>
                      <a:pt x="100613" y="875785"/>
                    </a:cubicBezTo>
                    <a:cubicBezTo>
                      <a:pt x="98709" y="875785"/>
                      <a:pt x="96805" y="875785"/>
                      <a:pt x="94901" y="875785"/>
                    </a:cubicBezTo>
                    <a:cubicBezTo>
                      <a:pt x="60631" y="875785"/>
                      <a:pt x="67295" y="839611"/>
                      <a:pt x="67295" y="839611"/>
                    </a:cubicBezTo>
                    <a:cubicBezTo>
                      <a:pt x="39689" y="833899"/>
                      <a:pt x="47304" y="816765"/>
                      <a:pt x="49208" y="812005"/>
                    </a:cubicBezTo>
                    <a:cubicBezTo>
                      <a:pt x="56824" y="808197"/>
                      <a:pt x="56824" y="804389"/>
                      <a:pt x="56824" y="804389"/>
                    </a:cubicBezTo>
                    <a:cubicBezTo>
                      <a:pt x="59680" y="793918"/>
                      <a:pt x="64439" y="790110"/>
                      <a:pt x="69199" y="790110"/>
                    </a:cubicBezTo>
                    <a:cubicBezTo>
                      <a:pt x="79670" y="790110"/>
                      <a:pt x="90142" y="806293"/>
                      <a:pt x="90142" y="806293"/>
                    </a:cubicBezTo>
                    <a:cubicBezTo>
                      <a:pt x="98709" y="800582"/>
                      <a:pt x="104421" y="798678"/>
                      <a:pt x="110132" y="798678"/>
                    </a:cubicBezTo>
                    <a:cubicBezTo>
                      <a:pt x="127267" y="798678"/>
                      <a:pt x="128219" y="823428"/>
                      <a:pt x="128219" y="823428"/>
                    </a:cubicBezTo>
                    <a:cubicBezTo>
                      <a:pt x="131075" y="822476"/>
                      <a:pt x="132979" y="822476"/>
                      <a:pt x="135835" y="822476"/>
                    </a:cubicBezTo>
                    <a:cubicBezTo>
                      <a:pt x="155825" y="822476"/>
                      <a:pt x="168201" y="852938"/>
                      <a:pt x="168201" y="852938"/>
                    </a:cubicBezTo>
                    <a:cubicBezTo>
                      <a:pt x="191047" y="873881"/>
                      <a:pt x="175816" y="891016"/>
                      <a:pt x="175816" y="891016"/>
                    </a:cubicBezTo>
                    <a:cubicBezTo>
                      <a:pt x="200567" y="921478"/>
                      <a:pt x="192951" y="944325"/>
                      <a:pt x="192951" y="944325"/>
                    </a:cubicBezTo>
                    <a:cubicBezTo>
                      <a:pt x="231029" y="952892"/>
                      <a:pt x="221509" y="985258"/>
                      <a:pt x="221509" y="985258"/>
                    </a:cubicBezTo>
                    <a:cubicBezTo>
                      <a:pt x="222461" y="985258"/>
                      <a:pt x="222461" y="985258"/>
                      <a:pt x="223413" y="985258"/>
                    </a:cubicBezTo>
                    <a:cubicBezTo>
                      <a:pt x="230077" y="985258"/>
                      <a:pt x="238644" y="990018"/>
                      <a:pt x="244356" y="993826"/>
                    </a:cubicBezTo>
                    <a:lnTo>
                      <a:pt x="244356" y="949084"/>
                    </a:lnTo>
                    <a:cubicBezTo>
                      <a:pt x="229125" y="928141"/>
                      <a:pt x="210086" y="923382"/>
                      <a:pt x="210086" y="923382"/>
                    </a:cubicBezTo>
                    <a:cubicBezTo>
                      <a:pt x="205326" y="892920"/>
                      <a:pt x="195807" y="890064"/>
                      <a:pt x="195807" y="890064"/>
                    </a:cubicBezTo>
                    <a:cubicBezTo>
                      <a:pt x="204374" y="853890"/>
                      <a:pt x="182480" y="839611"/>
                      <a:pt x="182480" y="839611"/>
                    </a:cubicBezTo>
                    <a:cubicBezTo>
                      <a:pt x="186288" y="829140"/>
                      <a:pt x="192951" y="825332"/>
                      <a:pt x="192951" y="825332"/>
                    </a:cubicBezTo>
                    <a:cubicBezTo>
                      <a:pt x="184384" y="813909"/>
                      <a:pt x="191999" y="801534"/>
                      <a:pt x="191999" y="801534"/>
                    </a:cubicBezTo>
                    <a:cubicBezTo>
                      <a:pt x="193903" y="802486"/>
                      <a:pt x="195807" y="802486"/>
                      <a:pt x="197711" y="802486"/>
                    </a:cubicBezTo>
                    <a:cubicBezTo>
                      <a:pt x="207230" y="802486"/>
                      <a:pt x="213894" y="792014"/>
                      <a:pt x="213894" y="792014"/>
                    </a:cubicBezTo>
                    <a:cubicBezTo>
                      <a:pt x="216750" y="790110"/>
                      <a:pt x="219605" y="790110"/>
                      <a:pt x="223413" y="790110"/>
                    </a:cubicBezTo>
                    <a:cubicBezTo>
                      <a:pt x="231981" y="790110"/>
                      <a:pt x="240548" y="794870"/>
                      <a:pt x="245308" y="799630"/>
                    </a:cubicBezTo>
                    <a:lnTo>
                      <a:pt x="245308" y="736802"/>
                    </a:lnTo>
                    <a:cubicBezTo>
                      <a:pt x="245308" y="736802"/>
                      <a:pt x="245308" y="736802"/>
                      <a:pt x="245308" y="736802"/>
                    </a:cubicBezTo>
                    <a:cubicBezTo>
                      <a:pt x="244356" y="753937"/>
                      <a:pt x="232933" y="766312"/>
                      <a:pt x="219605" y="766312"/>
                    </a:cubicBezTo>
                    <a:cubicBezTo>
                      <a:pt x="213894" y="774879"/>
                      <a:pt x="206278" y="776783"/>
                      <a:pt x="198663" y="776783"/>
                    </a:cubicBezTo>
                    <a:cubicBezTo>
                      <a:pt x="190095" y="776783"/>
                      <a:pt x="183432" y="773927"/>
                      <a:pt x="183432" y="773927"/>
                    </a:cubicBezTo>
                    <a:cubicBezTo>
                      <a:pt x="183432" y="773927"/>
                      <a:pt x="172008" y="779639"/>
                      <a:pt x="164393" y="814861"/>
                    </a:cubicBezTo>
                    <a:lnTo>
                      <a:pt x="156777" y="811053"/>
                    </a:lnTo>
                    <a:cubicBezTo>
                      <a:pt x="156777" y="811053"/>
                      <a:pt x="159633" y="793918"/>
                      <a:pt x="132027" y="775831"/>
                    </a:cubicBezTo>
                    <a:cubicBezTo>
                      <a:pt x="130123" y="779639"/>
                      <a:pt x="124411" y="780591"/>
                      <a:pt x="119652" y="780591"/>
                    </a:cubicBezTo>
                    <a:cubicBezTo>
                      <a:pt x="112036" y="780591"/>
                      <a:pt x="103469" y="777735"/>
                      <a:pt x="103469" y="777735"/>
                    </a:cubicBezTo>
                    <a:lnTo>
                      <a:pt x="106325" y="772023"/>
                    </a:lnTo>
                    <a:lnTo>
                      <a:pt x="97757" y="767264"/>
                    </a:lnTo>
                    <a:cubicBezTo>
                      <a:pt x="79670" y="756792"/>
                      <a:pt x="88238" y="746321"/>
                      <a:pt x="88238" y="746321"/>
                    </a:cubicBezTo>
                    <a:cubicBezTo>
                      <a:pt x="91094" y="741561"/>
                      <a:pt x="94901" y="739657"/>
                      <a:pt x="98709" y="739657"/>
                    </a:cubicBezTo>
                    <a:cubicBezTo>
                      <a:pt x="104421" y="739657"/>
                      <a:pt x="111084" y="743465"/>
                      <a:pt x="111084" y="743465"/>
                    </a:cubicBezTo>
                    <a:lnTo>
                      <a:pt x="119652" y="748225"/>
                    </a:lnTo>
                    <a:lnTo>
                      <a:pt x="122508" y="742513"/>
                    </a:lnTo>
                    <a:cubicBezTo>
                      <a:pt x="142498" y="755841"/>
                      <a:pt x="134883" y="769168"/>
                      <a:pt x="134883" y="769168"/>
                    </a:cubicBezTo>
                    <a:lnTo>
                      <a:pt x="156777" y="782495"/>
                    </a:lnTo>
                    <a:cubicBezTo>
                      <a:pt x="156777" y="782495"/>
                      <a:pt x="164393" y="744417"/>
                      <a:pt x="125363" y="713003"/>
                    </a:cubicBezTo>
                    <a:cubicBezTo>
                      <a:pt x="125363" y="713003"/>
                      <a:pt x="123460" y="713003"/>
                      <a:pt x="119652" y="713003"/>
                    </a:cubicBezTo>
                    <a:cubicBezTo>
                      <a:pt x="110132" y="713003"/>
                      <a:pt x="90142" y="710147"/>
                      <a:pt x="81574" y="692060"/>
                    </a:cubicBezTo>
                    <a:cubicBezTo>
                      <a:pt x="81574" y="692060"/>
                      <a:pt x="92997" y="676829"/>
                      <a:pt x="53016" y="660647"/>
                    </a:cubicBezTo>
                    <a:cubicBezTo>
                      <a:pt x="53016" y="660647"/>
                      <a:pt x="36833" y="639704"/>
                      <a:pt x="45400" y="620665"/>
                    </a:cubicBezTo>
                    <a:cubicBezTo>
                      <a:pt x="45400" y="620665"/>
                      <a:pt x="13986" y="608290"/>
                      <a:pt x="27314" y="566404"/>
                    </a:cubicBezTo>
                    <a:cubicBezTo>
                      <a:pt x="27314" y="566404"/>
                      <a:pt x="13986" y="537846"/>
                      <a:pt x="40641" y="537846"/>
                    </a:cubicBezTo>
                    <a:cubicBezTo>
                      <a:pt x="41593" y="537846"/>
                      <a:pt x="42545" y="537846"/>
                      <a:pt x="43497" y="537846"/>
                    </a:cubicBezTo>
                    <a:cubicBezTo>
                      <a:pt x="43497" y="537846"/>
                      <a:pt x="48256" y="534990"/>
                      <a:pt x="53968" y="534990"/>
                    </a:cubicBezTo>
                    <a:cubicBezTo>
                      <a:pt x="60631" y="534990"/>
                      <a:pt x="68247" y="538798"/>
                      <a:pt x="73007" y="553077"/>
                    </a:cubicBezTo>
                    <a:cubicBezTo>
                      <a:pt x="73007" y="553077"/>
                      <a:pt x="96805" y="555933"/>
                      <a:pt x="95853" y="578780"/>
                    </a:cubicBezTo>
                    <a:cubicBezTo>
                      <a:pt x="131075" y="583539"/>
                      <a:pt x="128219" y="619713"/>
                      <a:pt x="128219" y="619713"/>
                    </a:cubicBezTo>
                    <a:cubicBezTo>
                      <a:pt x="128219" y="619713"/>
                      <a:pt x="118700" y="627328"/>
                      <a:pt x="128219" y="634944"/>
                    </a:cubicBezTo>
                    <a:cubicBezTo>
                      <a:pt x="145354" y="653983"/>
                      <a:pt x="128219" y="679685"/>
                      <a:pt x="128219" y="679685"/>
                    </a:cubicBezTo>
                    <a:cubicBezTo>
                      <a:pt x="128219" y="679685"/>
                      <a:pt x="148210" y="698724"/>
                      <a:pt x="139643" y="711099"/>
                    </a:cubicBezTo>
                    <a:cubicBezTo>
                      <a:pt x="139643" y="711099"/>
                      <a:pt x="163441" y="728234"/>
                      <a:pt x="170105" y="775831"/>
                    </a:cubicBezTo>
                    <a:cubicBezTo>
                      <a:pt x="170105" y="775831"/>
                      <a:pt x="181528" y="763456"/>
                      <a:pt x="182480" y="752033"/>
                    </a:cubicBezTo>
                    <a:cubicBezTo>
                      <a:pt x="182480" y="752033"/>
                      <a:pt x="169153" y="735850"/>
                      <a:pt x="164393" y="722523"/>
                    </a:cubicBezTo>
                    <a:cubicBezTo>
                      <a:pt x="164393" y="722523"/>
                      <a:pt x="164393" y="704436"/>
                      <a:pt x="160585" y="698724"/>
                    </a:cubicBezTo>
                    <a:cubicBezTo>
                      <a:pt x="160585" y="698724"/>
                      <a:pt x="151066" y="686349"/>
                      <a:pt x="160585" y="678733"/>
                    </a:cubicBezTo>
                    <a:cubicBezTo>
                      <a:pt x="160585" y="678733"/>
                      <a:pt x="151066" y="668262"/>
                      <a:pt x="155825" y="623521"/>
                    </a:cubicBezTo>
                    <a:cubicBezTo>
                      <a:pt x="155825" y="623521"/>
                      <a:pt x="163441" y="588299"/>
                      <a:pt x="148210" y="569260"/>
                    </a:cubicBezTo>
                    <a:cubicBezTo>
                      <a:pt x="148210" y="569260"/>
                      <a:pt x="139643" y="559741"/>
                      <a:pt x="131075" y="551173"/>
                    </a:cubicBezTo>
                    <a:cubicBezTo>
                      <a:pt x="131075" y="551173"/>
                      <a:pt x="129171" y="552125"/>
                      <a:pt x="125363" y="552125"/>
                    </a:cubicBezTo>
                    <a:cubicBezTo>
                      <a:pt x="119652" y="552125"/>
                      <a:pt x="111084" y="550221"/>
                      <a:pt x="102517" y="541654"/>
                    </a:cubicBezTo>
                    <a:lnTo>
                      <a:pt x="106325" y="536894"/>
                    </a:lnTo>
                    <a:lnTo>
                      <a:pt x="94901" y="519759"/>
                    </a:lnTo>
                    <a:cubicBezTo>
                      <a:pt x="94901" y="519759"/>
                      <a:pt x="87286" y="495961"/>
                      <a:pt x="106325" y="495961"/>
                    </a:cubicBezTo>
                    <a:cubicBezTo>
                      <a:pt x="108228" y="495961"/>
                      <a:pt x="110132" y="495961"/>
                      <a:pt x="112988" y="496913"/>
                    </a:cubicBezTo>
                    <a:cubicBezTo>
                      <a:pt x="112988" y="496913"/>
                      <a:pt x="123460" y="504528"/>
                      <a:pt x="131075" y="515951"/>
                    </a:cubicBezTo>
                    <a:lnTo>
                      <a:pt x="138691" y="511192"/>
                    </a:lnTo>
                    <a:cubicBezTo>
                      <a:pt x="138691" y="511192"/>
                      <a:pt x="151066" y="525471"/>
                      <a:pt x="139643" y="542606"/>
                    </a:cubicBezTo>
                    <a:lnTo>
                      <a:pt x="156777" y="562597"/>
                    </a:lnTo>
                    <a:cubicBezTo>
                      <a:pt x="156777" y="562597"/>
                      <a:pt x="172008" y="554981"/>
                      <a:pt x="158681" y="506432"/>
                    </a:cubicBezTo>
                    <a:cubicBezTo>
                      <a:pt x="158681" y="506432"/>
                      <a:pt x="145354" y="466451"/>
                      <a:pt x="121556" y="466451"/>
                    </a:cubicBezTo>
                    <a:cubicBezTo>
                      <a:pt x="119652" y="466451"/>
                      <a:pt x="116796" y="466451"/>
                      <a:pt x="114892" y="467402"/>
                    </a:cubicBezTo>
                    <a:lnTo>
                      <a:pt x="100613" y="448364"/>
                    </a:lnTo>
                    <a:cubicBezTo>
                      <a:pt x="100613" y="448364"/>
                      <a:pt x="85382" y="446460"/>
                      <a:pt x="83478" y="428373"/>
                    </a:cubicBezTo>
                    <a:cubicBezTo>
                      <a:pt x="83478" y="428373"/>
                      <a:pt x="53968" y="414094"/>
                      <a:pt x="69199" y="383632"/>
                    </a:cubicBezTo>
                    <a:cubicBezTo>
                      <a:pt x="69199" y="383632"/>
                      <a:pt x="57776" y="359833"/>
                      <a:pt x="76814" y="359833"/>
                    </a:cubicBezTo>
                    <a:cubicBezTo>
                      <a:pt x="79670" y="359833"/>
                      <a:pt x="83478" y="360785"/>
                      <a:pt x="87286" y="361737"/>
                    </a:cubicBezTo>
                    <a:cubicBezTo>
                      <a:pt x="87286" y="361737"/>
                      <a:pt x="92046" y="359833"/>
                      <a:pt x="96805" y="359833"/>
                    </a:cubicBezTo>
                    <a:cubicBezTo>
                      <a:pt x="102517" y="359833"/>
                      <a:pt x="108228" y="363641"/>
                      <a:pt x="103469" y="378872"/>
                    </a:cubicBezTo>
                    <a:cubicBezTo>
                      <a:pt x="103469" y="378872"/>
                      <a:pt x="105373" y="395055"/>
                      <a:pt x="118700" y="405526"/>
                    </a:cubicBezTo>
                    <a:cubicBezTo>
                      <a:pt x="118700" y="405526"/>
                      <a:pt x="117748" y="439796"/>
                      <a:pt x="144402" y="455027"/>
                    </a:cubicBezTo>
                    <a:cubicBezTo>
                      <a:pt x="144402" y="455027"/>
                      <a:pt x="161537" y="471210"/>
                      <a:pt x="165345" y="490249"/>
                    </a:cubicBezTo>
                    <a:cubicBezTo>
                      <a:pt x="165345" y="490249"/>
                      <a:pt x="175816" y="489297"/>
                      <a:pt x="175816" y="446460"/>
                    </a:cubicBezTo>
                    <a:cubicBezTo>
                      <a:pt x="175816" y="446460"/>
                      <a:pt x="134883" y="438844"/>
                      <a:pt x="142498" y="398863"/>
                    </a:cubicBezTo>
                    <a:cubicBezTo>
                      <a:pt x="142498" y="398863"/>
                      <a:pt x="118700" y="387440"/>
                      <a:pt x="132027" y="357929"/>
                    </a:cubicBezTo>
                    <a:cubicBezTo>
                      <a:pt x="132027" y="357929"/>
                      <a:pt x="116796" y="339843"/>
                      <a:pt x="130123" y="317948"/>
                    </a:cubicBezTo>
                    <a:cubicBezTo>
                      <a:pt x="130123" y="317948"/>
                      <a:pt x="117748" y="295101"/>
                      <a:pt x="138691" y="279870"/>
                    </a:cubicBezTo>
                    <a:cubicBezTo>
                      <a:pt x="138691" y="279870"/>
                      <a:pt x="135835" y="257024"/>
                      <a:pt x="153922" y="257024"/>
                    </a:cubicBezTo>
                    <a:cubicBezTo>
                      <a:pt x="154874" y="257024"/>
                      <a:pt x="155825" y="257024"/>
                      <a:pt x="155825" y="257024"/>
                    </a:cubicBezTo>
                    <a:cubicBezTo>
                      <a:pt x="156777" y="257024"/>
                      <a:pt x="174864" y="257024"/>
                      <a:pt x="173912" y="286534"/>
                    </a:cubicBezTo>
                    <a:cubicBezTo>
                      <a:pt x="173912" y="286534"/>
                      <a:pt x="184384" y="290342"/>
                      <a:pt x="183432" y="302717"/>
                    </a:cubicBezTo>
                    <a:cubicBezTo>
                      <a:pt x="183432" y="302717"/>
                      <a:pt x="184384" y="302717"/>
                      <a:pt x="186288" y="302717"/>
                    </a:cubicBezTo>
                    <a:cubicBezTo>
                      <a:pt x="192951" y="302717"/>
                      <a:pt x="211038" y="306525"/>
                      <a:pt x="203422" y="345554"/>
                    </a:cubicBezTo>
                    <a:cubicBezTo>
                      <a:pt x="203422" y="345554"/>
                      <a:pt x="229125" y="370305"/>
                      <a:pt x="208182" y="391247"/>
                    </a:cubicBezTo>
                    <a:cubicBezTo>
                      <a:pt x="208182" y="391247"/>
                      <a:pt x="227221" y="429325"/>
                      <a:pt x="186288" y="444556"/>
                    </a:cubicBezTo>
                    <a:cubicBezTo>
                      <a:pt x="186288" y="444556"/>
                      <a:pt x="190095" y="473114"/>
                      <a:pt x="179624" y="494057"/>
                    </a:cubicBezTo>
                    <a:cubicBezTo>
                      <a:pt x="179624" y="494057"/>
                      <a:pt x="179624" y="495009"/>
                      <a:pt x="181528" y="495009"/>
                    </a:cubicBezTo>
                    <a:cubicBezTo>
                      <a:pt x="183432" y="495009"/>
                      <a:pt x="188191" y="494057"/>
                      <a:pt x="196759" y="490249"/>
                    </a:cubicBezTo>
                    <a:cubicBezTo>
                      <a:pt x="196759" y="490249"/>
                      <a:pt x="197711" y="442652"/>
                      <a:pt x="242452" y="427421"/>
                    </a:cubicBezTo>
                    <a:lnTo>
                      <a:pt x="232933" y="396007"/>
                    </a:lnTo>
                    <a:cubicBezTo>
                      <a:pt x="232933" y="396007"/>
                      <a:pt x="251971" y="379824"/>
                      <a:pt x="229125" y="341746"/>
                    </a:cubicBezTo>
                    <a:cubicBezTo>
                      <a:pt x="229125" y="341746"/>
                      <a:pt x="232933" y="299861"/>
                      <a:pt x="202471" y="284630"/>
                    </a:cubicBezTo>
                    <a:cubicBezTo>
                      <a:pt x="202471" y="284630"/>
                      <a:pt x="203422" y="264639"/>
                      <a:pt x="186288" y="255120"/>
                    </a:cubicBezTo>
                    <a:cubicBezTo>
                      <a:pt x="186288" y="255120"/>
                      <a:pt x="187240" y="242745"/>
                      <a:pt x="208182" y="233225"/>
                    </a:cubicBezTo>
                    <a:cubicBezTo>
                      <a:pt x="208182" y="233225"/>
                      <a:pt x="201519" y="199907"/>
                      <a:pt x="246260" y="183724"/>
                    </a:cubicBezTo>
                    <a:lnTo>
                      <a:pt x="246260" y="159926"/>
                    </a:lnTo>
                    <a:close/>
                    <a:moveTo>
                      <a:pt x="247212" y="535942"/>
                    </a:moveTo>
                    <a:cubicBezTo>
                      <a:pt x="242452" y="540702"/>
                      <a:pt x="236740" y="545462"/>
                      <a:pt x="232933" y="545462"/>
                    </a:cubicBezTo>
                    <a:cubicBezTo>
                      <a:pt x="231981" y="545462"/>
                      <a:pt x="231981" y="545462"/>
                      <a:pt x="231029" y="545462"/>
                    </a:cubicBezTo>
                    <a:cubicBezTo>
                      <a:pt x="231029" y="545462"/>
                      <a:pt x="225317" y="574020"/>
                      <a:pt x="202471" y="574020"/>
                    </a:cubicBezTo>
                    <a:cubicBezTo>
                      <a:pt x="201519" y="574020"/>
                      <a:pt x="199615" y="574020"/>
                      <a:pt x="198663" y="574020"/>
                    </a:cubicBezTo>
                    <a:cubicBezTo>
                      <a:pt x="198663" y="574020"/>
                      <a:pt x="192951" y="591155"/>
                      <a:pt x="177720" y="591155"/>
                    </a:cubicBezTo>
                    <a:cubicBezTo>
                      <a:pt x="176768" y="591155"/>
                      <a:pt x="174864" y="591155"/>
                      <a:pt x="173912" y="591155"/>
                    </a:cubicBezTo>
                    <a:cubicBezTo>
                      <a:pt x="173912" y="591155"/>
                      <a:pt x="159633" y="651127"/>
                      <a:pt x="171057" y="659695"/>
                    </a:cubicBezTo>
                    <a:cubicBezTo>
                      <a:pt x="171057" y="659695"/>
                      <a:pt x="172960" y="652079"/>
                      <a:pt x="193903" y="640656"/>
                    </a:cubicBezTo>
                    <a:cubicBezTo>
                      <a:pt x="193903" y="640656"/>
                      <a:pt x="184384" y="631136"/>
                      <a:pt x="211038" y="614953"/>
                    </a:cubicBezTo>
                    <a:cubicBezTo>
                      <a:pt x="211038" y="614953"/>
                      <a:pt x="213894" y="582587"/>
                      <a:pt x="247212" y="578780"/>
                    </a:cubicBezTo>
                    <a:lnTo>
                      <a:pt x="247212" y="535942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1" name="Forma libre 60">
                <a:extLst>
                  <a:ext uri="{FF2B5EF4-FFF2-40B4-BE49-F238E27FC236}">
                    <a16:creationId xmlns:a16="http://schemas.microsoft.com/office/drawing/2014/main" id="{214C2845-1725-A4B2-7B2F-42801F4391AD}"/>
                  </a:ext>
                </a:extLst>
              </p:cNvPr>
              <p:cNvSpPr/>
              <p:nvPr/>
            </p:nvSpPr>
            <p:spPr>
              <a:xfrm>
                <a:off x="1388106" y="2586694"/>
                <a:ext cx="913862" cy="1191828"/>
              </a:xfrm>
              <a:custGeom>
                <a:avLst/>
                <a:gdLst>
                  <a:gd name="connsiteX0" fmla="*/ 911959 w 913862"/>
                  <a:gd name="connsiteY0" fmla="*/ 0 h 1191828"/>
                  <a:gd name="connsiteX1" fmla="*/ 887208 w 913862"/>
                  <a:gd name="connsiteY1" fmla="*/ 0 h 1191828"/>
                  <a:gd name="connsiteX2" fmla="*/ 861506 w 913862"/>
                  <a:gd name="connsiteY2" fmla="*/ 0 h 1191828"/>
                  <a:gd name="connsiteX3" fmla="*/ 709195 w 913862"/>
                  <a:gd name="connsiteY3" fmla="*/ 0 h 1191828"/>
                  <a:gd name="connsiteX4" fmla="*/ 686349 w 913862"/>
                  <a:gd name="connsiteY4" fmla="*/ 0 h 1191828"/>
                  <a:gd name="connsiteX5" fmla="*/ 673022 w 913862"/>
                  <a:gd name="connsiteY5" fmla="*/ 0 h 1191828"/>
                  <a:gd name="connsiteX6" fmla="*/ 650175 w 913862"/>
                  <a:gd name="connsiteY6" fmla="*/ 0 h 1191828"/>
                  <a:gd name="connsiteX7" fmla="*/ 554029 w 913862"/>
                  <a:gd name="connsiteY7" fmla="*/ 0 h 1191828"/>
                  <a:gd name="connsiteX8" fmla="*/ 528327 w 913862"/>
                  <a:gd name="connsiteY8" fmla="*/ 0 h 1191828"/>
                  <a:gd name="connsiteX9" fmla="*/ 382680 w 913862"/>
                  <a:gd name="connsiteY9" fmla="*/ 0 h 1191828"/>
                  <a:gd name="connsiteX10" fmla="*/ 357929 w 913862"/>
                  <a:gd name="connsiteY10" fmla="*/ 0 h 1191828"/>
                  <a:gd name="connsiteX11" fmla="*/ 261784 w 913862"/>
                  <a:gd name="connsiteY11" fmla="*/ 0 h 1191828"/>
                  <a:gd name="connsiteX12" fmla="*/ 238937 w 913862"/>
                  <a:gd name="connsiteY12" fmla="*/ 0 h 1191828"/>
                  <a:gd name="connsiteX13" fmla="*/ 225610 w 913862"/>
                  <a:gd name="connsiteY13" fmla="*/ 0 h 1191828"/>
                  <a:gd name="connsiteX14" fmla="*/ 202763 w 913862"/>
                  <a:gd name="connsiteY14" fmla="*/ 0 h 1191828"/>
                  <a:gd name="connsiteX15" fmla="*/ 50453 w 913862"/>
                  <a:gd name="connsiteY15" fmla="*/ 0 h 1191828"/>
                  <a:gd name="connsiteX16" fmla="*/ 23799 w 913862"/>
                  <a:gd name="connsiteY16" fmla="*/ 0 h 1191828"/>
                  <a:gd name="connsiteX17" fmla="*/ 0 w 913862"/>
                  <a:gd name="connsiteY17" fmla="*/ 0 h 1191828"/>
                  <a:gd name="connsiteX18" fmla="*/ 0 w 913862"/>
                  <a:gd name="connsiteY18" fmla="*/ 28558 h 1191828"/>
                  <a:gd name="connsiteX19" fmla="*/ 0 w 913862"/>
                  <a:gd name="connsiteY19" fmla="*/ 53309 h 1191828"/>
                  <a:gd name="connsiteX20" fmla="*/ 0 w 913862"/>
                  <a:gd name="connsiteY20" fmla="*/ 404575 h 1191828"/>
                  <a:gd name="connsiteX21" fmla="*/ 0 w 913862"/>
                  <a:gd name="connsiteY21" fmla="*/ 446460 h 1191828"/>
                  <a:gd name="connsiteX22" fmla="*/ 0 w 913862"/>
                  <a:gd name="connsiteY22" fmla="*/ 606386 h 1191828"/>
                  <a:gd name="connsiteX23" fmla="*/ 0 w 913862"/>
                  <a:gd name="connsiteY23" fmla="*/ 669214 h 1191828"/>
                  <a:gd name="connsiteX24" fmla="*/ 0 w 913862"/>
                  <a:gd name="connsiteY24" fmla="*/ 817716 h 1191828"/>
                  <a:gd name="connsiteX25" fmla="*/ 0 w 913862"/>
                  <a:gd name="connsiteY25" fmla="*/ 862458 h 1191828"/>
                  <a:gd name="connsiteX26" fmla="*/ 0 w 913862"/>
                  <a:gd name="connsiteY26" fmla="*/ 938613 h 1191828"/>
                  <a:gd name="connsiteX27" fmla="*/ 0 w 913862"/>
                  <a:gd name="connsiteY27" fmla="*/ 947180 h 1191828"/>
                  <a:gd name="connsiteX28" fmla="*/ 2856 w 913862"/>
                  <a:gd name="connsiteY28" fmla="*/ 961459 h 1191828"/>
                  <a:gd name="connsiteX29" fmla="*/ 79011 w 913862"/>
                  <a:gd name="connsiteY29" fmla="*/ 1072836 h 1191828"/>
                  <a:gd name="connsiteX30" fmla="*/ 158022 w 913862"/>
                  <a:gd name="connsiteY30" fmla="*/ 1089971 h 1191828"/>
                  <a:gd name="connsiteX31" fmla="*/ 163734 w 913862"/>
                  <a:gd name="connsiteY31" fmla="*/ 1089971 h 1191828"/>
                  <a:gd name="connsiteX32" fmla="*/ 216090 w 913862"/>
                  <a:gd name="connsiteY32" fmla="*/ 1093779 h 1191828"/>
                  <a:gd name="connsiteX33" fmla="*/ 217042 w 913862"/>
                  <a:gd name="connsiteY33" fmla="*/ 1093779 h 1191828"/>
                  <a:gd name="connsiteX34" fmla="*/ 196100 w 913862"/>
                  <a:gd name="connsiteY34" fmla="*/ 1118530 h 1191828"/>
                  <a:gd name="connsiteX35" fmla="*/ 178013 w 913862"/>
                  <a:gd name="connsiteY35" fmla="*/ 1123289 h 1191828"/>
                  <a:gd name="connsiteX36" fmla="*/ 166590 w 913862"/>
                  <a:gd name="connsiteY36" fmla="*/ 1120433 h 1191828"/>
                  <a:gd name="connsiteX37" fmla="*/ 121848 w 913862"/>
                  <a:gd name="connsiteY37" fmla="*/ 1109962 h 1191828"/>
                  <a:gd name="connsiteX38" fmla="*/ 68540 w 913862"/>
                  <a:gd name="connsiteY38" fmla="*/ 1120433 h 1191828"/>
                  <a:gd name="connsiteX39" fmla="*/ 68540 w 913862"/>
                  <a:gd name="connsiteY39" fmla="*/ 1139472 h 1191828"/>
                  <a:gd name="connsiteX40" fmla="*/ 114233 w 913862"/>
                  <a:gd name="connsiteY40" fmla="*/ 1129001 h 1191828"/>
                  <a:gd name="connsiteX41" fmla="*/ 118993 w 913862"/>
                  <a:gd name="connsiteY41" fmla="*/ 1129001 h 1191828"/>
                  <a:gd name="connsiteX42" fmla="*/ 158974 w 913862"/>
                  <a:gd name="connsiteY42" fmla="*/ 1141376 h 1191828"/>
                  <a:gd name="connsiteX43" fmla="*/ 176109 w 913862"/>
                  <a:gd name="connsiteY43" fmla="*/ 1145184 h 1191828"/>
                  <a:gd name="connsiteX44" fmla="*/ 201811 w 913862"/>
                  <a:gd name="connsiteY44" fmla="*/ 1137568 h 1191828"/>
                  <a:gd name="connsiteX45" fmla="*/ 238937 w 913862"/>
                  <a:gd name="connsiteY45" fmla="*/ 1175646 h 1191828"/>
                  <a:gd name="connsiteX46" fmla="*/ 239889 w 913862"/>
                  <a:gd name="connsiteY46" fmla="*/ 1175646 h 1191828"/>
                  <a:gd name="connsiteX47" fmla="*/ 295101 w 913862"/>
                  <a:gd name="connsiteY47" fmla="*/ 1151848 h 1191828"/>
                  <a:gd name="connsiteX48" fmla="*/ 338891 w 913862"/>
                  <a:gd name="connsiteY48" fmla="*/ 1183261 h 1191828"/>
                  <a:gd name="connsiteX49" fmla="*/ 341747 w 913862"/>
                  <a:gd name="connsiteY49" fmla="*/ 1183261 h 1191828"/>
                  <a:gd name="connsiteX50" fmla="*/ 402671 w 913862"/>
                  <a:gd name="connsiteY50" fmla="*/ 1143280 h 1191828"/>
                  <a:gd name="connsiteX51" fmla="*/ 455979 w 913862"/>
                  <a:gd name="connsiteY51" fmla="*/ 1191829 h 1191828"/>
                  <a:gd name="connsiteX52" fmla="*/ 509288 w 913862"/>
                  <a:gd name="connsiteY52" fmla="*/ 1143280 h 1191828"/>
                  <a:gd name="connsiteX53" fmla="*/ 570212 w 913862"/>
                  <a:gd name="connsiteY53" fmla="*/ 1182309 h 1191828"/>
                  <a:gd name="connsiteX54" fmla="*/ 574020 w 913862"/>
                  <a:gd name="connsiteY54" fmla="*/ 1182309 h 1191828"/>
                  <a:gd name="connsiteX55" fmla="*/ 617809 w 913862"/>
                  <a:gd name="connsiteY55" fmla="*/ 1150896 h 1191828"/>
                  <a:gd name="connsiteX56" fmla="*/ 673022 w 913862"/>
                  <a:gd name="connsiteY56" fmla="*/ 1174694 h 1191828"/>
                  <a:gd name="connsiteX57" fmla="*/ 673974 w 913862"/>
                  <a:gd name="connsiteY57" fmla="*/ 1174694 h 1191828"/>
                  <a:gd name="connsiteX58" fmla="*/ 711099 w 913862"/>
                  <a:gd name="connsiteY58" fmla="*/ 1136616 h 1191828"/>
                  <a:gd name="connsiteX59" fmla="*/ 736802 w 913862"/>
                  <a:gd name="connsiteY59" fmla="*/ 1144232 h 1191828"/>
                  <a:gd name="connsiteX60" fmla="*/ 754889 w 913862"/>
                  <a:gd name="connsiteY60" fmla="*/ 1140424 h 1191828"/>
                  <a:gd name="connsiteX61" fmla="*/ 794870 w 913862"/>
                  <a:gd name="connsiteY61" fmla="*/ 1128049 h 1191828"/>
                  <a:gd name="connsiteX62" fmla="*/ 799630 w 913862"/>
                  <a:gd name="connsiteY62" fmla="*/ 1128049 h 1191828"/>
                  <a:gd name="connsiteX63" fmla="*/ 845323 w 913862"/>
                  <a:gd name="connsiteY63" fmla="*/ 1138520 h 1191828"/>
                  <a:gd name="connsiteX64" fmla="*/ 845323 w 913862"/>
                  <a:gd name="connsiteY64" fmla="*/ 1119482 h 1191828"/>
                  <a:gd name="connsiteX65" fmla="*/ 792014 w 913862"/>
                  <a:gd name="connsiteY65" fmla="*/ 1109010 h 1191828"/>
                  <a:gd name="connsiteX66" fmla="*/ 747273 w 913862"/>
                  <a:gd name="connsiteY66" fmla="*/ 1119482 h 1191828"/>
                  <a:gd name="connsiteX67" fmla="*/ 735850 w 913862"/>
                  <a:gd name="connsiteY67" fmla="*/ 1122337 h 1191828"/>
                  <a:gd name="connsiteX68" fmla="*/ 717763 w 913862"/>
                  <a:gd name="connsiteY68" fmla="*/ 1117578 h 1191828"/>
                  <a:gd name="connsiteX69" fmla="*/ 697772 w 913862"/>
                  <a:gd name="connsiteY69" fmla="*/ 1092827 h 1191828"/>
                  <a:gd name="connsiteX70" fmla="*/ 750129 w 913862"/>
                  <a:gd name="connsiteY70" fmla="*/ 1089019 h 1191828"/>
                  <a:gd name="connsiteX71" fmla="*/ 755840 w 913862"/>
                  <a:gd name="connsiteY71" fmla="*/ 1089019 h 1191828"/>
                  <a:gd name="connsiteX72" fmla="*/ 834851 w 913862"/>
                  <a:gd name="connsiteY72" fmla="*/ 1071885 h 1191828"/>
                  <a:gd name="connsiteX73" fmla="*/ 911007 w 913862"/>
                  <a:gd name="connsiteY73" fmla="*/ 960507 h 1191828"/>
                  <a:gd name="connsiteX74" fmla="*/ 913862 w 913862"/>
                  <a:gd name="connsiteY74" fmla="*/ 946228 h 1191828"/>
                  <a:gd name="connsiteX75" fmla="*/ 913862 w 913862"/>
                  <a:gd name="connsiteY75" fmla="*/ 937661 h 1191828"/>
                  <a:gd name="connsiteX76" fmla="*/ 913862 w 913862"/>
                  <a:gd name="connsiteY76" fmla="*/ 861506 h 1191828"/>
                  <a:gd name="connsiteX77" fmla="*/ 913862 w 913862"/>
                  <a:gd name="connsiteY77" fmla="*/ 816764 h 1191828"/>
                  <a:gd name="connsiteX78" fmla="*/ 913862 w 913862"/>
                  <a:gd name="connsiteY78" fmla="*/ 668262 h 1191828"/>
                  <a:gd name="connsiteX79" fmla="*/ 913862 w 913862"/>
                  <a:gd name="connsiteY79" fmla="*/ 609242 h 1191828"/>
                  <a:gd name="connsiteX80" fmla="*/ 913862 w 913862"/>
                  <a:gd name="connsiteY80" fmla="*/ 446460 h 1191828"/>
                  <a:gd name="connsiteX81" fmla="*/ 913862 w 913862"/>
                  <a:gd name="connsiteY81" fmla="*/ 405526 h 1191828"/>
                  <a:gd name="connsiteX82" fmla="*/ 913862 w 913862"/>
                  <a:gd name="connsiteY82" fmla="*/ 53309 h 1191828"/>
                  <a:gd name="connsiteX83" fmla="*/ 913862 w 913862"/>
                  <a:gd name="connsiteY83" fmla="*/ 28558 h 1191828"/>
                  <a:gd name="connsiteX84" fmla="*/ 913862 w 913862"/>
                  <a:gd name="connsiteY84" fmla="*/ 0 h 1191828"/>
                  <a:gd name="connsiteX85" fmla="*/ 20943 w 913862"/>
                  <a:gd name="connsiteY85" fmla="*/ 503576 h 1191828"/>
                  <a:gd name="connsiteX86" fmla="*/ 20943 w 913862"/>
                  <a:gd name="connsiteY86" fmla="*/ 21895 h 1191828"/>
                  <a:gd name="connsiteX87" fmla="*/ 445508 w 913862"/>
                  <a:gd name="connsiteY87" fmla="*/ 21895 h 1191828"/>
                  <a:gd name="connsiteX88" fmla="*/ 445508 w 913862"/>
                  <a:gd name="connsiteY88" fmla="*/ 455027 h 1191828"/>
                  <a:gd name="connsiteX89" fmla="*/ 445508 w 913862"/>
                  <a:gd name="connsiteY89" fmla="*/ 455027 h 1191828"/>
                  <a:gd name="connsiteX90" fmla="*/ 445508 w 913862"/>
                  <a:gd name="connsiteY90" fmla="*/ 503576 h 1191828"/>
                  <a:gd name="connsiteX91" fmla="*/ 445508 w 913862"/>
                  <a:gd name="connsiteY91" fmla="*/ 503576 h 1191828"/>
                  <a:gd name="connsiteX92" fmla="*/ 20943 w 913862"/>
                  <a:gd name="connsiteY92" fmla="*/ 503576 h 1191828"/>
                  <a:gd name="connsiteX93" fmla="*/ 466451 w 913862"/>
                  <a:gd name="connsiteY93" fmla="*/ 21895 h 1191828"/>
                  <a:gd name="connsiteX94" fmla="*/ 890064 w 913862"/>
                  <a:gd name="connsiteY94" fmla="*/ 21895 h 1191828"/>
                  <a:gd name="connsiteX95" fmla="*/ 890064 w 913862"/>
                  <a:gd name="connsiteY95" fmla="*/ 503576 h 1191828"/>
                  <a:gd name="connsiteX96" fmla="*/ 466451 w 913862"/>
                  <a:gd name="connsiteY96" fmla="*/ 503576 h 1191828"/>
                  <a:gd name="connsiteX97" fmla="*/ 466451 w 913862"/>
                  <a:gd name="connsiteY97" fmla="*/ 21895 h 1191828"/>
                  <a:gd name="connsiteX98" fmla="*/ 844371 w 913862"/>
                  <a:gd name="connsiteY98" fmla="*/ 524519 h 1191828"/>
                  <a:gd name="connsiteX99" fmla="*/ 844371 w 913862"/>
                  <a:gd name="connsiteY99" fmla="*/ 517855 h 1191828"/>
                  <a:gd name="connsiteX100" fmla="*/ 849131 w 913862"/>
                  <a:gd name="connsiteY100" fmla="*/ 517855 h 1191828"/>
                  <a:gd name="connsiteX101" fmla="*/ 849131 w 913862"/>
                  <a:gd name="connsiteY101" fmla="*/ 524519 h 1191828"/>
                  <a:gd name="connsiteX102" fmla="*/ 891016 w 913862"/>
                  <a:gd name="connsiteY102" fmla="*/ 524519 h 1191828"/>
                  <a:gd name="connsiteX103" fmla="*/ 891016 w 913862"/>
                  <a:gd name="connsiteY103" fmla="*/ 948132 h 1191828"/>
                  <a:gd name="connsiteX104" fmla="*/ 849131 w 913862"/>
                  <a:gd name="connsiteY104" fmla="*/ 1034759 h 1191828"/>
                  <a:gd name="connsiteX105" fmla="*/ 849131 w 913862"/>
                  <a:gd name="connsiteY105" fmla="*/ 1044278 h 1191828"/>
                  <a:gd name="connsiteX106" fmla="*/ 844371 w 913862"/>
                  <a:gd name="connsiteY106" fmla="*/ 1044278 h 1191828"/>
                  <a:gd name="connsiteX107" fmla="*/ 844371 w 913862"/>
                  <a:gd name="connsiteY107" fmla="*/ 1039518 h 1191828"/>
                  <a:gd name="connsiteX108" fmla="*/ 806293 w 913862"/>
                  <a:gd name="connsiteY108" fmla="*/ 1061413 h 1191828"/>
                  <a:gd name="connsiteX109" fmla="*/ 806293 w 913862"/>
                  <a:gd name="connsiteY109" fmla="*/ 1067125 h 1191828"/>
                  <a:gd name="connsiteX110" fmla="*/ 801534 w 913862"/>
                  <a:gd name="connsiteY110" fmla="*/ 1067125 h 1191828"/>
                  <a:gd name="connsiteX111" fmla="*/ 801534 w 913862"/>
                  <a:gd name="connsiteY111" fmla="*/ 1062365 h 1191828"/>
                  <a:gd name="connsiteX112" fmla="*/ 779639 w 913862"/>
                  <a:gd name="connsiteY112" fmla="*/ 1067125 h 1191828"/>
                  <a:gd name="connsiteX113" fmla="*/ 777735 w 913862"/>
                  <a:gd name="connsiteY113" fmla="*/ 1067125 h 1191828"/>
                  <a:gd name="connsiteX114" fmla="*/ 764408 w 913862"/>
                  <a:gd name="connsiteY114" fmla="*/ 1067125 h 1191828"/>
                  <a:gd name="connsiteX115" fmla="*/ 764408 w 913862"/>
                  <a:gd name="connsiteY115" fmla="*/ 1072836 h 1191828"/>
                  <a:gd name="connsiteX116" fmla="*/ 759648 w 913862"/>
                  <a:gd name="connsiteY116" fmla="*/ 1072836 h 1191828"/>
                  <a:gd name="connsiteX117" fmla="*/ 759648 w 913862"/>
                  <a:gd name="connsiteY117" fmla="*/ 1067125 h 1191828"/>
                  <a:gd name="connsiteX118" fmla="*/ 721571 w 913862"/>
                  <a:gd name="connsiteY118" fmla="*/ 1069029 h 1191828"/>
                  <a:gd name="connsiteX119" fmla="*/ 721571 w 913862"/>
                  <a:gd name="connsiteY119" fmla="*/ 1073788 h 1191828"/>
                  <a:gd name="connsiteX120" fmla="*/ 716811 w 913862"/>
                  <a:gd name="connsiteY120" fmla="*/ 1073788 h 1191828"/>
                  <a:gd name="connsiteX121" fmla="*/ 716811 w 913862"/>
                  <a:gd name="connsiteY121" fmla="*/ 1069981 h 1191828"/>
                  <a:gd name="connsiteX122" fmla="*/ 678733 w 913862"/>
                  <a:gd name="connsiteY122" fmla="*/ 1073788 h 1191828"/>
                  <a:gd name="connsiteX123" fmla="*/ 678733 w 913862"/>
                  <a:gd name="connsiteY123" fmla="*/ 1078548 h 1191828"/>
                  <a:gd name="connsiteX124" fmla="*/ 673974 w 913862"/>
                  <a:gd name="connsiteY124" fmla="*/ 1078548 h 1191828"/>
                  <a:gd name="connsiteX125" fmla="*/ 673974 w 913862"/>
                  <a:gd name="connsiteY125" fmla="*/ 1074740 h 1191828"/>
                  <a:gd name="connsiteX126" fmla="*/ 636848 w 913862"/>
                  <a:gd name="connsiteY126" fmla="*/ 1080452 h 1191828"/>
                  <a:gd name="connsiteX127" fmla="*/ 636848 w 913862"/>
                  <a:gd name="connsiteY127" fmla="*/ 1086164 h 1191828"/>
                  <a:gd name="connsiteX128" fmla="*/ 632088 w 913862"/>
                  <a:gd name="connsiteY128" fmla="*/ 1086164 h 1191828"/>
                  <a:gd name="connsiteX129" fmla="*/ 632088 w 913862"/>
                  <a:gd name="connsiteY129" fmla="*/ 1080452 h 1191828"/>
                  <a:gd name="connsiteX130" fmla="*/ 594011 w 913862"/>
                  <a:gd name="connsiteY130" fmla="*/ 1088067 h 1191828"/>
                  <a:gd name="connsiteX131" fmla="*/ 594011 w 913862"/>
                  <a:gd name="connsiteY131" fmla="*/ 1093779 h 1191828"/>
                  <a:gd name="connsiteX132" fmla="*/ 589251 w 913862"/>
                  <a:gd name="connsiteY132" fmla="*/ 1093779 h 1191828"/>
                  <a:gd name="connsiteX133" fmla="*/ 589251 w 913862"/>
                  <a:gd name="connsiteY133" fmla="*/ 1089019 h 1191828"/>
                  <a:gd name="connsiteX134" fmla="*/ 551173 w 913862"/>
                  <a:gd name="connsiteY134" fmla="*/ 1100443 h 1191828"/>
                  <a:gd name="connsiteX135" fmla="*/ 551173 w 913862"/>
                  <a:gd name="connsiteY135" fmla="*/ 1107106 h 1191828"/>
                  <a:gd name="connsiteX136" fmla="*/ 546414 w 913862"/>
                  <a:gd name="connsiteY136" fmla="*/ 1107106 h 1191828"/>
                  <a:gd name="connsiteX137" fmla="*/ 546414 w 913862"/>
                  <a:gd name="connsiteY137" fmla="*/ 1102347 h 1191828"/>
                  <a:gd name="connsiteX138" fmla="*/ 508336 w 913862"/>
                  <a:gd name="connsiteY138" fmla="*/ 1118530 h 1191828"/>
                  <a:gd name="connsiteX139" fmla="*/ 508336 w 913862"/>
                  <a:gd name="connsiteY139" fmla="*/ 1126145 h 1191828"/>
                  <a:gd name="connsiteX140" fmla="*/ 503576 w 913862"/>
                  <a:gd name="connsiteY140" fmla="*/ 1126145 h 1191828"/>
                  <a:gd name="connsiteX141" fmla="*/ 503576 w 913862"/>
                  <a:gd name="connsiteY141" fmla="*/ 1121385 h 1191828"/>
                  <a:gd name="connsiteX142" fmla="*/ 463595 w 913862"/>
                  <a:gd name="connsiteY142" fmla="*/ 1151848 h 1191828"/>
                  <a:gd name="connsiteX143" fmla="*/ 463595 w 913862"/>
                  <a:gd name="connsiteY143" fmla="*/ 525471 h 1191828"/>
                  <a:gd name="connsiteX144" fmla="*/ 503576 w 913862"/>
                  <a:gd name="connsiteY144" fmla="*/ 525471 h 1191828"/>
                  <a:gd name="connsiteX145" fmla="*/ 503576 w 913862"/>
                  <a:gd name="connsiteY145" fmla="*/ 517855 h 1191828"/>
                  <a:gd name="connsiteX146" fmla="*/ 508336 w 913862"/>
                  <a:gd name="connsiteY146" fmla="*/ 517855 h 1191828"/>
                  <a:gd name="connsiteX147" fmla="*/ 508336 w 913862"/>
                  <a:gd name="connsiteY147" fmla="*/ 524519 h 1191828"/>
                  <a:gd name="connsiteX148" fmla="*/ 546414 w 913862"/>
                  <a:gd name="connsiteY148" fmla="*/ 524519 h 1191828"/>
                  <a:gd name="connsiteX149" fmla="*/ 546414 w 913862"/>
                  <a:gd name="connsiteY149" fmla="*/ 517855 h 1191828"/>
                  <a:gd name="connsiteX150" fmla="*/ 551173 w 913862"/>
                  <a:gd name="connsiteY150" fmla="*/ 517855 h 1191828"/>
                  <a:gd name="connsiteX151" fmla="*/ 551173 w 913862"/>
                  <a:gd name="connsiteY151" fmla="*/ 524519 h 1191828"/>
                  <a:gd name="connsiteX152" fmla="*/ 589251 w 913862"/>
                  <a:gd name="connsiteY152" fmla="*/ 524519 h 1191828"/>
                  <a:gd name="connsiteX153" fmla="*/ 589251 w 913862"/>
                  <a:gd name="connsiteY153" fmla="*/ 517855 h 1191828"/>
                  <a:gd name="connsiteX154" fmla="*/ 594011 w 913862"/>
                  <a:gd name="connsiteY154" fmla="*/ 517855 h 1191828"/>
                  <a:gd name="connsiteX155" fmla="*/ 594011 w 913862"/>
                  <a:gd name="connsiteY155" fmla="*/ 524519 h 1191828"/>
                  <a:gd name="connsiteX156" fmla="*/ 632088 w 913862"/>
                  <a:gd name="connsiteY156" fmla="*/ 524519 h 1191828"/>
                  <a:gd name="connsiteX157" fmla="*/ 632088 w 913862"/>
                  <a:gd name="connsiteY157" fmla="*/ 517855 h 1191828"/>
                  <a:gd name="connsiteX158" fmla="*/ 636848 w 913862"/>
                  <a:gd name="connsiteY158" fmla="*/ 517855 h 1191828"/>
                  <a:gd name="connsiteX159" fmla="*/ 636848 w 913862"/>
                  <a:gd name="connsiteY159" fmla="*/ 524519 h 1191828"/>
                  <a:gd name="connsiteX160" fmla="*/ 673974 w 913862"/>
                  <a:gd name="connsiteY160" fmla="*/ 524519 h 1191828"/>
                  <a:gd name="connsiteX161" fmla="*/ 673974 w 913862"/>
                  <a:gd name="connsiteY161" fmla="*/ 517855 h 1191828"/>
                  <a:gd name="connsiteX162" fmla="*/ 678733 w 913862"/>
                  <a:gd name="connsiteY162" fmla="*/ 517855 h 1191828"/>
                  <a:gd name="connsiteX163" fmla="*/ 678733 w 913862"/>
                  <a:gd name="connsiteY163" fmla="*/ 524519 h 1191828"/>
                  <a:gd name="connsiteX164" fmla="*/ 716811 w 913862"/>
                  <a:gd name="connsiteY164" fmla="*/ 524519 h 1191828"/>
                  <a:gd name="connsiteX165" fmla="*/ 716811 w 913862"/>
                  <a:gd name="connsiteY165" fmla="*/ 517855 h 1191828"/>
                  <a:gd name="connsiteX166" fmla="*/ 721571 w 913862"/>
                  <a:gd name="connsiteY166" fmla="*/ 517855 h 1191828"/>
                  <a:gd name="connsiteX167" fmla="*/ 721571 w 913862"/>
                  <a:gd name="connsiteY167" fmla="*/ 524519 h 1191828"/>
                  <a:gd name="connsiteX168" fmla="*/ 759648 w 913862"/>
                  <a:gd name="connsiteY168" fmla="*/ 524519 h 1191828"/>
                  <a:gd name="connsiteX169" fmla="*/ 759648 w 913862"/>
                  <a:gd name="connsiteY169" fmla="*/ 517855 h 1191828"/>
                  <a:gd name="connsiteX170" fmla="*/ 764408 w 913862"/>
                  <a:gd name="connsiteY170" fmla="*/ 517855 h 1191828"/>
                  <a:gd name="connsiteX171" fmla="*/ 764408 w 913862"/>
                  <a:gd name="connsiteY171" fmla="*/ 524519 h 1191828"/>
                  <a:gd name="connsiteX172" fmla="*/ 802486 w 913862"/>
                  <a:gd name="connsiteY172" fmla="*/ 524519 h 1191828"/>
                  <a:gd name="connsiteX173" fmla="*/ 802486 w 913862"/>
                  <a:gd name="connsiteY173" fmla="*/ 517855 h 1191828"/>
                  <a:gd name="connsiteX174" fmla="*/ 807245 w 913862"/>
                  <a:gd name="connsiteY174" fmla="*/ 517855 h 1191828"/>
                  <a:gd name="connsiteX175" fmla="*/ 807245 w 913862"/>
                  <a:gd name="connsiteY175" fmla="*/ 524519 h 1191828"/>
                  <a:gd name="connsiteX176" fmla="*/ 844371 w 913862"/>
                  <a:gd name="connsiteY176" fmla="*/ 524519 h 1191828"/>
                  <a:gd name="connsiteX177" fmla="*/ 20943 w 913862"/>
                  <a:gd name="connsiteY177" fmla="*/ 854842 h 1191828"/>
                  <a:gd name="connsiteX178" fmla="*/ 20943 w 913862"/>
                  <a:gd name="connsiteY178" fmla="*/ 524519 h 1191828"/>
                  <a:gd name="connsiteX179" fmla="*/ 445508 w 913862"/>
                  <a:gd name="connsiteY179" fmla="*/ 524519 h 1191828"/>
                  <a:gd name="connsiteX180" fmla="*/ 445508 w 913862"/>
                  <a:gd name="connsiteY180" fmla="*/ 853890 h 1191828"/>
                  <a:gd name="connsiteX181" fmla="*/ 454075 w 913862"/>
                  <a:gd name="connsiteY181" fmla="*/ 847227 h 1191828"/>
                  <a:gd name="connsiteX182" fmla="*/ 454075 w 913862"/>
                  <a:gd name="connsiteY182" fmla="*/ 878641 h 1191828"/>
                  <a:gd name="connsiteX183" fmla="*/ 454075 w 913862"/>
                  <a:gd name="connsiteY183" fmla="*/ 899583 h 1191828"/>
                  <a:gd name="connsiteX184" fmla="*/ 454075 w 913862"/>
                  <a:gd name="connsiteY184" fmla="*/ 899583 h 1191828"/>
                  <a:gd name="connsiteX185" fmla="*/ 454075 w 913862"/>
                  <a:gd name="connsiteY185" fmla="*/ 943373 h 1191828"/>
                  <a:gd name="connsiteX186" fmla="*/ 454075 w 913862"/>
                  <a:gd name="connsiteY186" fmla="*/ 943373 h 1191828"/>
                  <a:gd name="connsiteX187" fmla="*/ 454075 w 913862"/>
                  <a:gd name="connsiteY187" fmla="*/ 994777 h 1191828"/>
                  <a:gd name="connsiteX188" fmla="*/ 454075 w 913862"/>
                  <a:gd name="connsiteY188" fmla="*/ 994777 h 1191828"/>
                  <a:gd name="connsiteX189" fmla="*/ 454075 w 913862"/>
                  <a:gd name="connsiteY189" fmla="*/ 1037615 h 1191828"/>
                  <a:gd name="connsiteX190" fmla="*/ 454075 w 913862"/>
                  <a:gd name="connsiteY190" fmla="*/ 1037615 h 1191828"/>
                  <a:gd name="connsiteX191" fmla="*/ 454075 w 913862"/>
                  <a:gd name="connsiteY191" fmla="*/ 1058557 h 1191828"/>
                  <a:gd name="connsiteX192" fmla="*/ 454075 w 913862"/>
                  <a:gd name="connsiteY192" fmla="*/ 1089019 h 1191828"/>
                  <a:gd name="connsiteX193" fmla="*/ 445508 w 913862"/>
                  <a:gd name="connsiteY193" fmla="*/ 1095683 h 1191828"/>
                  <a:gd name="connsiteX194" fmla="*/ 445508 w 913862"/>
                  <a:gd name="connsiteY194" fmla="*/ 1150896 h 1191828"/>
                  <a:gd name="connsiteX195" fmla="*/ 330323 w 913862"/>
                  <a:gd name="connsiteY195" fmla="*/ 1091875 h 1191828"/>
                  <a:gd name="connsiteX196" fmla="*/ 319852 w 913862"/>
                  <a:gd name="connsiteY196" fmla="*/ 1097587 h 1191828"/>
                  <a:gd name="connsiteX197" fmla="*/ 125656 w 913862"/>
                  <a:gd name="connsiteY197" fmla="*/ 1074740 h 1191828"/>
                  <a:gd name="connsiteX198" fmla="*/ 69492 w 913862"/>
                  <a:gd name="connsiteY198" fmla="*/ 1050942 h 1191828"/>
                  <a:gd name="connsiteX199" fmla="*/ 76155 w 913862"/>
                  <a:gd name="connsiteY199" fmla="*/ 1045230 h 1191828"/>
                  <a:gd name="connsiteX200" fmla="*/ 46645 w 913862"/>
                  <a:gd name="connsiteY200" fmla="*/ 1013816 h 1191828"/>
                  <a:gd name="connsiteX201" fmla="*/ 36174 w 913862"/>
                  <a:gd name="connsiteY201" fmla="*/ 1010960 h 1191828"/>
                  <a:gd name="connsiteX202" fmla="*/ 14279 w 913862"/>
                  <a:gd name="connsiteY202" fmla="*/ 942421 h 1191828"/>
                  <a:gd name="connsiteX203" fmla="*/ 20943 w 913862"/>
                  <a:gd name="connsiteY203" fmla="*/ 945276 h 1191828"/>
                  <a:gd name="connsiteX204" fmla="*/ 20943 w 913862"/>
                  <a:gd name="connsiteY204" fmla="*/ 907199 h 1191828"/>
                  <a:gd name="connsiteX205" fmla="*/ 14279 w 913862"/>
                  <a:gd name="connsiteY205" fmla="*/ 904343 h 1191828"/>
                  <a:gd name="connsiteX206" fmla="*/ 14279 w 913862"/>
                  <a:gd name="connsiteY206" fmla="*/ 851986 h 1191828"/>
                  <a:gd name="connsiteX207" fmla="*/ 20943 w 913862"/>
                  <a:gd name="connsiteY207" fmla="*/ 854842 h 1191828"/>
                  <a:gd name="connsiteX208" fmla="*/ 242745 w 913862"/>
                  <a:gd name="connsiteY208" fmla="*/ 1156607 h 1191828"/>
                  <a:gd name="connsiteX209" fmla="*/ 229418 w 913862"/>
                  <a:gd name="connsiteY209" fmla="*/ 1152800 h 1191828"/>
                  <a:gd name="connsiteX210" fmla="*/ 219898 w 913862"/>
                  <a:gd name="connsiteY210" fmla="*/ 1130905 h 1191828"/>
                  <a:gd name="connsiteX211" fmla="*/ 239889 w 913862"/>
                  <a:gd name="connsiteY211" fmla="*/ 1096635 h 1191828"/>
                  <a:gd name="connsiteX212" fmla="*/ 238937 w 913862"/>
                  <a:gd name="connsiteY212" fmla="*/ 1096635 h 1191828"/>
                  <a:gd name="connsiteX213" fmla="*/ 299861 w 913862"/>
                  <a:gd name="connsiteY213" fmla="*/ 1107106 h 1191828"/>
                  <a:gd name="connsiteX214" fmla="*/ 269399 w 913862"/>
                  <a:gd name="connsiteY214" fmla="*/ 1147088 h 1191828"/>
                  <a:gd name="connsiteX215" fmla="*/ 242745 w 913862"/>
                  <a:gd name="connsiteY215" fmla="*/ 1156607 h 1191828"/>
                  <a:gd name="connsiteX216" fmla="*/ 612098 w 913862"/>
                  <a:gd name="connsiteY216" fmla="*/ 1107106 h 1191828"/>
                  <a:gd name="connsiteX217" fmla="*/ 672070 w 913862"/>
                  <a:gd name="connsiteY217" fmla="*/ 1096635 h 1191828"/>
                  <a:gd name="connsiteX218" fmla="*/ 692060 w 913862"/>
                  <a:gd name="connsiteY218" fmla="*/ 1130905 h 1191828"/>
                  <a:gd name="connsiteX219" fmla="*/ 682541 w 913862"/>
                  <a:gd name="connsiteY219" fmla="*/ 1152800 h 1191828"/>
                  <a:gd name="connsiteX220" fmla="*/ 669214 w 913862"/>
                  <a:gd name="connsiteY220" fmla="*/ 1156607 h 1191828"/>
                  <a:gd name="connsiteX221" fmla="*/ 642560 w 913862"/>
                  <a:gd name="connsiteY221" fmla="*/ 1147088 h 1191828"/>
                  <a:gd name="connsiteX222" fmla="*/ 612098 w 913862"/>
                  <a:gd name="connsiteY222" fmla="*/ 1107106 h 1191828"/>
                  <a:gd name="connsiteX223" fmla="*/ 612098 w 913862"/>
                  <a:gd name="connsiteY223" fmla="*/ 1107106 h 1191828"/>
                  <a:gd name="connsiteX224" fmla="*/ 340795 w 913862"/>
                  <a:gd name="connsiteY224" fmla="*/ 1162319 h 1191828"/>
                  <a:gd name="connsiteX225" fmla="*/ 339843 w 913862"/>
                  <a:gd name="connsiteY225" fmla="*/ 1162319 h 1191828"/>
                  <a:gd name="connsiteX226" fmla="*/ 312236 w 913862"/>
                  <a:gd name="connsiteY226" fmla="*/ 1145184 h 1191828"/>
                  <a:gd name="connsiteX227" fmla="*/ 325563 w 913862"/>
                  <a:gd name="connsiteY227" fmla="*/ 1111866 h 1191828"/>
                  <a:gd name="connsiteX228" fmla="*/ 381728 w 913862"/>
                  <a:gd name="connsiteY228" fmla="*/ 1132809 h 1191828"/>
                  <a:gd name="connsiteX229" fmla="*/ 381728 w 913862"/>
                  <a:gd name="connsiteY229" fmla="*/ 1132809 h 1191828"/>
                  <a:gd name="connsiteX230" fmla="*/ 340795 w 913862"/>
                  <a:gd name="connsiteY230" fmla="*/ 1162319 h 1191828"/>
                  <a:gd name="connsiteX231" fmla="*/ 571164 w 913862"/>
                  <a:gd name="connsiteY231" fmla="*/ 1162319 h 1191828"/>
                  <a:gd name="connsiteX232" fmla="*/ 530231 w 913862"/>
                  <a:gd name="connsiteY232" fmla="*/ 1132809 h 1191828"/>
                  <a:gd name="connsiteX233" fmla="*/ 530231 w 913862"/>
                  <a:gd name="connsiteY233" fmla="*/ 1132809 h 1191828"/>
                  <a:gd name="connsiteX234" fmla="*/ 586395 w 913862"/>
                  <a:gd name="connsiteY234" fmla="*/ 1112818 h 1191828"/>
                  <a:gd name="connsiteX235" fmla="*/ 598770 w 913862"/>
                  <a:gd name="connsiteY235" fmla="*/ 1146136 h 1191828"/>
                  <a:gd name="connsiteX236" fmla="*/ 571164 w 913862"/>
                  <a:gd name="connsiteY236" fmla="*/ 1163271 h 1191828"/>
                  <a:gd name="connsiteX237" fmla="*/ 571164 w 913862"/>
                  <a:gd name="connsiteY237" fmla="*/ 1162319 h 1191828"/>
                  <a:gd name="connsiteX238" fmla="*/ 453123 w 913862"/>
                  <a:gd name="connsiteY238" fmla="*/ 899583 h 1191828"/>
                  <a:gd name="connsiteX239" fmla="*/ 444556 w 913862"/>
                  <a:gd name="connsiteY239" fmla="*/ 906247 h 1191828"/>
                  <a:gd name="connsiteX240" fmla="*/ 444556 w 913862"/>
                  <a:gd name="connsiteY240" fmla="*/ 949084 h 1191828"/>
                  <a:gd name="connsiteX241" fmla="*/ 453123 w 913862"/>
                  <a:gd name="connsiteY241" fmla="*/ 942421 h 1191828"/>
                  <a:gd name="connsiteX242" fmla="*/ 453123 w 913862"/>
                  <a:gd name="connsiteY242" fmla="*/ 899583 h 1191828"/>
                  <a:gd name="connsiteX243" fmla="*/ 453123 w 913862"/>
                  <a:gd name="connsiteY243" fmla="*/ 993825 h 1191828"/>
                  <a:gd name="connsiteX244" fmla="*/ 444556 w 913862"/>
                  <a:gd name="connsiteY244" fmla="*/ 1000489 h 1191828"/>
                  <a:gd name="connsiteX245" fmla="*/ 444556 w 913862"/>
                  <a:gd name="connsiteY245" fmla="*/ 1043326 h 1191828"/>
                  <a:gd name="connsiteX246" fmla="*/ 453123 w 913862"/>
                  <a:gd name="connsiteY246" fmla="*/ 1036663 h 1191828"/>
                  <a:gd name="connsiteX247" fmla="*/ 453123 w 913862"/>
                  <a:gd name="connsiteY247" fmla="*/ 993825 h 119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</a:cxnLst>
                <a:rect l="l" t="t" r="r" b="b"/>
                <a:pathLst>
                  <a:path w="913862" h="1191828">
                    <a:moveTo>
                      <a:pt x="911959" y="0"/>
                    </a:moveTo>
                    <a:lnTo>
                      <a:pt x="887208" y="0"/>
                    </a:lnTo>
                    <a:lnTo>
                      <a:pt x="861506" y="0"/>
                    </a:lnTo>
                    <a:lnTo>
                      <a:pt x="709195" y="0"/>
                    </a:lnTo>
                    <a:lnTo>
                      <a:pt x="686349" y="0"/>
                    </a:lnTo>
                    <a:lnTo>
                      <a:pt x="673022" y="0"/>
                    </a:lnTo>
                    <a:lnTo>
                      <a:pt x="650175" y="0"/>
                    </a:lnTo>
                    <a:lnTo>
                      <a:pt x="554029" y="0"/>
                    </a:lnTo>
                    <a:lnTo>
                      <a:pt x="528327" y="0"/>
                    </a:lnTo>
                    <a:lnTo>
                      <a:pt x="382680" y="0"/>
                    </a:lnTo>
                    <a:lnTo>
                      <a:pt x="357929" y="0"/>
                    </a:lnTo>
                    <a:lnTo>
                      <a:pt x="261784" y="0"/>
                    </a:lnTo>
                    <a:lnTo>
                      <a:pt x="238937" y="0"/>
                    </a:lnTo>
                    <a:lnTo>
                      <a:pt x="225610" y="0"/>
                    </a:lnTo>
                    <a:lnTo>
                      <a:pt x="202763" y="0"/>
                    </a:lnTo>
                    <a:lnTo>
                      <a:pt x="50453" y="0"/>
                    </a:lnTo>
                    <a:lnTo>
                      <a:pt x="23799" y="0"/>
                    </a:lnTo>
                    <a:lnTo>
                      <a:pt x="0" y="0"/>
                    </a:lnTo>
                    <a:lnTo>
                      <a:pt x="0" y="28558"/>
                    </a:lnTo>
                    <a:lnTo>
                      <a:pt x="0" y="53309"/>
                    </a:lnTo>
                    <a:lnTo>
                      <a:pt x="0" y="404575"/>
                    </a:lnTo>
                    <a:lnTo>
                      <a:pt x="0" y="446460"/>
                    </a:lnTo>
                    <a:lnTo>
                      <a:pt x="0" y="606386"/>
                    </a:lnTo>
                    <a:lnTo>
                      <a:pt x="0" y="669214"/>
                    </a:lnTo>
                    <a:lnTo>
                      <a:pt x="0" y="817716"/>
                    </a:lnTo>
                    <a:lnTo>
                      <a:pt x="0" y="862458"/>
                    </a:lnTo>
                    <a:lnTo>
                      <a:pt x="0" y="938613"/>
                    </a:lnTo>
                    <a:lnTo>
                      <a:pt x="0" y="947180"/>
                    </a:lnTo>
                    <a:cubicBezTo>
                      <a:pt x="952" y="951940"/>
                      <a:pt x="1904" y="956700"/>
                      <a:pt x="2856" y="961459"/>
                    </a:cubicBezTo>
                    <a:cubicBezTo>
                      <a:pt x="17135" y="1022384"/>
                      <a:pt x="47597" y="1055702"/>
                      <a:pt x="79011" y="1072836"/>
                    </a:cubicBezTo>
                    <a:cubicBezTo>
                      <a:pt x="102810" y="1088067"/>
                      <a:pt x="142791" y="1089971"/>
                      <a:pt x="158022" y="1089971"/>
                    </a:cubicBezTo>
                    <a:cubicBezTo>
                      <a:pt x="161830" y="1089971"/>
                      <a:pt x="163734" y="1089971"/>
                      <a:pt x="163734" y="1089971"/>
                    </a:cubicBezTo>
                    <a:cubicBezTo>
                      <a:pt x="181821" y="1090923"/>
                      <a:pt x="199907" y="1091875"/>
                      <a:pt x="216090" y="1093779"/>
                    </a:cubicBezTo>
                    <a:lnTo>
                      <a:pt x="217042" y="1093779"/>
                    </a:lnTo>
                    <a:cubicBezTo>
                      <a:pt x="210379" y="1102347"/>
                      <a:pt x="201811" y="1114722"/>
                      <a:pt x="196100" y="1118530"/>
                    </a:cubicBezTo>
                    <a:cubicBezTo>
                      <a:pt x="196100" y="1118530"/>
                      <a:pt x="188484" y="1123289"/>
                      <a:pt x="178013" y="1123289"/>
                    </a:cubicBezTo>
                    <a:cubicBezTo>
                      <a:pt x="174205" y="1123289"/>
                      <a:pt x="170397" y="1122337"/>
                      <a:pt x="166590" y="1120433"/>
                    </a:cubicBezTo>
                    <a:cubicBezTo>
                      <a:pt x="155166" y="1114722"/>
                      <a:pt x="137079" y="1111866"/>
                      <a:pt x="121848" y="1109962"/>
                    </a:cubicBezTo>
                    <a:cubicBezTo>
                      <a:pt x="121848" y="1109962"/>
                      <a:pt x="97098" y="1110914"/>
                      <a:pt x="68540" y="1120433"/>
                    </a:cubicBezTo>
                    <a:cubicBezTo>
                      <a:pt x="68540" y="1120433"/>
                      <a:pt x="63780" y="1129001"/>
                      <a:pt x="68540" y="1139472"/>
                    </a:cubicBezTo>
                    <a:cubicBezTo>
                      <a:pt x="68540" y="1139472"/>
                      <a:pt x="90434" y="1129953"/>
                      <a:pt x="114233" y="1129001"/>
                    </a:cubicBezTo>
                    <a:cubicBezTo>
                      <a:pt x="114233" y="1129001"/>
                      <a:pt x="116137" y="1129001"/>
                      <a:pt x="118993" y="1129001"/>
                    </a:cubicBezTo>
                    <a:cubicBezTo>
                      <a:pt x="127560" y="1129001"/>
                      <a:pt x="144695" y="1130905"/>
                      <a:pt x="158974" y="1141376"/>
                    </a:cubicBezTo>
                    <a:cubicBezTo>
                      <a:pt x="158974" y="1141376"/>
                      <a:pt x="165638" y="1145184"/>
                      <a:pt x="176109" y="1145184"/>
                    </a:cubicBezTo>
                    <a:cubicBezTo>
                      <a:pt x="183724" y="1145184"/>
                      <a:pt x="192292" y="1143280"/>
                      <a:pt x="201811" y="1137568"/>
                    </a:cubicBezTo>
                    <a:cubicBezTo>
                      <a:pt x="201811" y="1137568"/>
                      <a:pt x="196100" y="1173742"/>
                      <a:pt x="238937" y="1175646"/>
                    </a:cubicBezTo>
                    <a:cubicBezTo>
                      <a:pt x="238937" y="1175646"/>
                      <a:pt x="238937" y="1175646"/>
                      <a:pt x="239889" y="1175646"/>
                    </a:cubicBezTo>
                    <a:cubicBezTo>
                      <a:pt x="244649" y="1175646"/>
                      <a:pt x="273207" y="1174694"/>
                      <a:pt x="295101" y="1151848"/>
                    </a:cubicBezTo>
                    <a:cubicBezTo>
                      <a:pt x="295101" y="1151848"/>
                      <a:pt x="299861" y="1183261"/>
                      <a:pt x="338891" y="1183261"/>
                    </a:cubicBezTo>
                    <a:cubicBezTo>
                      <a:pt x="339843" y="1183261"/>
                      <a:pt x="340795" y="1183261"/>
                      <a:pt x="341747" y="1183261"/>
                    </a:cubicBezTo>
                    <a:cubicBezTo>
                      <a:pt x="341747" y="1183261"/>
                      <a:pt x="377920" y="1181358"/>
                      <a:pt x="402671" y="1143280"/>
                    </a:cubicBezTo>
                    <a:cubicBezTo>
                      <a:pt x="441700" y="1167079"/>
                      <a:pt x="455979" y="1191829"/>
                      <a:pt x="455979" y="1191829"/>
                    </a:cubicBezTo>
                    <a:cubicBezTo>
                      <a:pt x="455979" y="1191829"/>
                      <a:pt x="471210" y="1167079"/>
                      <a:pt x="509288" y="1143280"/>
                    </a:cubicBezTo>
                    <a:cubicBezTo>
                      <a:pt x="534038" y="1180406"/>
                      <a:pt x="570212" y="1182309"/>
                      <a:pt x="570212" y="1182309"/>
                    </a:cubicBezTo>
                    <a:cubicBezTo>
                      <a:pt x="571164" y="1182309"/>
                      <a:pt x="573068" y="1182309"/>
                      <a:pt x="574020" y="1182309"/>
                    </a:cubicBezTo>
                    <a:cubicBezTo>
                      <a:pt x="608290" y="1182309"/>
                      <a:pt x="617809" y="1150896"/>
                      <a:pt x="617809" y="1150896"/>
                    </a:cubicBezTo>
                    <a:cubicBezTo>
                      <a:pt x="640656" y="1173742"/>
                      <a:pt x="668262" y="1174694"/>
                      <a:pt x="673022" y="1174694"/>
                    </a:cubicBezTo>
                    <a:cubicBezTo>
                      <a:pt x="673974" y="1174694"/>
                      <a:pt x="673974" y="1174694"/>
                      <a:pt x="673974" y="1174694"/>
                    </a:cubicBezTo>
                    <a:cubicBezTo>
                      <a:pt x="716811" y="1172790"/>
                      <a:pt x="711099" y="1136616"/>
                      <a:pt x="711099" y="1136616"/>
                    </a:cubicBezTo>
                    <a:cubicBezTo>
                      <a:pt x="720619" y="1142328"/>
                      <a:pt x="729186" y="1144232"/>
                      <a:pt x="736802" y="1144232"/>
                    </a:cubicBezTo>
                    <a:cubicBezTo>
                      <a:pt x="747273" y="1144232"/>
                      <a:pt x="754889" y="1140424"/>
                      <a:pt x="754889" y="1140424"/>
                    </a:cubicBezTo>
                    <a:cubicBezTo>
                      <a:pt x="769168" y="1129001"/>
                      <a:pt x="786303" y="1128049"/>
                      <a:pt x="794870" y="1128049"/>
                    </a:cubicBezTo>
                    <a:cubicBezTo>
                      <a:pt x="797726" y="1128049"/>
                      <a:pt x="799630" y="1128049"/>
                      <a:pt x="799630" y="1128049"/>
                    </a:cubicBezTo>
                    <a:cubicBezTo>
                      <a:pt x="823428" y="1129001"/>
                      <a:pt x="845323" y="1138520"/>
                      <a:pt x="845323" y="1138520"/>
                    </a:cubicBezTo>
                    <a:cubicBezTo>
                      <a:pt x="850083" y="1128049"/>
                      <a:pt x="845323" y="1119482"/>
                      <a:pt x="845323" y="1119482"/>
                    </a:cubicBezTo>
                    <a:cubicBezTo>
                      <a:pt x="816765" y="1109010"/>
                      <a:pt x="792014" y="1109010"/>
                      <a:pt x="792014" y="1109010"/>
                    </a:cubicBezTo>
                    <a:cubicBezTo>
                      <a:pt x="776783" y="1110914"/>
                      <a:pt x="758696" y="1114722"/>
                      <a:pt x="747273" y="1119482"/>
                    </a:cubicBezTo>
                    <a:cubicBezTo>
                      <a:pt x="743465" y="1121385"/>
                      <a:pt x="739657" y="1122337"/>
                      <a:pt x="735850" y="1122337"/>
                    </a:cubicBezTo>
                    <a:cubicBezTo>
                      <a:pt x="725378" y="1122337"/>
                      <a:pt x="717763" y="1117578"/>
                      <a:pt x="717763" y="1117578"/>
                    </a:cubicBezTo>
                    <a:cubicBezTo>
                      <a:pt x="713003" y="1113770"/>
                      <a:pt x="703484" y="1101395"/>
                      <a:pt x="697772" y="1092827"/>
                    </a:cubicBezTo>
                    <a:cubicBezTo>
                      <a:pt x="713955" y="1090923"/>
                      <a:pt x="732042" y="1089019"/>
                      <a:pt x="750129" y="1089019"/>
                    </a:cubicBezTo>
                    <a:cubicBezTo>
                      <a:pt x="750129" y="1089019"/>
                      <a:pt x="752033" y="1089019"/>
                      <a:pt x="755840" y="1089019"/>
                    </a:cubicBezTo>
                    <a:cubicBezTo>
                      <a:pt x="771071" y="1089019"/>
                      <a:pt x="810101" y="1087115"/>
                      <a:pt x="834851" y="1071885"/>
                    </a:cubicBezTo>
                    <a:cubicBezTo>
                      <a:pt x="866265" y="1054750"/>
                      <a:pt x="896728" y="1021432"/>
                      <a:pt x="911007" y="960507"/>
                    </a:cubicBezTo>
                    <a:cubicBezTo>
                      <a:pt x="911959" y="955748"/>
                      <a:pt x="912910" y="950988"/>
                      <a:pt x="913862" y="946228"/>
                    </a:cubicBezTo>
                    <a:lnTo>
                      <a:pt x="913862" y="937661"/>
                    </a:lnTo>
                    <a:lnTo>
                      <a:pt x="913862" y="861506"/>
                    </a:lnTo>
                    <a:lnTo>
                      <a:pt x="913862" y="816764"/>
                    </a:lnTo>
                    <a:lnTo>
                      <a:pt x="913862" y="668262"/>
                    </a:lnTo>
                    <a:lnTo>
                      <a:pt x="913862" y="609242"/>
                    </a:lnTo>
                    <a:lnTo>
                      <a:pt x="913862" y="446460"/>
                    </a:lnTo>
                    <a:lnTo>
                      <a:pt x="913862" y="405526"/>
                    </a:lnTo>
                    <a:lnTo>
                      <a:pt x="913862" y="53309"/>
                    </a:lnTo>
                    <a:lnTo>
                      <a:pt x="913862" y="28558"/>
                    </a:lnTo>
                    <a:lnTo>
                      <a:pt x="913862" y="0"/>
                    </a:lnTo>
                    <a:close/>
                    <a:moveTo>
                      <a:pt x="20943" y="503576"/>
                    </a:moveTo>
                    <a:lnTo>
                      <a:pt x="20943" y="21895"/>
                    </a:lnTo>
                    <a:lnTo>
                      <a:pt x="445508" y="21895"/>
                    </a:lnTo>
                    <a:lnTo>
                      <a:pt x="445508" y="455027"/>
                    </a:lnTo>
                    <a:lnTo>
                      <a:pt x="445508" y="455027"/>
                    </a:lnTo>
                    <a:lnTo>
                      <a:pt x="445508" y="503576"/>
                    </a:lnTo>
                    <a:lnTo>
                      <a:pt x="445508" y="503576"/>
                    </a:lnTo>
                    <a:lnTo>
                      <a:pt x="20943" y="503576"/>
                    </a:lnTo>
                    <a:close/>
                    <a:moveTo>
                      <a:pt x="466451" y="21895"/>
                    </a:moveTo>
                    <a:lnTo>
                      <a:pt x="890064" y="21895"/>
                    </a:lnTo>
                    <a:lnTo>
                      <a:pt x="890064" y="503576"/>
                    </a:lnTo>
                    <a:lnTo>
                      <a:pt x="466451" y="503576"/>
                    </a:lnTo>
                    <a:lnTo>
                      <a:pt x="466451" y="21895"/>
                    </a:lnTo>
                    <a:close/>
                    <a:moveTo>
                      <a:pt x="844371" y="524519"/>
                    </a:moveTo>
                    <a:lnTo>
                      <a:pt x="844371" y="517855"/>
                    </a:lnTo>
                    <a:lnTo>
                      <a:pt x="849131" y="517855"/>
                    </a:lnTo>
                    <a:lnTo>
                      <a:pt x="849131" y="524519"/>
                    </a:lnTo>
                    <a:lnTo>
                      <a:pt x="891016" y="524519"/>
                    </a:lnTo>
                    <a:lnTo>
                      <a:pt x="891016" y="948132"/>
                    </a:lnTo>
                    <a:cubicBezTo>
                      <a:pt x="891016" y="948132"/>
                      <a:pt x="885304" y="999537"/>
                      <a:pt x="849131" y="1034759"/>
                    </a:cubicBezTo>
                    <a:lnTo>
                      <a:pt x="849131" y="1044278"/>
                    </a:lnTo>
                    <a:lnTo>
                      <a:pt x="844371" y="1044278"/>
                    </a:lnTo>
                    <a:lnTo>
                      <a:pt x="844371" y="1039518"/>
                    </a:lnTo>
                    <a:cubicBezTo>
                      <a:pt x="833900" y="1048086"/>
                      <a:pt x="821524" y="1056654"/>
                      <a:pt x="806293" y="1061413"/>
                    </a:cubicBezTo>
                    <a:lnTo>
                      <a:pt x="806293" y="1067125"/>
                    </a:lnTo>
                    <a:lnTo>
                      <a:pt x="801534" y="1067125"/>
                    </a:lnTo>
                    <a:lnTo>
                      <a:pt x="801534" y="1062365"/>
                    </a:lnTo>
                    <a:cubicBezTo>
                      <a:pt x="794870" y="1064269"/>
                      <a:pt x="787254" y="1066173"/>
                      <a:pt x="779639" y="1067125"/>
                    </a:cubicBezTo>
                    <a:cubicBezTo>
                      <a:pt x="779639" y="1067125"/>
                      <a:pt x="778687" y="1067125"/>
                      <a:pt x="777735" y="1067125"/>
                    </a:cubicBezTo>
                    <a:cubicBezTo>
                      <a:pt x="774879" y="1067125"/>
                      <a:pt x="770119" y="1067125"/>
                      <a:pt x="764408" y="1067125"/>
                    </a:cubicBezTo>
                    <a:lnTo>
                      <a:pt x="764408" y="1072836"/>
                    </a:lnTo>
                    <a:lnTo>
                      <a:pt x="759648" y="1072836"/>
                    </a:lnTo>
                    <a:lnTo>
                      <a:pt x="759648" y="1067125"/>
                    </a:lnTo>
                    <a:cubicBezTo>
                      <a:pt x="750129" y="1067125"/>
                      <a:pt x="736802" y="1068077"/>
                      <a:pt x="721571" y="1069029"/>
                    </a:cubicBezTo>
                    <a:lnTo>
                      <a:pt x="721571" y="1073788"/>
                    </a:lnTo>
                    <a:lnTo>
                      <a:pt x="716811" y="1073788"/>
                    </a:lnTo>
                    <a:lnTo>
                      <a:pt x="716811" y="1069981"/>
                    </a:lnTo>
                    <a:cubicBezTo>
                      <a:pt x="705388" y="1070933"/>
                      <a:pt x="692060" y="1071885"/>
                      <a:pt x="678733" y="1073788"/>
                    </a:cubicBezTo>
                    <a:lnTo>
                      <a:pt x="678733" y="1078548"/>
                    </a:lnTo>
                    <a:lnTo>
                      <a:pt x="673974" y="1078548"/>
                    </a:lnTo>
                    <a:lnTo>
                      <a:pt x="673974" y="1074740"/>
                    </a:lnTo>
                    <a:cubicBezTo>
                      <a:pt x="661598" y="1076644"/>
                      <a:pt x="649223" y="1077596"/>
                      <a:pt x="636848" y="1080452"/>
                    </a:cubicBezTo>
                    <a:lnTo>
                      <a:pt x="636848" y="1086164"/>
                    </a:lnTo>
                    <a:lnTo>
                      <a:pt x="632088" y="1086164"/>
                    </a:lnTo>
                    <a:lnTo>
                      <a:pt x="632088" y="1080452"/>
                    </a:lnTo>
                    <a:cubicBezTo>
                      <a:pt x="619713" y="1082356"/>
                      <a:pt x="607338" y="1085212"/>
                      <a:pt x="594011" y="1088067"/>
                    </a:cubicBezTo>
                    <a:lnTo>
                      <a:pt x="594011" y="1093779"/>
                    </a:lnTo>
                    <a:lnTo>
                      <a:pt x="589251" y="1093779"/>
                    </a:lnTo>
                    <a:lnTo>
                      <a:pt x="589251" y="1089019"/>
                    </a:lnTo>
                    <a:cubicBezTo>
                      <a:pt x="576876" y="1091875"/>
                      <a:pt x="563549" y="1095683"/>
                      <a:pt x="551173" y="1100443"/>
                    </a:cubicBezTo>
                    <a:lnTo>
                      <a:pt x="551173" y="1107106"/>
                    </a:lnTo>
                    <a:lnTo>
                      <a:pt x="546414" y="1107106"/>
                    </a:lnTo>
                    <a:lnTo>
                      <a:pt x="546414" y="1102347"/>
                    </a:lnTo>
                    <a:cubicBezTo>
                      <a:pt x="533086" y="1107106"/>
                      <a:pt x="520711" y="1112818"/>
                      <a:pt x="508336" y="1118530"/>
                    </a:cubicBezTo>
                    <a:lnTo>
                      <a:pt x="508336" y="1126145"/>
                    </a:lnTo>
                    <a:lnTo>
                      <a:pt x="503576" y="1126145"/>
                    </a:lnTo>
                    <a:lnTo>
                      <a:pt x="503576" y="1121385"/>
                    </a:lnTo>
                    <a:cubicBezTo>
                      <a:pt x="488345" y="1129953"/>
                      <a:pt x="474066" y="1139472"/>
                      <a:pt x="463595" y="1151848"/>
                    </a:cubicBezTo>
                    <a:lnTo>
                      <a:pt x="463595" y="525471"/>
                    </a:lnTo>
                    <a:lnTo>
                      <a:pt x="503576" y="525471"/>
                    </a:lnTo>
                    <a:lnTo>
                      <a:pt x="503576" y="517855"/>
                    </a:lnTo>
                    <a:lnTo>
                      <a:pt x="508336" y="517855"/>
                    </a:lnTo>
                    <a:lnTo>
                      <a:pt x="508336" y="524519"/>
                    </a:lnTo>
                    <a:lnTo>
                      <a:pt x="546414" y="524519"/>
                    </a:lnTo>
                    <a:lnTo>
                      <a:pt x="546414" y="517855"/>
                    </a:lnTo>
                    <a:lnTo>
                      <a:pt x="551173" y="517855"/>
                    </a:lnTo>
                    <a:lnTo>
                      <a:pt x="551173" y="524519"/>
                    </a:lnTo>
                    <a:lnTo>
                      <a:pt x="589251" y="524519"/>
                    </a:lnTo>
                    <a:lnTo>
                      <a:pt x="589251" y="517855"/>
                    </a:lnTo>
                    <a:lnTo>
                      <a:pt x="594011" y="517855"/>
                    </a:lnTo>
                    <a:lnTo>
                      <a:pt x="594011" y="524519"/>
                    </a:lnTo>
                    <a:lnTo>
                      <a:pt x="632088" y="524519"/>
                    </a:lnTo>
                    <a:lnTo>
                      <a:pt x="632088" y="517855"/>
                    </a:lnTo>
                    <a:lnTo>
                      <a:pt x="636848" y="517855"/>
                    </a:lnTo>
                    <a:lnTo>
                      <a:pt x="636848" y="524519"/>
                    </a:lnTo>
                    <a:lnTo>
                      <a:pt x="673974" y="524519"/>
                    </a:lnTo>
                    <a:lnTo>
                      <a:pt x="673974" y="517855"/>
                    </a:lnTo>
                    <a:lnTo>
                      <a:pt x="678733" y="517855"/>
                    </a:lnTo>
                    <a:lnTo>
                      <a:pt x="678733" y="524519"/>
                    </a:lnTo>
                    <a:lnTo>
                      <a:pt x="716811" y="524519"/>
                    </a:lnTo>
                    <a:lnTo>
                      <a:pt x="716811" y="517855"/>
                    </a:lnTo>
                    <a:lnTo>
                      <a:pt x="721571" y="517855"/>
                    </a:lnTo>
                    <a:lnTo>
                      <a:pt x="721571" y="524519"/>
                    </a:lnTo>
                    <a:lnTo>
                      <a:pt x="759648" y="524519"/>
                    </a:lnTo>
                    <a:lnTo>
                      <a:pt x="759648" y="517855"/>
                    </a:lnTo>
                    <a:lnTo>
                      <a:pt x="764408" y="517855"/>
                    </a:lnTo>
                    <a:lnTo>
                      <a:pt x="764408" y="524519"/>
                    </a:lnTo>
                    <a:lnTo>
                      <a:pt x="802486" y="524519"/>
                    </a:lnTo>
                    <a:lnTo>
                      <a:pt x="802486" y="517855"/>
                    </a:lnTo>
                    <a:lnTo>
                      <a:pt x="807245" y="517855"/>
                    </a:lnTo>
                    <a:lnTo>
                      <a:pt x="807245" y="524519"/>
                    </a:lnTo>
                    <a:lnTo>
                      <a:pt x="844371" y="524519"/>
                    </a:lnTo>
                    <a:close/>
                    <a:moveTo>
                      <a:pt x="20943" y="854842"/>
                    </a:moveTo>
                    <a:lnTo>
                      <a:pt x="20943" y="524519"/>
                    </a:lnTo>
                    <a:lnTo>
                      <a:pt x="445508" y="524519"/>
                    </a:lnTo>
                    <a:lnTo>
                      <a:pt x="445508" y="853890"/>
                    </a:lnTo>
                    <a:cubicBezTo>
                      <a:pt x="451220" y="850082"/>
                      <a:pt x="454075" y="847227"/>
                      <a:pt x="454075" y="847227"/>
                    </a:cubicBezTo>
                    <a:lnTo>
                      <a:pt x="454075" y="878641"/>
                    </a:lnTo>
                    <a:lnTo>
                      <a:pt x="454075" y="899583"/>
                    </a:lnTo>
                    <a:cubicBezTo>
                      <a:pt x="454075" y="899583"/>
                      <a:pt x="454075" y="899583"/>
                      <a:pt x="454075" y="899583"/>
                    </a:cubicBezTo>
                    <a:lnTo>
                      <a:pt x="454075" y="943373"/>
                    </a:lnTo>
                    <a:cubicBezTo>
                      <a:pt x="454075" y="943373"/>
                      <a:pt x="454075" y="943373"/>
                      <a:pt x="454075" y="943373"/>
                    </a:cubicBezTo>
                    <a:lnTo>
                      <a:pt x="454075" y="994777"/>
                    </a:lnTo>
                    <a:cubicBezTo>
                      <a:pt x="454075" y="994777"/>
                      <a:pt x="454075" y="994777"/>
                      <a:pt x="454075" y="994777"/>
                    </a:cubicBezTo>
                    <a:lnTo>
                      <a:pt x="454075" y="1037615"/>
                    </a:lnTo>
                    <a:cubicBezTo>
                      <a:pt x="454075" y="1037615"/>
                      <a:pt x="454075" y="1037615"/>
                      <a:pt x="454075" y="1037615"/>
                    </a:cubicBezTo>
                    <a:lnTo>
                      <a:pt x="454075" y="1058557"/>
                    </a:lnTo>
                    <a:lnTo>
                      <a:pt x="454075" y="1089019"/>
                    </a:lnTo>
                    <a:cubicBezTo>
                      <a:pt x="454075" y="1089019"/>
                      <a:pt x="451220" y="1092827"/>
                      <a:pt x="445508" y="1095683"/>
                    </a:cubicBezTo>
                    <a:lnTo>
                      <a:pt x="445508" y="1150896"/>
                    </a:lnTo>
                    <a:cubicBezTo>
                      <a:pt x="418854" y="1123289"/>
                      <a:pt x="376016" y="1104251"/>
                      <a:pt x="330323" y="1091875"/>
                    </a:cubicBezTo>
                    <a:cubicBezTo>
                      <a:pt x="326515" y="1093779"/>
                      <a:pt x="322708" y="1094731"/>
                      <a:pt x="319852" y="1097587"/>
                    </a:cubicBezTo>
                    <a:cubicBezTo>
                      <a:pt x="234177" y="1074740"/>
                      <a:pt x="139935" y="1079500"/>
                      <a:pt x="125656" y="1074740"/>
                    </a:cubicBezTo>
                    <a:cubicBezTo>
                      <a:pt x="102810" y="1070933"/>
                      <a:pt x="83771" y="1061413"/>
                      <a:pt x="69492" y="1050942"/>
                    </a:cubicBezTo>
                    <a:lnTo>
                      <a:pt x="76155" y="1045230"/>
                    </a:lnTo>
                    <a:cubicBezTo>
                      <a:pt x="63780" y="1035711"/>
                      <a:pt x="54261" y="1025239"/>
                      <a:pt x="46645" y="1013816"/>
                    </a:cubicBezTo>
                    <a:cubicBezTo>
                      <a:pt x="42837" y="1013816"/>
                      <a:pt x="39981" y="1012864"/>
                      <a:pt x="36174" y="1010960"/>
                    </a:cubicBezTo>
                    <a:cubicBezTo>
                      <a:pt x="18087" y="984306"/>
                      <a:pt x="13327" y="955748"/>
                      <a:pt x="14279" y="942421"/>
                    </a:cubicBezTo>
                    <a:lnTo>
                      <a:pt x="20943" y="945276"/>
                    </a:lnTo>
                    <a:lnTo>
                      <a:pt x="20943" y="907199"/>
                    </a:lnTo>
                    <a:lnTo>
                      <a:pt x="14279" y="904343"/>
                    </a:lnTo>
                    <a:lnTo>
                      <a:pt x="14279" y="851986"/>
                    </a:lnTo>
                    <a:lnTo>
                      <a:pt x="20943" y="854842"/>
                    </a:lnTo>
                    <a:close/>
                    <a:moveTo>
                      <a:pt x="242745" y="1156607"/>
                    </a:moveTo>
                    <a:cubicBezTo>
                      <a:pt x="237985" y="1156607"/>
                      <a:pt x="233225" y="1155655"/>
                      <a:pt x="229418" y="1152800"/>
                    </a:cubicBezTo>
                    <a:cubicBezTo>
                      <a:pt x="223706" y="1148992"/>
                      <a:pt x="217994" y="1139472"/>
                      <a:pt x="219898" y="1130905"/>
                    </a:cubicBezTo>
                    <a:cubicBezTo>
                      <a:pt x="220850" y="1118530"/>
                      <a:pt x="232273" y="1106154"/>
                      <a:pt x="239889" y="1096635"/>
                    </a:cubicBezTo>
                    <a:lnTo>
                      <a:pt x="238937" y="1096635"/>
                    </a:lnTo>
                    <a:cubicBezTo>
                      <a:pt x="260832" y="1100443"/>
                      <a:pt x="280822" y="1104251"/>
                      <a:pt x="299861" y="1107106"/>
                    </a:cubicBezTo>
                    <a:cubicBezTo>
                      <a:pt x="289390" y="1135664"/>
                      <a:pt x="277015" y="1140424"/>
                      <a:pt x="269399" y="1147088"/>
                    </a:cubicBezTo>
                    <a:cubicBezTo>
                      <a:pt x="262735" y="1151848"/>
                      <a:pt x="253216" y="1156607"/>
                      <a:pt x="242745" y="1156607"/>
                    </a:cubicBezTo>
                    <a:moveTo>
                      <a:pt x="612098" y="1107106"/>
                    </a:moveTo>
                    <a:cubicBezTo>
                      <a:pt x="630184" y="1104251"/>
                      <a:pt x="650175" y="1100443"/>
                      <a:pt x="672070" y="1096635"/>
                    </a:cubicBezTo>
                    <a:cubicBezTo>
                      <a:pt x="679685" y="1107106"/>
                      <a:pt x="691109" y="1118530"/>
                      <a:pt x="692060" y="1130905"/>
                    </a:cubicBezTo>
                    <a:cubicBezTo>
                      <a:pt x="693964" y="1139472"/>
                      <a:pt x="688253" y="1148040"/>
                      <a:pt x="682541" y="1152800"/>
                    </a:cubicBezTo>
                    <a:cubicBezTo>
                      <a:pt x="678733" y="1155655"/>
                      <a:pt x="673974" y="1156607"/>
                      <a:pt x="669214" y="1156607"/>
                    </a:cubicBezTo>
                    <a:cubicBezTo>
                      <a:pt x="659695" y="1156607"/>
                      <a:pt x="649223" y="1151848"/>
                      <a:pt x="642560" y="1147088"/>
                    </a:cubicBezTo>
                    <a:cubicBezTo>
                      <a:pt x="633992" y="1140424"/>
                      <a:pt x="622569" y="1135664"/>
                      <a:pt x="612098" y="1107106"/>
                    </a:cubicBezTo>
                    <a:lnTo>
                      <a:pt x="612098" y="1107106"/>
                    </a:lnTo>
                    <a:close/>
                    <a:moveTo>
                      <a:pt x="340795" y="1162319"/>
                    </a:moveTo>
                    <a:cubicBezTo>
                      <a:pt x="340795" y="1162319"/>
                      <a:pt x="339843" y="1162319"/>
                      <a:pt x="339843" y="1162319"/>
                    </a:cubicBezTo>
                    <a:cubicBezTo>
                      <a:pt x="330323" y="1162319"/>
                      <a:pt x="315092" y="1155655"/>
                      <a:pt x="312236" y="1145184"/>
                    </a:cubicBezTo>
                    <a:cubicBezTo>
                      <a:pt x="307477" y="1131857"/>
                      <a:pt x="317948" y="1120433"/>
                      <a:pt x="325563" y="1111866"/>
                    </a:cubicBezTo>
                    <a:cubicBezTo>
                      <a:pt x="347458" y="1117578"/>
                      <a:pt x="365545" y="1124241"/>
                      <a:pt x="381728" y="1132809"/>
                    </a:cubicBezTo>
                    <a:lnTo>
                      <a:pt x="381728" y="1132809"/>
                    </a:lnTo>
                    <a:cubicBezTo>
                      <a:pt x="371257" y="1148992"/>
                      <a:pt x="355074" y="1162319"/>
                      <a:pt x="340795" y="1162319"/>
                    </a:cubicBezTo>
                    <a:moveTo>
                      <a:pt x="571164" y="1162319"/>
                    </a:moveTo>
                    <a:cubicBezTo>
                      <a:pt x="556885" y="1162319"/>
                      <a:pt x="540702" y="1148992"/>
                      <a:pt x="530231" y="1132809"/>
                    </a:cubicBezTo>
                    <a:lnTo>
                      <a:pt x="530231" y="1132809"/>
                    </a:lnTo>
                    <a:cubicBezTo>
                      <a:pt x="546414" y="1125193"/>
                      <a:pt x="565452" y="1118530"/>
                      <a:pt x="586395" y="1112818"/>
                    </a:cubicBezTo>
                    <a:cubicBezTo>
                      <a:pt x="594011" y="1121385"/>
                      <a:pt x="603530" y="1132809"/>
                      <a:pt x="598770" y="1146136"/>
                    </a:cubicBezTo>
                    <a:cubicBezTo>
                      <a:pt x="595914" y="1156607"/>
                      <a:pt x="580683" y="1163271"/>
                      <a:pt x="571164" y="1163271"/>
                    </a:cubicBezTo>
                    <a:cubicBezTo>
                      <a:pt x="572116" y="1162319"/>
                      <a:pt x="571164" y="1162319"/>
                      <a:pt x="571164" y="1162319"/>
                    </a:cubicBezTo>
                    <a:moveTo>
                      <a:pt x="453123" y="899583"/>
                    </a:moveTo>
                    <a:cubicBezTo>
                      <a:pt x="452172" y="900535"/>
                      <a:pt x="449316" y="903391"/>
                      <a:pt x="444556" y="906247"/>
                    </a:cubicBezTo>
                    <a:lnTo>
                      <a:pt x="444556" y="949084"/>
                    </a:lnTo>
                    <a:cubicBezTo>
                      <a:pt x="449316" y="946228"/>
                      <a:pt x="452172" y="943373"/>
                      <a:pt x="453123" y="942421"/>
                    </a:cubicBezTo>
                    <a:lnTo>
                      <a:pt x="453123" y="899583"/>
                    </a:lnTo>
                    <a:close/>
                    <a:moveTo>
                      <a:pt x="453123" y="993825"/>
                    </a:moveTo>
                    <a:cubicBezTo>
                      <a:pt x="452172" y="994777"/>
                      <a:pt x="449316" y="997633"/>
                      <a:pt x="444556" y="1000489"/>
                    </a:cubicBezTo>
                    <a:lnTo>
                      <a:pt x="444556" y="1043326"/>
                    </a:lnTo>
                    <a:cubicBezTo>
                      <a:pt x="449316" y="1040470"/>
                      <a:pt x="452172" y="1037615"/>
                      <a:pt x="453123" y="1036663"/>
                    </a:cubicBezTo>
                    <a:lnTo>
                      <a:pt x="453123" y="993825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" name="Forma libre 61">
                <a:extLst>
                  <a:ext uri="{FF2B5EF4-FFF2-40B4-BE49-F238E27FC236}">
                    <a16:creationId xmlns:a16="http://schemas.microsoft.com/office/drawing/2014/main" id="{7FF98E30-59ED-049B-6302-28B273A9E18D}"/>
                  </a:ext>
                </a:extLst>
              </p:cNvPr>
              <p:cNvSpPr/>
              <p:nvPr/>
            </p:nvSpPr>
            <p:spPr>
              <a:xfrm>
                <a:off x="1675592" y="2802785"/>
                <a:ext cx="143743" cy="237033"/>
              </a:xfrm>
              <a:custGeom>
                <a:avLst/>
                <a:gdLst>
                  <a:gd name="connsiteX0" fmla="*/ 114233 w 143743"/>
                  <a:gd name="connsiteY0" fmla="*/ 0 h 237033"/>
                  <a:gd name="connsiteX1" fmla="*/ 60924 w 143743"/>
                  <a:gd name="connsiteY1" fmla="*/ 0 h 237033"/>
                  <a:gd name="connsiteX2" fmla="*/ 60924 w 143743"/>
                  <a:gd name="connsiteY2" fmla="*/ 7616 h 237033"/>
                  <a:gd name="connsiteX3" fmla="*/ 40933 w 143743"/>
                  <a:gd name="connsiteY3" fmla="*/ 7616 h 237033"/>
                  <a:gd name="connsiteX4" fmla="*/ 40933 w 143743"/>
                  <a:gd name="connsiteY4" fmla="*/ 24750 h 237033"/>
                  <a:gd name="connsiteX5" fmla="*/ 57116 w 143743"/>
                  <a:gd name="connsiteY5" fmla="*/ 25702 h 237033"/>
                  <a:gd name="connsiteX6" fmla="*/ 64732 w 143743"/>
                  <a:gd name="connsiteY6" fmla="*/ 43789 h 237033"/>
                  <a:gd name="connsiteX7" fmla="*/ 55213 w 143743"/>
                  <a:gd name="connsiteY7" fmla="*/ 50453 h 237033"/>
                  <a:gd name="connsiteX8" fmla="*/ 40933 w 143743"/>
                  <a:gd name="connsiteY8" fmla="*/ 43789 h 237033"/>
                  <a:gd name="connsiteX9" fmla="*/ 19039 w 143743"/>
                  <a:gd name="connsiteY9" fmla="*/ 16183 h 237033"/>
                  <a:gd name="connsiteX10" fmla="*/ 16183 w 143743"/>
                  <a:gd name="connsiteY10" fmla="*/ 33318 h 237033"/>
                  <a:gd name="connsiteX11" fmla="*/ 0 w 143743"/>
                  <a:gd name="connsiteY11" fmla="*/ 33318 h 237033"/>
                  <a:gd name="connsiteX12" fmla="*/ 36174 w 143743"/>
                  <a:gd name="connsiteY12" fmla="*/ 79011 h 237033"/>
                  <a:gd name="connsiteX13" fmla="*/ 7616 w 143743"/>
                  <a:gd name="connsiteY13" fmla="*/ 104713 h 237033"/>
                  <a:gd name="connsiteX14" fmla="*/ 26654 w 143743"/>
                  <a:gd name="connsiteY14" fmla="*/ 104713 h 237033"/>
                  <a:gd name="connsiteX15" fmla="*/ 26654 w 143743"/>
                  <a:gd name="connsiteY15" fmla="*/ 121848 h 237033"/>
                  <a:gd name="connsiteX16" fmla="*/ 54261 w 143743"/>
                  <a:gd name="connsiteY16" fmla="*/ 101858 h 237033"/>
                  <a:gd name="connsiteX17" fmla="*/ 67588 w 143743"/>
                  <a:gd name="connsiteY17" fmla="*/ 117089 h 237033"/>
                  <a:gd name="connsiteX18" fmla="*/ 42837 w 143743"/>
                  <a:gd name="connsiteY18" fmla="*/ 157070 h 237033"/>
                  <a:gd name="connsiteX19" fmla="*/ 51405 w 143743"/>
                  <a:gd name="connsiteY19" fmla="*/ 175157 h 237033"/>
                  <a:gd name="connsiteX20" fmla="*/ 26654 w 143743"/>
                  <a:gd name="connsiteY20" fmla="*/ 217042 h 237033"/>
                  <a:gd name="connsiteX21" fmla="*/ 40933 w 143743"/>
                  <a:gd name="connsiteY21" fmla="*/ 214187 h 237033"/>
                  <a:gd name="connsiteX22" fmla="*/ 48549 w 143743"/>
                  <a:gd name="connsiteY22" fmla="*/ 229417 h 237033"/>
                  <a:gd name="connsiteX23" fmla="*/ 77107 w 143743"/>
                  <a:gd name="connsiteY23" fmla="*/ 180869 h 237033"/>
                  <a:gd name="connsiteX24" fmla="*/ 76155 w 143743"/>
                  <a:gd name="connsiteY24" fmla="*/ 171349 h 237033"/>
                  <a:gd name="connsiteX25" fmla="*/ 90434 w 143743"/>
                  <a:gd name="connsiteY25" fmla="*/ 150407 h 237033"/>
                  <a:gd name="connsiteX26" fmla="*/ 90434 w 143743"/>
                  <a:gd name="connsiteY26" fmla="*/ 179917 h 237033"/>
                  <a:gd name="connsiteX27" fmla="*/ 103761 w 143743"/>
                  <a:gd name="connsiteY27" fmla="*/ 190388 h 237033"/>
                  <a:gd name="connsiteX28" fmla="*/ 108521 w 143743"/>
                  <a:gd name="connsiteY28" fmla="*/ 189436 h 237033"/>
                  <a:gd name="connsiteX29" fmla="*/ 108521 w 143743"/>
                  <a:gd name="connsiteY29" fmla="*/ 236081 h 237033"/>
                  <a:gd name="connsiteX30" fmla="*/ 121848 w 143743"/>
                  <a:gd name="connsiteY30" fmla="*/ 226562 h 237033"/>
                  <a:gd name="connsiteX31" fmla="*/ 136127 w 143743"/>
                  <a:gd name="connsiteY31" fmla="*/ 237033 h 237033"/>
                  <a:gd name="connsiteX32" fmla="*/ 136127 w 143743"/>
                  <a:gd name="connsiteY32" fmla="*/ 179917 h 237033"/>
                  <a:gd name="connsiteX33" fmla="*/ 128512 w 143743"/>
                  <a:gd name="connsiteY33" fmla="*/ 179917 h 237033"/>
                  <a:gd name="connsiteX34" fmla="*/ 128512 w 143743"/>
                  <a:gd name="connsiteY34" fmla="*/ 59972 h 237033"/>
                  <a:gd name="connsiteX35" fmla="*/ 143743 w 143743"/>
                  <a:gd name="connsiteY35" fmla="*/ 46645 h 237033"/>
                  <a:gd name="connsiteX36" fmla="*/ 128512 w 143743"/>
                  <a:gd name="connsiteY36" fmla="*/ 34270 h 237033"/>
                  <a:gd name="connsiteX37" fmla="*/ 118041 w 143743"/>
                  <a:gd name="connsiteY37" fmla="*/ 44741 h 237033"/>
                  <a:gd name="connsiteX38" fmla="*/ 118041 w 143743"/>
                  <a:gd name="connsiteY38" fmla="*/ 113281 h 237033"/>
                  <a:gd name="connsiteX39" fmla="*/ 99002 w 143743"/>
                  <a:gd name="connsiteY39" fmla="*/ 88530 h 237033"/>
                  <a:gd name="connsiteX40" fmla="*/ 109473 w 143743"/>
                  <a:gd name="connsiteY40" fmla="*/ 59972 h 237033"/>
                  <a:gd name="connsiteX41" fmla="*/ 99954 w 143743"/>
                  <a:gd name="connsiteY41" fmla="*/ 59972 h 237033"/>
                  <a:gd name="connsiteX42" fmla="*/ 111377 w 143743"/>
                  <a:gd name="connsiteY42" fmla="*/ 30462 h 237033"/>
                  <a:gd name="connsiteX43" fmla="*/ 100906 w 143743"/>
                  <a:gd name="connsiteY43" fmla="*/ 30462 h 237033"/>
                  <a:gd name="connsiteX44" fmla="*/ 114233 w 143743"/>
                  <a:gd name="connsiteY44" fmla="*/ 0 h 23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3743" h="237033">
                    <a:moveTo>
                      <a:pt x="114233" y="0"/>
                    </a:moveTo>
                    <a:lnTo>
                      <a:pt x="60924" y="0"/>
                    </a:lnTo>
                    <a:lnTo>
                      <a:pt x="60924" y="7616"/>
                    </a:lnTo>
                    <a:lnTo>
                      <a:pt x="40933" y="7616"/>
                    </a:lnTo>
                    <a:lnTo>
                      <a:pt x="40933" y="24750"/>
                    </a:lnTo>
                    <a:lnTo>
                      <a:pt x="57116" y="25702"/>
                    </a:lnTo>
                    <a:cubicBezTo>
                      <a:pt x="70444" y="31414"/>
                      <a:pt x="64732" y="43789"/>
                      <a:pt x="64732" y="43789"/>
                    </a:cubicBezTo>
                    <a:cubicBezTo>
                      <a:pt x="61876" y="48549"/>
                      <a:pt x="58068" y="50453"/>
                      <a:pt x="55213" y="50453"/>
                    </a:cubicBezTo>
                    <a:cubicBezTo>
                      <a:pt x="47597" y="50453"/>
                      <a:pt x="40933" y="43789"/>
                      <a:pt x="40933" y="43789"/>
                    </a:cubicBezTo>
                    <a:lnTo>
                      <a:pt x="19039" y="16183"/>
                    </a:lnTo>
                    <a:lnTo>
                      <a:pt x="16183" y="33318"/>
                    </a:lnTo>
                    <a:lnTo>
                      <a:pt x="0" y="33318"/>
                    </a:lnTo>
                    <a:lnTo>
                      <a:pt x="36174" y="79011"/>
                    </a:lnTo>
                    <a:lnTo>
                      <a:pt x="7616" y="104713"/>
                    </a:lnTo>
                    <a:lnTo>
                      <a:pt x="26654" y="104713"/>
                    </a:lnTo>
                    <a:lnTo>
                      <a:pt x="26654" y="121848"/>
                    </a:lnTo>
                    <a:lnTo>
                      <a:pt x="54261" y="101858"/>
                    </a:lnTo>
                    <a:lnTo>
                      <a:pt x="67588" y="117089"/>
                    </a:lnTo>
                    <a:lnTo>
                      <a:pt x="42837" y="157070"/>
                    </a:lnTo>
                    <a:cubicBezTo>
                      <a:pt x="37126" y="168493"/>
                      <a:pt x="51405" y="175157"/>
                      <a:pt x="51405" y="175157"/>
                    </a:cubicBezTo>
                    <a:lnTo>
                      <a:pt x="26654" y="217042"/>
                    </a:lnTo>
                    <a:lnTo>
                      <a:pt x="40933" y="214187"/>
                    </a:lnTo>
                    <a:lnTo>
                      <a:pt x="48549" y="229417"/>
                    </a:lnTo>
                    <a:lnTo>
                      <a:pt x="77107" y="180869"/>
                    </a:lnTo>
                    <a:lnTo>
                      <a:pt x="76155" y="171349"/>
                    </a:lnTo>
                    <a:lnTo>
                      <a:pt x="90434" y="150407"/>
                    </a:lnTo>
                    <a:lnTo>
                      <a:pt x="90434" y="179917"/>
                    </a:lnTo>
                    <a:cubicBezTo>
                      <a:pt x="94242" y="188484"/>
                      <a:pt x="99954" y="190388"/>
                      <a:pt x="103761" y="190388"/>
                    </a:cubicBezTo>
                    <a:cubicBezTo>
                      <a:pt x="106617" y="190388"/>
                      <a:pt x="108521" y="189436"/>
                      <a:pt x="108521" y="189436"/>
                    </a:cubicBezTo>
                    <a:lnTo>
                      <a:pt x="108521" y="236081"/>
                    </a:lnTo>
                    <a:lnTo>
                      <a:pt x="121848" y="226562"/>
                    </a:lnTo>
                    <a:lnTo>
                      <a:pt x="136127" y="237033"/>
                    </a:lnTo>
                    <a:lnTo>
                      <a:pt x="136127" y="179917"/>
                    </a:lnTo>
                    <a:lnTo>
                      <a:pt x="128512" y="179917"/>
                    </a:lnTo>
                    <a:lnTo>
                      <a:pt x="128512" y="59972"/>
                    </a:lnTo>
                    <a:lnTo>
                      <a:pt x="143743" y="46645"/>
                    </a:lnTo>
                    <a:lnTo>
                      <a:pt x="128512" y="34270"/>
                    </a:lnTo>
                    <a:lnTo>
                      <a:pt x="118041" y="44741"/>
                    </a:lnTo>
                    <a:lnTo>
                      <a:pt x="118041" y="113281"/>
                    </a:lnTo>
                    <a:lnTo>
                      <a:pt x="99002" y="88530"/>
                    </a:lnTo>
                    <a:lnTo>
                      <a:pt x="109473" y="59972"/>
                    </a:lnTo>
                    <a:lnTo>
                      <a:pt x="99954" y="59972"/>
                    </a:lnTo>
                    <a:lnTo>
                      <a:pt x="111377" y="30462"/>
                    </a:lnTo>
                    <a:lnTo>
                      <a:pt x="100906" y="30462"/>
                    </a:lnTo>
                    <a:lnTo>
                      <a:pt x="114233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3" name="Forma libre 62">
                <a:extLst>
                  <a:ext uri="{FF2B5EF4-FFF2-40B4-BE49-F238E27FC236}">
                    <a16:creationId xmlns:a16="http://schemas.microsoft.com/office/drawing/2014/main" id="{7217C252-3AA2-0842-A2AA-E04403D91CFD}"/>
                  </a:ext>
                </a:extLst>
              </p:cNvPr>
              <p:cNvSpPr/>
              <p:nvPr/>
            </p:nvSpPr>
            <p:spPr>
              <a:xfrm>
                <a:off x="1921192" y="2678081"/>
                <a:ext cx="292245" cy="342698"/>
              </a:xfrm>
              <a:custGeom>
                <a:avLst/>
                <a:gdLst>
                  <a:gd name="connsiteX0" fmla="*/ 292246 w 292245"/>
                  <a:gd name="connsiteY0" fmla="*/ 0 h 342698"/>
                  <a:gd name="connsiteX1" fmla="*/ 0 w 292245"/>
                  <a:gd name="connsiteY1" fmla="*/ 0 h 342698"/>
                  <a:gd name="connsiteX2" fmla="*/ 0 w 292245"/>
                  <a:gd name="connsiteY2" fmla="*/ 1904 h 342698"/>
                  <a:gd name="connsiteX3" fmla="*/ 1904 w 292245"/>
                  <a:gd name="connsiteY3" fmla="*/ 1904 h 342698"/>
                  <a:gd name="connsiteX4" fmla="*/ 1904 w 292245"/>
                  <a:gd name="connsiteY4" fmla="*/ 1904 h 342698"/>
                  <a:gd name="connsiteX5" fmla="*/ 1904 w 292245"/>
                  <a:gd name="connsiteY5" fmla="*/ 1904 h 342698"/>
                  <a:gd name="connsiteX6" fmla="*/ 0 w 292245"/>
                  <a:gd name="connsiteY6" fmla="*/ 1904 h 342698"/>
                  <a:gd name="connsiteX7" fmla="*/ 0 w 292245"/>
                  <a:gd name="connsiteY7" fmla="*/ 342698 h 342698"/>
                  <a:gd name="connsiteX8" fmla="*/ 292246 w 292245"/>
                  <a:gd name="connsiteY8" fmla="*/ 342698 h 342698"/>
                  <a:gd name="connsiteX9" fmla="*/ 292246 w 292245"/>
                  <a:gd name="connsiteY9" fmla="*/ 0 h 342698"/>
                  <a:gd name="connsiteX10" fmla="*/ 2856 w 292245"/>
                  <a:gd name="connsiteY10" fmla="*/ 3808 h 342698"/>
                  <a:gd name="connsiteX11" fmla="*/ 288438 w 292245"/>
                  <a:gd name="connsiteY11" fmla="*/ 3808 h 342698"/>
                  <a:gd name="connsiteX12" fmla="*/ 288438 w 292245"/>
                  <a:gd name="connsiteY12" fmla="*/ 287486 h 342698"/>
                  <a:gd name="connsiteX13" fmla="*/ 290342 w 292245"/>
                  <a:gd name="connsiteY13" fmla="*/ 287486 h 342698"/>
                  <a:gd name="connsiteX14" fmla="*/ 290342 w 292245"/>
                  <a:gd name="connsiteY14" fmla="*/ 341747 h 342698"/>
                  <a:gd name="connsiteX15" fmla="*/ 952 w 292245"/>
                  <a:gd name="connsiteY15" fmla="*/ 341747 h 342698"/>
                  <a:gd name="connsiteX16" fmla="*/ 952 w 292245"/>
                  <a:gd name="connsiteY16" fmla="*/ 287486 h 342698"/>
                  <a:gd name="connsiteX17" fmla="*/ 2856 w 292245"/>
                  <a:gd name="connsiteY17" fmla="*/ 287486 h 342698"/>
                  <a:gd name="connsiteX18" fmla="*/ 2856 w 292245"/>
                  <a:gd name="connsiteY18" fmla="*/ 3808 h 3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2245" h="342698">
                    <a:moveTo>
                      <a:pt x="292246" y="0"/>
                    </a:moveTo>
                    <a:lnTo>
                      <a:pt x="0" y="0"/>
                    </a:lnTo>
                    <a:lnTo>
                      <a:pt x="0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0" y="1904"/>
                    </a:lnTo>
                    <a:lnTo>
                      <a:pt x="0" y="342698"/>
                    </a:lnTo>
                    <a:lnTo>
                      <a:pt x="292246" y="342698"/>
                    </a:lnTo>
                    <a:lnTo>
                      <a:pt x="292246" y="0"/>
                    </a:lnTo>
                    <a:close/>
                    <a:moveTo>
                      <a:pt x="2856" y="3808"/>
                    </a:moveTo>
                    <a:lnTo>
                      <a:pt x="288438" y="3808"/>
                    </a:lnTo>
                    <a:lnTo>
                      <a:pt x="288438" y="287486"/>
                    </a:lnTo>
                    <a:lnTo>
                      <a:pt x="290342" y="287486"/>
                    </a:lnTo>
                    <a:lnTo>
                      <a:pt x="290342" y="341747"/>
                    </a:lnTo>
                    <a:lnTo>
                      <a:pt x="952" y="341747"/>
                    </a:lnTo>
                    <a:lnTo>
                      <a:pt x="952" y="287486"/>
                    </a:lnTo>
                    <a:lnTo>
                      <a:pt x="2856" y="287486"/>
                    </a:lnTo>
                    <a:lnTo>
                      <a:pt x="2856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" name="Forma libre 63">
                <a:extLst>
                  <a:ext uri="{FF2B5EF4-FFF2-40B4-BE49-F238E27FC236}">
                    <a16:creationId xmlns:a16="http://schemas.microsoft.com/office/drawing/2014/main" id="{350470B2-BC76-08A2-F917-6F2F9F1F4E67}"/>
                  </a:ext>
                </a:extLst>
              </p:cNvPr>
              <p:cNvSpPr/>
              <p:nvPr/>
            </p:nvSpPr>
            <p:spPr>
              <a:xfrm>
                <a:off x="1895490" y="3104550"/>
                <a:ext cx="340794" cy="607337"/>
              </a:xfrm>
              <a:custGeom>
                <a:avLst/>
                <a:gdLst>
                  <a:gd name="connsiteX0" fmla="*/ 340795 w 340794"/>
                  <a:gd name="connsiteY0" fmla="*/ 0 h 607337"/>
                  <a:gd name="connsiteX1" fmla="*/ 336035 w 340794"/>
                  <a:gd name="connsiteY1" fmla="*/ 0 h 607337"/>
                  <a:gd name="connsiteX2" fmla="*/ 336035 w 340794"/>
                  <a:gd name="connsiteY2" fmla="*/ 6664 h 607337"/>
                  <a:gd name="connsiteX3" fmla="*/ 336035 w 340794"/>
                  <a:gd name="connsiteY3" fmla="*/ 520711 h 607337"/>
                  <a:gd name="connsiteX4" fmla="*/ 336035 w 340794"/>
                  <a:gd name="connsiteY4" fmla="*/ 525471 h 607337"/>
                  <a:gd name="connsiteX5" fmla="*/ 340795 w 340794"/>
                  <a:gd name="connsiteY5" fmla="*/ 525471 h 607337"/>
                  <a:gd name="connsiteX6" fmla="*/ 340795 w 340794"/>
                  <a:gd name="connsiteY6" fmla="*/ 515952 h 607337"/>
                  <a:gd name="connsiteX7" fmla="*/ 340795 w 340794"/>
                  <a:gd name="connsiteY7" fmla="*/ 5712 h 607337"/>
                  <a:gd name="connsiteX8" fmla="*/ 340795 w 340794"/>
                  <a:gd name="connsiteY8" fmla="*/ 0 h 607337"/>
                  <a:gd name="connsiteX9" fmla="*/ 298909 w 340794"/>
                  <a:gd name="connsiteY9" fmla="*/ 0 h 607337"/>
                  <a:gd name="connsiteX10" fmla="*/ 294149 w 340794"/>
                  <a:gd name="connsiteY10" fmla="*/ 0 h 607337"/>
                  <a:gd name="connsiteX11" fmla="*/ 294149 w 340794"/>
                  <a:gd name="connsiteY11" fmla="*/ 6664 h 607337"/>
                  <a:gd name="connsiteX12" fmla="*/ 294149 w 340794"/>
                  <a:gd name="connsiteY12" fmla="*/ 544510 h 607337"/>
                  <a:gd name="connsiteX13" fmla="*/ 294149 w 340794"/>
                  <a:gd name="connsiteY13" fmla="*/ 549270 h 607337"/>
                  <a:gd name="connsiteX14" fmla="*/ 298909 w 340794"/>
                  <a:gd name="connsiteY14" fmla="*/ 549270 h 607337"/>
                  <a:gd name="connsiteX15" fmla="*/ 298909 w 340794"/>
                  <a:gd name="connsiteY15" fmla="*/ 543558 h 607337"/>
                  <a:gd name="connsiteX16" fmla="*/ 298909 w 340794"/>
                  <a:gd name="connsiteY16" fmla="*/ 6664 h 607337"/>
                  <a:gd name="connsiteX17" fmla="*/ 298909 w 340794"/>
                  <a:gd name="connsiteY17" fmla="*/ 0 h 607337"/>
                  <a:gd name="connsiteX18" fmla="*/ 257024 w 340794"/>
                  <a:gd name="connsiteY18" fmla="*/ 0 h 607337"/>
                  <a:gd name="connsiteX19" fmla="*/ 252264 w 340794"/>
                  <a:gd name="connsiteY19" fmla="*/ 0 h 607337"/>
                  <a:gd name="connsiteX20" fmla="*/ 252264 w 340794"/>
                  <a:gd name="connsiteY20" fmla="*/ 6664 h 607337"/>
                  <a:gd name="connsiteX21" fmla="*/ 252264 w 340794"/>
                  <a:gd name="connsiteY21" fmla="*/ 550221 h 607337"/>
                  <a:gd name="connsiteX22" fmla="*/ 252264 w 340794"/>
                  <a:gd name="connsiteY22" fmla="*/ 555933 h 607337"/>
                  <a:gd name="connsiteX23" fmla="*/ 257024 w 340794"/>
                  <a:gd name="connsiteY23" fmla="*/ 555933 h 607337"/>
                  <a:gd name="connsiteX24" fmla="*/ 257024 w 340794"/>
                  <a:gd name="connsiteY24" fmla="*/ 550221 h 607337"/>
                  <a:gd name="connsiteX25" fmla="*/ 257024 w 340794"/>
                  <a:gd name="connsiteY25" fmla="*/ 6664 h 607337"/>
                  <a:gd name="connsiteX26" fmla="*/ 257024 w 340794"/>
                  <a:gd name="connsiteY26" fmla="*/ 0 h 607337"/>
                  <a:gd name="connsiteX27" fmla="*/ 215138 w 340794"/>
                  <a:gd name="connsiteY27" fmla="*/ 0 h 607337"/>
                  <a:gd name="connsiteX28" fmla="*/ 210379 w 340794"/>
                  <a:gd name="connsiteY28" fmla="*/ 0 h 607337"/>
                  <a:gd name="connsiteX29" fmla="*/ 210379 w 340794"/>
                  <a:gd name="connsiteY29" fmla="*/ 6664 h 607337"/>
                  <a:gd name="connsiteX30" fmla="*/ 210379 w 340794"/>
                  <a:gd name="connsiteY30" fmla="*/ 552125 h 607337"/>
                  <a:gd name="connsiteX31" fmla="*/ 210379 w 340794"/>
                  <a:gd name="connsiteY31" fmla="*/ 556885 h 607337"/>
                  <a:gd name="connsiteX32" fmla="*/ 215138 w 340794"/>
                  <a:gd name="connsiteY32" fmla="*/ 556885 h 607337"/>
                  <a:gd name="connsiteX33" fmla="*/ 215138 w 340794"/>
                  <a:gd name="connsiteY33" fmla="*/ 552125 h 607337"/>
                  <a:gd name="connsiteX34" fmla="*/ 215138 w 340794"/>
                  <a:gd name="connsiteY34" fmla="*/ 6664 h 607337"/>
                  <a:gd name="connsiteX35" fmla="*/ 215138 w 340794"/>
                  <a:gd name="connsiteY35" fmla="*/ 0 h 607337"/>
                  <a:gd name="connsiteX36" fmla="*/ 172301 w 340794"/>
                  <a:gd name="connsiteY36" fmla="*/ 0 h 607337"/>
                  <a:gd name="connsiteX37" fmla="*/ 167541 w 340794"/>
                  <a:gd name="connsiteY37" fmla="*/ 0 h 607337"/>
                  <a:gd name="connsiteX38" fmla="*/ 167541 w 340794"/>
                  <a:gd name="connsiteY38" fmla="*/ 6664 h 607337"/>
                  <a:gd name="connsiteX39" fmla="*/ 167541 w 340794"/>
                  <a:gd name="connsiteY39" fmla="*/ 556885 h 607337"/>
                  <a:gd name="connsiteX40" fmla="*/ 167541 w 340794"/>
                  <a:gd name="connsiteY40" fmla="*/ 560693 h 607337"/>
                  <a:gd name="connsiteX41" fmla="*/ 172301 w 340794"/>
                  <a:gd name="connsiteY41" fmla="*/ 560693 h 607337"/>
                  <a:gd name="connsiteX42" fmla="*/ 172301 w 340794"/>
                  <a:gd name="connsiteY42" fmla="*/ 555933 h 607337"/>
                  <a:gd name="connsiteX43" fmla="*/ 172301 w 340794"/>
                  <a:gd name="connsiteY43" fmla="*/ 6664 h 607337"/>
                  <a:gd name="connsiteX44" fmla="*/ 172301 w 340794"/>
                  <a:gd name="connsiteY44" fmla="*/ 0 h 607337"/>
                  <a:gd name="connsiteX45" fmla="*/ 130416 w 340794"/>
                  <a:gd name="connsiteY45" fmla="*/ 0 h 607337"/>
                  <a:gd name="connsiteX46" fmla="*/ 125656 w 340794"/>
                  <a:gd name="connsiteY46" fmla="*/ 0 h 607337"/>
                  <a:gd name="connsiteX47" fmla="*/ 125656 w 340794"/>
                  <a:gd name="connsiteY47" fmla="*/ 6664 h 607337"/>
                  <a:gd name="connsiteX48" fmla="*/ 125656 w 340794"/>
                  <a:gd name="connsiteY48" fmla="*/ 562597 h 607337"/>
                  <a:gd name="connsiteX49" fmla="*/ 125656 w 340794"/>
                  <a:gd name="connsiteY49" fmla="*/ 568308 h 607337"/>
                  <a:gd name="connsiteX50" fmla="*/ 130416 w 340794"/>
                  <a:gd name="connsiteY50" fmla="*/ 568308 h 607337"/>
                  <a:gd name="connsiteX51" fmla="*/ 130416 w 340794"/>
                  <a:gd name="connsiteY51" fmla="*/ 561645 h 607337"/>
                  <a:gd name="connsiteX52" fmla="*/ 130416 w 340794"/>
                  <a:gd name="connsiteY52" fmla="*/ 6664 h 607337"/>
                  <a:gd name="connsiteX53" fmla="*/ 130416 w 340794"/>
                  <a:gd name="connsiteY53" fmla="*/ 0 h 607337"/>
                  <a:gd name="connsiteX54" fmla="*/ 88530 w 340794"/>
                  <a:gd name="connsiteY54" fmla="*/ 0 h 607337"/>
                  <a:gd name="connsiteX55" fmla="*/ 83771 w 340794"/>
                  <a:gd name="connsiteY55" fmla="*/ 0 h 607337"/>
                  <a:gd name="connsiteX56" fmla="*/ 83771 w 340794"/>
                  <a:gd name="connsiteY56" fmla="*/ 6664 h 607337"/>
                  <a:gd name="connsiteX57" fmla="*/ 83771 w 340794"/>
                  <a:gd name="connsiteY57" fmla="*/ 571164 h 607337"/>
                  <a:gd name="connsiteX58" fmla="*/ 83771 w 340794"/>
                  <a:gd name="connsiteY58" fmla="*/ 575924 h 607337"/>
                  <a:gd name="connsiteX59" fmla="*/ 88530 w 340794"/>
                  <a:gd name="connsiteY59" fmla="*/ 575924 h 607337"/>
                  <a:gd name="connsiteX60" fmla="*/ 88530 w 340794"/>
                  <a:gd name="connsiteY60" fmla="*/ 570212 h 607337"/>
                  <a:gd name="connsiteX61" fmla="*/ 88530 w 340794"/>
                  <a:gd name="connsiteY61" fmla="*/ 6664 h 607337"/>
                  <a:gd name="connsiteX62" fmla="*/ 88530 w 340794"/>
                  <a:gd name="connsiteY62" fmla="*/ 0 h 607337"/>
                  <a:gd name="connsiteX63" fmla="*/ 46645 w 340794"/>
                  <a:gd name="connsiteY63" fmla="*/ 0 h 607337"/>
                  <a:gd name="connsiteX64" fmla="*/ 41885 w 340794"/>
                  <a:gd name="connsiteY64" fmla="*/ 0 h 607337"/>
                  <a:gd name="connsiteX65" fmla="*/ 41885 w 340794"/>
                  <a:gd name="connsiteY65" fmla="*/ 6664 h 607337"/>
                  <a:gd name="connsiteX66" fmla="*/ 41885 w 340794"/>
                  <a:gd name="connsiteY66" fmla="*/ 584491 h 607337"/>
                  <a:gd name="connsiteX67" fmla="*/ 41885 w 340794"/>
                  <a:gd name="connsiteY67" fmla="*/ 589251 h 607337"/>
                  <a:gd name="connsiteX68" fmla="*/ 46645 w 340794"/>
                  <a:gd name="connsiteY68" fmla="*/ 589251 h 607337"/>
                  <a:gd name="connsiteX69" fmla="*/ 46645 w 340794"/>
                  <a:gd name="connsiteY69" fmla="*/ 582587 h 607337"/>
                  <a:gd name="connsiteX70" fmla="*/ 46645 w 340794"/>
                  <a:gd name="connsiteY70" fmla="*/ 6664 h 607337"/>
                  <a:gd name="connsiteX71" fmla="*/ 46645 w 340794"/>
                  <a:gd name="connsiteY71" fmla="*/ 0 h 607337"/>
                  <a:gd name="connsiteX72" fmla="*/ 4760 w 340794"/>
                  <a:gd name="connsiteY72" fmla="*/ 0 h 607337"/>
                  <a:gd name="connsiteX73" fmla="*/ 0 w 340794"/>
                  <a:gd name="connsiteY73" fmla="*/ 0 h 607337"/>
                  <a:gd name="connsiteX74" fmla="*/ 0 w 340794"/>
                  <a:gd name="connsiteY74" fmla="*/ 6664 h 607337"/>
                  <a:gd name="connsiteX75" fmla="*/ 0 w 340794"/>
                  <a:gd name="connsiteY75" fmla="*/ 602578 h 607337"/>
                  <a:gd name="connsiteX76" fmla="*/ 0 w 340794"/>
                  <a:gd name="connsiteY76" fmla="*/ 607338 h 607337"/>
                  <a:gd name="connsiteX77" fmla="*/ 4760 w 340794"/>
                  <a:gd name="connsiteY77" fmla="*/ 607338 h 607337"/>
                  <a:gd name="connsiteX78" fmla="*/ 4760 w 340794"/>
                  <a:gd name="connsiteY78" fmla="*/ 599722 h 607337"/>
                  <a:gd name="connsiteX79" fmla="*/ 4760 w 340794"/>
                  <a:gd name="connsiteY79" fmla="*/ 5712 h 607337"/>
                  <a:gd name="connsiteX80" fmla="*/ 4760 w 340794"/>
                  <a:gd name="connsiteY80" fmla="*/ 0 h 60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40794" h="607337">
                    <a:moveTo>
                      <a:pt x="340795" y="0"/>
                    </a:moveTo>
                    <a:lnTo>
                      <a:pt x="336035" y="0"/>
                    </a:lnTo>
                    <a:lnTo>
                      <a:pt x="336035" y="6664"/>
                    </a:lnTo>
                    <a:lnTo>
                      <a:pt x="336035" y="520711"/>
                    </a:lnTo>
                    <a:lnTo>
                      <a:pt x="336035" y="525471"/>
                    </a:lnTo>
                    <a:lnTo>
                      <a:pt x="340795" y="525471"/>
                    </a:lnTo>
                    <a:lnTo>
                      <a:pt x="340795" y="515952"/>
                    </a:lnTo>
                    <a:lnTo>
                      <a:pt x="340795" y="5712"/>
                    </a:lnTo>
                    <a:lnTo>
                      <a:pt x="340795" y="0"/>
                    </a:lnTo>
                    <a:close/>
                    <a:moveTo>
                      <a:pt x="298909" y="0"/>
                    </a:moveTo>
                    <a:lnTo>
                      <a:pt x="294149" y="0"/>
                    </a:lnTo>
                    <a:lnTo>
                      <a:pt x="294149" y="6664"/>
                    </a:lnTo>
                    <a:lnTo>
                      <a:pt x="294149" y="544510"/>
                    </a:lnTo>
                    <a:lnTo>
                      <a:pt x="294149" y="549270"/>
                    </a:lnTo>
                    <a:lnTo>
                      <a:pt x="298909" y="549270"/>
                    </a:lnTo>
                    <a:lnTo>
                      <a:pt x="298909" y="543558"/>
                    </a:lnTo>
                    <a:lnTo>
                      <a:pt x="298909" y="6664"/>
                    </a:lnTo>
                    <a:lnTo>
                      <a:pt x="298909" y="0"/>
                    </a:lnTo>
                    <a:close/>
                    <a:moveTo>
                      <a:pt x="257024" y="0"/>
                    </a:moveTo>
                    <a:lnTo>
                      <a:pt x="252264" y="0"/>
                    </a:lnTo>
                    <a:lnTo>
                      <a:pt x="252264" y="6664"/>
                    </a:lnTo>
                    <a:lnTo>
                      <a:pt x="252264" y="550221"/>
                    </a:lnTo>
                    <a:lnTo>
                      <a:pt x="252264" y="555933"/>
                    </a:lnTo>
                    <a:lnTo>
                      <a:pt x="257024" y="555933"/>
                    </a:lnTo>
                    <a:lnTo>
                      <a:pt x="257024" y="550221"/>
                    </a:lnTo>
                    <a:lnTo>
                      <a:pt x="257024" y="6664"/>
                    </a:lnTo>
                    <a:lnTo>
                      <a:pt x="257024" y="0"/>
                    </a:lnTo>
                    <a:close/>
                    <a:moveTo>
                      <a:pt x="215138" y="0"/>
                    </a:moveTo>
                    <a:lnTo>
                      <a:pt x="210379" y="0"/>
                    </a:lnTo>
                    <a:lnTo>
                      <a:pt x="210379" y="6664"/>
                    </a:lnTo>
                    <a:lnTo>
                      <a:pt x="210379" y="552125"/>
                    </a:lnTo>
                    <a:lnTo>
                      <a:pt x="210379" y="556885"/>
                    </a:lnTo>
                    <a:lnTo>
                      <a:pt x="215138" y="556885"/>
                    </a:lnTo>
                    <a:lnTo>
                      <a:pt x="215138" y="552125"/>
                    </a:lnTo>
                    <a:lnTo>
                      <a:pt x="215138" y="6664"/>
                    </a:lnTo>
                    <a:lnTo>
                      <a:pt x="215138" y="0"/>
                    </a:lnTo>
                    <a:close/>
                    <a:moveTo>
                      <a:pt x="172301" y="0"/>
                    </a:moveTo>
                    <a:lnTo>
                      <a:pt x="167541" y="0"/>
                    </a:lnTo>
                    <a:lnTo>
                      <a:pt x="167541" y="6664"/>
                    </a:lnTo>
                    <a:lnTo>
                      <a:pt x="167541" y="556885"/>
                    </a:lnTo>
                    <a:lnTo>
                      <a:pt x="167541" y="560693"/>
                    </a:lnTo>
                    <a:lnTo>
                      <a:pt x="172301" y="560693"/>
                    </a:lnTo>
                    <a:lnTo>
                      <a:pt x="172301" y="555933"/>
                    </a:lnTo>
                    <a:lnTo>
                      <a:pt x="172301" y="6664"/>
                    </a:lnTo>
                    <a:lnTo>
                      <a:pt x="172301" y="0"/>
                    </a:lnTo>
                    <a:close/>
                    <a:moveTo>
                      <a:pt x="130416" y="0"/>
                    </a:moveTo>
                    <a:lnTo>
                      <a:pt x="125656" y="0"/>
                    </a:lnTo>
                    <a:lnTo>
                      <a:pt x="125656" y="6664"/>
                    </a:lnTo>
                    <a:lnTo>
                      <a:pt x="125656" y="562597"/>
                    </a:lnTo>
                    <a:lnTo>
                      <a:pt x="125656" y="568308"/>
                    </a:lnTo>
                    <a:lnTo>
                      <a:pt x="130416" y="568308"/>
                    </a:lnTo>
                    <a:lnTo>
                      <a:pt x="130416" y="561645"/>
                    </a:lnTo>
                    <a:lnTo>
                      <a:pt x="130416" y="6664"/>
                    </a:lnTo>
                    <a:lnTo>
                      <a:pt x="130416" y="0"/>
                    </a:lnTo>
                    <a:close/>
                    <a:moveTo>
                      <a:pt x="88530" y="0"/>
                    </a:moveTo>
                    <a:lnTo>
                      <a:pt x="83771" y="0"/>
                    </a:lnTo>
                    <a:lnTo>
                      <a:pt x="83771" y="6664"/>
                    </a:lnTo>
                    <a:lnTo>
                      <a:pt x="83771" y="571164"/>
                    </a:lnTo>
                    <a:lnTo>
                      <a:pt x="83771" y="575924"/>
                    </a:lnTo>
                    <a:lnTo>
                      <a:pt x="88530" y="575924"/>
                    </a:lnTo>
                    <a:lnTo>
                      <a:pt x="88530" y="570212"/>
                    </a:lnTo>
                    <a:lnTo>
                      <a:pt x="88530" y="6664"/>
                    </a:lnTo>
                    <a:lnTo>
                      <a:pt x="88530" y="0"/>
                    </a:lnTo>
                    <a:close/>
                    <a:moveTo>
                      <a:pt x="46645" y="0"/>
                    </a:moveTo>
                    <a:lnTo>
                      <a:pt x="41885" y="0"/>
                    </a:lnTo>
                    <a:lnTo>
                      <a:pt x="41885" y="6664"/>
                    </a:lnTo>
                    <a:lnTo>
                      <a:pt x="41885" y="584491"/>
                    </a:lnTo>
                    <a:lnTo>
                      <a:pt x="41885" y="589251"/>
                    </a:lnTo>
                    <a:lnTo>
                      <a:pt x="46645" y="589251"/>
                    </a:lnTo>
                    <a:lnTo>
                      <a:pt x="46645" y="582587"/>
                    </a:lnTo>
                    <a:lnTo>
                      <a:pt x="46645" y="6664"/>
                    </a:lnTo>
                    <a:lnTo>
                      <a:pt x="46645" y="0"/>
                    </a:lnTo>
                    <a:close/>
                    <a:moveTo>
                      <a:pt x="4760" y="0"/>
                    </a:moveTo>
                    <a:lnTo>
                      <a:pt x="0" y="0"/>
                    </a:lnTo>
                    <a:lnTo>
                      <a:pt x="0" y="6664"/>
                    </a:lnTo>
                    <a:lnTo>
                      <a:pt x="0" y="602578"/>
                    </a:lnTo>
                    <a:lnTo>
                      <a:pt x="0" y="607338"/>
                    </a:lnTo>
                    <a:lnTo>
                      <a:pt x="4760" y="607338"/>
                    </a:lnTo>
                    <a:lnTo>
                      <a:pt x="4760" y="599722"/>
                    </a:lnTo>
                    <a:lnTo>
                      <a:pt x="4760" y="5712"/>
                    </a:lnTo>
                    <a:lnTo>
                      <a:pt x="4760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5" name="Forma libre 64">
                <a:extLst>
                  <a:ext uri="{FF2B5EF4-FFF2-40B4-BE49-F238E27FC236}">
                    <a16:creationId xmlns:a16="http://schemas.microsoft.com/office/drawing/2014/main" id="{1C876CE7-79DE-1196-1701-F05A129D3E83}"/>
                  </a:ext>
                </a:extLst>
              </p:cNvPr>
              <p:cNvSpPr/>
              <p:nvPr/>
            </p:nvSpPr>
            <p:spPr>
              <a:xfrm>
                <a:off x="1409049" y="2764707"/>
                <a:ext cx="424565" cy="326515"/>
              </a:xfrm>
              <a:custGeom>
                <a:avLst/>
                <a:gdLst>
                  <a:gd name="connsiteX0" fmla="*/ 123752 w 424565"/>
                  <a:gd name="connsiteY0" fmla="*/ 0 h 326515"/>
                  <a:gd name="connsiteX1" fmla="*/ 108521 w 424565"/>
                  <a:gd name="connsiteY1" fmla="*/ 0 h 326515"/>
                  <a:gd name="connsiteX2" fmla="*/ 108521 w 424565"/>
                  <a:gd name="connsiteY2" fmla="*/ 10471 h 326515"/>
                  <a:gd name="connsiteX3" fmla="*/ 95194 w 424565"/>
                  <a:gd name="connsiteY3" fmla="*/ 10471 h 326515"/>
                  <a:gd name="connsiteX4" fmla="*/ 95194 w 424565"/>
                  <a:gd name="connsiteY4" fmla="*/ 0 h 326515"/>
                  <a:gd name="connsiteX5" fmla="*/ 79963 w 424565"/>
                  <a:gd name="connsiteY5" fmla="*/ 0 h 326515"/>
                  <a:gd name="connsiteX6" fmla="*/ 79963 w 424565"/>
                  <a:gd name="connsiteY6" fmla="*/ 49501 h 326515"/>
                  <a:gd name="connsiteX7" fmla="*/ 63780 w 424565"/>
                  <a:gd name="connsiteY7" fmla="*/ 49501 h 326515"/>
                  <a:gd name="connsiteX8" fmla="*/ 63780 w 424565"/>
                  <a:gd name="connsiteY8" fmla="*/ 19991 h 326515"/>
                  <a:gd name="connsiteX9" fmla="*/ 53309 w 424565"/>
                  <a:gd name="connsiteY9" fmla="*/ 19991 h 326515"/>
                  <a:gd name="connsiteX10" fmla="*/ 53309 w 424565"/>
                  <a:gd name="connsiteY10" fmla="*/ 30462 h 326515"/>
                  <a:gd name="connsiteX11" fmla="*/ 40933 w 424565"/>
                  <a:gd name="connsiteY11" fmla="*/ 30462 h 326515"/>
                  <a:gd name="connsiteX12" fmla="*/ 40933 w 424565"/>
                  <a:gd name="connsiteY12" fmla="*/ 19991 h 326515"/>
                  <a:gd name="connsiteX13" fmla="*/ 29510 w 424565"/>
                  <a:gd name="connsiteY13" fmla="*/ 19991 h 326515"/>
                  <a:gd name="connsiteX14" fmla="*/ 29510 w 424565"/>
                  <a:gd name="connsiteY14" fmla="*/ 66636 h 326515"/>
                  <a:gd name="connsiteX15" fmla="*/ 41885 w 424565"/>
                  <a:gd name="connsiteY15" fmla="*/ 76155 h 326515"/>
                  <a:gd name="connsiteX16" fmla="*/ 41885 w 424565"/>
                  <a:gd name="connsiteY16" fmla="*/ 118041 h 326515"/>
                  <a:gd name="connsiteX17" fmla="*/ 32366 w 424565"/>
                  <a:gd name="connsiteY17" fmla="*/ 131368 h 326515"/>
                  <a:gd name="connsiteX18" fmla="*/ 32366 w 424565"/>
                  <a:gd name="connsiteY18" fmla="*/ 194196 h 326515"/>
                  <a:gd name="connsiteX19" fmla="*/ 32366 w 424565"/>
                  <a:gd name="connsiteY19" fmla="*/ 194196 h 326515"/>
                  <a:gd name="connsiteX20" fmla="*/ 31414 w 424565"/>
                  <a:gd name="connsiteY20" fmla="*/ 194196 h 326515"/>
                  <a:gd name="connsiteX21" fmla="*/ 0 w 424565"/>
                  <a:gd name="connsiteY21" fmla="*/ 223706 h 326515"/>
                  <a:gd name="connsiteX22" fmla="*/ 0 w 424565"/>
                  <a:gd name="connsiteY22" fmla="*/ 326515 h 326515"/>
                  <a:gd name="connsiteX23" fmla="*/ 424565 w 424565"/>
                  <a:gd name="connsiteY23" fmla="*/ 326515 h 326515"/>
                  <a:gd name="connsiteX24" fmla="*/ 424565 w 424565"/>
                  <a:gd name="connsiteY24" fmla="*/ 326515 h 326515"/>
                  <a:gd name="connsiteX25" fmla="*/ 424565 w 424565"/>
                  <a:gd name="connsiteY25" fmla="*/ 277966 h 326515"/>
                  <a:gd name="connsiteX26" fmla="*/ 424565 w 424565"/>
                  <a:gd name="connsiteY26" fmla="*/ 277966 h 326515"/>
                  <a:gd name="connsiteX27" fmla="*/ 239889 w 424565"/>
                  <a:gd name="connsiteY27" fmla="*/ 265591 h 326515"/>
                  <a:gd name="connsiteX28" fmla="*/ 218946 w 424565"/>
                  <a:gd name="connsiteY28" fmla="*/ 242745 h 326515"/>
                  <a:gd name="connsiteX29" fmla="*/ 224658 w 424565"/>
                  <a:gd name="connsiteY29" fmla="*/ 237033 h 326515"/>
                  <a:gd name="connsiteX30" fmla="*/ 227514 w 424565"/>
                  <a:gd name="connsiteY30" fmla="*/ 237985 h 326515"/>
                  <a:gd name="connsiteX31" fmla="*/ 250360 w 424565"/>
                  <a:gd name="connsiteY31" fmla="*/ 214187 h 326515"/>
                  <a:gd name="connsiteX32" fmla="*/ 253216 w 424565"/>
                  <a:gd name="connsiteY32" fmla="*/ 208475 h 326515"/>
                  <a:gd name="connsiteX33" fmla="*/ 255120 w 424565"/>
                  <a:gd name="connsiteY33" fmla="*/ 186580 h 326515"/>
                  <a:gd name="connsiteX34" fmla="*/ 251312 w 424565"/>
                  <a:gd name="connsiteY34" fmla="*/ 183724 h 326515"/>
                  <a:gd name="connsiteX35" fmla="*/ 242745 w 424565"/>
                  <a:gd name="connsiteY35" fmla="*/ 110425 h 326515"/>
                  <a:gd name="connsiteX36" fmla="*/ 250360 w 424565"/>
                  <a:gd name="connsiteY36" fmla="*/ 110425 h 326515"/>
                  <a:gd name="connsiteX37" fmla="*/ 244649 w 424565"/>
                  <a:gd name="connsiteY37" fmla="*/ 79011 h 326515"/>
                  <a:gd name="connsiteX38" fmla="*/ 251312 w 424565"/>
                  <a:gd name="connsiteY38" fmla="*/ 70444 h 326515"/>
                  <a:gd name="connsiteX39" fmla="*/ 252264 w 424565"/>
                  <a:gd name="connsiteY39" fmla="*/ 70444 h 326515"/>
                  <a:gd name="connsiteX40" fmla="*/ 253216 w 424565"/>
                  <a:gd name="connsiteY40" fmla="*/ 70444 h 326515"/>
                  <a:gd name="connsiteX41" fmla="*/ 266543 w 424565"/>
                  <a:gd name="connsiteY41" fmla="*/ 63780 h 326515"/>
                  <a:gd name="connsiteX42" fmla="*/ 268447 w 424565"/>
                  <a:gd name="connsiteY42" fmla="*/ 58068 h 326515"/>
                  <a:gd name="connsiteX43" fmla="*/ 268447 w 424565"/>
                  <a:gd name="connsiteY43" fmla="*/ 49501 h 326515"/>
                  <a:gd name="connsiteX44" fmla="*/ 274159 w 424565"/>
                  <a:gd name="connsiteY44" fmla="*/ 41885 h 326515"/>
                  <a:gd name="connsiteX45" fmla="*/ 266543 w 424565"/>
                  <a:gd name="connsiteY45" fmla="*/ 32366 h 326515"/>
                  <a:gd name="connsiteX46" fmla="*/ 266543 w 424565"/>
                  <a:gd name="connsiteY46" fmla="*/ 32366 h 326515"/>
                  <a:gd name="connsiteX47" fmla="*/ 257976 w 424565"/>
                  <a:gd name="connsiteY47" fmla="*/ 22847 h 326515"/>
                  <a:gd name="connsiteX48" fmla="*/ 257024 w 424565"/>
                  <a:gd name="connsiteY48" fmla="*/ 22847 h 326515"/>
                  <a:gd name="connsiteX49" fmla="*/ 246552 w 424565"/>
                  <a:gd name="connsiteY49" fmla="*/ 14279 h 326515"/>
                  <a:gd name="connsiteX50" fmla="*/ 245601 w 424565"/>
                  <a:gd name="connsiteY50" fmla="*/ 14279 h 326515"/>
                  <a:gd name="connsiteX51" fmla="*/ 233225 w 424565"/>
                  <a:gd name="connsiteY51" fmla="*/ 7616 h 326515"/>
                  <a:gd name="connsiteX52" fmla="*/ 227514 w 424565"/>
                  <a:gd name="connsiteY52" fmla="*/ 8567 h 326515"/>
                  <a:gd name="connsiteX53" fmla="*/ 217042 w 424565"/>
                  <a:gd name="connsiteY53" fmla="*/ 16183 h 326515"/>
                  <a:gd name="connsiteX54" fmla="*/ 201811 w 424565"/>
                  <a:gd name="connsiteY54" fmla="*/ 35222 h 326515"/>
                  <a:gd name="connsiteX55" fmla="*/ 198004 w 424565"/>
                  <a:gd name="connsiteY55" fmla="*/ 106617 h 326515"/>
                  <a:gd name="connsiteX56" fmla="*/ 202763 w 424565"/>
                  <a:gd name="connsiteY56" fmla="*/ 108521 h 326515"/>
                  <a:gd name="connsiteX57" fmla="*/ 199907 w 424565"/>
                  <a:gd name="connsiteY57" fmla="*/ 158974 h 326515"/>
                  <a:gd name="connsiteX58" fmla="*/ 195148 w 424565"/>
                  <a:gd name="connsiteY58" fmla="*/ 158974 h 326515"/>
                  <a:gd name="connsiteX59" fmla="*/ 188484 w 424565"/>
                  <a:gd name="connsiteY59" fmla="*/ 188484 h 326515"/>
                  <a:gd name="connsiteX60" fmla="*/ 190388 w 424565"/>
                  <a:gd name="connsiteY60" fmla="*/ 191340 h 326515"/>
                  <a:gd name="connsiteX61" fmla="*/ 181821 w 424565"/>
                  <a:gd name="connsiteY61" fmla="*/ 200859 h 326515"/>
                  <a:gd name="connsiteX62" fmla="*/ 181821 w 424565"/>
                  <a:gd name="connsiteY62" fmla="*/ 199907 h 326515"/>
                  <a:gd name="connsiteX63" fmla="*/ 176109 w 424565"/>
                  <a:gd name="connsiteY63" fmla="*/ 194196 h 326515"/>
                  <a:gd name="connsiteX64" fmla="*/ 174205 w 424565"/>
                  <a:gd name="connsiteY64" fmla="*/ 194196 h 326515"/>
                  <a:gd name="connsiteX65" fmla="*/ 174205 w 424565"/>
                  <a:gd name="connsiteY65" fmla="*/ 131368 h 326515"/>
                  <a:gd name="connsiteX66" fmla="*/ 162782 w 424565"/>
                  <a:gd name="connsiteY66" fmla="*/ 118041 h 326515"/>
                  <a:gd name="connsiteX67" fmla="*/ 162782 w 424565"/>
                  <a:gd name="connsiteY67" fmla="*/ 76155 h 326515"/>
                  <a:gd name="connsiteX68" fmla="*/ 175157 w 424565"/>
                  <a:gd name="connsiteY68" fmla="*/ 66636 h 326515"/>
                  <a:gd name="connsiteX69" fmla="*/ 175157 w 424565"/>
                  <a:gd name="connsiteY69" fmla="*/ 19991 h 326515"/>
                  <a:gd name="connsiteX70" fmla="*/ 163734 w 424565"/>
                  <a:gd name="connsiteY70" fmla="*/ 19991 h 326515"/>
                  <a:gd name="connsiteX71" fmla="*/ 163734 w 424565"/>
                  <a:gd name="connsiteY71" fmla="*/ 30462 h 326515"/>
                  <a:gd name="connsiteX72" fmla="*/ 151358 w 424565"/>
                  <a:gd name="connsiteY72" fmla="*/ 30462 h 326515"/>
                  <a:gd name="connsiteX73" fmla="*/ 151358 w 424565"/>
                  <a:gd name="connsiteY73" fmla="*/ 19991 h 326515"/>
                  <a:gd name="connsiteX74" fmla="*/ 140887 w 424565"/>
                  <a:gd name="connsiteY74" fmla="*/ 19991 h 326515"/>
                  <a:gd name="connsiteX75" fmla="*/ 140887 w 424565"/>
                  <a:gd name="connsiteY75" fmla="*/ 47597 h 326515"/>
                  <a:gd name="connsiteX76" fmla="*/ 124704 w 424565"/>
                  <a:gd name="connsiteY76" fmla="*/ 47597 h 326515"/>
                  <a:gd name="connsiteX77" fmla="*/ 124704 w 424565"/>
                  <a:gd name="connsiteY77" fmla="*/ 0 h 326515"/>
                  <a:gd name="connsiteX78" fmla="*/ 114233 w 424565"/>
                  <a:gd name="connsiteY78" fmla="*/ 83771 h 326515"/>
                  <a:gd name="connsiteX79" fmla="*/ 130416 w 424565"/>
                  <a:gd name="connsiteY79" fmla="*/ 83771 h 326515"/>
                  <a:gd name="connsiteX80" fmla="*/ 130416 w 424565"/>
                  <a:gd name="connsiteY80" fmla="*/ 107569 h 326515"/>
                  <a:gd name="connsiteX81" fmla="*/ 114233 w 424565"/>
                  <a:gd name="connsiteY81" fmla="*/ 107569 h 326515"/>
                  <a:gd name="connsiteX82" fmla="*/ 114233 w 424565"/>
                  <a:gd name="connsiteY82" fmla="*/ 83771 h 326515"/>
                  <a:gd name="connsiteX83" fmla="*/ 73299 w 424565"/>
                  <a:gd name="connsiteY83" fmla="*/ 83771 h 326515"/>
                  <a:gd name="connsiteX84" fmla="*/ 89482 w 424565"/>
                  <a:gd name="connsiteY84" fmla="*/ 83771 h 326515"/>
                  <a:gd name="connsiteX85" fmla="*/ 89482 w 424565"/>
                  <a:gd name="connsiteY85" fmla="*/ 107569 h 326515"/>
                  <a:gd name="connsiteX86" fmla="*/ 73299 w 424565"/>
                  <a:gd name="connsiteY86" fmla="*/ 107569 h 326515"/>
                  <a:gd name="connsiteX87" fmla="*/ 73299 w 424565"/>
                  <a:gd name="connsiteY87" fmla="*/ 83771 h 326515"/>
                  <a:gd name="connsiteX88" fmla="*/ 102810 w 424565"/>
                  <a:gd name="connsiteY88" fmla="*/ 150407 h 326515"/>
                  <a:gd name="connsiteX89" fmla="*/ 103761 w 424565"/>
                  <a:gd name="connsiteY89" fmla="*/ 150407 h 326515"/>
                  <a:gd name="connsiteX90" fmla="*/ 117089 w 424565"/>
                  <a:gd name="connsiteY90" fmla="*/ 161830 h 326515"/>
                  <a:gd name="connsiteX91" fmla="*/ 117089 w 424565"/>
                  <a:gd name="connsiteY91" fmla="*/ 194196 h 326515"/>
                  <a:gd name="connsiteX92" fmla="*/ 88530 w 424565"/>
                  <a:gd name="connsiteY92" fmla="*/ 194196 h 326515"/>
                  <a:gd name="connsiteX93" fmla="*/ 88530 w 424565"/>
                  <a:gd name="connsiteY93" fmla="*/ 161830 h 326515"/>
                  <a:gd name="connsiteX94" fmla="*/ 101858 w 424565"/>
                  <a:gd name="connsiteY94" fmla="*/ 150407 h 326515"/>
                  <a:gd name="connsiteX95" fmla="*/ 102810 w 424565"/>
                  <a:gd name="connsiteY95" fmla="*/ 150407 h 32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424565" h="326515">
                    <a:moveTo>
                      <a:pt x="123752" y="0"/>
                    </a:moveTo>
                    <a:lnTo>
                      <a:pt x="108521" y="0"/>
                    </a:lnTo>
                    <a:lnTo>
                      <a:pt x="108521" y="10471"/>
                    </a:lnTo>
                    <a:lnTo>
                      <a:pt x="95194" y="10471"/>
                    </a:lnTo>
                    <a:lnTo>
                      <a:pt x="95194" y="0"/>
                    </a:lnTo>
                    <a:lnTo>
                      <a:pt x="79963" y="0"/>
                    </a:lnTo>
                    <a:lnTo>
                      <a:pt x="79963" y="49501"/>
                    </a:lnTo>
                    <a:lnTo>
                      <a:pt x="63780" y="49501"/>
                    </a:lnTo>
                    <a:lnTo>
                      <a:pt x="63780" y="19991"/>
                    </a:lnTo>
                    <a:lnTo>
                      <a:pt x="53309" y="19991"/>
                    </a:lnTo>
                    <a:lnTo>
                      <a:pt x="53309" y="30462"/>
                    </a:lnTo>
                    <a:lnTo>
                      <a:pt x="40933" y="30462"/>
                    </a:lnTo>
                    <a:lnTo>
                      <a:pt x="40933" y="19991"/>
                    </a:lnTo>
                    <a:lnTo>
                      <a:pt x="29510" y="19991"/>
                    </a:lnTo>
                    <a:lnTo>
                      <a:pt x="29510" y="66636"/>
                    </a:lnTo>
                    <a:lnTo>
                      <a:pt x="41885" y="76155"/>
                    </a:lnTo>
                    <a:lnTo>
                      <a:pt x="41885" y="118041"/>
                    </a:lnTo>
                    <a:lnTo>
                      <a:pt x="32366" y="131368"/>
                    </a:lnTo>
                    <a:lnTo>
                      <a:pt x="32366" y="194196"/>
                    </a:lnTo>
                    <a:lnTo>
                      <a:pt x="32366" y="194196"/>
                    </a:lnTo>
                    <a:lnTo>
                      <a:pt x="31414" y="194196"/>
                    </a:lnTo>
                    <a:lnTo>
                      <a:pt x="0" y="223706"/>
                    </a:lnTo>
                    <a:lnTo>
                      <a:pt x="0" y="326515"/>
                    </a:lnTo>
                    <a:lnTo>
                      <a:pt x="424565" y="326515"/>
                    </a:lnTo>
                    <a:lnTo>
                      <a:pt x="424565" y="326515"/>
                    </a:lnTo>
                    <a:lnTo>
                      <a:pt x="424565" y="277966"/>
                    </a:lnTo>
                    <a:lnTo>
                      <a:pt x="424565" y="277966"/>
                    </a:lnTo>
                    <a:lnTo>
                      <a:pt x="239889" y="265591"/>
                    </a:lnTo>
                    <a:lnTo>
                      <a:pt x="218946" y="242745"/>
                    </a:lnTo>
                    <a:lnTo>
                      <a:pt x="224658" y="237033"/>
                    </a:lnTo>
                    <a:lnTo>
                      <a:pt x="227514" y="237985"/>
                    </a:lnTo>
                    <a:lnTo>
                      <a:pt x="250360" y="214187"/>
                    </a:lnTo>
                    <a:lnTo>
                      <a:pt x="253216" y="208475"/>
                    </a:lnTo>
                    <a:lnTo>
                      <a:pt x="255120" y="186580"/>
                    </a:lnTo>
                    <a:lnTo>
                      <a:pt x="251312" y="183724"/>
                    </a:lnTo>
                    <a:lnTo>
                      <a:pt x="242745" y="110425"/>
                    </a:lnTo>
                    <a:lnTo>
                      <a:pt x="250360" y="110425"/>
                    </a:lnTo>
                    <a:lnTo>
                      <a:pt x="244649" y="79011"/>
                    </a:lnTo>
                    <a:cubicBezTo>
                      <a:pt x="243697" y="71396"/>
                      <a:pt x="249408" y="70444"/>
                      <a:pt x="251312" y="70444"/>
                    </a:cubicBezTo>
                    <a:cubicBezTo>
                      <a:pt x="251312" y="70444"/>
                      <a:pt x="252264" y="70444"/>
                      <a:pt x="252264" y="70444"/>
                    </a:cubicBezTo>
                    <a:cubicBezTo>
                      <a:pt x="252264" y="70444"/>
                      <a:pt x="253216" y="70444"/>
                      <a:pt x="253216" y="70444"/>
                    </a:cubicBezTo>
                    <a:cubicBezTo>
                      <a:pt x="264639" y="70444"/>
                      <a:pt x="266543" y="63780"/>
                      <a:pt x="266543" y="63780"/>
                    </a:cubicBezTo>
                    <a:lnTo>
                      <a:pt x="268447" y="58068"/>
                    </a:lnTo>
                    <a:lnTo>
                      <a:pt x="268447" y="49501"/>
                    </a:lnTo>
                    <a:lnTo>
                      <a:pt x="274159" y="41885"/>
                    </a:lnTo>
                    <a:cubicBezTo>
                      <a:pt x="277015" y="32366"/>
                      <a:pt x="267495" y="32366"/>
                      <a:pt x="266543" y="32366"/>
                    </a:cubicBezTo>
                    <a:cubicBezTo>
                      <a:pt x="266543" y="32366"/>
                      <a:pt x="266543" y="32366"/>
                      <a:pt x="266543" y="32366"/>
                    </a:cubicBezTo>
                    <a:cubicBezTo>
                      <a:pt x="265591" y="23799"/>
                      <a:pt x="259880" y="22847"/>
                      <a:pt x="257976" y="22847"/>
                    </a:cubicBezTo>
                    <a:cubicBezTo>
                      <a:pt x="257024" y="22847"/>
                      <a:pt x="257024" y="22847"/>
                      <a:pt x="257024" y="22847"/>
                    </a:cubicBezTo>
                    <a:cubicBezTo>
                      <a:pt x="256072" y="15231"/>
                      <a:pt x="248456" y="14279"/>
                      <a:pt x="246552" y="14279"/>
                    </a:cubicBezTo>
                    <a:cubicBezTo>
                      <a:pt x="245601" y="14279"/>
                      <a:pt x="245601" y="14279"/>
                      <a:pt x="245601" y="14279"/>
                    </a:cubicBezTo>
                    <a:cubicBezTo>
                      <a:pt x="241793" y="8567"/>
                      <a:pt x="237033" y="7616"/>
                      <a:pt x="233225" y="7616"/>
                    </a:cubicBezTo>
                    <a:cubicBezTo>
                      <a:pt x="230370" y="7616"/>
                      <a:pt x="227514" y="8567"/>
                      <a:pt x="227514" y="8567"/>
                    </a:cubicBezTo>
                    <a:cubicBezTo>
                      <a:pt x="218946" y="10471"/>
                      <a:pt x="217042" y="16183"/>
                      <a:pt x="217042" y="16183"/>
                    </a:cubicBezTo>
                    <a:lnTo>
                      <a:pt x="201811" y="35222"/>
                    </a:lnTo>
                    <a:lnTo>
                      <a:pt x="198004" y="106617"/>
                    </a:lnTo>
                    <a:lnTo>
                      <a:pt x="202763" y="108521"/>
                    </a:lnTo>
                    <a:lnTo>
                      <a:pt x="199907" y="158974"/>
                    </a:lnTo>
                    <a:lnTo>
                      <a:pt x="195148" y="158974"/>
                    </a:lnTo>
                    <a:lnTo>
                      <a:pt x="188484" y="188484"/>
                    </a:lnTo>
                    <a:lnTo>
                      <a:pt x="190388" y="191340"/>
                    </a:lnTo>
                    <a:lnTo>
                      <a:pt x="181821" y="200859"/>
                    </a:lnTo>
                    <a:lnTo>
                      <a:pt x="181821" y="199907"/>
                    </a:lnTo>
                    <a:lnTo>
                      <a:pt x="176109" y="194196"/>
                    </a:lnTo>
                    <a:lnTo>
                      <a:pt x="174205" y="194196"/>
                    </a:lnTo>
                    <a:lnTo>
                      <a:pt x="174205" y="131368"/>
                    </a:lnTo>
                    <a:lnTo>
                      <a:pt x="162782" y="118041"/>
                    </a:lnTo>
                    <a:lnTo>
                      <a:pt x="162782" y="76155"/>
                    </a:lnTo>
                    <a:lnTo>
                      <a:pt x="175157" y="66636"/>
                    </a:lnTo>
                    <a:lnTo>
                      <a:pt x="175157" y="19991"/>
                    </a:lnTo>
                    <a:lnTo>
                      <a:pt x="163734" y="19991"/>
                    </a:lnTo>
                    <a:lnTo>
                      <a:pt x="163734" y="30462"/>
                    </a:lnTo>
                    <a:lnTo>
                      <a:pt x="151358" y="30462"/>
                    </a:lnTo>
                    <a:lnTo>
                      <a:pt x="151358" y="19991"/>
                    </a:lnTo>
                    <a:lnTo>
                      <a:pt x="140887" y="19991"/>
                    </a:lnTo>
                    <a:lnTo>
                      <a:pt x="140887" y="47597"/>
                    </a:lnTo>
                    <a:lnTo>
                      <a:pt x="124704" y="47597"/>
                    </a:lnTo>
                    <a:lnTo>
                      <a:pt x="124704" y="0"/>
                    </a:lnTo>
                    <a:close/>
                    <a:moveTo>
                      <a:pt x="114233" y="83771"/>
                    </a:moveTo>
                    <a:lnTo>
                      <a:pt x="130416" y="83771"/>
                    </a:lnTo>
                    <a:lnTo>
                      <a:pt x="130416" y="107569"/>
                    </a:lnTo>
                    <a:lnTo>
                      <a:pt x="114233" y="107569"/>
                    </a:lnTo>
                    <a:lnTo>
                      <a:pt x="114233" y="83771"/>
                    </a:lnTo>
                    <a:close/>
                    <a:moveTo>
                      <a:pt x="73299" y="83771"/>
                    </a:moveTo>
                    <a:lnTo>
                      <a:pt x="89482" y="83771"/>
                    </a:lnTo>
                    <a:lnTo>
                      <a:pt x="89482" y="107569"/>
                    </a:lnTo>
                    <a:lnTo>
                      <a:pt x="73299" y="107569"/>
                    </a:lnTo>
                    <a:lnTo>
                      <a:pt x="73299" y="83771"/>
                    </a:lnTo>
                    <a:close/>
                    <a:moveTo>
                      <a:pt x="102810" y="150407"/>
                    </a:moveTo>
                    <a:cubicBezTo>
                      <a:pt x="102810" y="150407"/>
                      <a:pt x="103761" y="150407"/>
                      <a:pt x="103761" y="150407"/>
                    </a:cubicBezTo>
                    <a:cubicBezTo>
                      <a:pt x="112329" y="150407"/>
                      <a:pt x="117089" y="161830"/>
                      <a:pt x="117089" y="161830"/>
                    </a:cubicBezTo>
                    <a:lnTo>
                      <a:pt x="117089" y="194196"/>
                    </a:lnTo>
                    <a:lnTo>
                      <a:pt x="88530" y="194196"/>
                    </a:lnTo>
                    <a:lnTo>
                      <a:pt x="88530" y="161830"/>
                    </a:lnTo>
                    <a:cubicBezTo>
                      <a:pt x="88530" y="161830"/>
                      <a:pt x="93290" y="150407"/>
                      <a:pt x="101858" y="150407"/>
                    </a:cubicBezTo>
                    <a:cubicBezTo>
                      <a:pt x="101858" y="150407"/>
                      <a:pt x="102810" y="150407"/>
                      <a:pt x="102810" y="150407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" name="Forma libre 65">
                <a:extLst>
                  <a:ext uri="{FF2B5EF4-FFF2-40B4-BE49-F238E27FC236}">
                    <a16:creationId xmlns:a16="http://schemas.microsoft.com/office/drawing/2014/main" id="{F8CF35EB-73B0-9430-E6F0-775737CF2BCF}"/>
                  </a:ext>
                </a:extLst>
              </p:cNvPr>
              <p:cNvSpPr/>
              <p:nvPr/>
            </p:nvSpPr>
            <p:spPr>
              <a:xfrm>
                <a:off x="1946895" y="2716158"/>
                <a:ext cx="237033" cy="145646"/>
              </a:xfrm>
              <a:custGeom>
                <a:avLst/>
                <a:gdLst>
                  <a:gd name="connsiteX0" fmla="*/ 145647 w 237033"/>
                  <a:gd name="connsiteY0" fmla="*/ 0 h 145646"/>
                  <a:gd name="connsiteX1" fmla="*/ 93290 w 237033"/>
                  <a:gd name="connsiteY1" fmla="*/ 0 h 145646"/>
                  <a:gd name="connsiteX2" fmla="*/ 91386 w 237033"/>
                  <a:gd name="connsiteY2" fmla="*/ 0 h 145646"/>
                  <a:gd name="connsiteX3" fmla="*/ 91386 w 237033"/>
                  <a:gd name="connsiteY3" fmla="*/ 36174 h 145646"/>
                  <a:gd name="connsiteX4" fmla="*/ 95194 w 237033"/>
                  <a:gd name="connsiteY4" fmla="*/ 33318 h 145646"/>
                  <a:gd name="connsiteX5" fmla="*/ 95194 w 237033"/>
                  <a:gd name="connsiteY5" fmla="*/ 3808 h 145646"/>
                  <a:gd name="connsiteX6" fmla="*/ 142791 w 237033"/>
                  <a:gd name="connsiteY6" fmla="*/ 3808 h 145646"/>
                  <a:gd name="connsiteX7" fmla="*/ 142791 w 237033"/>
                  <a:gd name="connsiteY7" fmla="*/ 33318 h 145646"/>
                  <a:gd name="connsiteX8" fmla="*/ 146599 w 237033"/>
                  <a:gd name="connsiteY8" fmla="*/ 36174 h 145646"/>
                  <a:gd name="connsiteX9" fmla="*/ 146599 w 237033"/>
                  <a:gd name="connsiteY9" fmla="*/ 0 h 145646"/>
                  <a:gd name="connsiteX10" fmla="*/ 237033 w 237033"/>
                  <a:gd name="connsiteY10" fmla="*/ 90434 h 145646"/>
                  <a:gd name="connsiteX11" fmla="*/ 201811 w 237033"/>
                  <a:gd name="connsiteY11" fmla="*/ 90434 h 145646"/>
                  <a:gd name="connsiteX12" fmla="*/ 204667 w 237033"/>
                  <a:gd name="connsiteY12" fmla="*/ 94242 h 145646"/>
                  <a:gd name="connsiteX13" fmla="*/ 233225 w 237033"/>
                  <a:gd name="connsiteY13" fmla="*/ 94242 h 145646"/>
                  <a:gd name="connsiteX14" fmla="*/ 233225 w 237033"/>
                  <a:gd name="connsiteY14" fmla="*/ 141839 h 145646"/>
                  <a:gd name="connsiteX15" fmla="*/ 206571 w 237033"/>
                  <a:gd name="connsiteY15" fmla="*/ 141839 h 145646"/>
                  <a:gd name="connsiteX16" fmla="*/ 203715 w 237033"/>
                  <a:gd name="connsiteY16" fmla="*/ 145647 h 145646"/>
                  <a:gd name="connsiteX17" fmla="*/ 237033 w 237033"/>
                  <a:gd name="connsiteY17" fmla="*/ 145647 h 145646"/>
                  <a:gd name="connsiteX18" fmla="*/ 237033 w 237033"/>
                  <a:gd name="connsiteY18" fmla="*/ 93290 h 145646"/>
                  <a:gd name="connsiteX19" fmla="*/ 237033 w 237033"/>
                  <a:gd name="connsiteY19" fmla="*/ 90434 h 145646"/>
                  <a:gd name="connsiteX20" fmla="*/ 38078 w 237033"/>
                  <a:gd name="connsiteY20" fmla="*/ 90434 h 145646"/>
                  <a:gd name="connsiteX21" fmla="*/ 0 w 237033"/>
                  <a:gd name="connsiteY21" fmla="*/ 90434 h 145646"/>
                  <a:gd name="connsiteX22" fmla="*/ 0 w 237033"/>
                  <a:gd name="connsiteY22" fmla="*/ 142791 h 145646"/>
                  <a:gd name="connsiteX23" fmla="*/ 0 w 237033"/>
                  <a:gd name="connsiteY23" fmla="*/ 144695 h 145646"/>
                  <a:gd name="connsiteX24" fmla="*/ 37126 w 237033"/>
                  <a:gd name="connsiteY24" fmla="*/ 144695 h 145646"/>
                  <a:gd name="connsiteX25" fmla="*/ 33318 w 237033"/>
                  <a:gd name="connsiteY25" fmla="*/ 140887 h 145646"/>
                  <a:gd name="connsiteX26" fmla="*/ 2856 w 237033"/>
                  <a:gd name="connsiteY26" fmla="*/ 140887 h 145646"/>
                  <a:gd name="connsiteX27" fmla="*/ 2856 w 237033"/>
                  <a:gd name="connsiteY27" fmla="*/ 93290 h 145646"/>
                  <a:gd name="connsiteX28" fmla="*/ 34270 w 237033"/>
                  <a:gd name="connsiteY28" fmla="*/ 93290 h 145646"/>
                  <a:gd name="connsiteX29" fmla="*/ 38078 w 237033"/>
                  <a:gd name="connsiteY29" fmla="*/ 90434 h 14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7033" h="145646">
                    <a:moveTo>
                      <a:pt x="145647" y="0"/>
                    </a:moveTo>
                    <a:lnTo>
                      <a:pt x="93290" y="0"/>
                    </a:lnTo>
                    <a:lnTo>
                      <a:pt x="91386" y="0"/>
                    </a:lnTo>
                    <a:lnTo>
                      <a:pt x="91386" y="36174"/>
                    </a:lnTo>
                    <a:cubicBezTo>
                      <a:pt x="92338" y="35222"/>
                      <a:pt x="93290" y="34270"/>
                      <a:pt x="95194" y="33318"/>
                    </a:cubicBezTo>
                    <a:lnTo>
                      <a:pt x="95194" y="3808"/>
                    </a:lnTo>
                    <a:lnTo>
                      <a:pt x="142791" y="3808"/>
                    </a:lnTo>
                    <a:lnTo>
                      <a:pt x="142791" y="33318"/>
                    </a:lnTo>
                    <a:cubicBezTo>
                      <a:pt x="143743" y="34270"/>
                      <a:pt x="145647" y="35222"/>
                      <a:pt x="146599" y="36174"/>
                    </a:cubicBezTo>
                    <a:lnTo>
                      <a:pt x="146599" y="0"/>
                    </a:lnTo>
                    <a:close/>
                    <a:moveTo>
                      <a:pt x="237033" y="90434"/>
                    </a:moveTo>
                    <a:lnTo>
                      <a:pt x="201811" y="90434"/>
                    </a:lnTo>
                    <a:cubicBezTo>
                      <a:pt x="202763" y="91386"/>
                      <a:pt x="203715" y="92338"/>
                      <a:pt x="204667" y="94242"/>
                    </a:cubicBezTo>
                    <a:lnTo>
                      <a:pt x="233225" y="94242"/>
                    </a:lnTo>
                    <a:lnTo>
                      <a:pt x="233225" y="141839"/>
                    </a:lnTo>
                    <a:lnTo>
                      <a:pt x="206571" y="141839"/>
                    </a:lnTo>
                    <a:cubicBezTo>
                      <a:pt x="205619" y="142791"/>
                      <a:pt x="204667" y="143743"/>
                      <a:pt x="203715" y="145647"/>
                    </a:cubicBezTo>
                    <a:lnTo>
                      <a:pt x="237033" y="145647"/>
                    </a:lnTo>
                    <a:lnTo>
                      <a:pt x="237033" y="93290"/>
                    </a:lnTo>
                    <a:lnTo>
                      <a:pt x="237033" y="90434"/>
                    </a:lnTo>
                    <a:close/>
                    <a:moveTo>
                      <a:pt x="38078" y="90434"/>
                    </a:moveTo>
                    <a:lnTo>
                      <a:pt x="0" y="90434"/>
                    </a:lnTo>
                    <a:lnTo>
                      <a:pt x="0" y="142791"/>
                    </a:lnTo>
                    <a:lnTo>
                      <a:pt x="0" y="144695"/>
                    </a:lnTo>
                    <a:lnTo>
                      <a:pt x="37126" y="144695"/>
                    </a:lnTo>
                    <a:cubicBezTo>
                      <a:pt x="36174" y="143743"/>
                      <a:pt x="35222" y="142791"/>
                      <a:pt x="33318" y="140887"/>
                    </a:cubicBezTo>
                    <a:lnTo>
                      <a:pt x="2856" y="140887"/>
                    </a:lnTo>
                    <a:lnTo>
                      <a:pt x="2856" y="93290"/>
                    </a:lnTo>
                    <a:lnTo>
                      <a:pt x="34270" y="93290"/>
                    </a:lnTo>
                    <a:cubicBezTo>
                      <a:pt x="36174" y="93290"/>
                      <a:pt x="37126" y="91386"/>
                      <a:pt x="38078" y="90434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" name="Forma libre 66">
                <a:extLst>
                  <a:ext uri="{FF2B5EF4-FFF2-40B4-BE49-F238E27FC236}">
                    <a16:creationId xmlns:a16="http://schemas.microsoft.com/office/drawing/2014/main" id="{58A999F3-8C00-476D-F311-DC2F74075FEA}"/>
                  </a:ext>
                </a:extLst>
              </p:cNvPr>
              <p:cNvSpPr/>
              <p:nvPr/>
            </p:nvSpPr>
            <p:spPr>
              <a:xfrm>
                <a:off x="1923096" y="2739957"/>
                <a:ext cx="288437" cy="279870"/>
              </a:xfrm>
              <a:custGeom>
                <a:avLst/>
                <a:gdLst>
                  <a:gd name="connsiteX0" fmla="*/ 143743 w 288437"/>
                  <a:gd name="connsiteY0" fmla="*/ 0 h 279870"/>
                  <a:gd name="connsiteX1" fmla="*/ 118993 w 288437"/>
                  <a:gd name="connsiteY1" fmla="*/ 9519 h 279870"/>
                  <a:gd name="connsiteX2" fmla="*/ 115185 w 288437"/>
                  <a:gd name="connsiteY2" fmla="*/ 12375 h 279870"/>
                  <a:gd name="connsiteX3" fmla="*/ 111377 w 288437"/>
                  <a:gd name="connsiteY3" fmla="*/ 17135 h 279870"/>
                  <a:gd name="connsiteX4" fmla="*/ 66636 w 288437"/>
                  <a:gd name="connsiteY4" fmla="*/ 62828 h 279870"/>
                  <a:gd name="connsiteX5" fmla="*/ 62828 w 288437"/>
                  <a:gd name="connsiteY5" fmla="*/ 66636 h 279870"/>
                  <a:gd name="connsiteX6" fmla="*/ 59972 w 288437"/>
                  <a:gd name="connsiteY6" fmla="*/ 70444 h 279870"/>
                  <a:gd name="connsiteX7" fmla="*/ 59020 w 288437"/>
                  <a:gd name="connsiteY7" fmla="*/ 118041 h 279870"/>
                  <a:gd name="connsiteX8" fmla="*/ 62828 w 288437"/>
                  <a:gd name="connsiteY8" fmla="*/ 121848 h 279870"/>
                  <a:gd name="connsiteX9" fmla="*/ 66636 w 288437"/>
                  <a:gd name="connsiteY9" fmla="*/ 125656 h 279870"/>
                  <a:gd name="connsiteX10" fmla="*/ 95194 w 288437"/>
                  <a:gd name="connsiteY10" fmla="*/ 171349 h 279870"/>
                  <a:gd name="connsiteX11" fmla="*/ 113281 w 288437"/>
                  <a:gd name="connsiteY11" fmla="*/ 171349 h 279870"/>
                  <a:gd name="connsiteX12" fmla="*/ 114233 w 288437"/>
                  <a:gd name="connsiteY12" fmla="*/ 170397 h 279870"/>
                  <a:gd name="connsiteX13" fmla="*/ 123752 w 288437"/>
                  <a:gd name="connsiteY13" fmla="*/ 178965 h 279870"/>
                  <a:gd name="connsiteX14" fmla="*/ 123752 w 288437"/>
                  <a:gd name="connsiteY14" fmla="*/ 211331 h 279870"/>
                  <a:gd name="connsiteX15" fmla="*/ 114233 w 288437"/>
                  <a:gd name="connsiteY15" fmla="*/ 225610 h 279870"/>
                  <a:gd name="connsiteX16" fmla="*/ 1904 w 288437"/>
                  <a:gd name="connsiteY16" fmla="*/ 225610 h 279870"/>
                  <a:gd name="connsiteX17" fmla="*/ 0 w 288437"/>
                  <a:gd name="connsiteY17" fmla="*/ 225610 h 279870"/>
                  <a:gd name="connsiteX18" fmla="*/ 0 w 288437"/>
                  <a:gd name="connsiteY18" fmla="*/ 279870 h 279870"/>
                  <a:gd name="connsiteX19" fmla="*/ 288438 w 288437"/>
                  <a:gd name="connsiteY19" fmla="*/ 279870 h 279870"/>
                  <a:gd name="connsiteX20" fmla="*/ 288438 w 288437"/>
                  <a:gd name="connsiteY20" fmla="*/ 225610 h 279870"/>
                  <a:gd name="connsiteX21" fmla="*/ 286534 w 288437"/>
                  <a:gd name="connsiteY21" fmla="*/ 225610 h 279870"/>
                  <a:gd name="connsiteX22" fmla="*/ 173253 w 288437"/>
                  <a:gd name="connsiteY22" fmla="*/ 225610 h 279870"/>
                  <a:gd name="connsiteX23" fmla="*/ 173253 w 288437"/>
                  <a:gd name="connsiteY23" fmla="*/ 225610 h 279870"/>
                  <a:gd name="connsiteX24" fmla="*/ 162782 w 288437"/>
                  <a:gd name="connsiteY24" fmla="*/ 211331 h 279870"/>
                  <a:gd name="connsiteX25" fmla="*/ 162782 w 288437"/>
                  <a:gd name="connsiteY25" fmla="*/ 178965 h 279870"/>
                  <a:gd name="connsiteX26" fmla="*/ 171349 w 288437"/>
                  <a:gd name="connsiteY26" fmla="*/ 170397 h 279870"/>
                  <a:gd name="connsiteX27" fmla="*/ 195148 w 288437"/>
                  <a:gd name="connsiteY27" fmla="*/ 171349 h 279870"/>
                  <a:gd name="connsiteX28" fmla="*/ 220850 w 288437"/>
                  <a:gd name="connsiteY28" fmla="*/ 128512 h 279870"/>
                  <a:gd name="connsiteX29" fmla="*/ 227514 w 288437"/>
                  <a:gd name="connsiteY29" fmla="*/ 121848 h 279870"/>
                  <a:gd name="connsiteX30" fmla="*/ 230369 w 288437"/>
                  <a:gd name="connsiteY30" fmla="*/ 118041 h 279870"/>
                  <a:gd name="connsiteX31" fmla="*/ 228466 w 288437"/>
                  <a:gd name="connsiteY31" fmla="*/ 70444 h 279870"/>
                  <a:gd name="connsiteX32" fmla="*/ 225610 w 288437"/>
                  <a:gd name="connsiteY32" fmla="*/ 66636 h 279870"/>
                  <a:gd name="connsiteX33" fmla="*/ 220850 w 288437"/>
                  <a:gd name="connsiteY33" fmla="*/ 62828 h 279870"/>
                  <a:gd name="connsiteX34" fmla="*/ 178965 w 288437"/>
                  <a:gd name="connsiteY34" fmla="*/ 17135 h 279870"/>
                  <a:gd name="connsiteX35" fmla="*/ 175157 w 288437"/>
                  <a:gd name="connsiteY35" fmla="*/ 17135 h 279870"/>
                  <a:gd name="connsiteX36" fmla="*/ 170397 w 288437"/>
                  <a:gd name="connsiteY36" fmla="*/ 12375 h 279870"/>
                  <a:gd name="connsiteX37" fmla="*/ 166590 w 288437"/>
                  <a:gd name="connsiteY37" fmla="*/ 9519 h 279870"/>
                  <a:gd name="connsiteX38" fmla="*/ 143743 w 288437"/>
                  <a:gd name="connsiteY38" fmla="*/ 0 h 27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88437" h="279870">
                    <a:moveTo>
                      <a:pt x="143743" y="0"/>
                    </a:moveTo>
                    <a:cubicBezTo>
                      <a:pt x="133272" y="0"/>
                      <a:pt x="124704" y="4760"/>
                      <a:pt x="118993" y="9519"/>
                    </a:cubicBezTo>
                    <a:cubicBezTo>
                      <a:pt x="118041" y="10471"/>
                      <a:pt x="116137" y="11423"/>
                      <a:pt x="115185" y="12375"/>
                    </a:cubicBezTo>
                    <a:cubicBezTo>
                      <a:pt x="112329" y="15231"/>
                      <a:pt x="111377" y="17135"/>
                      <a:pt x="111377" y="17135"/>
                    </a:cubicBezTo>
                    <a:cubicBezTo>
                      <a:pt x="59972" y="18087"/>
                      <a:pt x="66636" y="62828"/>
                      <a:pt x="66636" y="62828"/>
                    </a:cubicBezTo>
                    <a:cubicBezTo>
                      <a:pt x="64732" y="64732"/>
                      <a:pt x="63780" y="65684"/>
                      <a:pt x="62828" y="66636"/>
                    </a:cubicBezTo>
                    <a:cubicBezTo>
                      <a:pt x="61876" y="67588"/>
                      <a:pt x="60924" y="69492"/>
                      <a:pt x="59972" y="70444"/>
                    </a:cubicBezTo>
                    <a:cubicBezTo>
                      <a:pt x="43789" y="91386"/>
                      <a:pt x="51405" y="108521"/>
                      <a:pt x="59020" y="118041"/>
                    </a:cubicBezTo>
                    <a:cubicBezTo>
                      <a:pt x="59972" y="118993"/>
                      <a:pt x="60924" y="120896"/>
                      <a:pt x="62828" y="121848"/>
                    </a:cubicBezTo>
                    <a:cubicBezTo>
                      <a:pt x="65684" y="124704"/>
                      <a:pt x="66636" y="125656"/>
                      <a:pt x="66636" y="125656"/>
                    </a:cubicBezTo>
                    <a:cubicBezTo>
                      <a:pt x="65684" y="169445"/>
                      <a:pt x="95194" y="171349"/>
                      <a:pt x="95194" y="171349"/>
                    </a:cubicBezTo>
                    <a:lnTo>
                      <a:pt x="113281" y="171349"/>
                    </a:lnTo>
                    <a:lnTo>
                      <a:pt x="114233" y="170397"/>
                    </a:lnTo>
                    <a:cubicBezTo>
                      <a:pt x="121848" y="172301"/>
                      <a:pt x="123752" y="178965"/>
                      <a:pt x="123752" y="178965"/>
                    </a:cubicBezTo>
                    <a:lnTo>
                      <a:pt x="123752" y="211331"/>
                    </a:lnTo>
                    <a:cubicBezTo>
                      <a:pt x="123752" y="217994"/>
                      <a:pt x="118041" y="223706"/>
                      <a:pt x="114233" y="225610"/>
                    </a:cubicBezTo>
                    <a:lnTo>
                      <a:pt x="1904" y="225610"/>
                    </a:lnTo>
                    <a:lnTo>
                      <a:pt x="0" y="225610"/>
                    </a:lnTo>
                    <a:lnTo>
                      <a:pt x="0" y="279870"/>
                    </a:lnTo>
                    <a:lnTo>
                      <a:pt x="288438" y="279870"/>
                    </a:lnTo>
                    <a:lnTo>
                      <a:pt x="288438" y="225610"/>
                    </a:lnTo>
                    <a:lnTo>
                      <a:pt x="286534" y="225610"/>
                    </a:lnTo>
                    <a:lnTo>
                      <a:pt x="173253" y="225610"/>
                    </a:lnTo>
                    <a:lnTo>
                      <a:pt x="173253" y="225610"/>
                    </a:lnTo>
                    <a:cubicBezTo>
                      <a:pt x="164686" y="218946"/>
                      <a:pt x="162782" y="211331"/>
                      <a:pt x="162782" y="211331"/>
                    </a:cubicBezTo>
                    <a:lnTo>
                      <a:pt x="162782" y="178965"/>
                    </a:lnTo>
                    <a:cubicBezTo>
                      <a:pt x="161830" y="173253"/>
                      <a:pt x="171349" y="170397"/>
                      <a:pt x="171349" y="170397"/>
                    </a:cubicBezTo>
                    <a:lnTo>
                      <a:pt x="195148" y="171349"/>
                    </a:lnTo>
                    <a:cubicBezTo>
                      <a:pt x="227514" y="163734"/>
                      <a:pt x="220850" y="128512"/>
                      <a:pt x="220850" y="128512"/>
                    </a:cubicBezTo>
                    <a:cubicBezTo>
                      <a:pt x="223706" y="126608"/>
                      <a:pt x="225610" y="123752"/>
                      <a:pt x="227514" y="121848"/>
                    </a:cubicBezTo>
                    <a:cubicBezTo>
                      <a:pt x="228466" y="120896"/>
                      <a:pt x="229418" y="118993"/>
                      <a:pt x="230369" y="118041"/>
                    </a:cubicBezTo>
                    <a:cubicBezTo>
                      <a:pt x="244649" y="98050"/>
                      <a:pt x="236081" y="79963"/>
                      <a:pt x="228466" y="70444"/>
                    </a:cubicBezTo>
                    <a:cubicBezTo>
                      <a:pt x="227514" y="69492"/>
                      <a:pt x="226562" y="67588"/>
                      <a:pt x="225610" y="66636"/>
                    </a:cubicBezTo>
                    <a:cubicBezTo>
                      <a:pt x="222754" y="63780"/>
                      <a:pt x="220850" y="62828"/>
                      <a:pt x="220850" y="62828"/>
                    </a:cubicBezTo>
                    <a:cubicBezTo>
                      <a:pt x="225610" y="20943"/>
                      <a:pt x="191340" y="17135"/>
                      <a:pt x="178965" y="17135"/>
                    </a:cubicBezTo>
                    <a:cubicBezTo>
                      <a:pt x="176109" y="17135"/>
                      <a:pt x="175157" y="17135"/>
                      <a:pt x="175157" y="17135"/>
                    </a:cubicBezTo>
                    <a:cubicBezTo>
                      <a:pt x="173253" y="15231"/>
                      <a:pt x="172301" y="13327"/>
                      <a:pt x="170397" y="12375"/>
                    </a:cubicBezTo>
                    <a:cubicBezTo>
                      <a:pt x="169445" y="11423"/>
                      <a:pt x="167542" y="10471"/>
                      <a:pt x="166590" y="9519"/>
                    </a:cubicBezTo>
                    <a:cubicBezTo>
                      <a:pt x="158022" y="2856"/>
                      <a:pt x="150407" y="0"/>
                      <a:pt x="14374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8" name="Forma libre 67">
                <a:extLst>
                  <a:ext uri="{FF2B5EF4-FFF2-40B4-BE49-F238E27FC236}">
                    <a16:creationId xmlns:a16="http://schemas.microsoft.com/office/drawing/2014/main" id="{07ACC385-F51C-24C9-F37A-B79C29A36704}"/>
                  </a:ext>
                </a:extLst>
              </p:cNvPr>
              <p:cNvSpPr/>
              <p:nvPr/>
            </p:nvSpPr>
            <p:spPr>
              <a:xfrm>
                <a:off x="1461405" y="2628580"/>
                <a:ext cx="184676" cy="174205"/>
              </a:xfrm>
              <a:custGeom>
                <a:avLst/>
                <a:gdLst>
                  <a:gd name="connsiteX0" fmla="*/ 0 w 184676"/>
                  <a:gd name="connsiteY0" fmla="*/ 0 h 174205"/>
                  <a:gd name="connsiteX1" fmla="*/ 4760 w 184676"/>
                  <a:gd name="connsiteY1" fmla="*/ 7616 h 174205"/>
                  <a:gd name="connsiteX2" fmla="*/ 145647 w 184676"/>
                  <a:gd name="connsiteY2" fmla="*/ 151358 h 174205"/>
                  <a:gd name="connsiteX3" fmla="*/ 128512 w 184676"/>
                  <a:gd name="connsiteY3" fmla="*/ 169445 h 174205"/>
                  <a:gd name="connsiteX4" fmla="*/ 134224 w 184676"/>
                  <a:gd name="connsiteY4" fmla="*/ 174205 h 174205"/>
                  <a:gd name="connsiteX5" fmla="*/ 184676 w 184676"/>
                  <a:gd name="connsiteY5" fmla="*/ 119945 h 174205"/>
                  <a:gd name="connsiteX6" fmla="*/ 178965 w 184676"/>
                  <a:gd name="connsiteY6" fmla="*/ 115185 h 174205"/>
                  <a:gd name="connsiteX7" fmla="*/ 161830 w 184676"/>
                  <a:gd name="connsiteY7" fmla="*/ 134224 h 174205"/>
                  <a:gd name="connsiteX8" fmla="*/ 8567 w 184676"/>
                  <a:gd name="connsiteY8" fmla="*/ 3808 h 17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676" h="174205">
                    <a:moveTo>
                      <a:pt x="0" y="0"/>
                    </a:moveTo>
                    <a:lnTo>
                      <a:pt x="4760" y="7616"/>
                    </a:lnTo>
                    <a:lnTo>
                      <a:pt x="145647" y="151358"/>
                    </a:lnTo>
                    <a:lnTo>
                      <a:pt x="128512" y="169445"/>
                    </a:lnTo>
                    <a:lnTo>
                      <a:pt x="134224" y="174205"/>
                    </a:lnTo>
                    <a:lnTo>
                      <a:pt x="184676" y="119945"/>
                    </a:lnTo>
                    <a:lnTo>
                      <a:pt x="178965" y="115185"/>
                    </a:lnTo>
                    <a:lnTo>
                      <a:pt x="161830" y="134224"/>
                    </a:lnTo>
                    <a:lnTo>
                      <a:pt x="8567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9" name="Forma libre 68">
                <a:extLst>
                  <a:ext uri="{FF2B5EF4-FFF2-40B4-BE49-F238E27FC236}">
                    <a16:creationId xmlns:a16="http://schemas.microsoft.com/office/drawing/2014/main" id="{E634A828-B14C-8322-5693-18887C85BECC}"/>
                  </a:ext>
                </a:extLst>
              </p:cNvPr>
              <p:cNvSpPr/>
              <p:nvPr/>
            </p:nvSpPr>
            <p:spPr>
              <a:xfrm>
                <a:off x="2039233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" name="Forma libre 69">
                <a:extLst>
                  <a:ext uri="{FF2B5EF4-FFF2-40B4-BE49-F238E27FC236}">
                    <a16:creationId xmlns:a16="http://schemas.microsoft.com/office/drawing/2014/main" id="{C28C2CC8-408B-8D26-335A-52E504561378}"/>
                  </a:ext>
                </a:extLst>
              </p:cNvPr>
              <p:cNvSpPr/>
              <p:nvPr/>
            </p:nvSpPr>
            <p:spPr>
              <a:xfrm>
                <a:off x="2039233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" name="Forma libre 70">
                <a:extLst>
                  <a:ext uri="{FF2B5EF4-FFF2-40B4-BE49-F238E27FC236}">
                    <a16:creationId xmlns:a16="http://schemas.microsoft.com/office/drawing/2014/main" id="{8F2B68FC-045A-FB6A-1765-21F8EC0864A6}"/>
                  </a:ext>
                </a:extLst>
              </p:cNvPr>
              <p:cNvSpPr/>
              <p:nvPr/>
            </p:nvSpPr>
            <p:spPr>
              <a:xfrm>
                <a:off x="1859316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" name="Forma libre 71">
                <a:extLst>
                  <a:ext uri="{FF2B5EF4-FFF2-40B4-BE49-F238E27FC236}">
                    <a16:creationId xmlns:a16="http://schemas.microsoft.com/office/drawing/2014/main" id="{9E20B819-A2B8-4625-4B94-EB0564812177}"/>
                  </a:ext>
                </a:extLst>
              </p:cNvPr>
              <p:cNvSpPr/>
              <p:nvPr/>
            </p:nvSpPr>
            <p:spPr>
              <a:xfrm>
                <a:off x="1859316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" name="Forma libre 72">
                <a:extLst>
                  <a:ext uri="{FF2B5EF4-FFF2-40B4-BE49-F238E27FC236}">
                    <a16:creationId xmlns:a16="http://schemas.microsoft.com/office/drawing/2014/main" id="{72D11AC8-8CC3-46D6-BE4E-73A8C53379E8}"/>
                  </a:ext>
                </a:extLst>
              </p:cNvPr>
              <p:cNvSpPr/>
              <p:nvPr/>
            </p:nvSpPr>
            <p:spPr>
              <a:xfrm>
                <a:off x="1859316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" name="Forma libre 73">
                <a:extLst>
                  <a:ext uri="{FF2B5EF4-FFF2-40B4-BE49-F238E27FC236}">
                    <a16:creationId xmlns:a16="http://schemas.microsoft.com/office/drawing/2014/main" id="{EFB6CC39-165E-BB87-E472-C86A6E02459B}"/>
                  </a:ext>
                </a:extLst>
              </p:cNvPr>
              <p:cNvSpPr/>
              <p:nvPr/>
            </p:nvSpPr>
            <p:spPr>
              <a:xfrm>
                <a:off x="2218198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" name="Forma libre 74">
                <a:extLst>
                  <a:ext uri="{FF2B5EF4-FFF2-40B4-BE49-F238E27FC236}">
                    <a16:creationId xmlns:a16="http://schemas.microsoft.com/office/drawing/2014/main" id="{EA24CF3A-A9DD-3291-B842-AE573EC4D070}"/>
                  </a:ext>
                </a:extLst>
              </p:cNvPr>
              <p:cNvSpPr/>
              <p:nvPr/>
            </p:nvSpPr>
            <p:spPr>
              <a:xfrm>
                <a:off x="2218198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" name="Forma libre 75">
                <a:extLst>
                  <a:ext uri="{FF2B5EF4-FFF2-40B4-BE49-F238E27FC236}">
                    <a16:creationId xmlns:a16="http://schemas.microsoft.com/office/drawing/2014/main" id="{DE5D22EC-1ABE-F321-8EFD-B28D6DB52A64}"/>
                  </a:ext>
                </a:extLst>
              </p:cNvPr>
              <p:cNvSpPr/>
              <p:nvPr/>
            </p:nvSpPr>
            <p:spPr>
              <a:xfrm>
                <a:off x="2218198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" name="Forma libre 76">
                <a:extLst>
                  <a:ext uri="{FF2B5EF4-FFF2-40B4-BE49-F238E27FC236}">
                    <a16:creationId xmlns:a16="http://schemas.microsoft.com/office/drawing/2014/main" id="{042C58AD-7FBE-6C61-E11B-8C78C0D2EE6B}"/>
                  </a:ext>
                </a:extLst>
              </p:cNvPr>
              <p:cNvSpPr/>
              <p:nvPr/>
            </p:nvSpPr>
            <p:spPr>
              <a:xfrm>
                <a:off x="1403222" y="3172138"/>
                <a:ext cx="440863" cy="518807"/>
              </a:xfrm>
              <a:custGeom>
                <a:avLst/>
                <a:gdLst>
                  <a:gd name="connsiteX0" fmla="*/ 342813 w 440863"/>
                  <a:gd name="connsiteY0" fmla="*/ 0 h 518807"/>
                  <a:gd name="connsiteX1" fmla="*/ 313303 w 440863"/>
                  <a:gd name="connsiteY1" fmla="*/ 23799 h 518807"/>
                  <a:gd name="connsiteX2" fmla="*/ 282841 w 440863"/>
                  <a:gd name="connsiteY2" fmla="*/ 90434 h 518807"/>
                  <a:gd name="connsiteX3" fmla="*/ 251427 w 440863"/>
                  <a:gd name="connsiteY3" fmla="*/ 23799 h 518807"/>
                  <a:gd name="connsiteX4" fmla="*/ 220013 w 440863"/>
                  <a:gd name="connsiteY4" fmla="*/ 0 h 518807"/>
                  <a:gd name="connsiteX5" fmla="*/ 190503 w 440863"/>
                  <a:gd name="connsiteY5" fmla="*/ 23799 h 518807"/>
                  <a:gd name="connsiteX6" fmla="*/ 159089 w 440863"/>
                  <a:gd name="connsiteY6" fmla="*/ 95194 h 518807"/>
                  <a:gd name="connsiteX7" fmla="*/ 126723 w 440863"/>
                  <a:gd name="connsiteY7" fmla="*/ 23799 h 518807"/>
                  <a:gd name="connsiteX8" fmla="*/ 95309 w 440863"/>
                  <a:gd name="connsiteY8" fmla="*/ 0 h 518807"/>
                  <a:gd name="connsiteX9" fmla="*/ 65799 w 440863"/>
                  <a:gd name="connsiteY9" fmla="*/ 23799 h 518807"/>
                  <a:gd name="connsiteX10" fmla="*/ 34385 w 440863"/>
                  <a:gd name="connsiteY10" fmla="*/ 172301 h 518807"/>
                  <a:gd name="connsiteX11" fmla="*/ 79126 w 440863"/>
                  <a:gd name="connsiteY11" fmla="*/ 217042 h 518807"/>
                  <a:gd name="connsiteX12" fmla="*/ 79126 w 440863"/>
                  <a:gd name="connsiteY12" fmla="*/ 262736 h 518807"/>
                  <a:gd name="connsiteX13" fmla="*/ 79126 w 440863"/>
                  <a:gd name="connsiteY13" fmla="*/ 262736 h 518807"/>
                  <a:gd name="connsiteX14" fmla="*/ 61039 w 440863"/>
                  <a:gd name="connsiteY14" fmla="*/ 270351 h 518807"/>
                  <a:gd name="connsiteX15" fmla="*/ 36289 w 440863"/>
                  <a:gd name="connsiteY15" fmla="*/ 279870 h 518807"/>
                  <a:gd name="connsiteX16" fmla="*/ 22961 w 440863"/>
                  <a:gd name="connsiteY16" fmla="*/ 276063 h 518807"/>
                  <a:gd name="connsiteX17" fmla="*/ 6779 w 440863"/>
                  <a:gd name="connsiteY17" fmla="*/ 269399 h 518807"/>
                  <a:gd name="connsiteX18" fmla="*/ 115 w 440863"/>
                  <a:gd name="connsiteY18" fmla="*/ 266543 h 518807"/>
                  <a:gd name="connsiteX19" fmla="*/ 115 w 440863"/>
                  <a:gd name="connsiteY19" fmla="*/ 318900 h 518807"/>
                  <a:gd name="connsiteX20" fmla="*/ 6779 w 440863"/>
                  <a:gd name="connsiteY20" fmla="*/ 321756 h 518807"/>
                  <a:gd name="connsiteX21" fmla="*/ 22961 w 440863"/>
                  <a:gd name="connsiteY21" fmla="*/ 328419 h 518807"/>
                  <a:gd name="connsiteX22" fmla="*/ 36289 w 440863"/>
                  <a:gd name="connsiteY22" fmla="*/ 332227 h 518807"/>
                  <a:gd name="connsiteX23" fmla="*/ 61039 w 440863"/>
                  <a:gd name="connsiteY23" fmla="*/ 322708 h 518807"/>
                  <a:gd name="connsiteX24" fmla="*/ 97213 w 440863"/>
                  <a:gd name="connsiteY24" fmla="*/ 312236 h 518807"/>
                  <a:gd name="connsiteX25" fmla="*/ 134338 w 440863"/>
                  <a:gd name="connsiteY25" fmla="*/ 320804 h 518807"/>
                  <a:gd name="connsiteX26" fmla="*/ 158137 w 440863"/>
                  <a:gd name="connsiteY26" fmla="*/ 330323 h 518807"/>
                  <a:gd name="connsiteX27" fmla="*/ 180032 w 440863"/>
                  <a:gd name="connsiteY27" fmla="*/ 322708 h 518807"/>
                  <a:gd name="connsiteX28" fmla="*/ 220013 w 440863"/>
                  <a:gd name="connsiteY28" fmla="*/ 311284 h 518807"/>
                  <a:gd name="connsiteX29" fmla="*/ 257139 w 440863"/>
                  <a:gd name="connsiteY29" fmla="*/ 319852 h 518807"/>
                  <a:gd name="connsiteX30" fmla="*/ 281889 w 440863"/>
                  <a:gd name="connsiteY30" fmla="*/ 330323 h 518807"/>
                  <a:gd name="connsiteX31" fmla="*/ 308544 w 440863"/>
                  <a:gd name="connsiteY31" fmla="*/ 319852 h 518807"/>
                  <a:gd name="connsiteX32" fmla="*/ 345669 w 440863"/>
                  <a:gd name="connsiteY32" fmla="*/ 310333 h 518807"/>
                  <a:gd name="connsiteX33" fmla="*/ 383747 w 440863"/>
                  <a:gd name="connsiteY33" fmla="*/ 319852 h 518807"/>
                  <a:gd name="connsiteX34" fmla="*/ 406593 w 440863"/>
                  <a:gd name="connsiteY34" fmla="*/ 327467 h 518807"/>
                  <a:gd name="connsiteX35" fmla="*/ 430392 w 440863"/>
                  <a:gd name="connsiteY35" fmla="*/ 319852 h 518807"/>
                  <a:gd name="connsiteX36" fmla="*/ 438959 w 440863"/>
                  <a:gd name="connsiteY36" fmla="*/ 313188 h 518807"/>
                  <a:gd name="connsiteX37" fmla="*/ 438959 w 440863"/>
                  <a:gd name="connsiteY37" fmla="*/ 292245 h 518807"/>
                  <a:gd name="connsiteX38" fmla="*/ 438959 w 440863"/>
                  <a:gd name="connsiteY38" fmla="*/ 260832 h 518807"/>
                  <a:gd name="connsiteX39" fmla="*/ 430392 w 440863"/>
                  <a:gd name="connsiteY39" fmla="*/ 267495 h 518807"/>
                  <a:gd name="connsiteX40" fmla="*/ 407545 w 440863"/>
                  <a:gd name="connsiteY40" fmla="*/ 275111 h 518807"/>
                  <a:gd name="connsiteX41" fmla="*/ 384699 w 440863"/>
                  <a:gd name="connsiteY41" fmla="*/ 266543 h 518807"/>
                  <a:gd name="connsiteX42" fmla="*/ 362804 w 440863"/>
                  <a:gd name="connsiteY42" fmla="*/ 257976 h 518807"/>
                  <a:gd name="connsiteX43" fmla="*/ 362804 w 440863"/>
                  <a:gd name="connsiteY43" fmla="*/ 214187 h 518807"/>
                  <a:gd name="connsiteX44" fmla="*/ 407545 w 440863"/>
                  <a:gd name="connsiteY44" fmla="*/ 169445 h 518807"/>
                  <a:gd name="connsiteX45" fmla="*/ 376131 w 440863"/>
                  <a:gd name="connsiteY45" fmla="*/ 20943 h 518807"/>
                  <a:gd name="connsiteX46" fmla="*/ 342813 w 440863"/>
                  <a:gd name="connsiteY46" fmla="*/ 0 h 518807"/>
                  <a:gd name="connsiteX47" fmla="*/ 114348 w 440863"/>
                  <a:gd name="connsiteY47" fmla="*/ 261784 h 518807"/>
                  <a:gd name="connsiteX48" fmla="*/ 114348 w 440863"/>
                  <a:gd name="connsiteY48" fmla="*/ 216090 h 518807"/>
                  <a:gd name="connsiteX49" fmla="*/ 159089 w 440863"/>
                  <a:gd name="connsiteY49" fmla="*/ 171349 h 518807"/>
                  <a:gd name="connsiteX50" fmla="*/ 203830 w 440863"/>
                  <a:gd name="connsiteY50" fmla="*/ 216090 h 518807"/>
                  <a:gd name="connsiteX51" fmla="*/ 203830 w 440863"/>
                  <a:gd name="connsiteY51" fmla="*/ 260832 h 518807"/>
                  <a:gd name="connsiteX52" fmla="*/ 180032 w 440863"/>
                  <a:gd name="connsiteY52" fmla="*/ 270351 h 518807"/>
                  <a:gd name="connsiteX53" fmla="*/ 158137 w 440863"/>
                  <a:gd name="connsiteY53" fmla="*/ 277966 h 518807"/>
                  <a:gd name="connsiteX54" fmla="*/ 134338 w 440863"/>
                  <a:gd name="connsiteY54" fmla="*/ 268447 h 518807"/>
                  <a:gd name="connsiteX55" fmla="*/ 114348 w 440863"/>
                  <a:gd name="connsiteY55" fmla="*/ 261784 h 518807"/>
                  <a:gd name="connsiteX56" fmla="*/ 114348 w 440863"/>
                  <a:gd name="connsiteY56" fmla="*/ 261784 h 518807"/>
                  <a:gd name="connsiteX57" fmla="*/ 114348 w 440863"/>
                  <a:gd name="connsiteY57" fmla="*/ 261784 h 518807"/>
                  <a:gd name="connsiteX58" fmla="*/ 282841 w 440863"/>
                  <a:gd name="connsiteY58" fmla="*/ 277966 h 518807"/>
                  <a:gd name="connsiteX59" fmla="*/ 258091 w 440863"/>
                  <a:gd name="connsiteY59" fmla="*/ 267495 h 518807"/>
                  <a:gd name="connsiteX60" fmla="*/ 239052 w 440863"/>
                  <a:gd name="connsiteY60" fmla="*/ 260832 h 518807"/>
                  <a:gd name="connsiteX61" fmla="*/ 239052 w 440863"/>
                  <a:gd name="connsiteY61" fmla="*/ 216090 h 518807"/>
                  <a:gd name="connsiteX62" fmla="*/ 282841 w 440863"/>
                  <a:gd name="connsiteY62" fmla="*/ 176109 h 518807"/>
                  <a:gd name="connsiteX63" fmla="*/ 326630 w 440863"/>
                  <a:gd name="connsiteY63" fmla="*/ 216090 h 518807"/>
                  <a:gd name="connsiteX64" fmla="*/ 326630 w 440863"/>
                  <a:gd name="connsiteY64" fmla="*/ 259880 h 518807"/>
                  <a:gd name="connsiteX65" fmla="*/ 326630 w 440863"/>
                  <a:gd name="connsiteY65" fmla="*/ 259880 h 518807"/>
                  <a:gd name="connsiteX66" fmla="*/ 326630 w 440863"/>
                  <a:gd name="connsiteY66" fmla="*/ 260832 h 518807"/>
                  <a:gd name="connsiteX67" fmla="*/ 326630 w 440863"/>
                  <a:gd name="connsiteY67" fmla="*/ 259880 h 518807"/>
                  <a:gd name="connsiteX68" fmla="*/ 309495 w 440863"/>
                  <a:gd name="connsiteY68" fmla="*/ 267495 h 518807"/>
                  <a:gd name="connsiteX69" fmla="*/ 282841 w 440863"/>
                  <a:gd name="connsiteY69" fmla="*/ 277966 h 518807"/>
                  <a:gd name="connsiteX70" fmla="*/ 438959 w 440863"/>
                  <a:gd name="connsiteY70" fmla="*/ 314140 h 518807"/>
                  <a:gd name="connsiteX71" fmla="*/ 438959 w 440863"/>
                  <a:gd name="connsiteY71" fmla="*/ 314140 h 518807"/>
                  <a:gd name="connsiteX72" fmla="*/ 438959 w 440863"/>
                  <a:gd name="connsiteY72" fmla="*/ 357930 h 518807"/>
                  <a:gd name="connsiteX73" fmla="*/ 438959 w 440863"/>
                  <a:gd name="connsiteY73" fmla="*/ 357930 h 518807"/>
                  <a:gd name="connsiteX74" fmla="*/ 438959 w 440863"/>
                  <a:gd name="connsiteY74" fmla="*/ 314140 h 518807"/>
                  <a:gd name="connsiteX75" fmla="*/ 345669 w 440863"/>
                  <a:gd name="connsiteY75" fmla="*/ 353170 h 518807"/>
                  <a:gd name="connsiteX76" fmla="*/ 308544 w 440863"/>
                  <a:gd name="connsiteY76" fmla="*/ 362689 h 518807"/>
                  <a:gd name="connsiteX77" fmla="*/ 281889 w 440863"/>
                  <a:gd name="connsiteY77" fmla="*/ 373160 h 518807"/>
                  <a:gd name="connsiteX78" fmla="*/ 257139 w 440863"/>
                  <a:gd name="connsiteY78" fmla="*/ 362689 h 518807"/>
                  <a:gd name="connsiteX79" fmla="*/ 220013 w 440863"/>
                  <a:gd name="connsiteY79" fmla="*/ 354122 h 518807"/>
                  <a:gd name="connsiteX80" fmla="*/ 180032 w 440863"/>
                  <a:gd name="connsiteY80" fmla="*/ 365545 h 518807"/>
                  <a:gd name="connsiteX81" fmla="*/ 158137 w 440863"/>
                  <a:gd name="connsiteY81" fmla="*/ 373160 h 518807"/>
                  <a:gd name="connsiteX82" fmla="*/ 134338 w 440863"/>
                  <a:gd name="connsiteY82" fmla="*/ 363641 h 518807"/>
                  <a:gd name="connsiteX83" fmla="*/ 97213 w 440863"/>
                  <a:gd name="connsiteY83" fmla="*/ 355074 h 518807"/>
                  <a:gd name="connsiteX84" fmla="*/ 61039 w 440863"/>
                  <a:gd name="connsiteY84" fmla="*/ 365545 h 518807"/>
                  <a:gd name="connsiteX85" fmla="*/ 36289 w 440863"/>
                  <a:gd name="connsiteY85" fmla="*/ 375064 h 518807"/>
                  <a:gd name="connsiteX86" fmla="*/ 22961 w 440863"/>
                  <a:gd name="connsiteY86" fmla="*/ 371257 h 518807"/>
                  <a:gd name="connsiteX87" fmla="*/ 6779 w 440863"/>
                  <a:gd name="connsiteY87" fmla="*/ 360785 h 518807"/>
                  <a:gd name="connsiteX88" fmla="*/ 6779 w 440863"/>
                  <a:gd name="connsiteY88" fmla="*/ 360785 h 518807"/>
                  <a:gd name="connsiteX89" fmla="*/ 115 w 440863"/>
                  <a:gd name="connsiteY89" fmla="*/ 357930 h 518807"/>
                  <a:gd name="connsiteX90" fmla="*/ 22010 w 440863"/>
                  <a:gd name="connsiteY90" fmla="*/ 426469 h 518807"/>
                  <a:gd name="connsiteX91" fmla="*/ 32481 w 440863"/>
                  <a:gd name="connsiteY91" fmla="*/ 429325 h 518807"/>
                  <a:gd name="connsiteX92" fmla="*/ 33433 w 440863"/>
                  <a:gd name="connsiteY92" fmla="*/ 429325 h 518807"/>
                  <a:gd name="connsiteX93" fmla="*/ 61991 w 440863"/>
                  <a:gd name="connsiteY93" fmla="*/ 417902 h 518807"/>
                  <a:gd name="connsiteX94" fmla="*/ 98165 w 440863"/>
                  <a:gd name="connsiteY94" fmla="*/ 407430 h 518807"/>
                  <a:gd name="connsiteX95" fmla="*/ 135290 w 440863"/>
                  <a:gd name="connsiteY95" fmla="*/ 415998 h 518807"/>
                  <a:gd name="connsiteX96" fmla="*/ 159089 w 440863"/>
                  <a:gd name="connsiteY96" fmla="*/ 425517 h 518807"/>
                  <a:gd name="connsiteX97" fmla="*/ 180984 w 440863"/>
                  <a:gd name="connsiteY97" fmla="*/ 417902 h 518807"/>
                  <a:gd name="connsiteX98" fmla="*/ 221917 w 440863"/>
                  <a:gd name="connsiteY98" fmla="*/ 406478 h 518807"/>
                  <a:gd name="connsiteX99" fmla="*/ 259043 w 440863"/>
                  <a:gd name="connsiteY99" fmla="*/ 415046 h 518807"/>
                  <a:gd name="connsiteX100" fmla="*/ 283793 w 440863"/>
                  <a:gd name="connsiteY100" fmla="*/ 425517 h 518807"/>
                  <a:gd name="connsiteX101" fmla="*/ 310447 w 440863"/>
                  <a:gd name="connsiteY101" fmla="*/ 415046 h 518807"/>
                  <a:gd name="connsiteX102" fmla="*/ 347573 w 440863"/>
                  <a:gd name="connsiteY102" fmla="*/ 405527 h 518807"/>
                  <a:gd name="connsiteX103" fmla="*/ 385651 w 440863"/>
                  <a:gd name="connsiteY103" fmla="*/ 415046 h 518807"/>
                  <a:gd name="connsiteX104" fmla="*/ 408497 w 440863"/>
                  <a:gd name="connsiteY104" fmla="*/ 423613 h 518807"/>
                  <a:gd name="connsiteX105" fmla="*/ 432296 w 440863"/>
                  <a:gd name="connsiteY105" fmla="*/ 415998 h 518807"/>
                  <a:gd name="connsiteX106" fmla="*/ 440863 w 440863"/>
                  <a:gd name="connsiteY106" fmla="*/ 409334 h 518807"/>
                  <a:gd name="connsiteX107" fmla="*/ 440863 w 440863"/>
                  <a:gd name="connsiteY107" fmla="*/ 357930 h 518807"/>
                  <a:gd name="connsiteX108" fmla="*/ 432296 w 440863"/>
                  <a:gd name="connsiteY108" fmla="*/ 364593 h 518807"/>
                  <a:gd name="connsiteX109" fmla="*/ 409449 w 440863"/>
                  <a:gd name="connsiteY109" fmla="*/ 371257 h 518807"/>
                  <a:gd name="connsiteX110" fmla="*/ 385651 w 440863"/>
                  <a:gd name="connsiteY110" fmla="*/ 362689 h 518807"/>
                  <a:gd name="connsiteX111" fmla="*/ 345669 w 440863"/>
                  <a:gd name="connsiteY111" fmla="*/ 353170 h 518807"/>
                  <a:gd name="connsiteX112" fmla="*/ 438959 w 440863"/>
                  <a:gd name="connsiteY112" fmla="*/ 408382 h 518807"/>
                  <a:gd name="connsiteX113" fmla="*/ 438959 w 440863"/>
                  <a:gd name="connsiteY113" fmla="*/ 408382 h 518807"/>
                  <a:gd name="connsiteX114" fmla="*/ 438959 w 440863"/>
                  <a:gd name="connsiteY114" fmla="*/ 451220 h 518807"/>
                  <a:gd name="connsiteX115" fmla="*/ 438959 w 440863"/>
                  <a:gd name="connsiteY115" fmla="*/ 451220 h 518807"/>
                  <a:gd name="connsiteX116" fmla="*/ 438959 w 440863"/>
                  <a:gd name="connsiteY116" fmla="*/ 408382 h 518807"/>
                  <a:gd name="connsiteX117" fmla="*/ 345669 w 440863"/>
                  <a:gd name="connsiteY117" fmla="*/ 447412 h 518807"/>
                  <a:gd name="connsiteX118" fmla="*/ 308544 w 440863"/>
                  <a:gd name="connsiteY118" fmla="*/ 456931 h 518807"/>
                  <a:gd name="connsiteX119" fmla="*/ 281889 w 440863"/>
                  <a:gd name="connsiteY119" fmla="*/ 467403 h 518807"/>
                  <a:gd name="connsiteX120" fmla="*/ 257139 w 440863"/>
                  <a:gd name="connsiteY120" fmla="*/ 456931 h 518807"/>
                  <a:gd name="connsiteX121" fmla="*/ 220013 w 440863"/>
                  <a:gd name="connsiteY121" fmla="*/ 448364 h 518807"/>
                  <a:gd name="connsiteX122" fmla="*/ 179080 w 440863"/>
                  <a:gd name="connsiteY122" fmla="*/ 459787 h 518807"/>
                  <a:gd name="connsiteX123" fmla="*/ 157185 w 440863"/>
                  <a:gd name="connsiteY123" fmla="*/ 467403 h 518807"/>
                  <a:gd name="connsiteX124" fmla="*/ 133387 w 440863"/>
                  <a:gd name="connsiteY124" fmla="*/ 457883 h 518807"/>
                  <a:gd name="connsiteX125" fmla="*/ 96261 w 440863"/>
                  <a:gd name="connsiteY125" fmla="*/ 449316 h 518807"/>
                  <a:gd name="connsiteX126" fmla="*/ 60087 w 440863"/>
                  <a:gd name="connsiteY126" fmla="*/ 459787 h 518807"/>
                  <a:gd name="connsiteX127" fmla="*/ 59135 w 440863"/>
                  <a:gd name="connsiteY127" fmla="*/ 459787 h 518807"/>
                  <a:gd name="connsiteX128" fmla="*/ 52472 w 440863"/>
                  <a:gd name="connsiteY128" fmla="*/ 465499 h 518807"/>
                  <a:gd name="connsiteX129" fmla="*/ 108636 w 440863"/>
                  <a:gd name="connsiteY129" fmla="*/ 489297 h 518807"/>
                  <a:gd name="connsiteX130" fmla="*/ 302832 w 440863"/>
                  <a:gd name="connsiteY130" fmla="*/ 512144 h 518807"/>
                  <a:gd name="connsiteX131" fmla="*/ 313303 w 440863"/>
                  <a:gd name="connsiteY131" fmla="*/ 506432 h 518807"/>
                  <a:gd name="connsiteX132" fmla="*/ 341861 w 440863"/>
                  <a:gd name="connsiteY132" fmla="*/ 501672 h 518807"/>
                  <a:gd name="connsiteX133" fmla="*/ 382795 w 440863"/>
                  <a:gd name="connsiteY133" fmla="*/ 510240 h 518807"/>
                  <a:gd name="connsiteX134" fmla="*/ 405641 w 440863"/>
                  <a:gd name="connsiteY134" fmla="*/ 518807 h 518807"/>
                  <a:gd name="connsiteX135" fmla="*/ 429440 w 440863"/>
                  <a:gd name="connsiteY135" fmla="*/ 511192 h 518807"/>
                  <a:gd name="connsiteX136" fmla="*/ 438007 w 440863"/>
                  <a:gd name="connsiteY136" fmla="*/ 504528 h 518807"/>
                  <a:gd name="connsiteX137" fmla="*/ 438007 w 440863"/>
                  <a:gd name="connsiteY137" fmla="*/ 474066 h 518807"/>
                  <a:gd name="connsiteX138" fmla="*/ 438007 w 440863"/>
                  <a:gd name="connsiteY138" fmla="*/ 453124 h 518807"/>
                  <a:gd name="connsiteX139" fmla="*/ 429440 w 440863"/>
                  <a:gd name="connsiteY139" fmla="*/ 459787 h 518807"/>
                  <a:gd name="connsiteX140" fmla="*/ 406593 w 440863"/>
                  <a:gd name="connsiteY140" fmla="*/ 467403 h 518807"/>
                  <a:gd name="connsiteX141" fmla="*/ 383747 w 440863"/>
                  <a:gd name="connsiteY141" fmla="*/ 458835 h 518807"/>
                  <a:gd name="connsiteX142" fmla="*/ 345669 w 440863"/>
                  <a:gd name="connsiteY142" fmla="*/ 447412 h 518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440863" h="518807">
                    <a:moveTo>
                      <a:pt x="342813" y="0"/>
                    </a:moveTo>
                    <a:cubicBezTo>
                      <a:pt x="333294" y="0"/>
                      <a:pt x="323775" y="5712"/>
                      <a:pt x="313303" y="23799"/>
                    </a:cubicBezTo>
                    <a:cubicBezTo>
                      <a:pt x="313303" y="23799"/>
                      <a:pt x="293312" y="50453"/>
                      <a:pt x="282841" y="90434"/>
                    </a:cubicBezTo>
                    <a:cubicBezTo>
                      <a:pt x="278081" y="69492"/>
                      <a:pt x="268562" y="44741"/>
                      <a:pt x="251427" y="23799"/>
                    </a:cubicBezTo>
                    <a:cubicBezTo>
                      <a:pt x="251427" y="23799"/>
                      <a:pt x="238100" y="0"/>
                      <a:pt x="220013" y="0"/>
                    </a:cubicBezTo>
                    <a:cubicBezTo>
                      <a:pt x="210494" y="0"/>
                      <a:pt x="200974" y="5712"/>
                      <a:pt x="190503" y="23799"/>
                    </a:cubicBezTo>
                    <a:cubicBezTo>
                      <a:pt x="190503" y="23799"/>
                      <a:pt x="168608" y="52357"/>
                      <a:pt x="159089" y="95194"/>
                    </a:cubicBezTo>
                    <a:cubicBezTo>
                      <a:pt x="154329" y="72348"/>
                      <a:pt x="144810" y="47597"/>
                      <a:pt x="126723" y="23799"/>
                    </a:cubicBezTo>
                    <a:cubicBezTo>
                      <a:pt x="126723" y="23799"/>
                      <a:pt x="113396" y="0"/>
                      <a:pt x="95309" y="0"/>
                    </a:cubicBezTo>
                    <a:cubicBezTo>
                      <a:pt x="85790" y="0"/>
                      <a:pt x="76270" y="5712"/>
                      <a:pt x="65799" y="23799"/>
                    </a:cubicBezTo>
                    <a:cubicBezTo>
                      <a:pt x="65799" y="23799"/>
                      <a:pt x="14394" y="91386"/>
                      <a:pt x="34385" y="172301"/>
                    </a:cubicBezTo>
                    <a:cubicBezTo>
                      <a:pt x="34385" y="172301"/>
                      <a:pt x="41048" y="202763"/>
                      <a:pt x="79126" y="217042"/>
                    </a:cubicBezTo>
                    <a:lnTo>
                      <a:pt x="79126" y="262736"/>
                    </a:lnTo>
                    <a:lnTo>
                      <a:pt x="79126" y="262736"/>
                    </a:lnTo>
                    <a:cubicBezTo>
                      <a:pt x="73414" y="264639"/>
                      <a:pt x="66751" y="266543"/>
                      <a:pt x="61039" y="270351"/>
                    </a:cubicBezTo>
                    <a:cubicBezTo>
                      <a:pt x="61039" y="270351"/>
                      <a:pt x="49616" y="279870"/>
                      <a:pt x="36289" y="279870"/>
                    </a:cubicBezTo>
                    <a:cubicBezTo>
                      <a:pt x="31529" y="279870"/>
                      <a:pt x="27721" y="278918"/>
                      <a:pt x="22961" y="276063"/>
                    </a:cubicBezTo>
                    <a:lnTo>
                      <a:pt x="6779" y="269399"/>
                    </a:lnTo>
                    <a:lnTo>
                      <a:pt x="115" y="266543"/>
                    </a:lnTo>
                    <a:lnTo>
                      <a:pt x="115" y="318900"/>
                    </a:lnTo>
                    <a:lnTo>
                      <a:pt x="6779" y="321756"/>
                    </a:lnTo>
                    <a:lnTo>
                      <a:pt x="22961" y="328419"/>
                    </a:lnTo>
                    <a:cubicBezTo>
                      <a:pt x="27721" y="331275"/>
                      <a:pt x="31529" y="332227"/>
                      <a:pt x="36289" y="332227"/>
                    </a:cubicBezTo>
                    <a:cubicBezTo>
                      <a:pt x="49616" y="332227"/>
                      <a:pt x="61039" y="322708"/>
                      <a:pt x="61039" y="322708"/>
                    </a:cubicBezTo>
                    <a:cubicBezTo>
                      <a:pt x="73414" y="315092"/>
                      <a:pt x="85790" y="312236"/>
                      <a:pt x="97213" y="312236"/>
                    </a:cubicBezTo>
                    <a:cubicBezTo>
                      <a:pt x="118155" y="312236"/>
                      <a:pt x="134338" y="320804"/>
                      <a:pt x="134338" y="320804"/>
                    </a:cubicBezTo>
                    <a:cubicBezTo>
                      <a:pt x="142906" y="328419"/>
                      <a:pt x="151473" y="330323"/>
                      <a:pt x="158137" y="330323"/>
                    </a:cubicBezTo>
                    <a:cubicBezTo>
                      <a:pt x="171464" y="330323"/>
                      <a:pt x="180032" y="322708"/>
                      <a:pt x="180032" y="322708"/>
                    </a:cubicBezTo>
                    <a:cubicBezTo>
                      <a:pt x="194311" y="314140"/>
                      <a:pt x="208590" y="311284"/>
                      <a:pt x="220013" y="311284"/>
                    </a:cubicBezTo>
                    <a:cubicBezTo>
                      <a:pt x="241908" y="311284"/>
                      <a:pt x="257139" y="319852"/>
                      <a:pt x="257139" y="319852"/>
                    </a:cubicBezTo>
                    <a:cubicBezTo>
                      <a:pt x="265706" y="327467"/>
                      <a:pt x="274274" y="330323"/>
                      <a:pt x="281889" y="330323"/>
                    </a:cubicBezTo>
                    <a:cubicBezTo>
                      <a:pt x="297120" y="330323"/>
                      <a:pt x="308544" y="319852"/>
                      <a:pt x="308544" y="319852"/>
                    </a:cubicBezTo>
                    <a:cubicBezTo>
                      <a:pt x="321871" y="312236"/>
                      <a:pt x="334246" y="310333"/>
                      <a:pt x="345669" y="310333"/>
                    </a:cubicBezTo>
                    <a:cubicBezTo>
                      <a:pt x="367564" y="310333"/>
                      <a:pt x="383747" y="319852"/>
                      <a:pt x="383747" y="319852"/>
                    </a:cubicBezTo>
                    <a:cubicBezTo>
                      <a:pt x="391362" y="325563"/>
                      <a:pt x="398978" y="327467"/>
                      <a:pt x="406593" y="327467"/>
                    </a:cubicBezTo>
                    <a:cubicBezTo>
                      <a:pt x="416113" y="327467"/>
                      <a:pt x="424680" y="323660"/>
                      <a:pt x="430392" y="319852"/>
                    </a:cubicBezTo>
                    <a:cubicBezTo>
                      <a:pt x="435152" y="316996"/>
                      <a:pt x="438007" y="314140"/>
                      <a:pt x="438959" y="313188"/>
                    </a:cubicBezTo>
                    <a:lnTo>
                      <a:pt x="438959" y="292245"/>
                    </a:lnTo>
                    <a:lnTo>
                      <a:pt x="438959" y="260832"/>
                    </a:lnTo>
                    <a:cubicBezTo>
                      <a:pt x="438959" y="260832"/>
                      <a:pt x="436103" y="264639"/>
                      <a:pt x="430392" y="267495"/>
                    </a:cubicBezTo>
                    <a:cubicBezTo>
                      <a:pt x="424680" y="271303"/>
                      <a:pt x="417065" y="275111"/>
                      <a:pt x="407545" y="275111"/>
                    </a:cubicBezTo>
                    <a:cubicBezTo>
                      <a:pt x="399930" y="275111"/>
                      <a:pt x="392314" y="273207"/>
                      <a:pt x="384699" y="266543"/>
                    </a:cubicBezTo>
                    <a:cubicBezTo>
                      <a:pt x="384699" y="266543"/>
                      <a:pt x="376131" y="260832"/>
                      <a:pt x="362804" y="257976"/>
                    </a:cubicBezTo>
                    <a:lnTo>
                      <a:pt x="362804" y="214187"/>
                    </a:lnTo>
                    <a:cubicBezTo>
                      <a:pt x="362804" y="214187"/>
                      <a:pt x="399930" y="201811"/>
                      <a:pt x="407545" y="169445"/>
                    </a:cubicBezTo>
                    <a:cubicBezTo>
                      <a:pt x="407545" y="169445"/>
                      <a:pt x="427536" y="89482"/>
                      <a:pt x="376131" y="20943"/>
                    </a:cubicBezTo>
                    <a:cubicBezTo>
                      <a:pt x="374227" y="23799"/>
                      <a:pt x="360900" y="0"/>
                      <a:pt x="342813" y="0"/>
                    </a:cubicBezTo>
                    <a:moveTo>
                      <a:pt x="114348" y="261784"/>
                    </a:moveTo>
                    <a:lnTo>
                      <a:pt x="114348" y="216090"/>
                    </a:lnTo>
                    <a:cubicBezTo>
                      <a:pt x="114348" y="216090"/>
                      <a:pt x="151473" y="203715"/>
                      <a:pt x="159089" y="171349"/>
                    </a:cubicBezTo>
                    <a:cubicBezTo>
                      <a:pt x="159089" y="171349"/>
                      <a:pt x="165753" y="201811"/>
                      <a:pt x="203830" y="216090"/>
                    </a:cubicBezTo>
                    <a:lnTo>
                      <a:pt x="203830" y="260832"/>
                    </a:lnTo>
                    <a:cubicBezTo>
                      <a:pt x="196215" y="262736"/>
                      <a:pt x="188599" y="265591"/>
                      <a:pt x="180032" y="270351"/>
                    </a:cubicBezTo>
                    <a:cubicBezTo>
                      <a:pt x="180032" y="270351"/>
                      <a:pt x="170512" y="277966"/>
                      <a:pt x="158137" y="277966"/>
                    </a:cubicBezTo>
                    <a:cubicBezTo>
                      <a:pt x="150521" y="277966"/>
                      <a:pt x="142906" y="276063"/>
                      <a:pt x="134338" y="268447"/>
                    </a:cubicBezTo>
                    <a:cubicBezTo>
                      <a:pt x="134338" y="268447"/>
                      <a:pt x="126723" y="264639"/>
                      <a:pt x="114348" y="261784"/>
                    </a:cubicBezTo>
                    <a:lnTo>
                      <a:pt x="114348" y="261784"/>
                    </a:lnTo>
                    <a:lnTo>
                      <a:pt x="114348" y="261784"/>
                    </a:lnTo>
                    <a:close/>
                    <a:moveTo>
                      <a:pt x="282841" y="277966"/>
                    </a:moveTo>
                    <a:cubicBezTo>
                      <a:pt x="275226" y="277966"/>
                      <a:pt x="266658" y="275111"/>
                      <a:pt x="258091" y="267495"/>
                    </a:cubicBezTo>
                    <a:cubicBezTo>
                      <a:pt x="258091" y="267495"/>
                      <a:pt x="250475" y="263687"/>
                      <a:pt x="239052" y="260832"/>
                    </a:cubicBezTo>
                    <a:lnTo>
                      <a:pt x="239052" y="216090"/>
                    </a:lnTo>
                    <a:cubicBezTo>
                      <a:pt x="239052" y="216090"/>
                      <a:pt x="273322" y="204667"/>
                      <a:pt x="282841" y="176109"/>
                    </a:cubicBezTo>
                    <a:cubicBezTo>
                      <a:pt x="286649" y="184676"/>
                      <a:pt x="297120" y="205619"/>
                      <a:pt x="326630" y="216090"/>
                    </a:cubicBezTo>
                    <a:lnTo>
                      <a:pt x="326630" y="259880"/>
                    </a:lnTo>
                    <a:cubicBezTo>
                      <a:pt x="326630" y="259880"/>
                      <a:pt x="326630" y="259880"/>
                      <a:pt x="326630" y="259880"/>
                    </a:cubicBezTo>
                    <a:lnTo>
                      <a:pt x="326630" y="260832"/>
                    </a:lnTo>
                    <a:lnTo>
                      <a:pt x="326630" y="259880"/>
                    </a:lnTo>
                    <a:cubicBezTo>
                      <a:pt x="320919" y="261784"/>
                      <a:pt x="315207" y="263687"/>
                      <a:pt x="309495" y="267495"/>
                    </a:cubicBezTo>
                    <a:cubicBezTo>
                      <a:pt x="308544" y="267495"/>
                      <a:pt x="298072" y="277966"/>
                      <a:pt x="282841" y="277966"/>
                    </a:cubicBezTo>
                    <a:moveTo>
                      <a:pt x="438959" y="314140"/>
                    </a:moveTo>
                    <a:cubicBezTo>
                      <a:pt x="438959" y="314140"/>
                      <a:pt x="438007" y="314140"/>
                      <a:pt x="438959" y="314140"/>
                    </a:cubicBezTo>
                    <a:lnTo>
                      <a:pt x="438959" y="357930"/>
                    </a:lnTo>
                    <a:cubicBezTo>
                      <a:pt x="438959" y="357930"/>
                      <a:pt x="438959" y="357930"/>
                      <a:pt x="438959" y="357930"/>
                    </a:cubicBezTo>
                    <a:lnTo>
                      <a:pt x="438959" y="314140"/>
                    </a:lnTo>
                    <a:close/>
                    <a:moveTo>
                      <a:pt x="345669" y="353170"/>
                    </a:moveTo>
                    <a:cubicBezTo>
                      <a:pt x="334246" y="353170"/>
                      <a:pt x="321871" y="356026"/>
                      <a:pt x="308544" y="362689"/>
                    </a:cubicBezTo>
                    <a:cubicBezTo>
                      <a:pt x="308544" y="362689"/>
                      <a:pt x="297120" y="373160"/>
                      <a:pt x="281889" y="373160"/>
                    </a:cubicBezTo>
                    <a:cubicBezTo>
                      <a:pt x="274274" y="373160"/>
                      <a:pt x="265706" y="370305"/>
                      <a:pt x="257139" y="362689"/>
                    </a:cubicBezTo>
                    <a:cubicBezTo>
                      <a:pt x="257139" y="362689"/>
                      <a:pt x="241908" y="354122"/>
                      <a:pt x="220013" y="354122"/>
                    </a:cubicBezTo>
                    <a:cubicBezTo>
                      <a:pt x="207638" y="354122"/>
                      <a:pt x="194311" y="356978"/>
                      <a:pt x="180032" y="365545"/>
                    </a:cubicBezTo>
                    <a:cubicBezTo>
                      <a:pt x="180032" y="365545"/>
                      <a:pt x="170512" y="373160"/>
                      <a:pt x="158137" y="373160"/>
                    </a:cubicBezTo>
                    <a:cubicBezTo>
                      <a:pt x="150521" y="373160"/>
                      <a:pt x="142906" y="371257"/>
                      <a:pt x="134338" y="363641"/>
                    </a:cubicBezTo>
                    <a:cubicBezTo>
                      <a:pt x="134338" y="363641"/>
                      <a:pt x="118155" y="355074"/>
                      <a:pt x="97213" y="355074"/>
                    </a:cubicBezTo>
                    <a:cubicBezTo>
                      <a:pt x="85790" y="355074"/>
                      <a:pt x="73414" y="357930"/>
                      <a:pt x="61039" y="365545"/>
                    </a:cubicBezTo>
                    <a:cubicBezTo>
                      <a:pt x="61039" y="365545"/>
                      <a:pt x="49616" y="375064"/>
                      <a:pt x="36289" y="375064"/>
                    </a:cubicBezTo>
                    <a:cubicBezTo>
                      <a:pt x="31529" y="375064"/>
                      <a:pt x="27721" y="374112"/>
                      <a:pt x="22961" y="371257"/>
                    </a:cubicBezTo>
                    <a:lnTo>
                      <a:pt x="6779" y="360785"/>
                    </a:lnTo>
                    <a:lnTo>
                      <a:pt x="6779" y="360785"/>
                    </a:lnTo>
                    <a:lnTo>
                      <a:pt x="115" y="357930"/>
                    </a:lnTo>
                    <a:cubicBezTo>
                      <a:pt x="-837" y="372209"/>
                      <a:pt x="3923" y="399815"/>
                      <a:pt x="22010" y="426469"/>
                    </a:cubicBezTo>
                    <a:cubicBezTo>
                      <a:pt x="24865" y="428373"/>
                      <a:pt x="28673" y="428373"/>
                      <a:pt x="32481" y="429325"/>
                    </a:cubicBezTo>
                    <a:cubicBezTo>
                      <a:pt x="32481" y="429325"/>
                      <a:pt x="33433" y="429325"/>
                      <a:pt x="33433" y="429325"/>
                    </a:cubicBezTo>
                    <a:cubicBezTo>
                      <a:pt x="47712" y="429325"/>
                      <a:pt x="61991" y="417902"/>
                      <a:pt x="61991" y="417902"/>
                    </a:cubicBezTo>
                    <a:cubicBezTo>
                      <a:pt x="74366" y="410286"/>
                      <a:pt x="86741" y="407430"/>
                      <a:pt x="98165" y="407430"/>
                    </a:cubicBezTo>
                    <a:cubicBezTo>
                      <a:pt x="119107" y="407430"/>
                      <a:pt x="135290" y="415998"/>
                      <a:pt x="135290" y="415998"/>
                    </a:cubicBezTo>
                    <a:cubicBezTo>
                      <a:pt x="143858" y="423613"/>
                      <a:pt x="152425" y="425517"/>
                      <a:pt x="159089" y="425517"/>
                    </a:cubicBezTo>
                    <a:cubicBezTo>
                      <a:pt x="172416" y="425517"/>
                      <a:pt x="180984" y="417902"/>
                      <a:pt x="180984" y="417902"/>
                    </a:cubicBezTo>
                    <a:cubicBezTo>
                      <a:pt x="195263" y="409334"/>
                      <a:pt x="209542" y="406478"/>
                      <a:pt x="221917" y="406478"/>
                    </a:cubicBezTo>
                    <a:cubicBezTo>
                      <a:pt x="243812" y="406478"/>
                      <a:pt x="259043" y="415046"/>
                      <a:pt x="259043" y="415046"/>
                    </a:cubicBezTo>
                    <a:cubicBezTo>
                      <a:pt x="267610" y="422661"/>
                      <a:pt x="276178" y="425517"/>
                      <a:pt x="283793" y="425517"/>
                    </a:cubicBezTo>
                    <a:cubicBezTo>
                      <a:pt x="299024" y="425517"/>
                      <a:pt x="310447" y="415046"/>
                      <a:pt x="310447" y="415046"/>
                    </a:cubicBezTo>
                    <a:cubicBezTo>
                      <a:pt x="323775" y="407430"/>
                      <a:pt x="336150" y="405527"/>
                      <a:pt x="347573" y="405527"/>
                    </a:cubicBezTo>
                    <a:cubicBezTo>
                      <a:pt x="369468" y="405527"/>
                      <a:pt x="385651" y="415046"/>
                      <a:pt x="385651" y="415046"/>
                    </a:cubicBezTo>
                    <a:cubicBezTo>
                      <a:pt x="393266" y="420757"/>
                      <a:pt x="400882" y="423613"/>
                      <a:pt x="408497" y="423613"/>
                    </a:cubicBezTo>
                    <a:cubicBezTo>
                      <a:pt x="418017" y="423613"/>
                      <a:pt x="426584" y="419806"/>
                      <a:pt x="432296" y="415998"/>
                    </a:cubicBezTo>
                    <a:cubicBezTo>
                      <a:pt x="437055" y="413142"/>
                      <a:pt x="439911" y="410286"/>
                      <a:pt x="440863" y="409334"/>
                    </a:cubicBezTo>
                    <a:lnTo>
                      <a:pt x="440863" y="357930"/>
                    </a:lnTo>
                    <a:cubicBezTo>
                      <a:pt x="439911" y="358881"/>
                      <a:pt x="437055" y="361737"/>
                      <a:pt x="432296" y="364593"/>
                    </a:cubicBezTo>
                    <a:cubicBezTo>
                      <a:pt x="426584" y="368401"/>
                      <a:pt x="418969" y="371257"/>
                      <a:pt x="409449" y="371257"/>
                    </a:cubicBezTo>
                    <a:cubicBezTo>
                      <a:pt x="401834" y="371257"/>
                      <a:pt x="394218" y="369353"/>
                      <a:pt x="385651" y="362689"/>
                    </a:cubicBezTo>
                    <a:cubicBezTo>
                      <a:pt x="383747" y="362689"/>
                      <a:pt x="367564" y="353170"/>
                      <a:pt x="345669" y="353170"/>
                    </a:cubicBezTo>
                    <a:moveTo>
                      <a:pt x="438959" y="408382"/>
                    </a:moveTo>
                    <a:cubicBezTo>
                      <a:pt x="438959" y="408382"/>
                      <a:pt x="438007" y="408382"/>
                      <a:pt x="438959" y="408382"/>
                    </a:cubicBezTo>
                    <a:lnTo>
                      <a:pt x="438959" y="451220"/>
                    </a:lnTo>
                    <a:cubicBezTo>
                      <a:pt x="438959" y="451220"/>
                      <a:pt x="438959" y="451220"/>
                      <a:pt x="438959" y="451220"/>
                    </a:cubicBezTo>
                    <a:lnTo>
                      <a:pt x="438959" y="408382"/>
                    </a:lnTo>
                    <a:close/>
                    <a:moveTo>
                      <a:pt x="345669" y="447412"/>
                    </a:moveTo>
                    <a:cubicBezTo>
                      <a:pt x="334246" y="447412"/>
                      <a:pt x="321871" y="450268"/>
                      <a:pt x="308544" y="456931"/>
                    </a:cubicBezTo>
                    <a:cubicBezTo>
                      <a:pt x="308544" y="456931"/>
                      <a:pt x="297120" y="467403"/>
                      <a:pt x="281889" y="467403"/>
                    </a:cubicBezTo>
                    <a:cubicBezTo>
                      <a:pt x="274274" y="467403"/>
                      <a:pt x="265706" y="464547"/>
                      <a:pt x="257139" y="456931"/>
                    </a:cubicBezTo>
                    <a:cubicBezTo>
                      <a:pt x="257139" y="456931"/>
                      <a:pt x="241908" y="448364"/>
                      <a:pt x="220013" y="448364"/>
                    </a:cubicBezTo>
                    <a:cubicBezTo>
                      <a:pt x="207638" y="448364"/>
                      <a:pt x="193359" y="451220"/>
                      <a:pt x="179080" y="459787"/>
                    </a:cubicBezTo>
                    <a:cubicBezTo>
                      <a:pt x="179080" y="459787"/>
                      <a:pt x="169560" y="467403"/>
                      <a:pt x="157185" y="467403"/>
                    </a:cubicBezTo>
                    <a:cubicBezTo>
                      <a:pt x="149570" y="467403"/>
                      <a:pt x="141954" y="465499"/>
                      <a:pt x="133387" y="457883"/>
                    </a:cubicBezTo>
                    <a:cubicBezTo>
                      <a:pt x="133387" y="457883"/>
                      <a:pt x="117204" y="449316"/>
                      <a:pt x="96261" y="449316"/>
                    </a:cubicBezTo>
                    <a:cubicBezTo>
                      <a:pt x="84838" y="449316"/>
                      <a:pt x="72462" y="452172"/>
                      <a:pt x="60087" y="459787"/>
                    </a:cubicBezTo>
                    <a:lnTo>
                      <a:pt x="59135" y="459787"/>
                    </a:lnTo>
                    <a:lnTo>
                      <a:pt x="52472" y="465499"/>
                    </a:lnTo>
                    <a:cubicBezTo>
                      <a:pt x="66751" y="476922"/>
                      <a:pt x="85790" y="485489"/>
                      <a:pt x="108636" y="489297"/>
                    </a:cubicBezTo>
                    <a:cubicBezTo>
                      <a:pt x="122915" y="493105"/>
                      <a:pt x="217157" y="488345"/>
                      <a:pt x="302832" y="512144"/>
                    </a:cubicBezTo>
                    <a:cubicBezTo>
                      <a:pt x="306640" y="510240"/>
                      <a:pt x="310447" y="508336"/>
                      <a:pt x="313303" y="506432"/>
                    </a:cubicBezTo>
                    <a:cubicBezTo>
                      <a:pt x="322823" y="502624"/>
                      <a:pt x="332342" y="501672"/>
                      <a:pt x="341861" y="501672"/>
                    </a:cubicBezTo>
                    <a:cubicBezTo>
                      <a:pt x="364708" y="501672"/>
                      <a:pt x="382795" y="510240"/>
                      <a:pt x="382795" y="510240"/>
                    </a:cubicBezTo>
                    <a:cubicBezTo>
                      <a:pt x="390410" y="515951"/>
                      <a:pt x="398026" y="518807"/>
                      <a:pt x="405641" y="518807"/>
                    </a:cubicBezTo>
                    <a:cubicBezTo>
                      <a:pt x="415161" y="518807"/>
                      <a:pt x="423728" y="515000"/>
                      <a:pt x="429440" y="511192"/>
                    </a:cubicBezTo>
                    <a:cubicBezTo>
                      <a:pt x="435152" y="507384"/>
                      <a:pt x="438007" y="504528"/>
                      <a:pt x="438007" y="504528"/>
                    </a:cubicBezTo>
                    <a:lnTo>
                      <a:pt x="438007" y="474066"/>
                    </a:lnTo>
                    <a:lnTo>
                      <a:pt x="438007" y="453124"/>
                    </a:lnTo>
                    <a:cubicBezTo>
                      <a:pt x="437055" y="454075"/>
                      <a:pt x="434200" y="456931"/>
                      <a:pt x="429440" y="459787"/>
                    </a:cubicBezTo>
                    <a:cubicBezTo>
                      <a:pt x="423728" y="463595"/>
                      <a:pt x="416113" y="467403"/>
                      <a:pt x="406593" y="467403"/>
                    </a:cubicBezTo>
                    <a:cubicBezTo>
                      <a:pt x="399930" y="467403"/>
                      <a:pt x="391362" y="465499"/>
                      <a:pt x="383747" y="458835"/>
                    </a:cubicBezTo>
                    <a:cubicBezTo>
                      <a:pt x="383747" y="456931"/>
                      <a:pt x="367564" y="447412"/>
                      <a:pt x="345669" y="4474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sp>
        <p:nvSpPr>
          <p:cNvPr id="212" name="Subtítulo 2">
            <a:extLst>
              <a:ext uri="{FF2B5EF4-FFF2-40B4-BE49-F238E27FC236}">
                <a16:creationId xmlns:a16="http://schemas.microsoft.com/office/drawing/2014/main" id="{1A8492D9-A89A-CA00-3497-698541976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2074" y="6014721"/>
            <a:ext cx="4490342" cy="83442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214" name="Título 1">
            <a:extLst>
              <a:ext uri="{FF2B5EF4-FFF2-40B4-BE49-F238E27FC236}">
                <a16:creationId xmlns:a16="http://schemas.microsoft.com/office/drawing/2014/main" id="{3CEAB6ED-2126-D7EB-438B-6DFBF580D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683" y="532370"/>
            <a:ext cx="2043095" cy="459496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>
              <a:defRPr sz="1100" spc="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20" name="Marcador de contenido 2">
            <a:extLst>
              <a:ext uri="{FF2B5EF4-FFF2-40B4-BE49-F238E27FC236}">
                <a16:creationId xmlns:a16="http://schemas.microsoft.com/office/drawing/2014/main" id="{C8AF9D80-6AD9-E8EB-3E52-1F1D36D9C9F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92074" y="1327087"/>
            <a:ext cx="3407005" cy="467836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4pPr>
            <a:lvl5pPr marL="20574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6402FBB-BB7C-3691-3B55-D3E7583053E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11146" y="1327087"/>
            <a:ext cx="3407005" cy="467836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4pPr>
            <a:lvl5pPr marL="20574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51494F9-E9DD-20F6-E39E-6B617C3A9A2E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19037" y="1327088"/>
            <a:ext cx="2625926" cy="4435938"/>
          </a:xfrm>
          <a:prstGeom prst="rect">
            <a:avLst/>
          </a:prstGeom>
        </p:spPr>
        <p:txBody>
          <a:bodyPr anchor="ctr"/>
          <a:lstStyle>
            <a:lvl1pPr marL="0" indent="0" algn="ctr">
              <a:buClr>
                <a:schemeClr val="tx1"/>
              </a:buClr>
              <a:buSzPct val="150000"/>
              <a:buFontTx/>
              <a:buNone/>
              <a:defRPr lang="es-ES" sz="1200" b="1" kern="1200" spc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Clr>
                <a:schemeClr val="tx1"/>
              </a:buClr>
              <a:buSzPct val="150000"/>
              <a:buFontTx/>
              <a:buNone/>
              <a:defRPr sz="1200"/>
            </a:lvl2pPr>
            <a:lvl3pPr marL="914400" indent="0" algn="ctr">
              <a:buClr>
                <a:schemeClr val="tx1"/>
              </a:buClr>
              <a:buSzPct val="150000"/>
              <a:buFontTx/>
              <a:buNone/>
              <a:defRPr sz="1200"/>
            </a:lvl3pPr>
            <a:lvl4pPr marL="1371600" indent="0" algn="ctr">
              <a:buClr>
                <a:schemeClr val="tx1"/>
              </a:buClr>
              <a:buSzPct val="150000"/>
              <a:buFontTx/>
              <a:buNone/>
              <a:defRPr sz="1200"/>
            </a:lvl4pPr>
            <a:lvl5pPr marL="1828800" indent="0" algn="ctr">
              <a:buClr>
                <a:schemeClr val="tx1"/>
              </a:buClr>
              <a:buSzPct val="150000"/>
              <a:buFontTx/>
              <a:buNone/>
              <a:defRPr sz="1200"/>
            </a:lvl5pPr>
          </a:lstStyle>
          <a:p>
            <a:r>
              <a:rPr lang="es-ES" sz="1200" dirty="0"/>
              <a:t>Haga 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 </a:t>
            </a:r>
            <a:r>
              <a:rPr lang="es-ES" sz="1200" dirty="0"/>
              <a:t>para modificar el estilo de título del patrón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dirty="0">
                <a:solidFill>
                  <a:schemeClr val="tx1"/>
                </a:solidFill>
              </a:rPr>
              <a:t>Haga clic para modificar el estilo de título del patrón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4FF4B2D8-F51B-6141-DF2B-49C0976AC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075" y="455828"/>
            <a:ext cx="7126076" cy="8366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302E7C"/>
                </a:solidFill>
              </a:defRPr>
            </a:lvl1pPr>
            <a:lvl2pPr marL="457200" indent="0">
              <a:buFontTx/>
              <a:buNone/>
              <a:defRPr sz="2000" b="1">
                <a:solidFill>
                  <a:srgbClr val="302E7C"/>
                </a:solidFill>
              </a:defRPr>
            </a:lvl2pPr>
            <a:lvl3pPr marL="914400" indent="0">
              <a:buFontTx/>
              <a:buNone/>
              <a:defRPr sz="2000" b="1">
                <a:solidFill>
                  <a:srgbClr val="302E7C"/>
                </a:solidFill>
              </a:defRPr>
            </a:lvl3pPr>
            <a:lvl4pPr marL="1371600" indent="0">
              <a:buFontTx/>
              <a:buNone/>
              <a:defRPr sz="2000" b="1">
                <a:solidFill>
                  <a:srgbClr val="302E7C"/>
                </a:solidFill>
              </a:defRPr>
            </a:lvl4pPr>
            <a:lvl5pPr marL="1828800" indent="0">
              <a:buFontTx/>
              <a:buNone/>
              <a:defRPr sz="2000" b="1">
                <a:solidFill>
                  <a:srgbClr val="302E7C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C54C20E1-1BC1-51F0-472F-8982C1BAF209}"/>
              </a:ext>
            </a:extLst>
          </p:cNvPr>
          <p:cNvSpPr/>
          <p:nvPr userDrawn="1"/>
        </p:nvSpPr>
        <p:spPr>
          <a:xfrm>
            <a:off x="1587241" y="6054477"/>
            <a:ext cx="855980" cy="403859"/>
          </a:xfrm>
          <a:custGeom>
            <a:avLst/>
            <a:gdLst>
              <a:gd name="connsiteX0" fmla="*/ 706120 w 855980"/>
              <a:gd name="connsiteY0" fmla="*/ 100330 h 403859"/>
              <a:gd name="connsiteX1" fmla="*/ 562610 w 855980"/>
              <a:gd name="connsiteY1" fmla="*/ 201930 h 403859"/>
              <a:gd name="connsiteX2" fmla="*/ 480060 w 855980"/>
              <a:gd name="connsiteY2" fmla="*/ 201930 h 403859"/>
              <a:gd name="connsiteX3" fmla="*/ 480060 w 855980"/>
              <a:gd name="connsiteY3" fmla="*/ 100330 h 403859"/>
              <a:gd name="connsiteX4" fmla="*/ 378460 w 855980"/>
              <a:gd name="connsiteY4" fmla="*/ 100330 h 403859"/>
              <a:gd name="connsiteX5" fmla="*/ 378460 w 855980"/>
              <a:gd name="connsiteY5" fmla="*/ 201930 h 403859"/>
              <a:gd name="connsiteX6" fmla="*/ 295910 w 855980"/>
              <a:gd name="connsiteY6" fmla="*/ 201930 h 403859"/>
              <a:gd name="connsiteX7" fmla="*/ 152400 w 855980"/>
              <a:gd name="connsiteY7" fmla="*/ 100330 h 403859"/>
              <a:gd name="connsiteX8" fmla="*/ 101600 w 855980"/>
              <a:gd name="connsiteY8" fmla="*/ 109220 h 403859"/>
              <a:gd name="connsiteX9" fmla="*/ 101600 w 855980"/>
              <a:gd name="connsiteY9" fmla="*/ 0 h 403859"/>
              <a:gd name="connsiteX10" fmla="*/ 0 w 855980"/>
              <a:gd name="connsiteY10" fmla="*/ 0 h 403859"/>
              <a:gd name="connsiteX11" fmla="*/ 0 w 855980"/>
              <a:gd name="connsiteY11" fmla="*/ 252730 h 403859"/>
              <a:gd name="connsiteX12" fmla="*/ 151130 w 855980"/>
              <a:gd name="connsiteY12" fmla="*/ 403860 h 403859"/>
              <a:gd name="connsiteX13" fmla="*/ 294640 w 855980"/>
              <a:gd name="connsiteY13" fmla="*/ 302260 h 403859"/>
              <a:gd name="connsiteX14" fmla="*/ 377190 w 855980"/>
              <a:gd name="connsiteY14" fmla="*/ 302260 h 403859"/>
              <a:gd name="connsiteX15" fmla="*/ 377190 w 855980"/>
              <a:gd name="connsiteY15" fmla="*/ 403860 h 403859"/>
              <a:gd name="connsiteX16" fmla="*/ 478790 w 855980"/>
              <a:gd name="connsiteY16" fmla="*/ 403860 h 403859"/>
              <a:gd name="connsiteX17" fmla="*/ 478790 w 855980"/>
              <a:gd name="connsiteY17" fmla="*/ 302260 h 403859"/>
              <a:gd name="connsiteX18" fmla="*/ 561340 w 855980"/>
              <a:gd name="connsiteY18" fmla="*/ 302260 h 403859"/>
              <a:gd name="connsiteX19" fmla="*/ 704850 w 855980"/>
              <a:gd name="connsiteY19" fmla="*/ 403860 h 403859"/>
              <a:gd name="connsiteX20" fmla="*/ 855980 w 855980"/>
              <a:gd name="connsiteY20" fmla="*/ 252730 h 403859"/>
              <a:gd name="connsiteX21" fmla="*/ 706120 w 855980"/>
              <a:gd name="connsiteY21" fmla="*/ 100330 h 403859"/>
              <a:gd name="connsiteX22" fmla="*/ 152400 w 855980"/>
              <a:gd name="connsiteY22" fmla="*/ 302260 h 403859"/>
              <a:gd name="connsiteX23" fmla="*/ 101600 w 855980"/>
              <a:gd name="connsiteY23" fmla="*/ 251460 h 403859"/>
              <a:gd name="connsiteX24" fmla="*/ 152400 w 855980"/>
              <a:gd name="connsiteY24" fmla="*/ 200660 h 403859"/>
              <a:gd name="connsiteX25" fmla="*/ 203200 w 855980"/>
              <a:gd name="connsiteY25" fmla="*/ 251460 h 403859"/>
              <a:gd name="connsiteX26" fmla="*/ 152400 w 855980"/>
              <a:gd name="connsiteY26" fmla="*/ 302260 h 403859"/>
              <a:gd name="connsiteX27" fmla="*/ 706120 w 855980"/>
              <a:gd name="connsiteY27" fmla="*/ 302260 h 403859"/>
              <a:gd name="connsiteX28" fmla="*/ 655320 w 855980"/>
              <a:gd name="connsiteY28" fmla="*/ 251460 h 403859"/>
              <a:gd name="connsiteX29" fmla="*/ 706120 w 855980"/>
              <a:gd name="connsiteY29" fmla="*/ 200660 h 403859"/>
              <a:gd name="connsiteX30" fmla="*/ 756920 w 855980"/>
              <a:gd name="connsiteY30" fmla="*/ 251460 h 403859"/>
              <a:gd name="connsiteX31" fmla="*/ 706120 w 855980"/>
              <a:gd name="connsiteY31" fmla="*/ 302260 h 40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55980" h="403859">
                <a:moveTo>
                  <a:pt x="706120" y="100330"/>
                </a:moveTo>
                <a:cubicBezTo>
                  <a:pt x="640080" y="100330"/>
                  <a:pt x="584200" y="142240"/>
                  <a:pt x="562610" y="201930"/>
                </a:cubicBezTo>
                <a:lnTo>
                  <a:pt x="480060" y="201930"/>
                </a:lnTo>
                <a:lnTo>
                  <a:pt x="480060" y="100330"/>
                </a:lnTo>
                <a:lnTo>
                  <a:pt x="378460" y="100330"/>
                </a:lnTo>
                <a:lnTo>
                  <a:pt x="378460" y="201930"/>
                </a:lnTo>
                <a:lnTo>
                  <a:pt x="295910" y="201930"/>
                </a:lnTo>
                <a:cubicBezTo>
                  <a:pt x="275590" y="143510"/>
                  <a:pt x="218440" y="100330"/>
                  <a:pt x="152400" y="100330"/>
                </a:cubicBezTo>
                <a:cubicBezTo>
                  <a:pt x="134620" y="100330"/>
                  <a:pt x="118110" y="102870"/>
                  <a:pt x="101600" y="109220"/>
                </a:cubicBezTo>
                <a:lnTo>
                  <a:pt x="101600" y="0"/>
                </a:lnTo>
                <a:lnTo>
                  <a:pt x="0" y="0"/>
                </a:lnTo>
                <a:lnTo>
                  <a:pt x="0" y="252730"/>
                </a:lnTo>
                <a:cubicBezTo>
                  <a:pt x="0" y="336550"/>
                  <a:pt x="67310" y="403860"/>
                  <a:pt x="151130" y="403860"/>
                </a:cubicBezTo>
                <a:cubicBezTo>
                  <a:pt x="217170" y="403860"/>
                  <a:pt x="273050" y="361950"/>
                  <a:pt x="294640" y="302260"/>
                </a:cubicBezTo>
                <a:lnTo>
                  <a:pt x="377190" y="302260"/>
                </a:lnTo>
                <a:lnTo>
                  <a:pt x="377190" y="403860"/>
                </a:lnTo>
                <a:lnTo>
                  <a:pt x="478790" y="403860"/>
                </a:lnTo>
                <a:lnTo>
                  <a:pt x="478790" y="302260"/>
                </a:lnTo>
                <a:lnTo>
                  <a:pt x="561340" y="302260"/>
                </a:lnTo>
                <a:cubicBezTo>
                  <a:pt x="581660" y="360680"/>
                  <a:pt x="638810" y="403860"/>
                  <a:pt x="704850" y="403860"/>
                </a:cubicBezTo>
                <a:cubicBezTo>
                  <a:pt x="788670" y="403860"/>
                  <a:pt x="855980" y="336550"/>
                  <a:pt x="855980" y="252730"/>
                </a:cubicBezTo>
                <a:cubicBezTo>
                  <a:pt x="855980" y="168910"/>
                  <a:pt x="789940" y="100330"/>
                  <a:pt x="706120" y="100330"/>
                </a:cubicBezTo>
                <a:close/>
                <a:moveTo>
                  <a:pt x="152400" y="302260"/>
                </a:moveTo>
                <a:cubicBezTo>
                  <a:pt x="124460" y="302260"/>
                  <a:pt x="101600" y="279400"/>
                  <a:pt x="101600" y="251460"/>
                </a:cubicBezTo>
                <a:cubicBezTo>
                  <a:pt x="101600" y="223520"/>
                  <a:pt x="124460" y="200660"/>
                  <a:pt x="152400" y="200660"/>
                </a:cubicBezTo>
                <a:cubicBezTo>
                  <a:pt x="180340" y="200660"/>
                  <a:pt x="203200" y="223520"/>
                  <a:pt x="203200" y="251460"/>
                </a:cubicBezTo>
                <a:cubicBezTo>
                  <a:pt x="203200" y="279400"/>
                  <a:pt x="180340" y="302260"/>
                  <a:pt x="152400" y="302260"/>
                </a:cubicBezTo>
                <a:close/>
                <a:moveTo>
                  <a:pt x="706120" y="302260"/>
                </a:moveTo>
                <a:cubicBezTo>
                  <a:pt x="678180" y="302260"/>
                  <a:pt x="655320" y="279400"/>
                  <a:pt x="655320" y="251460"/>
                </a:cubicBezTo>
                <a:cubicBezTo>
                  <a:pt x="655320" y="223520"/>
                  <a:pt x="678180" y="200660"/>
                  <a:pt x="706120" y="200660"/>
                </a:cubicBezTo>
                <a:cubicBezTo>
                  <a:pt x="734060" y="200660"/>
                  <a:pt x="756920" y="223520"/>
                  <a:pt x="756920" y="251460"/>
                </a:cubicBezTo>
                <a:cubicBezTo>
                  <a:pt x="756920" y="279400"/>
                  <a:pt x="734060" y="302260"/>
                  <a:pt x="706120" y="302260"/>
                </a:cubicBezTo>
                <a:close/>
              </a:path>
            </a:pathLst>
          </a:custGeom>
          <a:solidFill>
            <a:srgbClr val="2F2E7C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grpSp>
        <p:nvGrpSpPr>
          <p:cNvPr id="9" name="Gráfico 181">
            <a:extLst>
              <a:ext uri="{FF2B5EF4-FFF2-40B4-BE49-F238E27FC236}">
                <a16:creationId xmlns:a16="http://schemas.microsoft.com/office/drawing/2014/main" id="{8A1E61C0-9063-7162-1D02-98B295042069}"/>
              </a:ext>
            </a:extLst>
          </p:cNvPr>
          <p:cNvGrpSpPr/>
          <p:nvPr userDrawn="1"/>
        </p:nvGrpSpPr>
        <p:grpSpPr>
          <a:xfrm>
            <a:off x="9111863" y="6084570"/>
            <a:ext cx="707518" cy="610683"/>
            <a:chOff x="9259569" y="6084570"/>
            <a:chExt cx="575310" cy="496570"/>
          </a:xfrm>
          <a:solidFill>
            <a:srgbClr val="2F2E7C"/>
          </a:solidFill>
        </p:grpSpPr>
        <p:grpSp>
          <p:nvGrpSpPr>
            <p:cNvPr id="10" name="Gráfico 181">
              <a:extLst>
                <a:ext uri="{FF2B5EF4-FFF2-40B4-BE49-F238E27FC236}">
                  <a16:creationId xmlns:a16="http://schemas.microsoft.com/office/drawing/2014/main" id="{9F2E80FD-B358-26F0-1E59-5CAB0F6789DF}"/>
                </a:ext>
              </a:extLst>
            </p:cNvPr>
            <p:cNvGrpSpPr/>
            <p:nvPr/>
          </p:nvGrpSpPr>
          <p:grpSpPr>
            <a:xfrm>
              <a:off x="9262109" y="6084570"/>
              <a:ext cx="298450" cy="304800"/>
              <a:chOff x="9262109" y="6084570"/>
              <a:chExt cx="298450" cy="304800"/>
            </a:xfrm>
            <a:solidFill>
              <a:srgbClr val="2F2E7C"/>
            </a:solidFill>
          </p:grpSpPr>
          <p:sp>
            <p:nvSpPr>
              <p:cNvPr id="13" name="Forma libre 12">
                <a:extLst>
                  <a:ext uri="{FF2B5EF4-FFF2-40B4-BE49-F238E27FC236}">
                    <a16:creationId xmlns:a16="http://schemas.microsoft.com/office/drawing/2014/main" id="{085EDA2F-2A52-5914-030E-5EFEABC37FE9}"/>
                  </a:ext>
                </a:extLst>
              </p:cNvPr>
              <p:cNvSpPr/>
              <p:nvPr/>
            </p:nvSpPr>
            <p:spPr>
              <a:xfrm>
                <a:off x="9262109" y="6084570"/>
                <a:ext cx="203200" cy="304800"/>
              </a:xfrm>
              <a:custGeom>
                <a:avLst/>
                <a:gdLst>
                  <a:gd name="connsiteX0" fmla="*/ 203200 w 203200"/>
                  <a:gd name="connsiteY0" fmla="*/ 27940 h 304800"/>
                  <a:gd name="connsiteX1" fmla="*/ 203200 w 203200"/>
                  <a:gd name="connsiteY1" fmla="*/ 0 h 304800"/>
                  <a:gd name="connsiteX2" fmla="*/ 101600 w 203200"/>
                  <a:gd name="connsiteY2" fmla="*/ 0 h 304800"/>
                  <a:gd name="connsiteX3" fmla="*/ 101600 w 203200"/>
                  <a:gd name="connsiteY3" fmla="*/ 101600 h 304800"/>
                  <a:gd name="connsiteX4" fmla="*/ 0 w 203200"/>
                  <a:gd name="connsiteY4" fmla="*/ 101600 h 304800"/>
                  <a:gd name="connsiteX5" fmla="*/ 0 w 203200"/>
                  <a:gd name="connsiteY5" fmla="*/ 203200 h 304800"/>
                  <a:gd name="connsiteX6" fmla="*/ 101600 w 203200"/>
                  <a:gd name="connsiteY6" fmla="*/ 203200 h 304800"/>
                  <a:gd name="connsiteX7" fmla="*/ 101600 w 203200"/>
                  <a:gd name="connsiteY7" fmla="*/ 304800 h 304800"/>
                  <a:gd name="connsiteX8" fmla="*/ 203200 w 203200"/>
                  <a:gd name="connsiteY8" fmla="*/ 304800 h 304800"/>
                  <a:gd name="connsiteX9" fmla="*/ 203200 w 203200"/>
                  <a:gd name="connsiteY9" fmla="*/ 276860 h 304800"/>
                  <a:gd name="connsiteX10" fmla="*/ 115570 w 203200"/>
                  <a:gd name="connsiteY10" fmla="*/ 153670 h 304800"/>
                  <a:gd name="connsiteX11" fmla="*/ 203200 w 203200"/>
                  <a:gd name="connsiteY11" fmla="*/ 2794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3200" h="304800">
                    <a:moveTo>
                      <a:pt x="203200" y="27940"/>
                    </a:moveTo>
                    <a:lnTo>
                      <a:pt x="203200" y="0"/>
                    </a:lnTo>
                    <a:lnTo>
                      <a:pt x="101600" y="0"/>
                    </a:lnTo>
                    <a:lnTo>
                      <a:pt x="101600" y="101600"/>
                    </a:lnTo>
                    <a:lnTo>
                      <a:pt x="0" y="101600"/>
                    </a:lnTo>
                    <a:lnTo>
                      <a:pt x="0" y="203200"/>
                    </a:lnTo>
                    <a:lnTo>
                      <a:pt x="101600" y="203200"/>
                    </a:lnTo>
                    <a:lnTo>
                      <a:pt x="101600" y="304800"/>
                    </a:lnTo>
                    <a:lnTo>
                      <a:pt x="203200" y="304800"/>
                    </a:lnTo>
                    <a:lnTo>
                      <a:pt x="203200" y="276860"/>
                    </a:lnTo>
                    <a:cubicBezTo>
                      <a:pt x="152400" y="259080"/>
                      <a:pt x="115570" y="210820"/>
                      <a:pt x="115570" y="153670"/>
                    </a:cubicBezTo>
                    <a:cubicBezTo>
                      <a:pt x="115570" y="96520"/>
                      <a:pt x="152400" y="45720"/>
                      <a:pt x="203200" y="2794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A21E8B26-2802-3EE9-571F-B09DCAB69A16}"/>
                  </a:ext>
                </a:extLst>
              </p:cNvPr>
              <p:cNvSpPr/>
              <p:nvPr/>
            </p:nvSpPr>
            <p:spPr>
              <a:xfrm>
                <a:off x="9458959" y="6186170"/>
                <a:ext cx="101600" cy="101600"/>
              </a:xfrm>
              <a:custGeom>
                <a:avLst/>
                <a:gdLst>
                  <a:gd name="connsiteX0" fmla="*/ 0 w 101600"/>
                  <a:gd name="connsiteY0" fmla="*/ 50800 h 101600"/>
                  <a:gd name="connsiteX1" fmla="*/ 50800 w 101600"/>
                  <a:gd name="connsiteY1" fmla="*/ 0 h 101600"/>
                  <a:gd name="connsiteX2" fmla="*/ 101600 w 101600"/>
                  <a:gd name="connsiteY2" fmla="*/ 50800 h 101600"/>
                  <a:gd name="connsiteX3" fmla="*/ 50800 w 101600"/>
                  <a:gd name="connsiteY3" fmla="*/ 101600 h 101600"/>
                  <a:gd name="connsiteX4" fmla="*/ 0 w 101600"/>
                  <a:gd name="connsiteY4" fmla="*/ 508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00" h="101600">
                    <a:moveTo>
                      <a:pt x="0" y="50800"/>
                    </a:moveTo>
                    <a:cubicBezTo>
                      <a:pt x="0" y="22860"/>
                      <a:pt x="22860" y="0"/>
                      <a:pt x="50800" y="0"/>
                    </a:cubicBezTo>
                    <a:cubicBezTo>
                      <a:pt x="78740" y="0"/>
                      <a:pt x="101600" y="22860"/>
                      <a:pt x="101600" y="50800"/>
                    </a:cubicBezTo>
                    <a:cubicBezTo>
                      <a:pt x="101600" y="78740"/>
                      <a:pt x="78740" y="101600"/>
                      <a:pt x="50800" y="101600"/>
                    </a:cubicBezTo>
                    <a:cubicBezTo>
                      <a:pt x="22860" y="101600"/>
                      <a:pt x="0" y="78740"/>
                      <a:pt x="0" y="5080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0BB9BBCE-8C0E-9DED-B317-3C211BA91B3B}"/>
                </a:ext>
              </a:extLst>
            </p:cNvPr>
            <p:cNvSpPr/>
            <p:nvPr/>
          </p:nvSpPr>
          <p:spPr>
            <a:xfrm>
              <a:off x="9259569" y="6492240"/>
              <a:ext cx="575310" cy="88900"/>
            </a:xfrm>
            <a:custGeom>
              <a:avLst/>
              <a:gdLst>
                <a:gd name="connsiteX0" fmla="*/ 529590 w 575310"/>
                <a:gd name="connsiteY0" fmla="*/ 30480 h 88900"/>
                <a:gd name="connsiteX1" fmla="*/ 548640 w 575310"/>
                <a:gd name="connsiteY1" fmla="*/ 27940 h 88900"/>
                <a:gd name="connsiteX2" fmla="*/ 560070 w 575310"/>
                <a:gd name="connsiteY2" fmla="*/ 29210 h 88900"/>
                <a:gd name="connsiteX3" fmla="*/ 567690 w 575310"/>
                <a:gd name="connsiteY3" fmla="*/ 33020 h 88900"/>
                <a:gd name="connsiteX4" fmla="*/ 571500 w 575310"/>
                <a:gd name="connsiteY4" fmla="*/ 39370 h 88900"/>
                <a:gd name="connsiteX5" fmla="*/ 572770 w 575310"/>
                <a:gd name="connsiteY5" fmla="*/ 48260 h 88900"/>
                <a:gd name="connsiteX6" fmla="*/ 572770 w 575310"/>
                <a:gd name="connsiteY6" fmla="*/ 72390 h 88900"/>
                <a:gd name="connsiteX7" fmla="*/ 572770 w 575310"/>
                <a:gd name="connsiteY7" fmla="*/ 77470 h 88900"/>
                <a:gd name="connsiteX8" fmla="*/ 572770 w 575310"/>
                <a:gd name="connsiteY8" fmla="*/ 81280 h 88900"/>
                <a:gd name="connsiteX9" fmla="*/ 574040 w 575310"/>
                <a:gd name="connsiteY9" fmla="*/ 83820 h 88900"/>
                <a:gd name="connsiteX10" fmla="*/ 575311 w 575310"/>
                <a:gd name="connsiteY10" fmla="*/ 86360 h 88900"/>
                <a:gd name="connsiteX11" fmla="*/ 557530 w 575310"/>
                <a:gd name="connsiteY11" fmla="*/ 86360 h 88900"/>
                <a:gd name="connsiteX12" fmla="*/ 556261 w 575310"/>
                <a:gd name="connsiteY12" fmla="*/ 83820 h 88900"/>
                <a:gd name="connsiteX13" fmla="*/ 556261 w 575310"/>
                <a:gd name="connsiteY13" fmla="*/ 81280 h 88900"/>
                <a:gd name="connsiteX14" fmla="*/ 542290 w 575310"/>
                <a:gd name="connsiteY14" fmla="*/ 86360 h 88900"/>
                <a:gd name="connsiteX15" fmla="*/ 534670 w 575310"/>
                <a:gd name="connsiteY15" fmla="*/ 85090 h 88900"/>
                <a:gd name="connsiteX16" fmla="*/ 528320 w 575310"/>
                <a:gd name="connsiteY16" fmla="*/ 81280 h 88900"/>
                <a:gd name="connsiteX17" fmla="*/ 524511 w 575310"/>
                <a:gd name="connsiteY17" fmla="*/ 74930 h 88900"/>
                <a:gd name="connsiteX18" fmla="*/ 523240 w 575310"/>
                <a:gd name="connsiteY18" fmla="*/ 67310 h 88900"/>
                <a:gd name="connsiteX19" fmla="*/ 524511 w 575310"/>
                <a:gd name="connsiteY19" fmla="*/ 59690 h 88900"/>
                <a:gd name="connsiteX20" fmla="*/ 529590 w 575310"/>
                <a:gd name="connsiteY20" fmla="*/ 53340 h 88900"/>
                <a:gd name="connsiteX21" fmla="*/ 537211 w 575310"/>
                <a:gd name="connsiteY21" fmla="*/ 49530 h 88900"/>
                <a:gd name="connsiteX22" fmla="*/ 547370 w 575310"/>
                <a:gd name="connsiteY22" fmla="*/ 48260 h 88900"/>
                <a:gd name="connsiteX23" fmla="*/ 557530 w 575310"/>
                <a:gd name="connsiteY23" fmla="*/ 49530 h 88900"/>
                <a:gd name="connsiteX24" fmla="*/ 557530 w 575310"/>
                <a:gd name="connsiteY24" fmla="*/ 48260 h 88900"/>
                <a:gd name="connsiteX25" fmla="*/ 546100 w 575310"/>
                <a:gd name="connsiteY25" fmla="*/ 40640 h 88900"/>
                <a:gd name="connsiteX26" fmla="*/ 538480 w 575310"/>
                <a:gd name="connsiteY26" fmla="*/ 41910 h 88900"/>
                <a:gd name="connsiteX27" fmla="*/ 530861 w 575310"/>
                <a:gd name="connsiteY27" fmla="*/ 45720 h 88900"/>
                <a:gd name="connsiteX28" fmla="*/ 530861 w 575310"/>
                <a:gd name="connsiteY28" fmla="*/ 30480 h 88900"/>
                <a:gd name="connsiteX29" fmla="*/ 557530 w 575310"/>
                <a:gd name="connsiteY29" fmla="*/ 59690 h 88900"/>
                <a:gd name="connsiteX30" fmla="*/ 553720 w 575310"/>
                <a:gd name="connsiteY30" fmla="*/ 58420 h 88900"/>
                <a:gd name="connsiteX31" fmla="*/ 551180 w 575310"/>
                <a:gd name="connsiteY31" fmla="*/ 58420 h 88900"/>
                <a:gd name="connsiteX32" fmla="*/ 544830 w 575310"/>
                <a:gd name="connsiteY32" fmla="*/ 60960 h 88900"/>
                <a:gd name="connsiteX33" fmla="*/ 542290 w 575310"/>
                <a:gd name="connsiteY33" fmla="*/ 66040 h 88900"/>
                <a:gd name="connsiteX34" fmla="*/ 544830 w 575310"/>
                <a:gd name="connsiteY34" fmla="*/ 71120 h 88900"/>
                <a:gd name="connsiteX35" fmla="*/ 551180 w 575310"/>
                <a:gd name="connsiteY35" fmla="*/ 72390 h 88900"/>
                <a:gd name="connsiteX36" fmla="*/ 554990 w 575310"/>
                <a:gd name="connsiteY36" fmla="*/ 72390 h 88900"/>
                <a:gd name="connsiteX37" fmla="*/ 558800 w 575310"/>
                <a:gd name="connsiteY37" fmla="*/ 69850 h 88900"/>
                <a:gd name="connsiteX38" fmla="*/ 557530 w 575310"/>
                <a:gd name="connsiteY38" fmla="*/ 59690 h 88900"/>
                <a:gd name="connsiteX39" fmla="*/ 516890 w 575310"/>
                <a:gd name="connsiteY39" fmla="*/ 27940 h 88900"/>
                <a:gd name="connsiteX40" fmla="*/ 495300 w 575310"/>
                <a:gd name="connsiteY40" fmla="*/ 71120 h 88900"/>
                <a:gd name="connsiteX41" fmla="*/ 516890 w 575310"/>
                <a:gd name="connsiteY41" fmla="*/ 71120 h 88900"/>
                <a:gd name="connsiteX42" fmla="*/ 516890 w 575310"/>
                <a:gd name="connsiteY42" fmla="*/ 86360 h 88900"/>
                <a:gd name="connsiteX43" fmla="*/ 468630 w 575310"/>
                <a:gd name="connsiteY43" fmla="*/ 86360 h 88900"/>
                <a:gd name="connsiteX44" fmla="*/ 490220 w 575310"/>
                <a:gd name="connsiteY44" fmla="*/ 44450 h 88900"/>
                <a:gd name="connsiteX45" fmla="*/ 471170 w 575310"/>
                <a:gd name="connsiteY45" fmla="*/ 44450 h 88900"/>
                <a:gd name="connsiteX46" fmla="*/ 471170 w 575310"/>
                <a:gd name="connsiteY46" fmla="*/ 29210 h 88900"/>
                <a:gd name="connsiteX47" fmla="*/ 516890 w 575310"/>
                <a:gd name="connsiteY47" fmla="*/ 29210 h 88900"/>
                <a:gd name="connsiteX48" fmla="*/ 449580 w 575310"/>
                <a:gd name="connsiteY48" fmla="*/ 27940 h 88900"/>
                <a:gd name="connsiteX49" fmla="*/ 463550 w 575310"/>
                <a:gd name="connsiteY49" fmla="*/ 27940 h 88900"/>
                <a:gd name="connsiteX50" fmla="*/ 463550 w 575310"/>
                <a:gd name="connsiteY50" fmla="*/ 43180 h 88900"/>
                <a:gd name="connsiteX51" fmla="*/ 449580 w 575310"/>
                <a:gd name="connsiteY51" fmla="*/ 43180 h 88900"/>
                <a:gd name="connsiteX52" fmla="*/ 449580 w 575310"/>
                <a:gd name="connsiteY52" fmla="*/ 59690 h 88900"/>
                <a:gd name="connsiteX53" fmla="*/ 450850 w 575310"/>
                <a:gd name="connsiteY53" fmla="*/ 68580 h 88900"/>
                <a:gd name="connsiteX54" fmla="*/ 457200 w 575310"/>
                <a:gd name="connsiteY54" fmla="*/ 71120 h 88900"/>
                <a:gd name="connsiteX55" fmla="*/ 459740 w 575310"/>
                <a:gd name="connsiteY55" fmla="*/ 71120 h 88900"/>
                <a:gd name="connsiteX56" fmla="*/ 463550 w 575310"/>
                <a:gd name="connsiteY56" fmla="*/ 69850 h 88900"/>
                <a:gd name="connsiteX57" fmla="*/ 463550 w 575310"/>
                <a:gd name="connsiteY57" fmla="*/ 85090 h 88900"/>
                <a:gd name="connsiteX58" fmla="*/ 458470 w 575310"/>
                <a:gd name="connsiteY58" fmla="*/ 86360 h 88900"/>
                <a:gd name="connsiteX59" fmla="*/ 453390 w 575310"/>
                <a:gd name="connsiteY59" fmla="*/ 86360 h 88900"/>
                <a:gd name="connsiteX60" fmla="*/ 433070 w 575310"/>
                <a:gd name="connsiteY60" fmla="*/ 64770 h 88900"/>
                <a:gd name="connsiteX61" fmla="*/ 433070 w 575310"/>
                <a:gd name="connsiteY61" fmla="*/ 43180 h 88900"/>
                <a:gd name="connsiteX62" fmla="*/ 424180 w 575310"/>
                <a:gd name="connsiteY62" fmla="*/ 43180 h 88900"/>
                <a:gd name="connsiteX63" fmla="*/ 424180 w 575310"/>
                <a:gd name="connsiteY63" fmla="*/ 27940 h 88900"/>
                <a:gd name="connsiteX64" fmla="*/ 433070 w 575310"/>
                <a:gd name="connsiteY64" fmla="*/ 27940 h 88900"/>
                <a:gd name="connsiteX65" fmla="*/ 433070 w 575310"/>
                <a:gd name="connsiteY65" fmla="*/ 12700 h 88900"/>
                <a:gd name="connsiteX66" fmla="*/ 449580 w 575310"/>
                <a:gd name="connsiteY66" fmla="*/ 6350 h 88900"/>
                <a:gd name="connsiteX67" fmla="*/ 449580 w 575310"/>
                <a:gd name="connsiteY67" fmla="*/ 27940 h 88900"/>
                <a:gd name="connsiteX68" fmla="*/ 383540 w 575310"/>
                <a:gd name="connsiteY68" fmla="*/ 58420 h 88900"/>
                <a:gd name="connsiteX69" fmla="*/ 388620 w 575310"/>
                <a:gd name="connsiteY69" fmla="*/ 68580 h 88900"/>
                <a:gd name="connsiteX70" fmla="*/ 400050 w 575310"/>
                <a:gd name="connsiteY70" fmla="*/ 72390 h 88900"/>
                <a:gd name="connsiteX71" fmla="*/ 408940 w 575310"/>
                <a:gd name="connsiteY71" fmla="*/ 71120 h 88900"/>
                <a:gd name="connsiteX72" fmla="*/ 417830 w 575310"/>
                <a:gd name="connsiteY72" fmla="*/ 66040 h 88900"/>
                <a:gd name="connsiteX73" fmla="*/ 417830 w 575310"/>
                <a:gd name="connsiteY73" fmla="*/ 82550 h 88900"/>
                <a:gd name="connsiteX74" fmla="*/ 407670 w 575310"/>
                <a:gd name="connsiteY74" fmla="*/ 86360 h 88900"/>
                <a:gd name="connsiteX75" fmla="*/ 397511 w 575310"/>
                <a:gd name="connsiteY75" fmla="*/ 87630 h 88900"/>
                <a:gd name="connsiteX76" fmla="*/ 384811 w 575310"/>
                <a:gd name="connsiteY76" fmla="*/ 85090 h 88900"/>
                <a:gd name="connsiteX77" fmla="*/ 374650 w 575310"/>
                <a:gd name="connsiteY77" fmla="*/ 78740 h 88900"/>
                <a:gd name="connsiteX78" fmla="*/ 368300 w 575310"/>
                <a:gd name="connsiteY78" fmla="*/ 68580 h 88900"/>
                <a:gd name="connsiteX79" fmla="*/ 365761 w 575310"/>
                <a:gd name="connsiteY79" fmla="*/ 55880 h 88900"/>
                <a:gd name="connsiteX80" fmla="*/ 368300 w 575310"/>
                <a:gd name="connsiteY80" fmla="*/ 44450 h 88900"/>
                <a:gd name="connsiteX81" fmla="*/ 373380 w 575310"/>
                <a:gd name="connsiteY81" fmla="*/ 35560 h 88900"/>
                <a:gd name="connsiteX82" fmla="*/ 382270 w 575310"/>
                <a:gd name="connsiteY82" fmla="*/ 29210 h 88900"/>
                <a:gd name="connsiteX83" fmla="*/ 393700 w 575310"/>
                <a:gd name="connsiteY83" fmla="*/ 26670 h 88900"/>
                <a:gd name="connsiteX84" fmla="*/ 419100 w 575310"/>
                <a:gd name="connsiteY84" fmla="*/ 57150 h 88900"/>
                <a:gd name="connsiteX85" fmla="*/ 383540 w 575310"/>
                <a:gd name="connsiteY85" fmla="*/ 58420 h 88900"/>
                <a:gd name="connsiteX86" fmla="*/ 401320 w 575310"/>
                <a:gd name="connsiteY86" fmla="*/ 46990 h 88900"/>
                <a:gd name="connsiteX87" fmla="*/ 392430 w 575310"/>
                <a:gd name="connsiteY87" fmla="*/ 38100 h 88900"/>
                <a:gd name="connsiteX88" fmla="*/ 386080 w 575310"/>
                <a:gd name="connsiteY88" fmla="*/ 40640 h 88900"/>
                <a:gd name="connsiteX89" fmla="*/ 383540 w 575310"/>
                <a:gd name="connsiteY89" fmla="*/ 46990 h 88900"/>
                <a:gd name="connsiteX90" fmla="*/ 401320 w 575310"/>
                <a:gd name="connsiteY90" fmla="*/ 46990 h 88900"/>
                <a:gd name="connsiteX91" fmla="*/ 355600 w 575310"/>
                <a:gd name="connsiteY91" fmla="*/ 86360 h 88900"/>
                <a:gd name="connsiteX92" fmla="*/ 340361 w 575310"/>
                <a:gd name="connsiteY92" fmla="*/ 86360 h 88900"/>
                <a:gd name="connsiteX93" fmla="*/ 340361 w 575310"/>
                <a:gd name="connsiteY93" fmla="*/ 81280 h 88900"/>
                <a:gd name="connsiteX94" fmla="*/ 332740 w 575310"/>
                <a:gd name="connsiteY94" fmla="*/ 85090 h 88900"/>
                <a:gd name="connsiteX95" fmla="*/ 325120 w 575310"/>
                <a:gd name="connsiteY95" fmla="*/ 86360 h 88900"/>
                <a:gd name="connsiteX96" fmla="*/ 314961 w 575310"/>
                <a:gd name="connsiteY96" fmla="*/ 83820 h 88900"/>
                <a:gd name="connsiteX97" fmla="*/ 307340 w 575310"/>
                <a:gd name="connsiteY97" fmla="*/ 77470 h 88900"/>
                <a:gd name="connsiteX98" fmla="*/ 302261 w 575310"/>
                <a:gd name="connsiteY98" fmla="*/ 68580 h 88900"/>
                <a:gd name="connsiteX99" fmla="*/ 300990 w 575310"/>
                <a:gd name="connsiteY99" fmla="*/ 57150 h 88900"/>
                <a:gd name="connsiteX100" fmla="*/ 303530 w 575310"/>
                <a:gd name="connsiteY100" fmla="*/ 45720 h 88900"/>
                <a:gd name="connsiteX101" fmla="*/ 309880 w 575310"/>
                <a:gd name="connsiteY101" fmla="*/ 35560 h 88900"/>
                <a:gd name="connsiteX102" fmla="*/ 318770 w 575310"/>
                <a:gd name="connsiteY102" fmla="*/ 29210 h 88900"/>
                <a:gd name="connsiteX103" fmla="*/ 330200 w 575310"/>
                <a:gd name="connsiteY103" fmla="*/ 26670 h 88900"/>
                <a:gd name="connsiteX104" fmla="*/ 336550 w 575310"/>
                <a:gd name="connsiteY104" fmla="*/ 26670 h 88900"/>
                <a:gd name="connsiteX105" fmla="*/ 342900 w 575310"/>
                <a:gd name="connsiteY105" fmla="*/ 29210 h 88900"/>
                <a:gd name="connsiteX106" fmla="*/ 342900 w 575310"/>
                <a:gd name="connsiteY106" fmla="*/ 1270 h 88900"/>
                <a:gd name="connsiteX107" fmla="*/ 359411 w 575310"/>
                <a:gd name="connsiteY107" fmla="*/ 1270 h 88900"/>
                <a:gd name="connsiteX108" fmla="*/ 359411 w 575310"/>
                <a:gd name="connsiteY108" fmla="*/ 86360 h 88900"/>
                <a:gd name="connsiteX109" fmla="*/ 339090 w 575310"/>
                <a:gd name="connsiteY109" fmla="*/ 45720 h 88900"/>
                <a:gd name="connsiteX110" fmla="*/ 334011 w 575310"/>
                <a:gd name="connsiteY110" fmla="*/ 43180 h 88900"/>
                <a:gd name="connsiteX111" fmla="*/ 330200 w 575310"/>
                <a:gd name="connsiteY111" fmla="*/ 43180 h 88900"/>
                <a:gd name="connsiteX112" fmla="*/ 321311 w 575310"/>
                <a:gd name="connsiteY112" fmla="*/ 46990 h 88900"/>
                <a:gd name="connsiteX113" fmla="*/ 317500 w 575310"/>
                <a:gd name="connsiteY113" fmla="*/ 57150 h 88900"/>
                <a:gd name="connsiteX114" fmla="*/ 321311 w 575310"/>
                <a:gd name="connsiteY114" fmla="*/ 67310 h 88900"/>
                <a:gd name="connsiteX115" fmla="*/ 330200 w 575310"/>
                <a:gd name="connsiteY115" fmla="*/ 71120 h 88900"/>
                <a:gd name="connsiteX116" fmla="*/ 335280 w 575310"/>
                <a:gd name="connsiteY116" fmla="*/ 69850 h 88900"/>
                <a:gd name="connsiteX117" fmla="*/ 340361 w 575310"/>
                <a:gd name="connsiteY117" fmla="*/ 67310 h 88900"/>
                <a:gd name="connsiteX118" fmla="*/ 340361 w 575310"/>
                <a:gd name="connsiteY118" fmla="*/ 45720 h 88900"/>
                <a:gd name="connsiteX119" fmla="*/ 288290 w 575310"/>
                <a:gd name="connsiteY119" fmla="*/ 86360 h 88900"/>
                <a:gd name="connsiteX120" fmla="*/ 271780 w 575310"/>
                <a:gd name="connsiteY120" fmla="*/ 86360 h 88900"/>
                <a:gd name="connsiteX121" fmla="*/ 271780 w 575310"/>
                <a:gd name="connsiteY121" fmla="*/ 29210 h 88900"/>
                <a:gd name="connsiteX122" fmla="*/ 288290 w 575310"/>
                <a:gd name="connsiteY122" fmla="*/ 29210 h 88900"/>
                <a:gd name="connsiteX123" fmla="*/ 288290 w 575310"/>
                <a:gd name="connsiteY123" fmla="*/ 86360 h 88900"/>
                <a:gd name="connsiteX124" fmla="*/ 289561 w 575310"/>
                <a:gd name="connsiteY124" fmla="*/ 13970 h 88900"/>
                <a:gd name="connsiteX125" fmla="*/ 287020 w 575310"/>
                <a:gd name="connsiteY125" fmla="*/ 20320 h 88900"/>
                <a:gd name="connsiteX126" fmla="*/ 280670 w 575310"/>
                <a:gd name="connsiteY126" fmla="*/ 22860 h 88900"/>
                <a:gd name="connsiteX127" fmla="*/ 274320 w 575310"/>
                <a:gd name="connsiteY127" fmla="*/ 20320 h 88900"/>
                <a:gd name="connsiteX128" fmla="*/ 271780 w 575310"/>
                <a:gd name="connsiteY128" fmla="*/ 13970 h 88900"/>
                <a:gd name="connsiteX129" fmla="*/ 273050 w 575310"/>
                <a:gd name="connsiteY129" fmla="*/ 10160 h 88900"/>
                <a:gd name="connsiteX130" fmla="*/ 275590 w 575310"/>
                <a:gd name="connsiteY130" fmla="*/ 7620 h 88900"/>
                <a:gd name="connsiteX131" fmla="*/ 278130 w 575310"/>
                <a:gd name="connsiteY131" fmla="*/ 5080 h 88900"/>
                <a:gd name="connsiteX132" fmla="*/ 281940 w 575310"/>
                <a:gd name="connsiteY132" fmla="*/ 3810 h 88900"/>
                <a:gd name="connsiteX133" fmla="*/ 288290 w 575310"/>
                <a:gd name="connsiteY133" fmla="*/ 6350 h 88900"/>
                <a:gd name="connsiteX134" fmla="*/ 289561 w 575310"/>
                <a:gd name="connsiteY134" fmla="*/ 13970 h 88900"/>
                <a:gd name="connsiteX135" fmla="*/ 227330 w 575310"/>
                <a:gd name="connsiteY135" fmla="*/ 48260 h 88900"/>
                <a:gd name="connsiteX136" fmla="*/ 245111 w 575310"/>
                <a:gd name="connsiteY136" fmla="*/ 29210 h 88900"/>
                <a:gd name="connsiteX137" fmla="*/ 266700 w 575310"/>
                <a:gd name="connsiteY137" fmla="*/ 29210 h 88900"/>
                <a:gd name="connsiteX138" fmla="*/ 245111 w 575310"/>
                <a:gd name="connsiteY138" fmla="*/ 52070 h 88900"/>
                <a:gd name="connsiteX139" fmla="*/ 266700 w 575310"/>
                <a:gd name="connsiteY139" fmla="*/ 86360 h 88900"/>
                <a:gd name="connsiteX140" fmla="*/ 246380 w 575310"/>
                <a:gd name="connsiteY140" fmla="*/ 86360 h 88900"/>
                <a:gd name="connsiteX141" fmla="*/ 228600 w 575310"/>
                <a:gd name="connsiteY141" fmla="*/ 55880 h 88900"/>
                <a:gd name="connsiteX142" fmla="*/ 228600 w 575310"/>
                <a:gd name="connsiteY142" fmla="*/ 86360 h 88900"/>
                <a:gd name="connsiteX143" fmla="*/ 212090 w 575310"/>
                <a:gd name="connsiteY143" fmla="*/ 86360 h 88900"/>
                <a:gd name="connsiteX144" fmla="*/ 212090 w 575310"/>
                <a:gd name="connsiteY144" fmla="*/ 3810 h 88900"/>
                <a:gd name="connsiteX145" fmla="*/ 228600 w 575310"/>
                <a:gd name="connsiteY145" fmla="*/ 3810 h 88900"/>
                <a:gd name="connsiteX146" fmla="*/ 228600 w 575310"/>
                <a:gd name="connsiteY146" fmla="*/ 48260 h 88900"/>
                <a:gd name="connsiteX147" fmla="*/ 153670 w 575310"/>
                <a:gd name="connsiteY147" fmla="*/ 30480 h 88900"/>
                <a:gd name="connsiteX148" fmla="*/ 172720 w 575310"/>
                <a:gd name="connsiteY148" fmla="*/ 27940 h 88900"/>
                <a:gd name="connsiteX149" fmla="*/ 184150 w 575310"/>
                <a:gd name="connsiteY149" fmla="*/ 29210 h 88900"/>
                <a:gd name="connsiteX150" fmla="*/ 191770 w 575310"/>
                <a:gd name="connsiteY150" fmla="*/ 33020 h 88900"/>
                <a:gd name="connsiteX151" fmla="*/ 195580 w 575310"/>
                <a:gd name="connsiteY151" fmla="*/ 39370 h 88900"/>
                <a:gd name="connsiteX152" fmla="*/ 196850 w 575310"/>
                <a:gd name="connsiteY152" fmla="*/ 48260 h 88900"/>
                <a:gd name="connsiteX153" fmla="*/ 196850 w 575310"/>
                <a:gd name="connsiteY153" fmla="*/ 72390 h 88900"/>
                <a:gd name="connsiteX154" fmla="*/ 196850 w 575310"/>
                <a:gd name="connsiteY154" fmla="*/ 77470 h 88900"/>
                <a:gd name="connsiteX155" fmla="*/ 196850 w 575310"/>
                <a:gd name="connsiteY155" fmla="*/ 81280 h 88900"/>
                <a:gd name="connsiteX156" fmla="*/ 198120 w 575310"/>
                <a:gd name="connsiteY156" fmla="*/ 83820 h 88900"/>
                <a:gd name="connsiteX157" fmla="*/ 199390 w 575310"/>
                <a:gd name="connsiteY157" fmla="*/ 86360 h 88900"/>
                <a:gd name="connsiteX158" fmla="*/ 181611 w 575310"/>
                <a:gd name="connsiteY158" fmla="*/ 86360 h 88900"/>
                <a:gd name="connsiteX159" fmla="*/ 180340 w 575310"/>
                <a:gd name="connsiteY159" fmla="*/ 83820 h 88900"/>
                <a:gd name="connsiteX160" fmla="*/ 180340 w 575310"/>
                <a:gd name="connsiteY160" fmla="*/ 81280 h 88900"/>
                <a:gd name="connsiteX161" fmla="*/ 166370 w 575310"/>
                <a:gd name="connsiteY161" fmla="*/ 86360 h 88900"/>
                <a:gd name="connsiteX162" fmla="*/ 158750 w 575310"/>
                <a:gd name="connsiteY162" fmla="*/ 85090 h 88900"/>
                <a:gd name="connsiteX163" fmla="*/ 152400 w 575310"/>
                <a:gd name="connsiteY163" fmla="*/ 81280 h 88900"/>
                <a:gd name="connsiteX164" fmla="*/ 148590 w 575310"/>
                <a:gd name="connsiteY164" fmla="*/ 74930 h 88900"/>
                <a:gd name="connsiteX165" fmla="*/ 147320 w 575310"/>
                <a:gd name="connsiteY165" fmla="*/ 67310 h 88900"/>
                <a:gd name="connsiteX166" fmla="*/ 148590 w 575310"/>
                <a:gd name="connsiteY166" fmla="*/ 59690 h 88900"/>
                <a:gd name="connsiteX167" fmla="*/ 153670 w 575310"/>
                <a:gd name="connsiteY167" fmla="*/ 53340 h 88900"/>
                <a:gd name="connsiteX168" fmla="*/ 161290 w 575310"/>
                <a:gd name="connsiteY168" fmla="*/ 49530 h 88900"/>
                <a:gd name="connsiteX169" fmla="*/ 171450 w 575310"/>
                <a:gd name="connsiteY169" fmla="*/ 48260 h 88900"/>
                <a:gd name="connsiteX170" fmla="*/ 181611 w 575310"/>
                <a:gd name="connsiteY170" fmla="*/ 49530 h 88900"/>
                <a:gd name="connsiteX171" fmla="*/ 181611 w 575310"/>
                <a:gd name="connsiteY171" fmla="*/ 48260 h 88900"/>
                <a:gd name="connsiteX172" fmla="*/ 170180 w 575310"/>
                <a:gd name="connsiteY172" fmla="*/ 40640 h 88900"/>
                <a:gd name="connsiteX173" fmla="*/ 162561 w 575310"/>
                <a:gd name="connsiteY173" fmla="*/ 41910 h 88900"/>
                <a:gd name="connsiteX174" fmla="*/ 154940 w 575310"/>
                <a:gd name="connsiteY174" fmla="*/ 45720 h 88900"/>
                <a:gd name="connsiteX175" fmla="*/ 154940 w 575310"/>
                <a:gd name="connsiteY175" fmla="*/ 30480 h 88900"/>
                <a:gd name="connsiteX176" fmla="*/ 180340 w 575310"/>
                <a:gd name="connsiteY176" fmla="*/ 59690 h 88900"/>
                <a:gd name="connsiteX177" fmla="*/ 176530 w 575310"/>
                <a:gd name="connsiteY177" fmla="*/ 58420 h 88900"/>
                <a:gd name="connsiteX178" fmla="*/ 173990 w 575310"/>
                <a:gd name="connsiteY178" fmla="*/ 58420 h 88900"/>
                <a:gd name="connsiteX179" fmla="*/ 167640 w 575310"/>
                <a:gd name="connsiteY179" fmla="*/ 60960 h 88900"/>
                <a:gd name="connsiteX180" fmla="*/ 165100 w 575310"/>
                <a:gd name="connsiteY180" fmla="*/ 66040 h 88900"/>
                <a:gd name="connsiteX181" fmla="*/ 167640 w 575310"/>
                <a:gd name="connsiteY181" fmla="*/ 71120 h 88900"/>
                <a:gd name="connsiteX182" fmla="*/ 173990 w 575310"/>
                <a:gd name="connsiteY182" fmla="*/ 72390 h 88900"/>
                <a:gd name="connsiteX183" fmla="*/ 177800 w 575310"/>
                <a:gd name="connsiteY183" fmla="*/ 72390 h 88900"/>
                <a:gd name="connsiteX184" fmla="*/ 181611 w 575310"/>
                <a:gd name="connsiteY184" fmla="*/ 69850 h 88900"/>
                <a:gd name="connsiteX185" fmla="*/ 180340 w 575310"/>
                <a:gd name="connsiteY185" fmla="*/ 59690 h 88900"/>
                <a:gd name="connsiteX186" fmla="*/ 134620 w 575310"/>
                <a:gd name="connsiteY186" fmla="*/ 44450 h 88900"/>
                <a:gd name="connsiteX187" fmla="*/ 127000 w 575310"/>
                <a:gd name="connsiteY187" fmla="*/ 41910 h 88900"/>
                <a:gd name="connsiteX188" fmla="*/ 120650 w 575310"/>
                <a:gd name="connsiteY188" fmla="*/ 40640 h 88900"/>
                <a:gd name="connsiteX189" fmla="*/ 115570 w 575310"/>
                <a:gd name="connsiteY189" fmla="*/ 41910 h 88900"/>
                <a:gd name="connsiteX190" fmla="*/ 114300 w 575310"/>
                <a:gd name="connsiteY190" fmla="*/ 44450 h 88900"/>
                <a:gd name="connsiteX191" fmla="*/ 115570 w 575310"/>
                <a:gd name="connsiteY191" fmla="*/ 46990 h 88900"/>
                <a:gd name="connsiteX192" fmla="*/ 121920 w 575310"/>
                <a:gd name="connsiteY192" fmla="*/ 49530 h 88900"/>
                <a:gd name="connsiteX193" fmla="*/ 129540 w 575310"/>
                <a:gd name="connsiteY193" fmla="*/ 52070 h 88900"/>
                <a:gd name="connsiteX194" fmla="*/ 134620 w 575310"/>
                <a:gd name="connsiteY194" fmla="*/ 55880 h 88900"/>
                <a:gd name="connsiteX195" fmla="*/ 137161 w 575310"/>
                <a:gd name="connsiteY195" fmla="*/ 60960 h 88900"/>
                <a:gd name="connsiteX196" fmla="*/ 138430 w 575310"/>
                <a:gd name="connsiteY196" fmla="*/ 67310 h 88900"/>
                <a:gd name="connsiteX197" fmla="*/ 137161 w 575310"/>
                <a:gd name="connsiteY197" fmla="*/ 74930 h 88900"/>
                <a:gd name="connsiteX198" fmla="*/ 132080 w 575310"/>
                <a:gd name="connsiteY198" fmla="*/ 81280 h 88900"/>
                <a:gd name="connsiteX199" fmla="*/ 124461 w 575310"/>
                <a:gd name="connsiteY199" fmla="*/ 85090 h 88900"/>
                <a:gd name="connsiteX200" fmla="*/ 114300 w 575310"/>
                <a:gd name="connsiteY200" fmla="*/ 86360 h 88900"/>
                <a:gd name="connsiteX201" fmla="*/ 105411 w 575310"/>
                <a:gd name="connsiteY201" fmla="*/ 85090 h 88900"/>
                <a:gd name="connsiteX202" fmla="*/ 95250 w 575310"/>
                <a:gd name="connsiteY202" fmla="*/ 82550 h 88900"/>
                <a:gd name="connsiteX203" fmla="*/ 93980 w 575310"/>
                <a:gd name="connsiteY203" fmla="*/ 82550 h 88900"/>
                <a:gd name="connsiteX204" fmla="*/ 93980 w 575310"/>
                <a:gd name="connsiteY204" fmla="*/ 66040 h 88900"/>
                <a:gd name="connsiteX205" fmla="*/ 104140 w 575310"/>
                <a:gd name="connsiteY205" fmla="*/ 69850 h 88900"/>
                <a:gd name="connsiteX206" fmla="*/ 113030 w 575310"/>
                <a:gd name="connsiteY206" fmla="*/ 71120 h 88900"/>
                <a:gd name="connsiteX207" fmla="*/ 119380 w 575310"/>
                <a:gd name="connsiteY207" fmla="*/ 69850 h 88900"/>
                <a:gd name="connsiteX208" fmla="*/ 121920 w 575310"/>
                <a:gd name="connsiteY208" fmla="*/ 66040 h 88900"/>
                <a:gd name="connsiteX209" fmla="*/ 120650 w 575310"/>
                <a:gd name="connsiteY209" fmla="*/ 62230 h 88900"/>
                <a:gd name="connsiteX210" fmla="*/ 113030 w 575310"/>
                <a:gd name="connsiteY210" fmla="*/ 59690 h 88900"/>
                <a:gd name="connsiteX211" fmla="*/ 100330 w 575310"/>
                <a:gd name="connsiteY211" fmla="*/ 53340 h 88900"/>
                <a:gd name="connsiteX212" fmla="*/ 96520 w 575310"/>
                <a:gd name="connsiteY212" fmla="*/ 43180 h 88900"/>
                <a:gd name="connsiteX213" fmla="*/ 102870 w 575310"/>
                <a:gd name="connsiteY213" fmla="*/ 30480 h 88900"/>
                <a:gd name="connsiteX214" fmla="*/ 119380 w 575310"/>
                <a:gd name="connsiteY214" fmla="*/ 25400 h 88900"/>
                <a:gd name="connsiteX215" fmla="*/ 127000 w 575310"/>
                <a:gd name="connsiteY215" fmla="*/ 26670 h 88900"/>
                <a:gd name="connsiteX216" fmla="*/ 134620 w 575310"/>
                <a:gd name="connsiteY216" fmla="*/ 29210 h 88900"/>
                <a:gd name="connsiteX217" fmla="*/ 134620 w 575310"/>
                <a:gd name="connsiteY217" fmla="*/ 44450 h 88900"/>
                <a:gd name="connsiteX218" fmla="*/ 68580 w 575310"/>
                <a:gd name="connsiteY218" fmla="*/ 44450 h 88900"/>
                <a:gd name="connsiteX219" fmla="*/ 67311 w 575310"/>
                <a:gd name="connsiteY219" fmla="*/ 34290 h 88900"/>
                <a:gd name="connsiteX220" fmla="*/ 62230 w 575310"/>
                <a:gd name="connsiteY220" fmla="*/ 26670 h 88900"/>
                <a:gd name="connsiteX221" fmla="*/ 54611 w 575310"/>
                <a:gd name="connsiteY221" fmla="*/ 21590 h 88900"/>
                <a:gd name="connsiteX222" fmla="*/ 44450 w 575310"/>
                <a:gd name="connsiteY222" fmla="*/ 20320 h 88900"/>
                <a:gd name="connsiteX223" fmla="*/ 35561 w 575310"/>
                <a:gd name="connsiteY223" fmla="*/ 21590 h 88900"/>
                <a:gd name="connsiteX224" fmla="*/ 27940 w 575310"/>
                <a:gd name="connsiteY224" fmla="*/ 26670 h 88900"/>
                <a:gd name="connsiteX225" fmla="*/ 22861 w 575310"/>
                <a:gd name="connsiteY225" fmla="*/ 35560 h 88900"/>
                <a:gd name="connsiteX226" fmla="*/ 21590 w 575310"/>
                <a:gd name="connsiteY226" fmla="*/ 45720 h 88900"/>
                <a:gd name="connsiteX227" fmla="*/ 22861 w 575310"/>
                <a:gd name="connsiteY227" fmla="*/ 55880 h 88900"/>
                <a:gd name="connsiteX228" fmla="*/ 27940 w 575310"/>
                <a:gd name="connsiteY228" fmla="*/ 63500 h 88900"/>
                <a:gd name="connsiteX229" fmla="*/ 35561 w 575310"/>
                <a:gd name="connsiteY229" fmla="*/ 68580 h 88900"/>
                <a:gd name="connsiteX230" fmla="*/ 45720 w 575310"/>
                <a:gd name="connsiteY230" fmla="*/ 69850 h 88900"/>
                <a:gd name="connsiteX231" fmla="*/ 54611 w 575310"/>
                <a:gd name="connsiteY231" fmla="*/ 68580 h 88900"/>
                <a:gd name="connsiteX232" fmla="*/ 62230 w 575310"/>
                <a:gd name="connsiteY232" fmla="*/ 63500 h 88900"/>
                <a:gd name="connsiteX233" fmla="*/ 67311 w 575310"/>
                <a:gd name="connsiteY233" fmla="*/ 54610 h 88900"/>
                <a:gd name="connsiteX234" fmla="*/ 68580 w 575310"/>
                <a:gd name="connsiteY234" fmla="*/ 44450 h 88900"/>
                <a:gd name="connsiteX235" fmla="*/ 88900 w 575310"/>
                <a:gd name="connsiteY235" fmla="*/ 44450 h 88900"/>
                <a:gd name="connsiteX236" fmla="*/ 85090 w 575310"/>
                <a:gd name="connsiteY236" fmla="*/ 62230 h 88900"/>
                <a:gd name="connsiteX237" fmla="*/ 76200 w 575310"/>
                <a:gd name="connsiteY237" fmla="*/ 76200 h 88900"/>
                <a:gd name="connsiteX238" fmla="*/ 62230 w 575310"/>
                <a:gd name="connsiteY238" fmla="*/ 85090 h 88900"/>
                <a:gd name="connsiteX239" fmla="*/ 44450 w 575310"/>
                <a:gd name="connsiteY239" fmla="*/ 88900 h 88900"/>
                <a:gd name="connsiteX240" fmla="*/ 26670 w 575310"/>
                <a:gd name="connsiteY240" fmla="*/ 85090 h 88900"/>
                <a:gd name="connsiteX241" fmla="*/ 12700 w 575310"/>
                <a:gd name="connsiteY241" fmla="*/ 76200 h 88900"/>
                <a:gd name="connsiteX242" fmla="*/ 3811 w 575310"/>
                <a:gd name="connsiteY242" fmla="*/ 62230 h 88900"/>
                <a:gd name="connsiteX243" fmla="*/ 0 w 575310"/>
                <a:gd name="connsiteY243" fmla="*/ 44450 h 88900"/>
                <a:gd name="connsiteX244" fmla="*/ 3811 w 575310"/>
                <a:gd name="connsiteY244" fmla="*/ 26670 h 88900"/>
                <a:gd name="connsiteX245" fmla="*/ 12700 w 575310"/>
                <a:gd name="connsiteY245" fmla="*/ 12700 h 88900"/>
                <a:gd name="connsiteX246" fmla="*/ 26670 w 575310"/>
                <a:gd name="connsiteY246" fmla="*/ 3810 h 88900"/>
                <a:gd name="connsiteX247" fmla="*/ 43180 w 575310"/>
                <a:gd name="connsiteY247" fmla="*/ 0 h 88900"/>
                <a:gd name="connsiteX248" fmla="*/ 60961 w 575310"/>
                <a:gd name="connsiteY248" fmla="*/ 3810 h 88900"/>
                <a:gd name="connsiteX249" fmla="*/ 74930 w 575310"/>
                <a:gd name="connsiteY249" fmla="*/ 12700 h 88900"/>
                <a:gd name="connsiteX250" fmla="*/ 83820 w 575310"/>
                <a:gd name="connsiteY250" fmla="*/ 26670 h 88900"/>
                <a:gd name="connsiteX251" fmla="*/ 88900 w 575310"/>
                <a:gd name="connsiteY251" fmla="*/ 444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575310" h="88900">
                  <a:moveTo>
                    <a:pt x="529590" y="30480"/>
                  </a:moveTo>
                  <a:cubicBezTo>
                    <a:pt x="535940" y="29210"/>
                    <a:pt x="542290" y="27940"/>
                    <a:pt x="548640" y="27940"/>
                  </a:cubicBezTo>
                  <a:cubicBezTo>
                    <a:pt x="553720" y="27940"/>
                    <a:pt x="557530" y="27940"/>
                    <a:pt x="560070" y="29210"/>
                  </a:cubicBezTo>
                  <a:cubicBezTo>
                    <a:pt x="562611" y="30480"/>
                    <a:pt x="565150" y="31750"/>
                    <a:pt x="567690" y="33020"/>
                  </a:cubicBezTo>
                  <a:cubicBezTo>
                    <a:pt x="570230" y="34290"/>
                    <a:pt x="571500" y="36830"/>
                    <a:pt x="571500" y="39370"/>
                  </a:cubicBezTo>
                  <a:cubicBezTo>
                    <a:pt x="572770" y="41910"/>
                    <a:pt x="572770" y="44450"/>
                    <a:pt x="572770" y="48260"/>
                  </a:cubicBezTo>
                  <a:lnTo>
                    <a:pt x="572770" y="72390"/>
                  </a:lnTo>
                  <a:cubicBezTo>
                    <a:pt x="572770" y="74930"/>
                    <a:pt x="572770" y="76200"/>
                    <a:pt x="572770" y="77470"/>
                  </a:cubicBezTo>
                  <a:cubicBezTo>
                    <a:pt x="572770" y="78740"/>
                    <a:pt x="572770" y="80010"/>
                    <a:pt x="572770" y="81280"/>
                  </a:cubicBezTo>
                  <a:cubicBezTo>
                    <a:pt x="572770" y="82550"/>
                    <a:pt x="572770" y="83820"/>
                    <a:pt x="574040" y="83820"/>
                  </a:cubicBezTo>
                  <a:cubicBezTo>
                    <a:pt x="574040" y="85090"/>
                    <a:pt x="575311" y="85090"/>
                    <a:pt x="575311" y="86360"/>
                  </a:cubicBezTo>
                  <a:lnTo>
                    <a:pt x="557530" y="86360"/>
                  </a:lnTo>
                  <a:cubicBezTo>
                    <a:pt x="557530" y="85090"/>
                    <a:pt x="556261" y="85090"/>
                    <a:pt x="556261" y="83820"/>
                  </a:cubicBezTo>
                  <a:cubicBezTo>
                    <a:pt x="556261" y="83820"/>
                    <a:pt x="556261" y="82550"/>
                    <a:pt x="556261" y="81280"/>
                  </a:cubicBezTo>
                  <a:cubicBezTo>
                    <a:pt x="551180" y="85090"/>
                    <a:pt x="547370" y="86360"/>
                    <a:pt x="542290" y="86360"/>
                  </a:cubicBezTo>
                  <a:cubicBezTo>
                    <a:pt x="539750" y="86360"/>
                    <a:pt x="537211" y="86360"/>
                    <a:pt x="534670" y="85090"/>
                  </a:cubicBezTo>
                  <a:cubicBezTo>
                    <a:pt x="532130" y="83820"/>
                    <a:pt x="529590" y="82550"/>
                    <a:pt x="528320" y="81280"/>
                  </a:cubicBezTo>
                  <a:cubicBezTo>
                    <a:pt x="527050" y="80010"/>
                    <a:pt x="525780" y="77470"/>
                    <a:pt x="524511" y="74930"/>
                  </a:cubicBezTo>
                  <a:cubicBezTo>
                    <a:pt x="523240" y="72390"/>
                    <a:pt x="523240" y="69850"/>
                    <a:pt x="523240" y="67310"/>
                  </a:cubicBezTo>
                  <a:cubicBezTo>
                    <a:pt x="523240" y="64770"/>
                    <a:pt x="523240" y="62230"/>
                    <a:pt x="524511" y="59690"/>
                  </a:cubicBezTo>
                  <a:cubicBezTo>
                    <a:pt x="525780" y="57150"/>
                    <a:pt x="527050" y="54610"/>
                    <a:pt x="529590" y="53340"/>
                  </a:cubicBezTo>
                  <a:cubicBezTo>
                    <a:pt x="532130" y="52070"/>
                    <a:pt x="534670" y="49530"/>
                    <a:pt x="537211" y="49530"/>
                  </a:cubicBezTo>
                  <a:cubicBezTo>
                    <a:pt x="539750" y="48260"/>
                    <a:pt x="543561" y="48260"/>
                    <a:pt x="547370" y="48260"/>
                  </a:cubicBezTo>
                  <a:cubicBezTo>
                    <a:pt x="551180" y="48260"/>
                    <a:pt x="553720" y="48260"/>
                    <a:pt x="557530" y="49530"/>
                  </a:cubicBezTo>
                  <a:lnTo>
                    <a:pt x="557530" y="48260"/>
                  </a:lnTo>
                  <a:cubicBezTo>
                    <a:pt x="557530" y="43180"/>
                    <a:pt x="553720" y="40640"/>
                    <a:pt x="546100" y="40640"/>
                  </a:cubicBezTo>
                  <a:cubicBezTo>
                    <a:pt x="543561" y="40640"/>
                    <a:pt x="541020" y="40640"/>
                    <a:pt x="538480" y="41910"/>
                  </a:cubicBezTo>
                  <a:cubicBezTo>
                    <a:pt x="535940" y="43180"/>
                    <a:pt x="533400" y="43180"/>
                    <a:pt x="530861" y="45720"/>
                  </a:cubicBezTo>
                  <a:lnTo>
                    <a:pt x="530861" y="30480"/>
                  </a:lnTo>
                  <a:close/>
                  <a:moveTo>
                    <a:pt x="557530" y="59690"/>
                  </a:moveTo>
                  <a:cubicBezTo>
                    <a:pt x="556261" y="59690"/>
                    <a:pt x="554990" y="58420"/>
                    <a:pt x="553720" y="58420"/>
                  </a:cubicBezTo>
                  <a:cubicBezTo>
                    <a:pt x="552450" y="58420"/>
                    <a:pt x="551180" y="58420"/>
                    <a:pt x="551180" y="58420"/>
                  </a:cubicBezTo>
                  <a:cubicBezTo>
                    <a:pt x="548640" y="58420"/>
                    <a:pt x="546100" y="59690"/>
                    <a:pt x="544830" y="60960"/>
                  </a:cubicBezTo>
                  <a:cubicBezTo>
                    <a:pt x="543561" y="62230"/>
                    <a:pt x="542290" y="63500"/>
                    <a:pt x="542290" y="66040"/>
                  </a:cubicBezTo>
                  <a:cubicBezTo>
                    <a:pt x="542290" y="68580"/>
                    <a:pt x="543561" y="69850"/>
                    <a:pt x="544830" y="71120"/>
                  </a:cubicBezTo>
                  <a:cubicBezTo>
                    <a:pt x="546100" y="72390"/>
                    <a:pt x="548640" y="72390"/>
                    <a:pt x="551180" y="72390"/>
                  </a:cubicBezTo>
                  <a:cubicBezTo>
                    <a:pt x="552450" y="72390"/>
                    <a:pt x="553720" y="72390"/>
                    <a:pt x="554990" y="72390"/>
                  </a:cubicBezTo>
                  <a:cubicBezTo>
                    <a:pt x="556261" y="72390"/>
                    <a:pt x="557530" y="71120"/>
                    <a:pt x="558800" y="69850"/>
                  </a:cubicBezTo>
                  <a:lnTo>
                    <a:pt x="557530" y="59690"/>
                  </a:lnTo>
                  <a:close/>
                  <a:moveTo>
                    <a:pt x="516890" y="27940"/>
                  </a:moveTo>
                  <a:lnTo>
                    <a:pt x="495300" y="71120"/>
                  </a:lnTo>
                  <a:lnTo>
                    <a:pt x="516890" y="71120"/>
                  </a:lnTo>
                  <a:lnTo>
                    <a:pt x="516890" y="86360"/>
                  </a:lnTo>
                  <a:lnTo>
                    <a:pt x="468630" y="86360"/>
                  </a:lnTo>
                  <a:lnTo>
                    <a:pt x="490220" y="44450"/>
                  </a:lnTo>
                  <a:lnTo>
                    <a:pt x="471170" y="44450"/>
                  </a:lnTo>
                  <a:lnTo>
                    <a:pt x="471170" y="29210"/>
                  </a:lnTo>
                  <a:lnTo>
                    <a:pt x="516890" y="29210"/>
                  </a:lnTo>
                  <a:close/>
                  <a:moveTo>
                    <a:pt x="449580" y="27940"/>
                  </a:moveTo>
                  <a:lnTo>
                    <a:pt x="463550" y="27940"/>
                  </a:lnTo>
                  <a:lnTo>
                    <a:pt x="463550" y="43180"/>
                  </a:lnTo>
                  <a:lnTo>
                    <a:pt x="449580" y="43180"/>
                  </a:lnTo>
                  <a:lnTo>
                    <a:pt x="449580" y="59690"/>
                  </a:lnTo>
                  <a:cubicBezTo>
                    <a:pt x="449580" y="63500"/>
                    <a:pt x="449580" y="67310"/>
                    <a:pt x="450850" y="68580"/>
                  </a:cubicBezTo>
                  <a:cubicBezTo>
                    <a:pt x="452120" y="69850"/>
                    <a:pt x="454661" y="71120"/>
                    <a:pt x="457200" y="71120"/>
                  </a:cubicBezTo>
                  <a:cubicBezTo>
                    <a:pt x="458470" y="71120"/>
                    <a:pt x="459740" y="71120"/>
                    <a:pt x="459740" y="71120"/>
                  </a:cubicBezTo>
                  <a:cubicBezTo>
                    <a:pt x="461011" y="71120"/>
                    <a:pt x="462280" y="69850"/>
                    <a:pt x="463550" y="69850"/>
                  </a:cubicBezTo>
                  <a:lnTo>
                    <a:pt x="463550" y="85090"/>
                  </a:lnTo>
                  <a:cubicBezTo>
                    <a:pt x="461011" y="86360"/>
                    <a:pt x="459740" y="86360"/>
                    <a:pt x="458470" y="86360"/>
                  </a:cubicBezTo>
                  <a:cubicBezTo>
                    <a:pt x="457200" y="86360"/>
                    <a:pt x="454661" y="86360"/>
                    <a:pt x="453390" y="86360"/>
                  </a:cubicBezTo>
                  <a:cubicBezTo>
                    <a:pt x="440690" y="86360"/>
                    <a:pt x="433070" y="78740"/>
                    <a:pt x="433070" y="64770"/>
                  </a:cubicBezTo>
                  <a:lnTo>
                    <a:pt x="433070" y="43180"/>
                  </a:lnTo>
                  <a:lnTo>
                    <a:pt x="424180" y="43180"/>
                  </a:lnTo>
                  <a:lnTo>
                    <a:pt x="424180" y="27940"/>
                  </a:lnTo>
                  <a:lnTo>
                    <a:pt x="433070" y="27940"/>
                  </a:lnTo>
                  <a:lnTo>
                    <a:pt x="433070" y="12700"/>
                  </a:lnTo>
                  <a:lnTo>
                    <a:pt x="449580" y="6350"/>
                  </a:lnTo>
                  <a:lnTo>
                    <a:pt x="449580" y="27940"/>
                  </a:lnTo>
                  <a:close/>
                  <a:moveTo>
                    <a:pt x="383540" y="58420"/>
                  </a:moveTo>
                  <a:cubicBezTo>
                    <a:pt x="383540" y="62230"/>
                    <a:pt x="386080" y="66040"/>
                    <a:pt x="388620" y="68580"/>
                  </a:cubicBezTo>
                  <a:cubicBezTo>
                    <a:pt x="391161" y="71120"/>
                    <a:pt x="394970" y="72390"/>
                    <a:pt x="400050" y="72390"/>
                  </a:cubicBezTo>
                  <a:cubicBezTo>
                    <a:pt x="403861" y="72390"/>
                    <a:pt x="406400" y="72390"/>
                    <a:pt x="408940" y="71120"/>
                  </a:cubicBezTo>
                  <a:cubicBezTo>
                    <a:pt x="411480" y="69850"/>
                    <a:pt x="415290" y="68580"/>
                    <a:pt x="417830" y="66040"/>
                  </a:cubicBezTo>
                  <a:lnTo>
                    <a:pt x="417830" y="82550"/>
                  </a:lnTo>
                  <a:cubicBezTo>
                    <a:pt x="414020" y="83820"/>
                    <a:pt x="410211" y="85090"/>
                    <a:pt x="407670" y="86360"/>
                  </a:cubicBezTo>
                  <a:cubicBezTo>
                    <a:pt x="403861" y="87630"/>
                    <a:pt x="401320" y="87630"/>
                    <a:pt x="397511" y="87630"/>
                  </a:cubicBezTo>
                  <a:cubicBezTo>
                    <a:pt x="392430" y="87630"/>
                    <a:pt x="388620" y="86360"/>
                    <a:pt x="384811" y="85090"/>
                  </a:cubicBezTo>
                  <a:cubicBezTo>
                    <a:pt x="381000" y="83820"/>
                    <a:pt x="377190" y="81280"/>
                    <a:pt x="374650" y="78740"/>
                  </a:cubicBezTo>
                  <a:cubicBezTo>
                    <a:pt x="372111" y="76200"/>
                    <a:pt x="369570" y="72390"/>
                    <a:pt x="368300" y="68580"/>
                  </a:cubicBezTo>
                  <a:cubicBezTo>
                    <a:pt x="367030" y="64770"/>
                    <a:pt x="365761" y="60960"/>
                    <a:pt x="365761" y="55880"/>
                  </a:cubicBezTo>
                  <a:cubicBezTo>
                    <a:pt x="365761" y="52070"/>
                    <a:pt x="367030" y="48260"/>
                    <a:pt x="368300" y="44450"/>
                  </a:cubicBezTo>
                  <a:cubicBezTo>
                    <a:pt x="369570" y="40640"/>
                    <a:pt x="372111" y="38100"/>
                    <a:pt x="373380" y="35560"/>
                  </a:cubicBezTo>
                  <a:cubicBezTo>
                    <a:pt x="375920" y="33020"/>
                    <a:pt x="378461" y="30480"/>
                    <a:pt x="382270" y="29210"/>
                  </a:cubicBezTo>
                  <a:cubicBezTo>
                    <a:pt x="386080" y="27940"/>
                    <a:pt x="388620" y="26670"/>
                    <a:pt x="393700" y="26670"/>
                  </a:cubicBezTo>
                  <a:cubicBezTo>
                    <a:pt x="410211" y="26670"/>
                    <a:pt x="419100" y="36830"/>
                    <a:pt x="419100" y="57150"/>
                  </a:cubicBezTo>
                  <a:lnTo>
                    <a:pt x="383540" y="58420"/>
                  </a:lnTo>
                  <a:close/>
                  <a:moveTo>
                    <a:pt x="401320" y="46990"/>
                  </a:moveTo>
                  <a:cubicBezTo>
                    <a:pt x="400050" y="40640"/>
                    <a:pt x="397511" y="38100"/>
                    <a:pt x="392430" y="38100"/>
                  </a:cubicBezTo>
                  <a:cubicBezTo>
                    <a:pt x="389890" y="38100"/>
                    <a:pt x="387350" y="39370"/>
                    <a:pt x="386080" y="40640"/>
                  </a:cubicBezTo>
                  <a:cubicBezTo>
                    <a:pt x="384811" y="41910"/>
                    <a:pt x="383540" y="44450"/>
                    <a:pt x="383540" y="46990"/>
                  </a:cubicBezTo>
                  <a:lnTo>
                    <a:pt x="401320" y="46990"/>
                  </a:lnTo>
                  <a:close/>
                  <a:moveTo>
                    <a:pt x="355600" y="86360"/>
                  </a:moveTo>
                  <a:lnTo>
                    <a:pt x="340361" y="86360"/>
                  </a:lnTo>
                  <a:lnTo>
                    <a:pt x="340361" y="81280"/>
                  </a:lnTo>
                  <a:cubicBezTo>
                    <a:pt x="337820" y="83820"/>
                    <a:pt x="335280" y="85090"/>
                    <a:pt x="332740" y="85090"/>
                  </a:cubicBezTo>
                  <a:cubicBezTo>
                    <a:pt x="330200" y="86360"/>
                    <a:pt x="327661" y="86360"/>
                    <a:pt x="325120" y="86360"/>
                  </a:cubicBezTo>
                  <a:cubicBezTo>
                    <a:pt x="321311" y="86360"/>
                    <a:pt x="317500" y="85090"/>
                    <a:pt x="314961" y="83820"/>
                  </a:cubicBezTo>
                  <a:cubicBezTo>
                    <a:pt x="312420" y="82550"/>
                    <a:pt x="308611" y="80010"/>
                    <a:pt x="307340" y="77470"/>
                  </a:cubicBezTo>
                  <a:cubicBezTo>
                    <a:pt x="304800" y="74930"/>
                    <a:pt x="303530" y="72390"/>
                    <a:pt x="302261" y="68580"/>
                  </a:cubicBezTo>
                  <a:cubicBezTo>
                    <a:pt x="300990" y="64770"/>
                    <a:pt x="300990" y="60960"/>
                    <a:pt x="300990" y="57150"/>
                  </a:cubicBezTo>
                  <a:cubicBezTo>
                    <a:pt x="300990" y="53340"/>
                    <a:pt x="302261" y="48260"/>
                    <a:pt x="303530" y="45720"/>
                  </a:cubicBezTo>
                  <a:cubicBezTo>
                    <a:pt x="304800" y="41910"/>
                    <a:pt x="307340" y="39370"/>
                    <a:pt x="309880" y="35560"/>
                  </a:cubicBezTo>
                  <a:cubicBezTo>
                    <a:pt x="312420" y="33020"/>
                    <a:pt x="314961" y="30480"/>
                    <a:pt x="318770" y="29210"/>
                  </a:cubicBezTo>
                  <a:cubicBezTo>
                    <a:pt x="322580" y="27940"/>
                    <a:pt x="326390" y="26670"/>
                    <a:pt x="330200" y="26670"/>
                  </a:cubicBezTo>
                  <a:cubicBezTo>
                    <a:pt x="332740" y="26670"/>
                    <a:pt x="334011" y="26670"/>
                    <a:pt x="336550" y="26670"/>
                  </a:cubicBezTo>
                  <a:cubicBezTo>
                    <a:pt x="337820" y="26670"/>
                    <a:pt x="340361" y="27940"/>
                    <a:pt x="342900" y="29210"/>
                  </a:cubicBezTo>
                  <a:lnTo>
                    <a:pt x="342900" y="1270"/>
                  </a:lnTo>
                  <a:lnTo>
                    <a:pt x="359411" y="1270"/>
                  </a:lnTo>
                  <a:lnTo>
                    <a:pt x="359411" y="86360"/>
                  </a:lnTo>
                  <a:close/>
                  <a:moveTo>
                    <a:pt x="339090" y="45720"/>
                  </a:moveTo>
                  <a:cubicBezTo>
                    <a:pt x="337820" y="44450"/>
                    <a:pt x="335280" y="43180"/>
                    <a:pt x="334011" y="43180"/>
                  </a:cubicBezTo>
                  <a:cubicBezTo>
                    <a:pt x="332740" y="43180"/>
                    <a:pt x="331470" y="43180"/>
                    <a:pt x="330200" y="43180"/>
                  </a:cubicBezTo>
                  <a:cubicBezTo>
                    <a:pt x="326390" y="43180"/>
                    <a:pt x="323850" y="44450"/>
                    <a:pt x="321311" y="46990"/>
                  </a:cubicBezTo>
                  <a:cubicBezTo>
                    <a:pt x="318770" y="49530"/>
                    <a:pt x="317500" y="53340"/>
                    <a:pt x="317500" y="57150"/>
                  </a:cubicBezTo>
                  <a:cubicBezTo>
                    <a:pt x="317500" y="60960"/>
                    <a:pt x="318770" y="64770"/>
                    <a:pt x="321311" y="67310"/>
                  </a:cubicBezTo>
                  <a:cubicBezTo>
                    <a:pt x="323850" y="69850"/>
                    <a:pt x="326390" y="71120"/>
                    <a:pt x="330200" y="71120"/>
                  </a:cubicBezTo>
                  <a:cubicBezTo>
                    <a:pt x="331470" y="71120"/>
                    <a:pt x="334011" y="71120"/>
                    <a:pt x="335280" y="69850"/>
                  </a:cubicBezTo>
                  <a:cubicBezTo>
                    <a:pt x="336550" y="69850"/>
                    <a:pt x="337820" y="68580"/>
                    <a:pt x="340361" y="67310"/>
                  </a:cubicBezTo>
                  <a:lnTo>
                    <a:pt x="340361" y="45720"/>
                  </a:lnTo>
                  <a:close/>
                  <a:moveTo>
                    <a:pt x="288290" y="86360"/>
                  </a:moveTo>
                  <a:lnTo>
                    <a:pt x="271780" y="86360"/>
                  </a:lnTo>
                  <a:lnTo>
                    <a:pt x="271780" y="29210"/>
                  </a:lnTo>
                  <a:lnTo>
                    <a:pt x="288290" y="29210"/>
                  </a:lnTo>
                  <a:lnTo>
                    <a:pt x="288290" y="86360"/>
                  </a:lnTo>
                  <a:close/>
                  <a:moveTo>
                    <a:pt x="289561" y="13970"/>
                  </a:moveTo>
                  <a:cubicBezTo>
                    <a:pt x="289561" y="16510"/>
                    <a:pt x="288290" y="19050"/>
                    <a:pt x="287020" y="20320"/>
                  </a:cubicBezTo>
                  <a:cubicBezTo>
                    <a:pt x="284480" y="21590"/>
                    <a:pt x="283211" y="22860"/>
                    <a:pt x="280670" y="22860"/>
                  </a:cubicBezTo>
                  <a:cubicBezTo>
                    <a:pt x="278130" y="22860"/>
                    <a:pt x="275590" y="21590"/>
                    <a:pt x="274320" y="20320"/>
                  </a:cubicBezTo>
                  <a:cubicBezTo>
                    <a:pt x="273050" y="19050"/>
                    <a:pt x="271780" y="16510"/>
                    <a:pt x="271780" y="13970"/>
                  </a:cubicBezTo>
                  <a:cubicBezTo>
                    <a:pt x="271780" y="12700"/>
                    <a:pt x="271780" y="11430"/>
                    <a:pt x="273050" y="10160"/>
                  </a:cubicBezTo>
                  <a:cubicBezTo>
                    <a:pt x="273050" y="8890"/>
                    <a:pt x="274320" y="7620"/>
                    <a:pt x="275590" y="7620"/>
                  </a:cubicBezTo>
                  <a:cubicBezTo>
                    <a:pt x="276861" y="6350"/>
                    <a:pt x="278130" y="6350"/>
                    <a:pt x="278130" y="5080"/>
                  </a:cubicBezTo>
                  <a:cubicBezTo>
                    <a:pt x="279400" y="5080"/>
                    <a:pt x="280670" y="3810"/>
                    <a:pt x="281940" y="3810"/>
                  </a:cubicBezTo>
                  <a:cubicBezTo>
                    <a:pt x="284480" y="3810"/>
                    <a:pt x="287020" y="5080"/>
                    <a:pt x="288290" y="6350"/>
                  </a:cubicBezTo>
                  <a:cubicBezTo>
                    <a:pt x="288290" y="8890"/>
                    <a:pt x="289561" y="10160"/>
                    <a:pt x="289561" y="13970"/>
                  </a:cubicBezTo>
                  <a:moveTo>
                    <a:pt x="227330" y="48260"/>
                  </a:moveTo>
                  <a:lnTo>
                    <a:pt x="245111" y="29210"/>
                  </a:lnTo>
                  <a:lnTo>
                    <a:pt x="266700" y="29210"/>
                  </a:lnTo>
                  <a:lnTo>
                    <a:pt x="245111" y="52070"/>
                  </a:lnTo>
                  <a:lnTo>
                    <a:pt x="266700" y="86360"/>
                  </a:lnTo>
                  <a:lnTo>
                    <a:pt x="246380" y="86360"/>
                  </a:lnTo>
                  <a:lnTo>
                    <a:pt x="228600" y="55880"/>
                  </a:lnTo>
                  <a:lnTo>
                    <a:pt x="228600" y="86360"/>
                  </a:lnTo>
                  <a:lnTo>
                    <a:pt x="212090" y="86360"/>
                  </a:lnTo>
                  <a:lnTo>
                    <a:pt x="212090" y="3810"/>
                  </a:lnTo>
                  <a:lnTo>
                    <a:pt x="228600" y="3810"/>
                  </a:lnTo>
                  <a:lnTo>
                    <a:pt x="228600" y="48260"/>
                  </a:lnTo>
                  <a:close/>
                  <a:moveTo>
                    <a:pt x="153670" y="30480"/>
                  </a:moveTo>
                  <a:cubicBezTo>
                    <a:pt x="160020" y="29210"/>
                    <a:pt x="166370" y="27940"/>
                    <a:pt x="172720" y="27940"/>
                  </a:cubicBezTo>
                  <a:cubicBezTo>
                    <a:pt x="177800" y="27940"/>
                    <a:pt x="181611" y="27940"/>
                    <a:pt x="184150" y="29210"/>
                  </a:cubicBezTo>
                  <a:cubicBezTo>
                    <a:pt x="186690" y="30480"/>
                    <a:pt x="189230" y="31750"/>
                    <a:pt x="191770" y="33020"/>
                  </a:cubicBezTo>
                  <a:cubicBezTo>
                    <a:pt x="194311" y="34290"/>
                    <a:pt x="195580" y="36830"/>
                    <a:pt x="195580" y="39370"/>
                  </a:cubicBezTo>
                  <a:cubicBezTo>
                    <a:pt x="196850" y="41910"/>
                    <a:pt x="196850" y="44450"/>
                    <a:pt x="196850" y="48260"/>
                  </a:cubicBezTo>
                  <a:lnTo>
                    <a:pt x="196850" y="72390"/>
                  </a:lnTo>
                  <a:cubicBezTo>
                    <a:pt x="196850" y="74930"/>
                    <a:pt x="196850" y="76200"/>
                    <a:pt x="196850" y="77470"/>
                  </a:cubicBezTo>
                  <a:cubicBezTo>
                    <a:pt x="196850" y="78740"/>
                    <a:pt x="196850" y="80010"/>
                    <a:pt x="196850" y="81280"/>
                  </a:cubicBezTo>
                  <a:cubicBezTo>
                    <a:pt x="196850" y="82550"/>
                    <a:pt x="196850" y="83820"/>
                    <a:pt x="198120" y="83820"/>
                  </a:cubicBezTo>
                  <a:cubicBezTo>
                    <a:pt x="198120" y="85090"/>
                    <a:pt x="199390" y="85090"/>
                    <a:pt x="199390" y="86360"/>
                  </a:cubicBezTo>
                  <a:lnTo>
                    <a:pt x="181611" y="86360"/>
                  </a:lnTo>
                  <a:cubicBezTo>
                    <a:pt x="181611" y="85090"/>
                    <a:pt x="180340" y="85090"/>
                    <a:pt x="180340" y="83820"/>
                  </a:cubicBezTo>
                  <a:cubicBezTo>
                    <a:pt x="180340" y="83820"/>
                    <a:pt x="180340" y="82550"/>
                    <a:pt x="180340" y="81280"/>
                  </a:cubicBezTo>
                  <a:cubicBezTo>
                    <a:pt x="175261" y="85090"/>
                    <a:pt x="171450" y="86360"/>
                    <a:pt x="166370" y="86360"/>
                  </a:cubicBezTo>
                  <a:cubicBezTo>
                    <a:pt x="163830" y="86360"/>
                    <a:pt x="161290" y="86360"/>
                    <a:pt x="158750" y="85090"/>
                  </a:cubicBezTo>
                  <a:cubicBezTo>
                    <a:pt x="156211" y="83820"/>
                    <a:pt x="153670" y="82550"/>
                    <a:pt x="152400" y="81280"/>
                  </a:cubicBezTo>
                  <a:cubicBezTo>
                    <a:pt x="151130" y="80010"/>
                    <a:pt x="149861" y="77470"/>
                    <a:pt x="148590" y="74930"/>
                  </a:cubicBezTo>
                  <a:cubicBezTo>
                    <a:pt x="147320" y="72390"/>
                    <a:pt x="147320" y="69850"/>
                    <a:pt x="147320" y="67310"/>
                  </a:cubicBezTo>
                  <a:cubicBezTo>
                    <a:pt x="147320" y="64770"/>
                    <a:pt x="147320" y="62230"/>
                    <a:pt x="148590" y="59690"/>
                  </a:cubicBezTo>
                  <a:cubicBezTo>
                    <a:pt x="149861" y="57150"/>
                    <a:pt x="151130" y="54610"/>
                    <a:pt x="153670" y="53340"/>
                  </a:cubicBezTo>
                  <a:cubicBezTo>
                    <a:pt x="156211" y="52070"/>
                    <a:pt x="158750" y="49530"/>
                    <a:pt x="161290" y="49530"/>
                  </a:cubicBezTo>
                  <a:cubicBezTo>
                    <a:pt x="163830" y="48260"/>
                    <a:pt x="167640" y="48260"/>
                    <a:pt x="171450" y="48260"/>
                  </a:cubicBezTo>
                  <a:cubicBezTo>
                    <a:pt x="175261" y="48260"/>
                    <a:pt x="177800" y="48260"/>
                    <a:pt x="181611" y="49530"/>
                  </a:cubicBezTo>
                  <a:lnTo>
                    <a:pt x="181611" y="48260"/>
                  </a:lnTo>
                  <a:cubicBezTo>
                    <a:pt x="181611" y="43180"/>
                    <a:pt x="177800" y="40640"/>
                    <a:pt x="170180" y="40640"/>
                  </a:cubicBezTo>
                  <a:cubicBezTo>
                    <a:pt x="167640" y="40640"/>
                    <a:pt x="165100" y="40640"/>
                    <a:pt x="162561" y="41910"/>
                  </a:cubicBezTo>
                  <a:cubicBezTo>
                    <a:pt x="160020" y="43180"/>
                    <a:pt x="157480" y="43180"/>
                    <a:pt x="154940" y="45720"/>
                  </a:cubicBezTo>
                  <a:lnTo>
                    <a:pt x="154940" y="30480"/>
                  </a:lnTo>
                  <a:close/>
                  <a:moveTo>
                    <a:pt x="180340" y="59690"/>
                  </a:moveTo>
                  <a:cubicBezTo>
                    <a:pt x="179070" y="59690"/>
                    <a:pt x="177800" y="58420"/>
                    <a:pt x="176530" y="58420"/>
                  </a:cubicBezTo>
                  <a:cubicBezTo>
                    <a:pt x="175261" y="58420"/>
                    <a:pt x="173990" y="58420"/>
                    <a:pt x="173990" y="58420"/>
                  </a:cubicBezTo>
                  <a:cubicBezTo>
                    <a:pt x="171450" y="58420"/>
                    <a:pt x="168911" y="59690"/>
                    <a:pt x="167640" y="60960"/>
                  </a:cubicBezTo>
                  <a:cubicBezTo>
                    <a:pt x="166370" y="62230"/>
                    <a:pt x="165100" y="63500"/>
                    <a:pt x="165100" y="66040"/>
                  </a:cubicBezTo>
                  <a:cubicBezTo>
                    <a:pt x="165100" y="68580"/>
                    <a:pt x="166370" y="69850"/>
                    <a:pt x="167640" y="71120"/>
                  </a:cubicBezTo>
                  <a:cubicBezTo>
                    <a:pt x="168911" y="72390"/>
                    <a:pt x="171450" y="72390"/>
                    <a:pt x="173990" y="72390"/>
                  </a:cubicBezTo>
                  <a:cubicBezTo>
                    <a:pt x="175261" y="72390"/>
                    <a:pt x="176530" y="72390"/>
                    <a:pt x="177800" y="72390"/>
                  </a:cubicBezTo>
                  <a:cubicBezTo>
                    <a:pt x="179070" y="72390"/>
                    <a:pt x="180340" y="71120"/>
                    <a:pt x="181611" y="69850"/>
                  </a:cubicBezTo>
                  <a:lnTo>
                    <a:pt x="180340" y="59690"/>
                  </a:lnTo>
                  <a:close/>
                  <a:moveTo>
                    <a:pt x="134620" y="44450"/>
                  </a:moveTo>
                  <a:cubicBezTo>
                    <a:pt x="132080" y="43180"/>
                    <a:pt x="129540" y="41910"/>
                    <a:pt x="127000" y="41910"/>
                  </a:cubicBezTo>
                  <a:cubicBezTo>
                    <a:pt x="124461" y="40640"/>
                    <a:pt x="123190" y="40640"/>
                    <a:pt x="120650" y="40640"/>
                  </a:cubicBezTo>
                  <a:cubicBezTo>
                    <a:pt x="119380" y="40640"/>
                    <a:pt x="116840" y="40640"/>
                    <a:pt x="115570" y="41910"/>
                  </a:cubicBezTo>
                  <a:cubicBezTo>
                    <a:pt x="114300" y="43180"/>
                    <a:pt x="114300" y="43180"/>
                    <a:pt x="114300" y="44450"/>
                  </a:cubicBezTo>
                  <a:cubicBezTo>
                    <a:pt x="114300" y="45720"/>
                    <a:pt x="114300" y="45720"/>
                    <a:pt x="115570" y="46990"/>
                  </a:cubicBezTo>
                  <a:cubicBezTo>
                    <a:pt x="116840" y="46990"/>
                    <a:pt x="118111" y="48260"/>
                    <a:pt x="121920" y="49530"/>
                  </a:cubicBezTo>
                  <a:cubicBezTo>
                    <a:pt x="124461" y="50800"/>
                    <a:pt x="128270" y="52070"/>
                    <a:pt x="129540" y="52070"/>
                  </a:cubicBezTo>
                  <a:cubicBezTo>
                    <a:pt x="132080" y="53340"/>
                    <a:pt x="133350" y="54610"/>
                    <a:pt x="134620" y="55880"/>
                  </a:cubicBezTo>
                  <a:cubicBezTo>
                    <a:pt x="135890" y="57150"/>
                    <a:pt x="137161" y="58420"/>
                    <a:pt x="137161" y="60960"/>
                  </a:cubicBezTo>
                  <a:cubicBezTo>
                    <a:pt x="138430" y="62230"/>
                    <a:pt x="138430" y="64770"/>
                    <a:pt x="138430" y="67310"/>
                  </a:cubicBezTo>
                  <a:cubicBezTo>
                    <a:pt x="138430" y="69850"/>
                    <a:pt x="138430" y="73660"/>
                    <a:pt x="137161" y="74930"/>
                  </a:cubicBezTo>
                  <a:cubicBezTo>
                    <a:pt x="135890" y="77470"/>
                    <a:pt x="134620" y="80010"/>
                    <a:pt x="132080" y="81280"/>
                  </a:cubicBezTo>
                  <a:cubicBezTo>
                    <a:pt x="129540" y="82550"/>
                    <a:pt x="127000" y="83820"/>
                    <a:pt x="124461" y="85090"/>
                  </a:cubicBezTo>
                  <a:cubicBezTo>
                    <a:pt x="121920" y="86360"/>
                    <a:pt x="118111" y="86360"/>
                    <a:pt x="114300" y="86360"/>
                  </a:cubicBezTo>
                  <a:cubicBezTo>
                    <a:pt x="111761" y="86360"/>
                    <a:pt x="107950" y="86360"/>
                    <a:pt x="105411" y="85090"/>
                  </a:cubicBezTo>
                  <a:cubicBezTo>
                    <a:pt x="102870" y="85090"/>
                    <a:pt x="99061" y="83820"/>
                    <a:pt x="95250" y="82550"/>
                  </a:cubicBezTo>
                  <a:lnTo>
                    <a:pt x="93980" y="82550"/>
                  </a:lnTo>
                  <a:lnTo>
                    <a:pt x="93980" y="66040"/>
                  </a:lnTo>
                  <a:cubicBezTo>
                    <a:pt x="96520" y="67310"/>
                    <a:pt x="100330" y="68580"/>
                    <a:pt x="104140" y="69850"/>
                  </a:cubicBezTo>
                  <a:cubicBezTo>
                    <a:pt x="107950" y="71120"/>
                    <a:pt x="110490" y="71120"/>
                    <a:pt x="113030" y="71120"/>
                  </a:cubicBezTo>
                  <a:cubicBezTo>
                    <a:pt x="115570" y="71120"/>
                    <a:pt x="118111" y="71120"/>
                    <a:pt x="119380" y="69850"/>
                  </a:cubicBezTo>
                  <a:cubicBezTo>
                    <a:pt x="120650" y="68580"/>
                    <a:pt x="121920" y="67310"/>
                    <a:pt x="121920" y="66040"/>
                  </a:cubicBezTo>
                  <a:cubicBezTo>
                    <a:pt x="121920" y="64770"/>
                    <a:pt x="121920" y="63500"/>
                    <a:pt x="120650" y="62230"/>
                  </a:cubicBezTo>
                  <a:cubicBezTo>
                    <a:pt x="119380" y="60960"/>
                    <a:pt x="116840" y="60960"/>
                    <a:pt x="113030" y="59690"/>
                  </a:cubicBezTo>
                  <a:cubicBezTo>
                    <a:pt x="106680" y="58420"/>
                    <a:pt x="102870" y="55880"/>
                    <a:pt x="100330" y="53340"/>
                  </a:cubicBezTo>
                  <a:cubicBezTo>
                    <a:pt x="97790" y="50800"/>
                    <a:pt x="96520" y="48260"/>
                    <a:pt x="96520" y="43180"/>
                  </a:cubicBezTo>
                  <a:cubicBezTo>
                    <a:pt x="96520" y="38100"/>
                    <a:pt x="99061" y="34290"/>
                    <a:pt x="102870" y="30480"/>
                  </a:cubicBezTo>
                  <a:cubicBezTo>
                    <a:pt x="106680" y="27940"/>
                    <a:pt x="111761" y="25400"/>
                    <a:pt x="119380" y="25400"/>
                  </a:cubicBezTo>
                  <a:cubicBezTo>
                    <a:pt x="121920" y="25400"/>
                    <a:pt x="124461" y="25400"/>
                    <a:pt x="127000" y="26670"/>
                  </a:cubicBezTo>
                  <a:cubicBezTo>
                    <a:pt x="129540" y="26670"/>
                    <a:pt x="132080" y="27940"/>
                    <a:pt x="134620" y="29210"/>
                  </a:cubicBezTo>
                  <a:lnTo>
                    <a:pt x="134620" y="44450"/>
                  </a:lnTo>
                  <a:close/>
                  <a:moveTo>
                    <a:pt x="68580" y="44450"/>
                  </a:moveTo>
                  <a:cubicBezTo>
                    <a:pt x="68580" y="40640"/>
                    <a:pt x="68580" y="36830"/>
                    <a:pt x="67311" y="34290"/>
                  </a:cubicBezTo>
                  <a:cubicBezTo>
                    <a:pt x="66040" y="30480"/>
                    <a:pt x="64770" y="27940"/>
                    <a:pt x="62230" y="26670"/>
                  </a:cubicBezTo>
                  <a:cubicBezTo>
                    <a:pt x="59690" y="24130"/>
                    <a:pt x="57150" y="22860"/>
                    <a:pt x="54611" y="21590"/>
                  </a:cubicBezTo>
                  <a:cubicBezTo>
                    <a:pt x="52070" y="20320"/>
                    <a:pt x="48261" y="20320"/>
                    <a:pt x="44450" y="20320"/>
                  </a:cubicBezTo>
                  <a:cubicBezTo>
                    <a:pt x="40640" y="20320"/>
                    <a:pt x="38100" y="20320"/>
                    <a:pt x="35561" y="21590"/>
                  </a:cubicBezTo>
                  <a:cubicBezTo>
                    <a:pt x="33020" y="22860"/>
                    <a:pt x="30480" y="24130"/>
                    <a:pt x="27940" y="26670"/>
                  </a:cubicBezTo>
                  <a:cubicBezTo>
                    <a:pt x="25400" y="29210"/>
                    <a:pt x="24130" y="31750"/>
                    <a:pt x="22861" y="35560"/>
                  </a:cubicBezTo>
                  <a:cubicBezTo>
                    <a:pt x="21590" y="38100"/>
                    <a:pt x="21590" y="41910"/>
                    <a:pt x="21590" y="45720"/>
                  </a:cubicBezTo>
                  <a:cubicBezTo>
                    <a:pt x="21590" y="49530"/>
                    <a:pt x="21590" y="53340"/>
                    <a:pt x="22861" y="55880"/>
                  </a:cubicBezTo>
                  <a:cubicBezTo>
                    <a:pt x="24130" y="58420"/>
                    <a:pt x="25400" y="62230"/>
                    <a:pt x="27940" y="63500"/>
                  </a:cubicBezTo>
                  <a:cubicBezTo>
                    <a:pt x="30480" y="66040"/>
                    <a:pt x="33020" y="67310"/>
                    <a:pt x="35561" y="68580"/>
                  </a:cubicBezTo>
                  <a:cubicBezTo>
                    <a:pt x="38100" y="69850"/>
                    <a:pt x="41911" y="69850"/>
                    <a:pt x="45720" y="69850"/>
                  </a:cubicBezTo>
                  <a:cubicBezTo>
                    <a:pt x="49530" y="69850"/>
                    <a:pt x="52070" y="69850"/>
                    <a:pt x="54611" y="68580"/>
                  </a:cubicBezTo>
                  <a:cubicBezTo>
                    <a:pt x="57150" y="67310"/>
                    <a:pt x="59690" y="66040"/>
                    <a:pt x="62230" y="63500"/>
                  </a:cubicBezTo>
                  <a:cubicBezTo>
                    <a:pt x="64770" y="60960"/>
                    <a:pt x="66040" y="58420"/>
                    <a:pt x="67311" y="54610"/>
                  </a:cubicBezTo>
                  <a:cubicBezTo>
                    <a:pt x="68580" y="52070"/>
                    <a:pt x="68580" y="48260"/>
                    <a:pt x="68580" y="44450"/>
                  </a:cubicBezTo>
                  <a:moveTo>
                    <a:pt x="88900" y="44450"/>
                  </a:moveTo>
                  <a:cubicBezTo>
                    <a:pt x="88900" y="50800"/>
                    <a:pt x="87630" y="57150"/>
                    <a:pt x="85090" y="62230"/>
                  </a:cubicBezTo>
                  <a:cubicBezTo>
                    <a:pt x="82550" y="67310"/>
                    <a:pt x="80011" y="72390"/>
                    <a:pt x="76200" y="76200"/>
                  </a:cubicBezTo>
                  <a:cubicBezTo>
                    <a:pt x="72390" y="80010"/>
                    <a:pt x="68580" y="82550"/>
                    <a:pt x="62230" y="85090"/>
                  </a:cubicBezTo>
                  <a:cubicBezTo>
                    <a:pt x="57150" y="87630"/>
                    <a:pt x="50800" y="88900"/>
                    <a:pt x="44450" y="88900"/>
                  </a:cubicBezTo>
                  <a:cubicBezTo>
                    <a:pt x="38100" y="88900"/>
                    <a:pt x="31750" y="87630"/>
                    <a:pt x="26670" y="85090"/>
                  </a:cubicBezTo>
                  <a:cubicBezTo>
                    <a:pt x="21590" y="82550"/>
                    <a:pt x="16511" y="80010"/>
                    <a:pt x="12700" y="76200"/>
                  </a:cubicBezTo>
                  <a:cubicBezTo>
                    <a:pt x="8890" y="72390"/>
                    <a:pt x="6350" y="67310"/>
                    <a:pt x="3811" y="62230"/>
                  </a:cubicBezTo>
                  <a:cubicBezTo>
                    <a:pt x="1270" y="57150"/>
                    <a:pt x="0" y="50800"/>
                    <a:pt x="0" y="44450"/>
                  </a:cubicBezTo>
                  <a:cubicBezTo>
                    <a:pt x="0" y="38100"/>
                    <a:pt x="1270" y="33020"/>
                    <a:pt x="3811" y="26670"/>
                  </a:cubicBezTo>
                  <a:cubicBezTo>
                    <a:pt x="6350" y="21590"/>
                    <a:pt x="8890" y="16510"/>
                    <a:pt x="12700" y="12700"/>
                  </a:cubicBezTo>
                  <a:cubicBezTo>
                    <a:pt x="16511" y="8890"/>
                    <a:pt x="21590" y="6350"/>
                    <a:pt x="26670" y="3810"/>
                  </a:cubicBezTo>
                  <a:cubicBezTo>
                    <a:pt x="31750" y="1270"/>
                    <a:pt x="38100" y="0"/>
                    <a:pt x="43180" y="0"/>
                  </a:cubicBezTo>
                  <a:cubicBezTo>
                    <a:pt x="49530" y="0"/>
                    <a:pt x="55880" y="1270"/>
                    <a:pt x="60961" y="3810"/>
                  </a:cubicBezTo>
                  <a:cubicBezTo>
                    <a:pt x="66040" y="6350"/>
                    <a:pt x="71120" y="8890"/>
                    <a:pt x="74930" y="12700"/>
                  </a:cubicBezTo>
                  <a:cubicBezTo>
                    <a:pt x="78740" y="16510"/>
                    <a:pt x="81280" y="20320"/>
                    <a:pt x="83820" y="26670"/>
                  </a:cubicBezTo>
                  <a:cubicBezTo>
                    <a:pt x="87630" y="31750"/>
                    <a:pt x="88900" y="38100"/>
                    <a:pt x="88900" y="44450"/>
                  </a:cubicBezTo>
                </a:path>
              </a:pathLst>
            </a:custGeom>
            <a:solidFill>
              <a:srgbClr val="2F2E7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pic>
        <p:nvPicPr>
          <p:cNvPr id="110" name="Imagen 10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00" y="5981701"/>
            <a:ext cx="1260000" cy="6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7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 2">
            <a:extLst>
              <a:ext uri="{FF2B5EF4-FFF2-40B4-BE49-F238E27FC236}">
                <a16:creationId xmlns:a16="http://schemas.microsoft.com/office/drawing/2014/main" id="{E002EEC2-C99E-6F7D-B9E5-F0C4ACDC3806}"/>
              </a:ext>
            </a:extLst>
          </p:cNvPr>
          <p:cNvSpPr/>
          <p:nvPr userDrawn="1"/>
        </p:nvSpPr>
        <p:spPr>
          <a:xfrm>
            <a:off x="-635" y="0"/>
            <a:ext cx="12193270" cy="6858000"/>
          </a:xfrm>
          <a:custGeom>
            <a:avLst/>
            <a:gdLst>
              <a:gd name="connsiteX0" fmla="*/ 0 w 12193270"/>
              <a:gd name="connsiteY0" fmla="*/ 0 h 6858000"/>
              <a:gd name="connsiteX1" fmla="*/ 12193270 w 12193270"/>
              <a:gd name="connsiteY1" fmla="*/ 0 h 6858000"/>
              <a:gd name="connsiteX2" fmla="*/ 12193270 w 12193270"/>
              <a:gd name="connsiteY2" fmla="*/ 6858000 h 6858000"/>
              <a:gd name="connsiteX3" fmla="*/ 0 w 121932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70" h="6858000">
                <a:moveTo>
                  <a:pt x="0" y="0"/>
                </a:moveTo>
                <a:lnTo>
                  <a:pt x="12193270" y="0"/>
                </a:lnTo>
                <a:lnTo>
                  <a:pt x="1219327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DFE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grpSp>
        <p:nvGrpSpPr>
          <p:cNvPr id="51" name="Gráfico 234">
            <a:extLst>
              <a:ext uri="{FF2B5EF4-FFF2-40B4-BE49-F238E27FC236}">
                <a16:creationId xmlns:a16="http://schemas.microsoft.com/office/drawing/2014/main" id="{5257DDFC-8357-D151-B15E-7300137E080A}"/>
              </a:ext>
            </a:extLst>
          </p:cNvPr>
          <p:cNvGrpSpPr/>
          <p:nvPr userDrawn="1"/>
        </p:nvGrpSpPr>
        <p:grpSpPr>
          <a:xfrm>
            <a:off x="10292821" y="6085950"/>
            <a:ext cx="1310808" cy="486834"/>
            <a:chOff x="1140894" y="2455327"/>
            <a:chExt cx="4762263" cy="1768704"/>
          </a:xfrm>
          <a:solidFill>
            <a:srgbClr val="2F2E7C"/>
          </a:solidFill>
        </p:grpSpPr>
        <p:grpSp>
          <p:nvGrpSpPr>
            <p:cNvPr id="52" name="Gráfico 234">
              <a:extLst>
                <a:ext uri="{FF2B5EF4-FFF2-40B4-BE49-F238E27FC236}">
                  <a16:creationId xmlns:a16="http://schemas.microsoft.com/office/drawing/2014/main" id="{899D3BFA-6177-116E-FA82-24D8FE6D22E4}"/>
                </a:ext>
              </a:extLst>
            </p:cNvPr>
            <p:cNvGrpSpPr/>
            <p:nvPr/>
          </p:nvGrpSpPr>
          <p:grpSpPr>
            <a:xfrm>
              <a:off x="2693216" y="3775668"/>
              <a:ext cx="2140913" cy="448363"/>
              <a:chOff x="2693216" y="3775668"/>
              <a:chExt cx="2140913" cy="448363"/>
            </a:xfrm>
            <a:solidFill>
              <a:srgbClr val="2F2E7C"/>
            </a:solidFill>
          </p:grpSpPr>
          <p:grpSp>
            <p:nvGrpSpPr>
              <p:cNvPr id="78" name="Gráfico 234">
                <a:extLst>
                  <a:ext uri="{FF2B5EF4-FFF2-40B4-BE49-F238E27FC236}">
                    <a16:creationId xmlns:a16="http://schemas.microsoft.com/office/drawing/2014/main" id="{ECADECB3-A85B-FF2A-44FC-FF59E94252A3}"/>
                  </a:ext>
                </a:extLst>
              </p:cNvPr>
              <p:cNvGrpSpPr/>
              <p:nvPr/>
            </p:nvGrpSpPr>
            <p:grpSpPr>
              <a:xfrm>
                <a:off x="2693216" y="3775668"/>
                <a:ext cx="1172789" cy="122800"/>
                <a:chOff x="2693216" y="3775668"/>
                <a:chExt cx="1172789" cy="122800"/>
              </a:xfrm>
              <a:solidFill>
                <a:srgbClr val="2F2E7C"/>
              </a:solidFill>
            </p:grpSpPr>
            <p:sp>
              <p:nvSpPr>
                <p:cNvPr id="99" name="Forma libre 98">
                  <a:extLst>
                    <a:ext uri="{FF2B5EF4-FFF2-40B4-BE49-F238E27FC236}">
                      <a16:creationId xmlns:a16="http://schemas.microsoft.com/office/drawing/2014/main" id="{F3D0B86C-61AA-FE23-1F13-6A5CF093AA49}"/>
                    </a:ext>
                  </a:extLst>
                </p:cNvPr>
                <p:cNvSpPr/>
                <p:nvPr/>
              </p:nvSpPr>
              <p:spPr>
                <a:xfrm>
                  <a:off x="2693216" y="3776620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1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8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1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1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8 w 108521"/>
                    <a:gd name="connsiteY28" fmla="*/ 76155 h 121848"/>
                    <a:gd name="connsiteX29" fmla="*/ 89482 w 108521"/>
                    <a:gd name="connsiteY29" fmla="*/ 59972 h 121848"/>
                    <a:gd name="connsiteX30" fmla="*/ 87578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5"/>
                        <a:pt x="89482" y="12375"/>
                        <a:pt x="94242" y="18087"/>
                      </a:cubicBezTo>
                      <a:cubicBezTo>
                        <a:pt x="99002" y="23799"/>
                        <a:pt x="102809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1"/>
                      </a:cubicBezTo>
                      <a:cubicBezTo>
                        <a:pt x="89482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8"/>
                        <a:pt x="54261" y="121848"/>
                      </a:cubicBezTo>
                      <a:cubicBezTo>
                        <a:pt x="45693" y="121848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1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7"/>
                        <a:pt x="31414" y="4760"/>
                      </a:cubicBezTo>
                      <a:cubicBezTo>
                        <a:pt x="38078" y="1904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0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09"/>
                        <a:pt x="47597" y="103761"/>
                        <a:pt x="54261" y="103761"/>
                      </a:cubicBezTo>
                      <a:cubicBezTo>
                        <a:pt x="59972" y="103761"/>
                        <a:pt x="65684" y="102809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8" y="76155"/>
                      </a:cubicBezTo>
                      <a:cubicBezTo>
                        <a:pt x="88530" y="70444"/>
                        <a:pt x="89482" y="65684"/>
                        <a:pt x="89482" y="59972"/>
                      </a:cubicBezTo>
                      <a:cubicBezTo>
                        <a:pt x="89482" y="54260"/>
                        <a:pt x="88530" y="49501"/>
                        <a:pt x="87578" y="43789"/>
                      </a:cubicBezTo>
                      <a:cubicBezTo>
                        <a:pt x="86626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1" y="21895"/>
                        <a:pt x="70444" y="19991"/>
                      </a:cubicBezTo>
                      <a:cubicBezTo>
                        <a:pt x="65684" y="18087"/>
                        <a:pt x="60924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0" name="Forma libre 99">
                  <a:extLst>
                    <a:ext uri="{FF2B5EF4-FFF2-40B4-BE49-F238E27FC236}">
                      <a16:creationId xmlns:a16="http://schemas.microsoft.com/office/drawing/2014/main" id="{763C8104-F18C-62A3-CED6-BF3188997524}"/>
                    </a:ext>
                  </a:extLst>
                </p:cNvPr>
                <p:cNvSpPr/>
                <p:nvPr/>
              </p:nvSpPr>
              <p:spPr>
                <a:xfrm>
                  <a:off x="2813160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1" name="Forma libre 100">
                  <a:extLst>
                    <a:ext uri="{FF2B5EF4-FFF2-40B4-BE49-F238E27FC236}">
                      <a16:creationId xmlns:a16="http://schemas.microsoft.com/office/drawing/2014/main" id="{F0A7C936-8584-38C9-F542-D60C53F632A7}"/>
                    </a:ext>
                  </a:extLst>
                </p:cNvPr>
                <p:cNvSpPr/>
                <p:nvPr/>
              </p:nvSpPr>
              <p:spPr>
                <a:xfrm>
                  <a:off x="2913114" y="3779475"/>
                  <a:ext cx="110425" cy="115184"/>
                </a:xfrm>
                <a:custGeom>
                  <a:avLst/>
                  <a:gdLst>
                    <a:gd name="connsiteX0" fmla="*/ 43789 w 110425"/>
                    <a:gd name="connsiteY0" fmla="*/ 0 h 115184"/>
                    <a:gd name="connsiteX1" fmla="*/ 65684 w 110425"/>
                    <a:gd name="connsiteY1" fmla="*/ 0 h 115184"/>
                    <a:gd name="connsiteX2" fmla="*/ 110425 w 110425"/>
                    <a:gd name="connsiteY2" fmla="*/ 115185 h 115184"/>
                    <a:gd name="connsiteX3" fmla="*/ 88530 w 110425"/>
                    <a:gd name="connsiteY3" fmla="*/ 115185 h 115184"/>
                    <a:gd name="connsiteX4" fmla="*/ 78059 w 110425"/>
                    <a:gd name="connsiteY4" fmla="*/ 84723 h 115184"/>
                    <a:gd name="connsiteX5" fmla="*/ 31414 w 110425"/>
                    <a:gd name="connsiteY5" fmla="*/ 84723 h 115184"/>
                    <a:gd name="connsiteX6" fmla="*/ 20943 w 110425"/>
                    <a:gd name="connsiteY6" fmla="*/ 115185 h 115184"/>
                    <a:gd name="connsiteX7" fmla="*/ 0 w 110425"/>
                    <a:gd name="connsiteY7" fmla="*/ 115185 h 115184"/>
                    <a:gd name="connsiteX8" fmla="*/ 43789 w 110425"/>
                    <a:gd name="connsiteY8" fmla="*/ 0 h 115184"/>
                    <a:gd name="connsiteX9" fmla="*/ 37126 w 110425"/>
                    <a:gd name="connsiteY9" fmla="*/ 69492 h 115184"/>
                    <a:gd name="connsiteX10" fmla="*/ 72348 w 110425"/>
                    <a:gd name="connsiteY10" fmla="*/ 69492 h 115184"/>
                    <a:gd name="connsiteX11" fmla="*/ 55213 w 110425"/>
                    <a:gd name="connsiteY11" fmla="*/ 19991 h 115184"/>
                    <a:gd name="connsiteX12" fmla="*/ 55213 w 110425"/>
                    <a:gd name="connsiteY12" fmla="*/ 19991 h 115184"/>
                    <a:gd name="connsiteX13" fmla="*/ 37126 w 110425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5184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8059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3789" y="0"/>
                      </a:lnTo>
                      <a:close/>
                      <a:moveTo>
                        <a:pt x="37126" y="69492"/>
                      </a:moveTo>
                      <a:lnTo>
                        <a:pt x="72348" y="69492"/>
                      </a:lnTo>
                      <a:lnTo>
                        <a:pt x="55213" y="19991"/>
                      </a:lnTo>
                      <a:lnTo>
                        <a:pt x="55213" y="19991"/>
                      </a:lnTo>
                      <a:lnTo>
                        <a:pt x="37126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2" name="Forma libre 101">
                  <a:extLst>
                    <a:ext uri="{FF2B5EF4-FFF2-40B4-BE49-F238E27FC236}">
                      <a16:creationId xmlns:a16="http://schemas.microsoft.com/office/drawing/2014/main" id="{733BA3B0-41F4-AF93-F531-99C49A000B5A}"/>
                    </a:ext>
                  </a:extLst>
                </p:cNvPr>
                <p:cNvSpPr/>
                <p:nvPr/>
              </p:nvSpPr>
              <p:spPr>
                <a:xfrm>
                  <a:off x="3025443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4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4251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7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4279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3" name="Forma libre 102">
                  <a:extLst>
                    <a:ext uri="{FF2B5EF4-FFF2-40B4-BE49-F238E27FC236}">
                      <a16:creationId xmlns:a16="http://schemas.microsoft.com/office/drawing/2014/main" id="{DE051523-3DF6-452E-0A7F-722D35C1C63E}"/>
                    </a:ext>
                  </a:extLst>
                </p:cNvPr>
                <p:cNvSpPr/>
                <p:nvPr/>
              </p:nvSpPr>
              <p:spPr>
                <a:xfrm>
                  <a:off x="3136820" y="3779475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2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2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1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2"/>
                      </a:lnTo>
                      <a:cubicBezTo>
                        <a:pt x="95194" y="81867"/>
                        <a:pt x="94242" y="88531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1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4" name="Forma libre 103">
                  <a:extLst>
                    <a:ext uri="{FF2B5EF4-FFF2-40B4-BE49-F238E27FC236}">
                      <a16:creationId xmlns:a16="http://schemas.microsoft.com/office/drawing/2014/main" id="{0992D1A8-4840-8C8F-9650-A722632CD57B}"/>
                    </a:ext>
                  </a:extLst>
                </p:cNvPr>
                <p:cNvSpPr/>
                <p:nvPr/>
              </p:nvSpPr>
              <p:spPr>
                <a:xfrm>
                  <a:off x="3253908" y="3779475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1 w 93290"/>
                    <a:gd name="connsiteY2" fmla="*/ 84723 h 115184"/>
                    <a:gd name="connsiteX3" fmla="*/ 74251 w 93290"/>
                    <a:gd name="connsiteY3" fmla="*/ 84723 h 115184"/>
                    <a:gd name="connsiteX4" fmla="*/ 74251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1" y="84723"/>
                      </a:lnTo>
                      <a:lnTo>
                        <a:pt x="74251" y="84723"/>
                      </a:lnTo>
                      <a:lnTo>
                        <a:pt x="74251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5" name="Forma libre 104">
                  <a:extLst>
                    <a:ext uri="{FF2B5EF4-FFF2-40B4-BE49-F238E27FC236}">
                      <a16:creationId xmlns:a16="http://schemas.microsoft.com/office/drawing/2014/main" id="{BF353E43-1C4D-C7EB-DF08-529AE01CFABF}"/>
                    </a:ext>
                  </a:extLst>
                </p:cNvPr>
                <p:cNvSpPr/>
                <p:nvPr/>
              </p:nvSpPr>
              <p:spPr>
                <a:xfrm>
                  <a:off x="3409074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6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6" name="Forma libre 105">
                  <a:extLst>
                    <a:ext uri="{FF2B5EF4-FFF2-40B4-BE49-F238E27FC236}">
                      <a16:creationId xmlns:a16="http://schemas.microsoft.com/office/drawing/2014/main" id="{193E6B79-00DA-9674-F63C-5F0FBBF2EC61}"/>
                    </a:ext>
                  </a:extLst>
                </p:cNvPr>
                <p:cNvSpPr/>
                <p:nvPr/>
              </p:nvSpPr>
              <p:spPr>
                <a:xfrm>
                  <a:off x="3510932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4261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4261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7" name="Forma libre 106">
                  <a:extLst>
                    <a:ext uri="{FF2B5EF4-FFF2-40B4-BE49-F238E27FC236}">
                      <a16:creationId xmlns:a16="http://schemas.microsoft.com/office/drawing/2014/main" id="{38307156-0764-C1CC-D14B-8C22468ACD10}"/>
                    </a:ext>
                  </a:extLst>
                </p:cNvPr>
                <p:cNvSpPr/>
                <p:nvPr/>
              </p:nvSpPr>
              <p:spPr>
                <a:xfrm>
                  <a:off x="3630877" y="3779475"/>
                  <a:ext cx="19990" cy="115184"/>
                </a:xfrm>
                <a:custGeom>
                  <a:avLst/>
                  <a:gdLst>
                    <a:gd name="connsiteX0" fmla="*/ 0 w 19990"/>
                    <a:gd name="connsiteY0" fmla="*/ 0 h 115184"/>
                    <a:gd name="connsiteX1" fmla="*/ 19991 w 19990"/>
                    <a:gd name="connsiteY1" fmla="*/ 0 h 115184"/>
                    <a:gd name="connsiteX2" fmla="*/ 19991 w 19990"/>
                    <a:gd name="connsiteY2" fmla="*/ 115185 h 115184"/>
                    <a:gd name="connsiteX3" fmla="*/ 0 w 19990"/>
                    <a:gd name="connsiteY3" fmla="*/ 115185 h 115184"/>
                    <a:gd name="connsiteX4" fmla="*/ 0 w 19990"/>
                    <a:gd name="connsiteY4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9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8" name="Forma libre 107">
                  <a:extLst>
                    <a:ext uri="{FF2B5EF4-FFF2-40B4-BE49-F238E27FC236}">
                      <a16:creationId xmlns:a16="http://schemas.microsoft.com/office/drawing/2014/main" id="{E64B79E5-3509-9DEF-BB14-25D97EB9BDC8}"/>
                    </a:ext>
                  </a:extLst>
                </p:cNvPr>
                <p:cNvSpPr/>
                <p:nvPr/>
              </p:nvSpPr>
              <p:spPr>
                <a:xfrm>
                  <a:off x="3675618" y="3779475"/>
                  <a:ext cx="79011" cy="115184"/>
                </a:xfrm>
                <a:custGeom>
                  <a:avLst/>
                  <a:gdLst>
                    <a:gd name="connsiteX0" fmla="*/ 0 w 79011"/>
                    <a:gd name="connsiteY0" fmla="*/ 0 h 115184"/>
                    <a:gd name="connsiteX1" fmla="*/ 19991 w 79011"/>
                    <a:gd name="connsiteY1" fmla="*/ 0 h 115184"/>
                    <a:gd name="connsiteX2" fmla="*/ 19991 w 79011"/>
                    <a:gd name="connsiteY2" fmla="*/ 98050 h 115184"/>
                    <a:gd name="connsiteX3" fmla="*/ 79011 w 79011"/>
                    <a:gd name="connsiteY3" fmla="*/ 98050 h 115184"/>
                    <a:gd name="connsiteX4" fmla="*/ 79011 w 79011"/>
                    <a:gd name="connsiteY4" fmla="*/ 115185 h 115184"/>
                    <a:gd name="connsiteX5" fmla="*/ 0 w 79011"/>
                    <a:gd name="connsiteY5" fmla="*/ 115185 h 115184"/>
                    <a:gd name="connsiteX6" fmla="*/ 0 w 79011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1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9" name="Forma libre 108">
                  <a:extLst>
                    <a:ext uri="{FF2B5EF4-FFF2-40B4-BE49-F238E27FC236}">
                      <a16:creationId xmlns:a16="http://schemas.microsoft.com/office/drawing/2014/main" id="{1836E792-55DB-00FE-B96D-78CA309F2138}"/>
                    </a:ext>
                  </a:extLst>
                </p:cNvPr>
                <p:cNvSpPr/>
                <p:nvPr/>
              </p:nvSpPr>
              <p:spPr>
                <a:xfrm>
                  <a:off x="3756533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3309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3309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grpSp>
            <p:nvGrpSpPr>
              <p:cNvPr id="79" name="Gráfico 234">
                <a:extLst>
                  <a:ext uri="{FF2B5EF4-FFF2-40B4-BE49-F238E27FC236}">
                    <a16:creationId xmlns:a16="http://schemas.microsoft.com/office/drawing/2014/main" id="{BA7B7951-3B24-1F19-07E4-4D267D24BE32}"/>
                  </a:ext>
                </a:extLst>
              </p:cNvPr>
              <p:cNvGrpSpPr/>
              <p:nvPr/>
            </p:nvGrpSpPr>
            <p:grpSpPr>
              <a:xfrm>
                <a:off x="2697975" y="4100279"/>
                <a:ext cx="2136153" cy="123752"/>
                <a:chOff x="2697975" y="4100279"/>
                <a:chExt cx="2136153" cy="123752"/>
              </a:xfrm>
              <a:solidFill>
                <a:srgbClr val="2F2E7C"/>
              </a:solidFill>
            </p:grpSpPr>
            <p:sp>
              <p:nvSpPr>
                <p:cNvPr id="80" name="Forma libre 79">
                  <a:extLst>
                    <a:ext uri="{FF2B5EF4-FFF2-40B4-BE49-F238E27FC236}">
                      <a16:creationId xmlns:a16="http://schemas.microsoft.com/office/drawing/2014/main" id="{DC18EEF4-57B0-FE8D-EB58-0D2BF7E24ECC}"/>
                    </a:ext>
                  </a:extLst>
                </p:cNvPr>
                <p:cNvSpPr/>
                <p:nvPr/>
              </p:nvSpPr>
              <p:spPr>
                <a:xfrm>
                  <a:off x="2697975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6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6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20943 w 99001"/>
                    <a:gd name="connsiteY12" fmla="*/ 99954 h 116136"/>
                    <a:gd name="connsiteX13" fmla="*/ 40933 w 99001"/>
                    <a:gd name="connsiteY13" fmla="*/ 99954 h 116136"/>
                    <a:gd name="connsiteX14" fmla="*/ 59972 w 99001"/>
                    <a:gd name="connsiteY14" fmla="*/ 97098 h 116136"/>
                    <a:gd name="connsiteX15" fmla="*/ 71396 w 99001"/>
                    <a:gd name="connsiteY15" fmla="*/ 88530 h 116136"/>
                    <a:gd name="connsiteX16" fmla="*/ 77107 w 99001"/>
                    <a:gd name="connsiteY16" fmla="*/ 75203 h 116136"/>
                    <a:gd name="connsiteX17" fmla="*/ 79011 w 99001"/>
                    <a:gd name="connsiteY17" fmla="*/ 59020 h 116136"/>
                    <a:gd name="connsiteX18" fmla="*/ 77107 w 99001"/>
                    <a:gd name="connsiteY18" fmla="*/ 42837 h 116136"/>
                    <a:gd name="connsiteX19" fmla="*/ 71396 w 99001"/>
                    <a:gd name="connsiteY19" fmla="*/ 29510 h 116136"/>
                    <a:gd name="connsiteX20" fmla="*/ 59972 w 99001"/>
                    <a:gd name="connsiteY20" fmla="*/ 20943 h 116136"/>
                    <a:gd name="connsiteX21" fmla="*/ 40933 w 99001"/>
                    <a:gd name="connsiteY21" fmla="*/ 18087 h 116136"/>
                    <a:gd name="connsiteX22" fmla="*/ 20943 w 99001"/>
                    <a:gd name="connsiteY22" fmla="*/ 18087 h 116136"/>
                    <a:gd name="connsiteX23" fmla="*/ 20943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6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8530"/>
                        <a:pt x="91386" y="94242"/>
                        <a:pt x="86626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20943" y="99954"/>
                      </a:moveTo>
                      <a:lnTo>
                        <a:pt x="40933" y="99954"/>
                      </a:lnTo>
                      <a:cubicBezTo>
                        <a:pt x="48549" y="99954"/>
                        <a:pt x="55212" y="99002"/>
                        <a:pt x="59972" y="97098"/>
                      </a:cubicBezTo>
                      <a:cubicBezTo>
                        <a:pt x="64732" y="95194"/>
                        <a:pt x="68540" y="92338"/>
                        <a:pt x="71396" y="88530"/>
                      </a:cubicBezTo>
                      <a:cubicBezTo>
                        <a:pt x="74251" y="84723"/>
                        <a:pt x="76155" y="80915"/>
                        <a:pt x="77107" y="75203"/>
                      </a:cubicBezTo>
                      <a:cubicBezTo>
                        <a:pt x="78059" y="70444"/>
                        <a:pt x="79011" y="64732"/>
                        <a:pt x="79011" y="59020"/>
                      </a:cubicBezTo>
                      <a:cubicBezTo>
                        <a:pt x="79011" y="53309"/>
                        <a:pt x="78059" y="47597"/>
                        <a:pt x="77107" y="42837"/>
                      </a:cubicBezTo>
                      <a:cubicBezTo>
                        <a:pt x="76155" y="38078"/>
                        <a:pt x="74251" y="33318"/>
                        <a:pt x="71396" y="29510"/>
                      </a:cubicBezTo>
                      <a:cubicBezTo>
                        <a:pt x="68540" y="25702"/>
                        <a:pt x="64732" y="22847"/>
                        <a:pt x="59972" y="20943"/>
                      </a:cubicBezTo>
                      <a:cubicBezTo>
                        <a:pt x="55212" y="19039"/>
                        <a:pt x="48549" y="18087"/>
                        <a:pt x="40933" y="18087"/>
                      </a:cubicBezTo>
                      <a:lnTo>
                        <a:pt x="20943" y="18087"/>
                      </a:lnTo>
                      <a:lnTo>
                        <a:pt x="20943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1" name="Forma libre 80">
                  <a:extLst>
                    <a:ext uri="{FF2B5EF4-FFF2-40B4-BE49-F238E27FC236}">
                      <a16:creationId xmlns:a16="http://schemas.microsoft.com/office/drawing/2014/main" id="{0FDCDF63-BFB5-BD5C-6FD9-4BFD9D8D5BA7}"/>
                    </a:ext>
                  </a:extLst>
                </p:cNvPr>
                <p:cNvSpPr/>
                <p:nvPr/>
              </p:nvSpPr>
              <p:spPr>
                <a:xfrm>
                  <a:off x="2814112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2" name="Forma libre 81">
                  <a:extLst>
                    <a:ext uri="{FF2B5EF4-FFF2-40B4-BE49-F238E27FC236}">
                      <a16:creationId xmlns:a16="http://schemas.microsoft.com/office/drawing/2014/main" id="{831A3DA8-6173-C667-247A-40950F5E1BC8}"/>
                    </a:ext>
                  </a:extLst>
                </p:cNvPr>
                <p:cNvSpPr/>
                <p:nvPr/>
              </p:nvSpPr>
              <p:spPr>
                <a:xfrm>
                  <a:off x="2916922" y="4104087"/>
                  <a:ext cx="91386" cy="115184"/>
                </a:xfrm>
                <a:custGeom>
                  <a:avLst/>
                  <a:gdLst>
                    <a:gd name="connsiteX0" fmla="*/ 0 w 91386"/>
                    <a:gd name="connsiteY0" fmla="*/ 0 h 115184"/>
                    <a:gd name="connsiteX1" fmla="*/ 51405 w 91386"/>
                    <a:gd name="connsiteY1" fmla="*/ 0 h 115184"/>
                    <a:gd name="connsiteX2" fmla="*/ 71396 w 91386"/>
                    <a:gd name="connsiteY2" fmla="*/ 3808 h 115184"/>
                    <a:gd name="connsiteX3" fmla="*/ 83771 w 91386"/>
                    <a:gd name="connsiteY3" fmla="*/ 12375 h 115184"/>
                    <a:gd name="connsiteX4" fmla="*/ 89482 w 91386"/>
                    <a:gd name="connsiteY4" fmla="*/ 23799 h 115184"/>
                    <a:gd name="connsiteX5" fmla="*/ 91386 w 91386"/>
                    <a:gd name="connsiteY5" fmla="*/ 35222 h 115184"/>
                    <a:gd name="connsiteX6" fmla="*/ 89482 w 91386"/>
                    <a:gd name="connsiteY6" fmla="*/ 46645 h 115184"/>
                    <a:gd name="connsiteX7" fmla="*/ 83771 w 91386"/>
                    <a:gd name="connsiteY7" fmla="*/ 58068 h 115184"/>
                    <a:gd name="connsiteX8" fmla="*/ 71396 w 91386"/>
                    <a:gd name="connsiteY8" fmla="*/ 66636 h 115184"/>
                    <a:gd name="connsiteX9" fmla="*/ 51405 w 91386"/>
                    <a:gd name="connsiteY9" fmla="*/ 70444 h 115184"/>
                    <a:gd name="connsiteX10" fmla="*/ 20943 w 91386"/>
                    <a:gd name="connsiteY10" fmla="*/ 70444 h 115184"/>
                    <a:gd name="connsiteX11" fmla="*/ 20943 w 91386"/>
                    <a:gd name="connsiteY11" fmla="*/ 115185 h 115184"/>
                    <a:gd name="connsiteX12" fmla="*/ 952 w 91386"/>
                    <a:gd name="connsiteY12" fmla="*/ 115185 h 115184"/>
                    <a:gd name="connsiteX13" fmla="*/ 952 w 91386"/>
                    <a:gd name="connsiteY13" fmla="*/ 0 h 115184"/>
                    <a:gd name="connsiteX14" fmla="*/ 20943 w 91386"/>
                    <a:gd name="connsiteY14" fmla="*/ 55212 h 115184"/>
                    <a:gd name="connsiteX15" fmla="*/ 50453 w 91386"/>
                    <a:gd name="connsiteY15" fmla="*/ 55212 h 115184"/>
                    <a:gd name="connsiteX16" fmla="*/ 57116 w 91386"/>
                    <a:gd name="connsiteY16" fmla="*/ 54261 h 115184"/>
                    <a:gd name="connsiteX17" fmla="*/ 63780 w 91386"/>
                    <a:gd name="connsiteY17" fmla="*/ 51405 h 115184"/>
                    <a:gd name="connsiteX18" fmla="*/ 68540 w 91386"/>
                    <a:gd name="connsiteY18" fmla="*/ 45693 h 115184"/>
                    <a:gd name="connsiteX19" fmla="*/ 70444 w 91386"/>
                    <a:gd name="connsiteY19" fmla="*/ 36174 h 115184"/>
                    <a:gd name="connsiteX20" fmla="*/ 68540 w 91386"/>
                    <a:gd name="connsiteY20" fmla="*/ 26654 h 115184"/>
                    <a:gd name="connsiteX21" fmla="*/ 63780 w 91386"/>
                    <a:gd name="connsiteY21" fmla="*/ 20943 h 115184"/>
                    <a:gd name="connsiteX22" fmla="*/ 57116 w 91386"/>
                    <a:gd name="connsiteY22" fmla="*/ 18087 h 115184"/>
                    <a:gd name="connsiteX23" fmla="*/ 49501 w 91386"/>
                    <a:gd name="connsiteY23" fmla="*/ 17135 h 115184"/>
                    <a:gd name="connsiteX24" fmla="*/ 19991 w 91386"/>
                    <a:gd name="connsiteY24" fmla="*/ 17135 h 115184"/>
                    <a:gd name="connsiteX25" fmla="*/ 19991 w 91386"/>
                    <a:gd name="connsiteY25" fmla="*/ 5521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1386" h="115184">
                      <a:moveTo>
                        <a:pt x="0" y="0"/>
                      </a:moveTo>
                      <a:lnTo>
                        <a:pt x="51405" y="0"/>
                      </a:lnTo>
                      <a:cubicBezTo>
                        <a:pt x="59972" y="0"/>
                        <a:pt x="66636" y="952"/>
                        <a:pt x="71396" y="3808"/>
                      </a:cubicBezTo>
                      <a:cubicBezTo>
                        <a:pt x="76155" y="5712"/>
                        <a:pt x="80915" y="9519"/>
                        <a:pt x="83771" y="12375"/>
                      </a:cubicBezTo>
                      <a:cubicBezTo>
                        <a:pt x="86626" y="16183"/>
                        <a:pt x="88530" y="19991"/>
                        <a:pt x="89482" y="23799"/>
                      </a:cubicBezTo>
                      <a:cubicBezTo>
                        <a:pt x="90434" y="27606"/>
                        <a:pt x="91386" y="32366"/>
                        <a:pt x="91386" y="35222"/>
                      </a:cubicBezTo>
                      <a:cubicBezTo>
                        <a:pt x="91386" y="39030"/>
                        <a:pt x="90434" y="42837"/>
                        <a:pt x="89482" y="46645"/>
                      </a:cubicBezTo>
                      <a:cubicBezTo>
                        <a:pt x="88530" y="50453"/>
                        <a:pt x="86626" y="54261"/>
                        <a:pt x="83771" y="58068"/>
                      </a:cubicBezTo>
                      <a:cubicBezTo>
                        <a:pt x="80915" y="61876"/>
                        <a:pt x="77107" y="64732"/>
                        <a:pt x="71396" y="66636"/>
                      </a:cubicBezTo>
                      <a:cubicBezTo>
                        <a:pt x="66636" y="68540"/>
                        <a:pt x="59972" y="70444"/>
                        <a:pt x="51405" y="70444"/>
                      </a:cubicBezTo>
                      <a:lnTo>
                        <a:pt x="20943" y="70444"/>
                      </a:lnTo>
                      <a:lnTo>
                        <a:pt x="20943" y="115185"/>
                      </a:lnTo>
                      <a:lnTo>
                        <a:pt x="952" y="115185"/>
                      </a:lnTo>
                      <a:lnTo>
                        <a:pt x="952" y="0"/>
                      </a:lnTo>
                      <a:close/>
                      <a:moveTo>
                        <a:pt x="20943" y="55212"/>
                      </a:moveTo>
                      <a:lnTo>
                        <a:pt x="50453" y="55212"/>
                      </a:lnTo>
                      <a:cubicBezTo>
                        <a:pt x="52357" y="55212"/>
                        <a:pt x="55212" y="55212"/>
                        <a:pt x="57116" y="54261"/>
                      </a:cubicBezTo>
                      <a:cubicBezTo>
                        <a:pt x="59020" y="53309"/>
                        <a:pt x="61876" y="52357"/>
                        <a:pt x="63780" y="51405"/>
                      </a:cubicBezTo>
                      <a:cubicBezTo>
                        <a:pt x="65684" y="49501"/>
                        <a:pt x="67588" y="47597"/>
                        <a:pt x="68540" y="45693"/>
                      </a:cubicBezTo>
                      <a:cubicBezTo>
                        <a:pt x="69492" y="42837"/>
                        <a:pt x="70444" y="39982"/>
                        <a:pt x="70444" y="36174"/>
                      </a:cubicBezTo>
                      <a:cubicBezTo>
                        <a:pt x="70444" y="32366"/>
                        <a:pt x="69492" y="29510"/>
                        <a:pt x="68540" y="26654"/>
                      </a:cubicBezTo>
                      <a:cubicBezTo>
                        <a:pt x="67588" y="23799"/>
                        <a:pt x="65684" y="21895"/>
                        <a:pt x="63780" y="20943"/>
                      </a:cubicBezTo>
                      <a:cubicBezTo>
                        <a:pt x="61876" y="19039"/>
                        <a:pt x="59972" y="18087"/>
                        <a:pt x="57116" y="18087"/>
                      </a:cubicBezTo>
                      <a:cubicBezTo>
                        <a:pt x="55212" y="17135"/>
                        <a:pt x="52357" y="17135"/>
                        <a:pt x="49501" y="17135"/>
                      </a:cubicBezTo>
                      <a:lnTo>
                        <a:pt x="19991" y="17135"/>
                      </a:lnTo>
                      <a:lnTo>
                        <a:pt x="19991" y="5521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3" name="Forma libre 82">
                  <a:extLst>
                    <a:ext uri="{FF2B5EF4-FFF2-40B4-BE49-F238E27FC236}">
                      <a16:creationId xmlns:a16="http://schemas.microsoft.com/office/drawing/2014/main" id="{2CD5B3D7-CEB9-8DFA-C180-16557ABB2BD8}"/>
                    </a:ext>
                  </a:extLst>
                </p:cNvPr>
                <p:cNvSpPr/>
                <p:nvPr/>
              </p:nvSpPr>
              <p:spPr>
                <a:xfrm>
                  <a:off x="3000692" y="4104087"/>
                  <a:ext cx="110425" cy="116136"/>
                </a:xfrm>
                <a:custGeom>
                  <a:avLst/>
                  <a:gdLst>
                    <a:gd name="connsiteX0" fmla="*/ 43789 w 110425"/>
                    <a:gd name="connsiteY0" fmla="*/ 0 h 116136"/>
                    <a:gd name="connsiteX1" fmla="*/ 65684 w 110425"/>
                    <a:gd name="connsiteY1" fmla="*/ 0 h 116136"/>
                    <a:gd name="connsiteX2" fmla="*/ 110425 w 110425"/>
                    <a:gd name="connsiteY2" fmla="*/ 115185 h 116136"/>
                    <a:gd name="connsiteX3" fmla="*/ 88530 w 110425"/>
                    <a:gd name="connsiteY3" fmla="*/ 115185 h 116136"/>
                    <a:gd name="connsiteX4" fmla="*/ 77107 w 110425"/>
                    <a:gd name="connsiteY4" fmla="*/ 85675 h 116136"/>
                    <a:gd name="connsiteX5" fmla="*/ 31414 w 110425"/>
                    <a:gd name="connsiteY5" fmla="*/ 85675 h 116136"/>
                    <a:gd name="connsiteX6" fmla="*/ 20943 w 110425"/>
                    <a:gd name="connsiteY6" fmla="*/ 116137 h 116136"/>
                    <a:gd name="connsiteX7" fmla="*/ 0 w 110425"/>
                    <a:gd name="connsiteY7" fmla="*/ 116137 h 116136"/>
                    <a:gd name="connsiteX8" fmla="*/ 43789 w 110425"/>
                    <a:gd name="connsiteY8" fmla="*/ 0 h 116136"/>
                    <a:gd name="connsiteX9" fmla="*/ 36174 w 110425"/>
                    <a:gd name="connsiteY9" fmla="*/ 70444 h 116136"/>
                    <a:gd name="connsiteX10" fmla="*/ 71396 w 110425"/>
                    <a:gd name="connsiteY10" fmla="*/ 70444 h 116136"/>
                    <a:gd name="connsiteX11" fmla="*/ 54261 w 110425"/>
                    <a:gd name="connsiteY11" fmla="*/ 20943 h 116136"/>
                    <a:gd name="connsiteX12" fmla="*/ 54261 w 110425"/>
                    <a:gd name="connsiteY12" fmla="*/ 20943 h 116136"/>
                    <a:gd name="connsiteX13" fmla="*/ 36174 w 110425"/>
                    <a:gd name="connsiteY13" fmla="*/ 7044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6136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7107" y="85675"/>
                      </a:lnTo>
                      <a:lnTo>
                        <a:pt x="31414" y="85675"/>
                      </a:lnTo>
                      <a:lnTo>
                        <a:pt x="20943" y="116137"/>
                      </a:lnTo>
                      <a:lnTo>
                        <a:pt x="0" y="116137"/>
                      </a:lnTo>
                      <a:lnTo>
                        <a:pt x="43789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4" name="Forma libre 83">
                  <a:extLst>
                    <a:ext uri="{FF2B5EF4-FFF2-40B4-BE49-F238E27FC236}">
                      <a16:creationId xmlns:a16="http://schemas.microsoft.com/office/drawing/2014/main" id="{1C5DCC1E-2382-A134-5F01-E46454B42213}"/>
                    </a:ext>
                  </a:extLst>
                </p:cNvPr>
                <p:cNvSpPr/>
                <p:nvPr/>
              </p:nvSpPr>
              <p:spPr>
                <a:xfrm>
                  <a:off x="3121589" y="4104087"/>
                  <a:ext cx="98049" cy="114232"/>
                </a:xfrm>
                <a:custGeom>
                  <a:avLst/>
                  <a:gdLst>
                    <a:gd name="connsiteX0" fmla="*/ 0 w 98049"/>
                    <a:gd name="connsiteY0" fmla="*/ 0 h 114232"/>
                    <a:gd name="connsiteX1" fmla="*/ 55212 w 98049"/>
                    <a:gd name="connsiteY1" fmla="*/ 0 h 114232"/>
                    <a:gd name="connsiteX2" fmla="*/ 83771 w 98049"/>
                    <a:gd name="connsiteY2" fmla="*/ 8567 h 114232"/>
                    <a:gd name="connsiteX3" fmla="*/ 93290 w 98049"/>
                    <a:gd name="connsiteY3" fmla="*/ 31414 h 114232"/>
                    <a:gd name="connsiteX4" fmla="*/ 90434 w 98049"/>
                    <a:gd name="connsiteY4" fmla="*/ 44741 h 114232"/>
                    <a:gd name="connsiteX5" fmla="*/ 84723 w 98049"/>
                    <a:gd name="connsiteY5" fmla="*/ 53309 h 114232"/>
                    <a:gd name="connsiteX6" fmla="*/ 78059 w 98049"/>
                    <a:gd name="connsiteY6" fmla="*/ 58068 h 114232"/>
                    <a:gd name="connsiteX7" fmla="*/ 73299 w 98049"/>
                    <a:gd name="connsiteY7" fmla="*/ 59972 h 114232"/>
                    <a:gd name="connsiteX8" fmla="*/ 73299 w 98049"/>
                    <a:gd name="connsiteY8" fmla="*/ 59972 h 114232"/>
                    <a:gd name="connsiteX9" fmla="*/ 79011 w 98049"/>
                    <a:gd name="connsiteY9" fmla="*/ 61876 h 114232"/>
                    <a:gd name="connsiteX10" fmla="*/ 84723 w 98049"/>
                    <a:gd name="connsiteY10" fmla="*/ 65684 h 114232"/>
                    <a:gd name="connsiteX11" fmla="*/ 89482 w 98049"/>
                    <a:gd name="connsiteY11" fmla="*/ 73300 h 114232"/>
                    <a:gd name="connsiteX12" fmla="*/ 91386 w 98049"/>
                    <a:gd name="connsiteY12" fmla="*/ 84723 h 114232"/>
                    <a:gd name="connsiteX13" fmla="*/ 93290 w 98049"/>
                    <a:gd name="connsiteY13" fmla="*/ 102809 h 114232"/>
                    <a:gd name="connsiteX14" fmla="*/ 98050 w 98049"/>
                    <a:gd name="connsiteY14" fmla="*/ 114233 h 114232"/>
                    <a:gd name="connsiteX15" fmla="*/ 76155 w 98049"/>
                    <a:gd name="connsiteY15" fmla="*/ 114233 h 114232"/>
                    <a:gd name="connsiteX16" fmla="*/ 73299 w 98049"/>
                    <a:gd name="connsiteY16" fmla="*/ 105665 h 114232"/>
                    <a:gd name="connsiteX17" fmla="*/ 73299 w 98049"/>
                    <a:gd name="connsiteY17" fmla="*/ 97098 h 114232"/>
                    <a:gd name="connsiteX18" fmla="*/ 72347 w 98049"/>
                    <a:gd name="connsiteY18" fmla="*/ 83771 h 114232"/>
                    <a:gd name="connsiteX19" fmla="*/ 68540 w 98049"/>
                    <a:gd name="connsiteY19" fmla="*/ 74251 h 114232"/>
                    <a:gd name="connsiteX20" fmla="*/ 61876 w 98049"/>
                    <a:gd name="connsiteY20" fmla="*/ 68540 h 114232"/>
                    <a:gd name="connsiteX21" fmla="*/ 50453 w 98049"/>
                    <a:gd name="connsiteY21" fmla="*/ 66636 h 114232"/>
                    <a:gd name="connsiteX22" fmla="*/ 20943 w 98049"/>
                    <a:gd name="connsiteY22" fmla="*/ 66636 h 114232"/>
                    <a:gd name="connsiteX23" fmla="*/ 20943 w 98049"/>
                    <a:gd name="connsiteY23" fmla="*/ 114233 h 114232"/>
                    <a:gd name="connsiteX24" fmla="*/ 952 w 98049"/>
                    <a:gd name="connsiteY24" fmla="*/ 114233 h 114232"/>
                    <a:gd name="connsiteX25" fmla="*/ 952 w 98049"/>
                    <a:gd name="connsiteY25" fmla="*/ 0 h 114232"/>
                    <a:gd name="connsiteX26" fmla="*/ 19991 w 98049"/>
                    <a:gd name="connsiteY26" fmla="*/ 53309 h 114232"/>
                    <a:gd name="connsiteX27" fmla="*/ 53309 w 98049"/>
                    <a:gd name="connsiteY27" fmla="*/ 53309 h 114232"/>
                    <a:gd name="connsiteX28" fmla="*/ 67588 w 98049"/>
                    <a:gd name="connsiteY28" fmla="*/ 48549 h 114232"/>
                    <a:gd name="connsiteX29" fmla="*/ 72347 w 98049"/>
                    <a:gd name="connsiteY29" fmla="*/ 34270 h 114232"/>
                    <a:gd name="connsiteX30" fmla="*/ 70444 w 98049"/>
                    <a:gd name="connsiteY30" fmla="*/ 25702 h 114232"/>
                    <a:gd name="connsiteX31" fmla="*/ 65684 w 98049"/>
                    <a:gd name="connsiteY31" fmla="*/ 19991 h 114232"/>
                    <a:gd name="connsiteX32" fmla="*/ 59020 w 98049"/>
                    <a:gd name="connsiteY32" fmla="*/ 17135 h 114232"/>
                    <a:gd name="connsiteX33" fmla="*/ 51405 w 98049"/>
                    <a:gd name="connsiteY33" fmla="*/ 16183 h 114232"/>
                    <a:gd name="connsiteX34" fmla="*/ 18087 w 98049"/>
                    <a:gd name="connsiteY34" fmla="*/ 16183 h 114232"/>
                    <a:gd name="connsiteX35" fmla="*/ 18087 w 98049"/>
                    <a:gd name="connsiteY35" fmla="*/ 53309 h 11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98049" h="114232">
                      <a:moveTo>
                        <a:pt x="0" y="0"/>
                      </a:moveTo>
                      <a:lnTo>
                        <a:pt x="55212" y="0"/>
                      </a:lnTo>
                      <a:cubicBezTo>
                        <a:pt x="67588" y="0"/>
                        <a:pt x="77107" y="2856"/>
                        <a:pt x="83771" y="8567"/>
                      </a:cubicBezTo>
                      <a:cubicBezTo>
                        <a:pt x="90434" y="14279"/>
                        <a:pt x="93290" y="21895"/>
                        <a:pt x="93290" y="31414"/>
                      </a:cubicBezTo>
                      <a:cubicBezTo>
                        <a:pt x="93290" y="37126"/>
                        <a:pt x="92338" y="41885"/>
                        <a:pt x="90434" y="44741"/>
                      </a:cubicBezTo>
                      <a:cubicBezTo>
                        <a:pt x="88530" y="48549"/>
                        <a:pt x="86626" y="51405"/>
                        <a:pt x="84723" y="53309"/>
                      </a:cubicBezTo>
                      <a:cubicBezTo>
                        <a:pt x="82819" y="55212"/>
                        <a:pt x="80915" y="57116"/>
                        <a:pt x="78059" y="58068"/>
                      </a:cubicBezTo>
                      <a:cubicBezTo>
                        <a:pt x="75203" y="59020"/>
                        <a:pt x="74251" y="59972"/>
                        <a:pt x="73299" y="59972"/>
                      </a:cubicBezTo>
                      <a:lnTo>
                        <a:pt x="73299" y="59972"/>
                      </a:lnTo>
                      <a:cubicBezTo>
                        <a:pt x="75203" y="59972"/>
                        <a:pt x="77107" y="60924"/>
                        <a:pt x="79011" y="61876"/>
                      </a:cubicBezTo>
                      <a:cubicBezTo>
                        <a:pt x="80915" y="62828"/>
                        <a:pt x="82819" y="63780"/>
                        <a:pt x="84723" y="65684"/>
                      </a:cubicBezTo>
                      <a:cubicBezTo>
                        <a:pt x="86626" y="67588"/>
                        <a:pt x="87578" y="70444"/>
                        <a:pt x="89482" y="73300"/>
                      </a:cubicBezTo>
                      <a:cubicBezTo>
                        <a:pt x="90434" y="76155"/>
                        <a:pt x="91386" y="79963"/>
                        <a:pt x="91386" y="84723"/>
                      </a:cubicBezTo>
                      <a:cubicBezTo>
                        <a:pt x="91386" y="91386"/>
                        <a:pt x="92338" y="98050"/>
                        <a:pt x="93290" y="102809"/>
                      </a:cubicBezTo>
                      <a:cubicBezTo>
                        <a:pt x="94242" y="108521"/>
                        <a:pt x="96146" y="112329"/>
                        <a:pt x="98050" y="114233"/>
                      </a:cubicBezTo>
                      <a:lnTo>
                        <a:pt x="76155" y="114233"/>
                      </a:lnTo>
                      <a:cubicBezTo>
                        <a:pt x="74251" y="111377"/>
                        <a:pt x="73299" y="108521"/>
                        <a:pt x="73299" y="105665"/>
                      </a:cubicBezTo>
                      <a:cubicBezTo>
                        <a:pt x="73299" y="102809"/>
                        <a:pt x="73299" y="99954"/>
                        <a:pt x="73299" y="97098"/>
                      </a:cubicBezTo>
                      <a:cubicBezTo>
                        <a:pt x="73299" y="91386"/>
                        <a:pt x="73299" y="87579"/>
                        <a:pt x="72347" y="83771"/>
                      </a:cubicBezTo>
                      <a:cubicBezTo>
                        <a:pt x="71396" y="79963"/>
                        <a:pt x="70444" y="77107"/>
                        <a:pt x="68540" y="74251"/>
                      </a:cubicBezTo>
                      <a:cubicBezTo>
                        <a:pt x="66636" y="71396"/>
                        <a:pt x="64732" y="69492"/>
                        <a:pt x="61876" y="68540"/>
                      </a:cubicBezTo>
                      <a:cubicBezTo>
                        <a:pt x="59020" y="67588"/>
                        <a:pt x="55212" y="66636"/>
                        <a:pt x="50453" y="66636"/>
                      </a:cubicBezTo>
                      <a:lnTo>
                        <a:pt x="20943" y="66636"/>
                      </a:lnTo>
                      <a:lnTo>
                        <a:pt x="20943" y="114233"/>
                      </a:lnTo>
                      <a:lnTo>
                        <a:pt x="952" y="114233"/>
                      </a:lnTo>
                      <a:lnTo>
                        <a:pt x="952" y="0"/>
                      </a:lnTo>
                      <a:close/>
                      <a:moveTo>
                        <a:pt x="19991" y="53309"/>
                      </a:moveTo>
                      <a:lnTo>
                        <a:pt x="53309" y="53309"/>
                      </a:lnTo>
                      <a:cubicBezTo>
                        <a:pt x="59972" y="53309"/>
                        <a:pt x="64732" y="51405"/>
                        <a:pt x="67588" y="48549"/>
                      </a:cubicBezTo>
                      <a:cubicBezTo>
                        <a:pt x="71396" y="45693"/>
                        <a:pt x="72347" y="40933"/>
                        <a:pt x="72347" y="34270"/>
                      </a:cubicBezTo>
                      <a:cubicBezTo>
                        <a:pt x="72347" y="30462"/>
                        <a:pt x="71396" y="27606"/>
                        <a:pt x="70444" y="25702"/>
                      </a:cubicBezTo>
                      <a:cubicBezTo>
                        <a:pt x="69492" y="23799"/>
                        <a:pt x="67588" y="21895"/>
                        <a:pt x="65684" y="19991"/>
                      </a:cubicBezTo>
                      <a:cubicBezTo>
                        <a:pt x="63780" y="19039"/>
                        <a:pt x="61876" y="18087"/>
                        <a:pt x="59020" y="17135"/>
                      </a:cubicBezTo>
                      <a:cubicBezTo>
                        <a:pt x="56164" y="17135"/>
                        <a:pt x="54261" y="16183"/>
                        <a:pt x="51405" y="16183"/>
                      </a:cubicBezTo>
                      <a:lnTo>
                        <a:pt x="18087" y="16183"/>
                      </a:lnTo>
                      <a:lnTo>
                        <a:pt x="18087" y="53309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5" name="Forma libre 84">
                  <a:extLst>
                    <a:ext uri="{FF2B5EF4-FFF2-40B4-BE49-F238E27FC236}">
                      <a16:creationId xmlns:a16="http://schemas.microsoft.com/office/drawing/2014/main" id="{1FCAFF94-9A54-F6E0-833D-148C99F46B42}"/>
                    </a:ext>
                  </a:extLst>
                </p:cNvPr>
                <p:cNvSpPr/>
                <p:nvPr/>
              </p:nvSpPr>
              <p:spPr>
                <a:xfrm>
                  <a:off x="3221542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6" name="Forma libre 85">
                  <a:extLst>
                    <a:ext uri="{FF2B5EF4-FFF2-40B4-BE49-F238E27FC236}">
                      <a16:creationId xmlns:a16="http://schemas.microsoft.com/office/drawing/2014/main" id="{DA66DF8E-AFA8-B51C-CC6D-ECED2FC9FFF1}"/>
                    </a:ext>
                  </a:extLst>
                </p:cNvPr>
                <p:cNvSpPr/>
                <p:nvPr/>
              </p:nvSpPr>
              <p:spPr>
                <a:xfrm>
                  <a:off x="3301505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70444 h 115184"/>
                    <a:gd name="connsiteX10" fmla="*/ 71396 w 109473"/>
                    <a:gd name="connsiteY10" fmla="*/ 70444 h 115184"/>
                    <a:gd name="connsiteX11" fmla="*/ 54261 w 109473"/>
                    <a:gd name="connsiteY11" fmla="*/ 20943 h 115184"/>
                    <a:gd name="connsiteX12" fmla="*/ 54261 w 109473"/>
                    <a:gd name="connsiteY12" fmla="*/ 20943 h 115184"/>
                    <a:gd name="connsiteX13" fmla="*/ 36174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7" name="Forma libre 86">
                  <a:extLst>
                    <a:ext uri="{FF2B5EF4-FFF2-40B4-BE49-F238E27FC236}">
                      <a16:creationId xmlns:a16="http://schemas.microsoft.com/office/drawing/2014/main" id="{E4CEC22A-69B7-66A0-E1B3-03845B308B5F}"/>
                    </a:ext>
                  </a:extLst>
                </p:cNvPr>
                <p:cNvSpPr/>
                <p:nvPr/>
              </p:nvSpPr>
              <p:spPr>
                <a:xfrm>
                  <a:off x="3421450" y="4104087"/>
                  <a:ext cx="119944" cy="115184"/>
                </a:xfrm>
                <a:custGeom>
                  <a:avLst/>
                  <a:gdLst>
                    <a:gd name="connsiteX0" fmla="*/ 0 w 119944"/>
                    <a:gd name="connsiteY0" fmla="*/ 0 h 115184"/>
                    <a:gd name="connsiteX1" fmla="*/ 28558 w 119944"/>
                    <a:gd name="connsiteY1" fmla="*/ 0 h 115184"/>
                    <a:gd name="connsiteX2" fmla="*/ 59972 w 119944"/>
                    <a:gd name="connsiteY2" fmla="*/ 90434 h 115184"/>
                    <a:gd name="connsiteX3" fmla="*/ 59972 w 119944"/>
                    <a:gd name="connsiteY3" fmla="*/ 90434 h 115184"/>
                    <a:gd name="connsiteX4" fmla="*/ 91386 w 119944"/>
                    <a:gd name="connsiteY4" fmla="*/ 0 h 115184"/>
                    <a:gd name="connsiteX5" fmla="*/ 119945 w 119944"/>
                    <a:gd name="connsiteY5" fmla="*/ 0 h 115184"/>
                    <a:gd name="connsiteX6" fmla="*/ 119945 w 119944"/>
                    <a:gd name="connsiteY6" fmla="*/ 115185 h 115184"/>
                    <a:gd name="connsiteX7" fmla="*/ 100906 w 119944"/>
                    <a:gd name="connsiteY7" fmla="*/ 115185 h 115184"/>
                    <a:gd name="connsiteX8" fmla="*/ 100906 w 119944"/>
                    <a:gd name="connsiteY8" fmla="*/ 25702 h 115184"/>
                    <a:gd name="connsiteX9" fmla="*/ 100906 w 119944"/>
                    <a:gd name="connsiteY9" fmla="*/ 25702 h 115184"/>
                    <a:gd name="connsiteX10" fmla="*/ 68540 w 119944"/>
                    <a:gd name="connsiteY10" fmla="*/ 115185 h 115184"/>
                    <a:gd name="connsiteX11" fmla="*/ 51405 w 119944"/>
                    <a:gd name="connsiteY11" fmla="*/ 115185 h 115184"/>
                    <a:gd name="connsiteX12" fmla="*/ 19039 w 119944"/>
                    <a:gd name="connsiteY12" fmla="*/ 25702 h 115184"/>
                    <a:gd name="connsiteX13" fmla="*/ 19039 w 119944"/>
                    <a:gd name="connsiteY13" fmla="*/ 25702 h 115184"/>
                    <a:gd name="connsiteX14" fmla="*/ 19039 w 119944"/>
                    <a:gd name="connsiteY14" fmla="*/ 115185 h 115184"/>
                    <a:gd name="connsiteX15" fmla="*/ 0 w 119944"/>
                    <a:gd name="connsiteY15" fmla="*/ 115185 h 115184"/>
                    <a:gd name="connsiteX16" fmla="*/ 0 w 119944"/>
                    <a:gd name="connsiteY1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9944" h="115184">
                      <a:moveTo>
                        <a:pt x="0" y="0"/>
                      </a:moveTo>
                      <a:lnTo>
                        <a:pt x="28558" y="0"/>
                      </a:lnTo>
                      <a:lnTo>
                        <a:pt x="59972" y="90434"/>
                      </a:lnTo>
                      <a:lnTo>
                        <a:pt x="59972" y="90434"/>
                      </a:lnTo>
                      <a:lnTo>
                        <a:pt x="91386" y="0"/>
                      </a:lnTo>
                      <a:lnTo>
                        <a:pt x="119945" y="0"/>
                      </a:lnTo>
                      <a:lnTo>
                        <a:pt x="119945" y="115185"/>
                      </a:lnTo>
                      <a:lnTo>
                        <a:pt x="100906" y="115185"/>
                      </a:lnTo>
                      <a:lnTo>
                        <a:pt x="100906" y="25702"/>
                      </a:lnTo>
                      <a:lnTo>
                        <a:pt x="100906" y="25702"/>
                      </a:lnTo>
                      <a:lnTo>
                        <a:pt x="68540" y="115185"/>
                      </a:lnTo>
                      <a:lnTo>
                        <a:pt x="51405" y="115185"/>
                      </a:lnTo>
                      <a:lnTo>
                        <a:pt x="19039" y="25702"/>
                      </a:lnTo>
                      <a:lnTo>
                        <a:pt x="19039" y="2570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8" name="Forma libre 87">
                  <a:extLst>
                    <a:ext uri="{FF2B5EF4-FFF2-40B4-BE49-F238E27FC236}">
                      <a16:creationId xmlns:a16="http://schemas.microsoft.com/office/drawing/2014/main" id="{F8E4A226-25F6-4F11-D1E9-D4FC93D95AA2}"/>
                    </a:ext>
                  </a:extLst>
                </p:cNvPr>
                <p:cNvSpPr/>
                <p:nvPr/>
              </p:nvSpPr>
              <p:spPr>
                <a:xfrm>
                  <a:off x="3564241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9" name="Forma libre 88">
                  <a:extLst>
                    <a:ext uri="{FF2B5EF4-FFF2-40B4-BE49-F238E27FC236}">
                      <a16:creationId xmlns:a16="http://schemas.microsoft.com/office/drawing/2014/main" id="{8DB05DB4-C2A1-7BAB-CE0E-3E55806268E1}"/>
                    </a:ext>
                  </a:extLst>
                </p:cNvPr>
                <p:cNvSpPr/>
                <p:nvPr/>
              </p:nvSpPr>
              <p:spPr>
                <a:xfrm>
                  <a:off x="3666098" y="4104087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2 w 93290"/>
                    <a:gd name="connsiteY2" fmla="*/ 84723 h 115184"/>
                    <a:gd name="connsiteX3" fmla="*/ 74252 w 93290"/>
                    <a:gd name="connsiteY3" fmla="*/ 84723 h 115184"/>
                    <a:gd name="connsiteX4" fmla="*/ 74252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2" y="84723"/>
                      </a:lnTo>
                      <a:lnTo>
                        <a:pt x="74252" y="84723"/>
                      </a:lnTo>
                      <a:lnTo>
                        <a:pt x="74252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0" name="Forma libre 89">
                  <a:extLst>
                    <a:ext uri="{FF2B5EF4-FFF2-40B4-BE49-F238E27FC236}">
                      <a16:creationId xmlns:a16="http://schemas.microsoft.com/office/drawing/2014/main" id="{232C061A-5555-4423-0670-DD06C316DB2D}"/>
                    </a:ext>
                  </a:extLst>
                </p:cNvPr>
                <p:cNvSpPr/>
                <p:nvPr/>
              </p:nvSpPr>
              <p:spPr>
                <a:xfrm>
                  <a:off x="3773668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1" name="Forma libre 90">
                  <a:extLst>
                    <a:ext uri="{FF2B5EF4-FFF2-40B4-BE49-F238E27FC236}">
                      <a16:creationId xmlns:a16="http://schemas.microsoft.com/office/drawing/2014/main" id="{10B9749E-B5AB-3A75-8D7E-3AC0F64C45E7}"/>
                    </a:ext>
                  </a:extLst>
                </p:cNvPr>
                <p:cNvSpPr/>
                <p:nvPr/>
              </p:nvSpPr>
              <p:spPr>
                <a:xfrm>
                  <a:off x="3875525" y="4102183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2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9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2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2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9 w 108521"/>
                    <a:gd name="connsiteY28" fmla="*/ 76155 h 121848"/>
                    <a:gd name="connsiteX29" fmla="*/ 89483 w 108521"/>
                    <a:gd name="connsiteY29" fmla="*/ 59972 h 121848"/>
                    <a:gd name="connsiteX30" fmla="*/ 87579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6"/>
                        <a:pt x="89483" y="12375"/>
                        <a:pt x="94242" y="18087"/>
                      </a:cubicBezTo>
                      <a:cubicBezTo>
                        <a:pt x="99002" y="23799"/>
                        <a:pt x="102810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2"/>
                      </a:cubicBezTo>
                      <a:cubicBezTo>
                        <a:pt x="89483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9"/>
                        <a:pt x="54261" y="121849"/>
                      </a:cubicBezTo>
                      <a:cubicBezTo>
                        <a:pt x="45693" y="121849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2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8"/>
                        <a:pt x="31414" y="4760"/>
                      </a:cubicBezTo>
                      <a:cubicBezTo>
                        <a:pt x="38078" y="952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1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10"/>
                        <a:pt x="47597" y="103762"/>
                        <a:pt x="54261" y="103762"/>
                      </a:cubicBezTo>
                      <a:cubicBezTo>
                        <a:pt x="59972" y="103762"/>
                        <a:pt x="65684" y="102810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9" y="76155"/>
                      </a:cubicBezTo>
                      <a:cubicBezTo>
                        <a:pt x="88531" y="70444"/>
                        <a:pt x="89483" y="65684"/>
                        <a:pt x="89483" y="59972"/>
                      </a:cubicBezTo>
                      <a:cubicBezTo>
                        <a:pt x="89483" y="54261"/>
                        <a:pt x="88531" y="49501"/>
                        <a:pt x="87579" y="43789"/>
                      </a:cubicBezTo>
                      <a:cubicBezTo>
                        <a:pt x="86627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2" y="21895"/>
                        <a:pt x="70444" y="19991"/>
                      </a:cubicBezTo>
                      <a:cubicBezTo>
                        <a:pt x="65684" y="17135"/>
                        <a:pt x="59972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2" name="Forma libre 91">
                  <a:extLst>
                    <a:ext uri="{FF2B5EF4-FFF2-40B4-BE49-F238E27FC236}">
                      <a16:creationId xmlns:a16="http://schemas.microsoft.com/office/drawing/2014/main" id="{D9D9F923-8E84-0EB4-64AA-C589574347F8}"/>
                    </a:ext>
                  </a:extLst>
                </p:cNvPr>
                <p:cNvSpPr/>
                <p:nvPr/>
              </p:nvSpPr>
              <p:spPr>
                <a:xfrm>
                  <a:off x="4048778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2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2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3290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2" y="99954"/>
                      </a:lnTo>
                      <a:cubicBezTo>
                        <a:pt x="47597" y="99954"/>
                        <a:pt x="54261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300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300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1" y="19039"/>
                        <a:pt x="47597" y="18087"/>
                        <a:pt x="39982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3" name="Forma libre 92">
                  <a:extLst>
                    <a:ext uri="{FF2B5EF4-FFF2-40B4-BE49-F238E27FC236}">
                      <a16:creationId xmlns:a16="http://schemas.microsoft.com/office/drawing/2014/main" id="{903B1B94-C05B-BB89-9886-2C75DE4BE7CE}"/>
                    </a:ext>
                  </a:extLst>
                </p:cNvPr>
                <p:cNvSpPr/>
                <p:nvPr/>
              </p:nvSpPr>
              <p:spPr>
                <a:xfrm>
                  <a:off x="4163963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4" name="Forma libre 93">
                  <a:extLst>
                    <a:ext uri="{FF2B5EF4-FFF2-40B4-BE49-F238E27FC236}">
                      <a16:creationId xmlns:a16="http://schemas.microsoft.com/office/drawing/2014/main" id="{AE9740F0-3204-091C-123A-CE85B3AACCA7}"/>
                    </a:ext>
                  </a:extLst>
                </p:cNvPr>
                <p:cNvSpPr/>
                <p:nvPr/>
              </p:nvSpPr>
              <p:spPr>
                <a:xfrm>
                  <a:off x="4303898" y="4100279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8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299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6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7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7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8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299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1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0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19991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0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6"/>
                        <a:pt x="48549" y="120896"/>
                      </a:cubicBezTo>
                      <a:cubicBezTo>
                        <a:pt x="41886" y="120896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5" name="Forma libre 94">
                  <a:extLst>
                    <a:ext uri="{FF2B5EF4-FFF2-40B4-BE49-F238E27FC236}">
                      <a16:creationId xmlns:a16="http://schemas.microsoft.com/office/drawing/2014/main" id="{C77578C2-4CEA-81FB-ED9A-41C3C53A3347}"/>
                    </a:ext>
                  </a:extLst>
                </p:cNvPr>
                <p:cNvSpPr/>
                <p:nvPr/>
              </p:nvSpPr>
              <p:spPr>
                <a:xfrm>
                  <a:off x="4405756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5222 w 109473"/>
                    <a:gd name="connsiteY9" fmla="*/ 70444 h 115184"/>
                    <a:gd name="connsiteX10" fmla="*/ 70444 w 109473"/>
                    <a:gd name="connsiteY10" fmla="*/ 70444 h 115184"/>
                    <a:gd name="connsiteX11" fmla="*/ 53309 w 109473"/>
                    <a:gd name="connsiteY11" fmla="*/ 20943 h 115184"/>
                    <a:gd name="connsiteX12" fmla="*/ 52357 w 109473"/>
                    <a:gd name="connsiteY12" fmla="*/ 20943 h 115184"/>
                    <a:gd name="connsiteX13" fmla="*/ 35222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5222" y="70444"/>
                      </a:moveTo>
                      <a:lnTo>
                        <a:pt x="70444" y="70444"/>
                      </a:lnTo>
                      <a:lnTo>
                        <a:pt x="53309" y="20943"/>
                      </a:lnTo>
                      <a:lnTo>
                        <a:pt x="52357" y="20943"/>
                      </a:lnTo>
                      <a:lnTo>
                        <a:pt x="35222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6" name="Forma libre 95">
                  <a:extLst>
                    <a:ext uri="{FF2B5EF4-FFF2-40B4-BE49-F238E27FC236}">
                      <a16:creationId xmlns:a16="http://schemas.microsoft.com/office/drawing/2014/main" id="{A4854E47-DF6F-8207-86CA-3231786EB478}"/>
                    </a:ext>
                  </a:extLst>
                </p:cNvPr>
                <p:cNvSpPr/>
                <p:nvPr/>
              </p:nvSpPr>
              <p:spPr>
                <a:xfrm>
                  <a:off x="4524748" y="4104087"/>
                  <a:ext cx="79010" cy="115184"/>
                </a:xfrm>
                <a:custGeom>
                  <a:avLst/>
                  <a:gdLst>
                    <a:gd name="connsiteX0" fmla="*/ 0 w 79010"/>
                    <a:gd name="connsiteY0" fmla="*/ 0 h 115184"/>
                    <a:gd name="connsiteX1" fmla="*/ 19991 w 79010"/>
                    <a:gd name="connsiteY1" fmla="*/ 0 h 115184"/>
                    <a:gd name="connsiteX2" fmla="*/ 19991 w 79010"/>
                    <a:gd name="connsiteY2" fmla="*/ 98050 h 115184"/>
                    <a:gd name="connsiteX3" fmla="*/ 79011 w 79010"/>
                    <a:gd name="connsiteY3" fmla="*/ 98050 h 115184"/>
                    <a:gd name="connsiteX4" fmla="*/ 79011 w 79010"/>
                    <a:gd name="connsiteY4" fmla="*/ 115185 h 115184"/>
                    <a:gd name="connsiteX5" fmla="*/ 0 w 79010"/>
                    <a:gd name="connsiteY5" fmla="*/ 115185 h 115184"/>
                    <a:gd name="connsiteX6" fmla="*/ 0 w 79010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7" name="Forma libre 96">
                  <a:extLst>
                    <a:ext uri="{FF2B5EF4-FFF2-40B4-BE49-F238E27FC236}">
                      <a16:creationId xmlns:a16="http://schemas.microsoft.com/office/drawing/2014/main" id="{2F684894-C40F-9D42-B2ED-30AD97885730}"/>
                    </a:ext>
                  </a:extLst>
                </p:cNvPr>
                <p:cNvSpPr/>
                <p:nvPr/>
              </p:nvSpPr>
              <p:spPr>
                <a:xfrm>
                  <a:off x="4616135" y="4104087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1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1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0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1"/>
                      </a:lnTo>
                      <a:cubicBezTo>
                        <a:pt x="95194" y="81867"/>
                        <a:pt x="94242" y="88530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0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8" name="Forma libre 97">
                  <a:extLst>
                    <a:ext uri="{FF2B5EF4-FFF2-40B4-BE49-F238E27FC236}">
                      <a16:creationId xmlns:a16="http://schemas.microsoft.com/office/drawing/2014/main" id="{2B118E4C-150E-4459-4DE7-BC1A0EB7F8C8}"/>
                    </a:ext>
                  </a:extLst>
                </p:cNvPr>
                <p:cNvSpPr/>
                <p:nvPr/>
              </p:nvSpPr>
              <p:spPr>
                <a:xfrm>
                  <a:off x="4735127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1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1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1" y="99954"/>
                      </a:lnTo>
                      <a:cubicBezTo>
                        <a:pt x="47597" y="99954"/>
                        <a:pt x="54260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299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299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0" y="19039"/>
                        <a:pt x="47597" y="18087"/>
                        <a:pt x="39981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53" name="Gráfico 234">
              <a:extLst>
                <a:ext uri="{FF2B5EF4-FFF2-40B4-BE49-F238E27FC236}">
                  <a16:creationId xmlns:a16="http://schemas.microsoft.com/office/drawing/2014/main" id="{34D62A1D-79C9-4157-71D3-07C5687B655F}"/>
                </a:ext>
              </a:extLst>
            </p:cNvPr>
            <p:cNvGrpSpPr/>
            <p:nvPr/>
          </p:nvGrpSpPr>
          <p:grpSpPr>
            <a:xfrm>
              <a:off x="1140894" y="2455327"/>
              <a:ext cx="4762263" cy="1323196"/>
              <a:chOff x="1140894" y="2455327"/>
              <a:chExt cx="4762263" cy="1323196"/>
            </a:xfrm>
            <a:solidFill>
              <a:srgbClr val="2F2E7C"/>
            </a:solidFill>
          </p:grpSpPr>
          <p:sp>
            <p:nvSpPr>
              <p:cNvPr id="54" name="Forma libre 53">
                <a:extLst>
                  <a:ext uri="{FF2B5EF4-FFF2-40B4-BE49-F238E27FC236}">
                    <a16:creationId xmlns:a16="http://schemas.microsoft.com/office/drawing/2014/main" id="{EF4D3B76-3FBE-50CD-8B28-94C93B328323}"/>
                  </a:ext>
                </a:extLst>
              </p:cNvPr>
              <p:cNvSpPr/>
              <p:nvPr/>
            </p:nvSpPr>
            <p:spPr>
              <a:xfrm>
                <a:off x="2407634" y="2712351"/>
                <a:ext cx="3495523" cy="754888"/>
              </a:xfrm>
              <a:custGeom>
                <a:avLst/>
                <a:gdLst>
                  <a:gd name="connsiteX0" fmla="*/ 3495524 w 3495523"/>
                  <a:gd name="connsiteY0" fmla="*/ 0 h 754888"/>
                  <a:gd name="connsiteX1" fmla="*/ 22847 w 3495523"/>
                  <a:gd name="connsiteY1" fmla="*/ 0 h 754888"/>
                  <a:gd name="connsiteX2" fmla="*/ 33318 w 3495523"/>
                  <a:gd name="connsiteY2" fmla="*/ 48549 h 754888"/>
                  <a:gd name="connsiteX3" fmla="*/ 43789 w 3495523"/>
                  <a:gd name="connsiteY3" fmla="*/ 80915 h 754888"/>
                  <a:gd name="connsiteX4" fmla="*/ 59020 w 3495523"/>
                  <a:gd name="connsiteY4" fmla="*/ 79963 h 754888"/>
                  <a:gd name="connsiteX5" fmla="*/ 78059 w 3495523"/>
                  <a:gd name="connsiteY5" fmla="*/ 83771 h 754888"/>
                  <a:gd name="connsiteX6" fmla="*/ 94242 w 3495523"/>
                  <a:gd name="connsiteY6" fmla="*/ 121848 h 754888"/>
                  <a:gd name="connsiteX7" fmla="*/ 70444 w 3495523"/>
                  <a:gd name="connsiteY7" fmla="*/ 191340 h 754888"/>
                  <a:gd name="connsiteX8" fmla="*/ 53309 w 3495523"/>
                  <a:gd name="connsiteY8" fmla="*/ 216090 h 754888"/>
                  <a:gd name="connsiteX9" fmla="*/ 77107 w 3495523"/>
                  <a:gd name="connsiteY9" fmla="*/ 257024 h 754888"/>
                  <a:gd name="connsiteX10" fmla="*/ 99002 w 3495523"/>
                  <a:gd name="connsiteY10" fmla="*/ 254168 h 754888"/>
                  <a:gd name="connsiteX11" fmla="*/ 137079 w 3495523"/>
                  <a:gd name="connsiteY11" fmla="*/ 313188 h 754888"/>
                  <a:gd name="connsiteX12" fmla="*/ 123752 w 3495523"/>
                  <a:gd name="connsiteY12" fmla="*/ 368401 h 754888"/>
                  <a:gd name="connsiteX13" fmla="*/ 3495524 w 3495523"/>
                  <a:gd name="connsiteY13" fmla="*/ 368401 h 754888"/>
                  <a:gd name="connsiteX14" fmla="*/ 3495524 w 3495523"/>
                  <a:gd name="connsiteY14" fmla="*/ 0 h 754888"/>
                  <a:gd name="connsiteX15" fmla="*/ 1089971 w 3495523"/>
                  <a:gd name="connsiteY15" fmla="*/ 294149 h 754888"/>
                  <a:gd name="connsiteX16" fmla="*/ 990018 w 3495523"/>
                  <a:gd name="connsiteY16" fmla="*/ 192292 h 754888"/>
                  <a:gd name="connsiteX17" fmla="*/ 1089971 w 3495523"/>
                  <a:gd name="connsiteY17" fmla="*/ 91386 h 754888"/>
                  <a:gd name="connsiteX18" fmla="*/ 1189925 w 3495523"/>
                  <a:gd name="connsiteY18" fmla="*/ 192292 h 754888"/>
                  <a:gd name="connsiteX19" fmla="*/ 1089971 w 3495523"/>
                  <a:gd name="connsiteY19" fmla="*/ 294149 h 754888"/>
                  <a:gd name="connsiteX20" fmla="*/ 706340 w 3495523"/>
                  <a:gd name="connsiteY20" fmla="*/ 257976 h 754888"/>
                  <a:gd name="connsiteX21" fmla="*/ 734898 w 3495523"/>
                  <a:gd name="connsiteY21" fmla="*/ 237033 h 754888"/>
                  <a:gd name="connsiteX22" fmla="*/ 653031 w 3495523"/>
                  <a:gd name="connsiteY22" fmla="*/ 147551 h 754888"/>
                  <a:gd name="connsiteX23" fmla="*/ 726330 w 3495523"/>
                  <a:gd name="connsiteY23" fmla="*/ 92338 h 754888"/>
                  <a:gd name="connsiteX24" fmla="*/ 775831 w 3495523"/>
                  <a:gd name="connsiteY24" fmla="*/ 101858 h 754888"/>
                  <a:gd name="connsiteX25" fmla="*/ 765360 w 3495523"/>
                  <a:gd name="connsiteY25" fmla="*/ 136127 h 754888"/>
                  <a:gd name="connsiteX26" fmla="*/ 721570 w 3495523"/>
                  <a:gd name="connsiteY26" fmla="*/ 125656 h 754888"/>
                  <a:gd name="connsiteX27" fmla="*/ 698724 w 3495523"/>
                  <a:gd name="connsiteY27" fmla="*/ 139935 h 754888"/>
                  <a:gd name="connsiteX28" fmla="*/ 728234 w 3495523"/>
                  <a:gd name="connsiteY28" fmla="*/ 169445 h 754888"/>
                  <a:gd name="connsiteX29" fmla="*/ 784399 w 3495523"/>
                  <a:gd name="connsiteY29" fmla="*/ 234177 h 754888"/>
                  <a:gd name="connsiteX30" fmla="*/ 706340 w 3495523"/>
                  <a:gd name="connsiteY30" fmla="*/ 294149 h 754888"/>
                  <a:gd name="connsiteX31" fmla="*/ 648271 w 3495523"/>
                  <a:gd name="connsiteY31" fmla="*/ 275111 h 754888"/>
                  <a:gd name="connsiteX32" fmla="*/ 648271 w 3495523"/>
                  <a:gd name="connsiteY32" fmla="*/ 274159 h 754888"/>
                  <a:gd name="connsiteX33" fmla="*/ 652079 w 3495523"/>
                  <a:gd name="connsiteY33" fmla="*/ 237985 h 754888"/>
                  <a:gd name="connsiteX34" fmla="*/ 706340 w 3495523"/>
                  <a:gd name="connsiteY34" fmla="*/ 257976 h 754888"/>
                  <a:gd name="connsiteX35" fmla="*/ 2815839 w 3495523"/>
                  <a:gd name="connsiteY35" fmla="*/ 92338 h 754888"/>
                  <a:gd name="connsiteX36" fmla="*/ 2815839 w 3495523"/>
                  <a:gd name="connsiteY36" fmla="*/ 92338 h 754888"/>
                  <a:gd name="connsiteX37" fmla="*/ 2808223 w 3495523"/>
                  <a:gd name="connsiteY37" fmla="*/ 121848 h 754888"/>
                  <a:gd name="connsiteX38" fmla="*/ 2791088 w 3495523"/>
                  <a:gd name="connsiteY38" fmla="*/ 132320 h 754888"/>
                  <a:gd name="connsiteX39" fmla="*/ 2755867 w 3495523"/>
                  <a:gd name="connsiteY39" fmla="*/ 132320 h 754888"/>
                  <a:gd name="connsiteX40" fmla="*/ 2755867 w 3495523"/>
                  <a:gd name="connsiteY40" fmla="*/ 254168 h 754888"/>
                  <a:gd name="connsiteX41" fmla="*/ 2764434 w 3495523"/>
                  <a:gd name="connsiteY41" fmla="*/ 291294 h 754888"/>
                  <a:gd name="connsiteX42" fmla="*/ 2702558 w 3495523"/>
                  <a:gd name="connsiteY42" fmla="*/ 291294 h 754888"/>
                  <a:gd name="connsiteX43" fmla="*/ 2710173 w 3495523"/>
                  <a:gd name="connsiteY43" fmla="*/ 254168 h 754888"/>
                  <a:gd name="connsiteX44" fmla="*/ 2710173 w 3495523"/>
                  <a:gd name="connsiteY44" fmla="*/ 132320 h 754888"/>
                  <a:gd name="connsiteX45" fmla="*/ 2684471 w 3495523"/>
                  <a:gd name="connsiteY45" fmla="*/ 132320 h 754888"/>
                  <a:gd name="connsiteX46" fmla="*/ 2651153 w 3495523"/>
                  <a:gd name="connsiteY46" fmla="*/ 137079 h 754888"/>
                  <a:gd name="connsiteX47" fmla="*/ 2663528 w 3495523"/>
                  <a:gd name="connsiteY47" fmla="*/ 100906 h 754888"/>
                  <a:gd name="connsiteX48" fmla="*/ 2678759 w 3495523"/>
                  <a:gd name="connsiteY48" fmla="*/ 94242 h 754888"/>
                  <a:gd name="connsiteX49" fmla="*/ 2792992 w 3495523"/>
                  <a:gd name="connsiteY49" fmla="*/ 94242 h 754888"/>
                  <a:gd name="connsiteX50" fmla="*/ 2815839 w 3495523"/>
                  <a:gd name="connsiteY50" fmla="*/ 92338 h 754888"/>
                  <a:gd name="connsiteX51" fmla="*/ 3011938 w 3495523"/>
                  <a:gd name="connsiteY51" fmla="*/ 131368 h 754888"/>
                  <a:gd name="connsiteX52" fmla="*/ 3029073 w 3495523"/>
                  <a:gd name="connsiteY52" fmla="*/ 93290 h 754888"/>
                  <a:gd name="connsiteX53" fmla="*/ 3046208 w 3495523"/>
                  <a:gd name="connsiteY53" fmla="*/ 94242 h 754888"/>
                  <a:gd name="connsiteX54" fmla="*/ 3052872 w 3495523"/>
                  <a:gd name="connsiteY54" fmla="*/ 94242 h 754888"/>
                  <a:gd name="connsiteX55" fmla="*/ 3117604 w 3495523"/>
                  <a:gd name="connsiteY55" fmla="*/ 94242 h 754888"/>
                  <a:gd name="connsiteX56" fmla="*/ 3178528 w 3495523"/>
                  <a:gd name="connsiteY56" fmla="*/ 290342 h 754888"/>
                  <a:gd name="connsiteX57" fmla="*/ 3126171 w 3495523"/>
                  <a:gd name="connsiteY57" fmla="*/ 290342 h 754888"/>
                  <a:gd name="connsiteX58" fmla="*/ 3127123 w 3495523"/>
                  <a:gd name="connsiteY58" fmla="*/ 236081 h 754888"/>
                  <a:gd name="connsiteX59" fmla="*/ 3086190 w 3495523"/>
                  <a:gd name="connsiteY59" fmla="*/ 256072 h 754888"/>
                  <a:gd name="connsiteX60" fmla="*/ 3043352 w 3495523"/>
                  <a:gd name="connsiteY60" fmla="*/ 234177 h 754888"/>
                  <a:gd name="connsiteX61" fmla="*/ 3041449 w 3495523"/>
                  <a:gd name="connsiteY61" fmla="*/ 290342 h 754888"/>
                  <a:gd name="connsiteX62" fmla="*/ 2992900 w 3495523"/>
                  <a:gd name="connsiteY62" fmla="*/ 290342 h 754888"/>
                  <a:gd name="connsiteX63" fmla="*/ 2992900 w 3495523"/>
                  <a:gd name="connsiteY63" fmla="*/ 285582 h 754888"/>
                  <a:gd name="connsiteX64" fmla="*/ 3057631 w 3495523"/>
                  <a:gd name="connsiteY64" fmla="*/ 124704 h 754888"/>
                  <a:gd name="connsiteX65" fmla="*/ 3052872 w 3495523"/>
                  <a:gd name="connsiteY65" fmla="*/ 124704 h 754888"/>
                  <a:gd name="connsiteX66" fmla="*/ 3011938 w 3495523"/>
                  <a:gd name="connsiteY66" fmla="*/ 131368 h 754888"/>
                  <a:gd name="connsiteX67" fmla="*/ 2196126 w 3495523"/>
                  <a:gd name="connsiteY67" fmla="*/ 131368 h 754888"/>
                  <a:gd name="connsiteX68" fmla="*/ 2213261 w 3495523"/>
                  <a:gd name="connsiteY68" fmla="*/ 93290 h 754888"/>
                  <a:gd name="connsiteX69" fmla="*/ 2230396 w 3495523"/>
                  <a:gd name="connsiteY69" fmla="*/ 94242 h 754888"/>
                  <a:gd name="connsiteX70" fmla="*/ 2237059 w 3495523"/>
                  <a:gd name="connsiteY70" fmla="*/ 94242 h 754888"/>
                  <a:gd name="connsiteX71" fmla="*/ 2301791 w 3495523"/>
                  <a:gd name="connsiteY71" fmla="*/ 94242 h 754888"/>
                  <a:gd name="connsiteX72" fmla="*/ 2362715 w 3495523"/>
                  <a:gd name="connsiteY72" fmla="*/ 290342 h 754888"/>
                  <a:gd name="connsiteX73" fmla="*/ 2311310 w 3495523"/>
                  <a:gd name="connsiteY73" fmla="*/ 290342 h 754888"/>
                  <a:gd name="connsiteX74" fmla="*/ 2312262 w 3495523"/>
                  <a:gd name="connsiteY74" fmla="*/ 236081 h 754888"/>
                  <a:gd name="connsiteX75" fmla="*/ 2271329 w 3495523"/>
                  <a:gd name="connsiteY75" fmla="*/ 256072 h 754888"/>
                  <a:gd name="connsiteX76" fmla="*/ 2228492 w 3495523"/>
                  <a:gd name="connsiteY76" fmla="*/ 234177 h 754888"/>
                  <a:gd name="connsiteX77" fmla="*/ 2226588 w 3495523"/>
                  <a:gd name="connsiteY77" fmla="*/ 290342 h 754888"/>
                  <a:gd name="connsiteX78" fmla="*/ 2177087 w 3495523"/>
                  <a:gd name="connsiteY78" fmla="*/ 290342 h 754888"/>
                  <a:gd name="connsiteX79" fmla="*/ 2177087 w 3495523"/>
                  <a:gd name="connsiteY79" fmla="*/ 285582 h 754888"/>
                  <a:gd name="connsiteX80" fmla="*/ 2241819 w 3495523"/>
                  <a:gd name="connsiteY80" fmla="*/ 124704 h 754888"/>
                  <a:gd name="connsiteX81" fmla="*/ 2237059 w 3495523"/>
                  <a:gd name="connsiteY81" fmla="*/ 124704 h 754888"/>
                  <a:gd name="connsiteX82" fmla="*/ 2196126 w 3495523"/>
                  <a:gd name="connsiteY82" fmla="*/ 131368 h 754888"/>
                  <a:gd name="connsiteX83" fmla="*/ 1442189 w 3495523"/>
                  <a:gd name="connsiteY83" fmla="*/ 131368 h 754888"/>
                  <a:gd name="connsiteX84" fmla="*/ 1459324 w 3495523"/>
                  <a:gd name="connsiteY84" fmla="*/ 93290 h 754888"/>
                  <a:gd name="connsiteX85" fmla="*/ 1476459 w 3495523"/>
                  <a:gd name="connsiteY85" fmla="*/ 94242 h 754888"/>
                  <a:gd name="connsiteX86" fmla="*/ 1483123 w 3495523"/>
                  <a:gd name="connsiteY86" fmla="*/ 94242 h 754888"/>
                  <a:gd name="connsiteX87" fmla="*/ 1548806 w 3495523"/>
                  <a:gd name="connsiteY87" fmla="*/ 94242 h 754888"/>
                  <a:gd name="connsiteX88" fmla="*/ 1609731 w 3495523"/>
                  <a:gd name="connsiteY88" fmla="*/ 290342 h 754888"/>
                  <a:gd name="connsiteX89" fmla="*/ 1558326 w 3495523"/>
                  <a:gd name="connsiteY89" fmla="*/ 290342 h 754888"/>
                  <a:gd name="connsiteX90" fmla="*/ 1559278 w 3495523"/>
                  <a:gd name="connsiteY90" fmla="*/ 236081 h 754888"/>
                  <a:gd name="connsiteX91" fmla="*/ 1518344 w 3495523"/>
                  <a:gd name="connsiteY91" fmla="*/ 256072 h 754888"/>
                  <a:gd name="connsiteX92" fmla="*/ 1475507 w 3495523"/>
                  <a:gd name="connsiteY92" fmla="*/ 234177 h 754888"/>
                  <a:gd name="connsiteX93" fmla="*/ 1473603 w 3495523"/>
                  <a:gd name="connsiteY93" fmla="*/ 290342 h 754888"/>
                  <a:gd name="connsiteX94" fmla="*/ 1424102 w 3495523"/>
                  <a:gd name="connsiteY94" fmla="*/ 290342 h 754888"/>
                  <a:gd name="connsiteX95" fmla="*/ 1424102 w 3495523"/>
                  <a:gd name="connsiteY95" fmla="*/ 285582 h 754888"/>
                  <a:gd name="connsiteX96" fmla="*/ 1488834 w 3495523"/>
                  <a:gd name="connsiteY96" fmla="*/ 124704 h 754888"/>
                  <a:gd name="connsiteX97" fmla="*/ 1484075 w 3495523"/>
                  <a:gd name="connsiteY97" fmla="*/ 124704 h 754888"/>
                  <a:gd name="connsiteX98" fmla="*/ 1442189 w 3495523"/>
                  <a:gd name="connsiteY98" fmla="*/ 131368 h 754888"/>
                  <a:gd name="connsiteX99" fmla="*/ 2020017 w 3495523"/>
                  <a:gd name="connsiteY99" fmla="*/ 131368 h 754888"/>
                  <a:gd name="connsiteX100" fmla="*/ 2037152 w 3495523"/>
                  <a:gd name="connsiteY100" fmla="*/ 93290 h 754888"/>
                  <a:gd name="connsiteX101" fmla="*/ 2054287 w 3495523"/>
                  <a:gd name="connsiteY101" fmla="*/ 94242 h 754888"/>
                  <a:gd name="connsiteX102" fmla="*/ 2060950 w 3495523"/>
                  <a:gd name="connsiteY102" fmla="*/ 94242 h 754888"/>
                  <a:gd name="connsiteX103" fmla="*/ 2108547 w 3495523"/>
                  <a:gd name="connsiteY103" fmla="*/ 94242 h 754888"/>
                  <a:gd name="connsiteX104" fmla="*/ 2103788 w 3495523"/>
                  <a:gd name="connsiteY104" fmla="*/ 97098 h 754888"/>
                  <a:gd name="connsiteX105" fmla="*/ 2097124 w 3495523"/>
                  <a:gd name="connsiteY105" fmla="*/ 134223 h 754888"/>
                  <a:gd name="connsiteX106" fmla="*/ 2097124 w 3495523"/>
                  <a:gd name="connsiteY106" fmla="*/ 140887 h 754888"/>
                  <a:gd name="connsiteX107" fmla="*/ 2097124 w 3495523"/>
                  <a:gd name="connsiteY107" fmla="*/ 254168 h 754888"/>
                  <a:gd name="connsiteX108" fmla="*/ 2136154 w 3495523"/>
                  <a:gd name="connsiteY108" fmla="*/ 254168 h 754888"/>
                  <a:gd name="connsiteX109" fmla="*/ 2163760 w 3495523"/>
                  <a:gd name="connsiteY109" fmla="*/ 245601 h 754888"/>
                  <a:gd name="connsiteX110" fmla="*/ 2158048 w 3495523"/>
                  <a:gd name="connsiteY110" fmla="*/ 279870 h 754888"/>
                  <a:gd name="connsiteX111" fmla="*/ 2142817 w 3495523"/>
                  <a:gd name="connsiteY111" fmla="*/ 290342 h 754888"/>
                  <a:gd name="connsiteX112" fmla="*/ 2070470 w 3495523"/>
                  <a:gd name="connsiteY112" fmla="*/ 288438 h 754888"/>
                  <a:gd name="connsiteX113" fmla="*/ 2043815 w 3495523"/>
                  <a:gd name="connsiteY113" fmla="*/ 289390 h 754888"/>
                  <a:gd name="connsiteX114" fmla="*/ 2051431 w 3495523"/>
                  <a:gd name="connsiteY114" fmla="*/ 258928 h 754888"/>
                  <a:gd name="connsiteX115" fmla="*/ 2051431 w 3495523"/>
                  <a:gd name="connsiteY115" fmla="*/ 139935 h 754888"/>
                  <a:gd name="connsiteX116" fmla="*/ 2051431 w 3495523"/>
                  <a:gd name="connsiteY116" fmla="*/ 135175 h 754888"/>
                  <a:gd name="connsiteX117" fmla="*/ 2051431 w 3495523"/>
                  <a:gd name="connsiteY117" fmla="*/ 125656 h 754888"/>
                  <a:gd name="connsiteX118" fmla="*/ 2020017 w 3495523"/>
                  <a:gd name="connsiteY118" fmla="*/ 131368 h 754888"/>
                  <a:gd name="connsiteX119" fmla="*/ 1613538 w 3495523"/>
                  <a:gd name="connsiteY119" fmla="*/ 131368 h 754888"/>
                  <a:gd name="connsiteX120" fmla="*/ 1630673 w 3495523"/>
                  <a:gd name="connsiteY120" fmla="*/ 93290 h 754888"/>
                  <a:gd name="connsiteX121" fmla="*/ 1647808 w 3495523"/>
                  <a:gd name="connsiteY121" fmla="*/ 94242 h 754888"/>
                  <a:gd name="connsiteX122" fmla="*/ 1654472 w 3495523"/>
                  <a:gd name="connsiteY122" fmla="*/ 94242 h 754888"/>
                  <a:gd name="connsiteX123" fmla="*/ 1680174 w 3495523"/>
                  <a:gd name="connsiteY123" fmla="*/ 94242 h 754888"/>
                  <a:gd name="connsiteX124" fmla="*/ 1698261 w 3495523"/>
                  <a:gd name="connsiteY124" fmla="*/ 94242 h 754888"/>
                  <a:gd name="connsiteX125" fmla="*/ 1675415 w 3495523"/>
                  <a:gd name="connsiteY125" fmla="*/ 204667 h 754888"/>
                  <a:gd name="connsiteX126" fmla="*/ 1722060 w 3495523"/>
                  <a:gd name="connsiteY126" fmla="*/ 257024 h 754888"/>
                  <a:gd name="connsiteX127" fmla="*/ 1763945 w 3495523"/>
                  <a:gd name="connsiteY127" fmla="*/ 244649 h 754888"/>
                  <a:gd name="connsiteX128" fmla="*/ 1763945 w 3495523"/>
                  <a:gd name="connsiteY128" fmla="*/ 132320 h 754888"/>
                  <a:gd name="connsiteX129" fmla="*/ 1755377 w 3495523"/>
                  <a:gd name="connsiteY129" fmla="*/ 95194 h 754888"/>
                  <a:gd name="connsiteX130" fmla="*/ 1817254 w 3495523"/>
                  <a:gd name="connsiteY130" fmla="*/ 95194 h 754888"/>
                  <a:gd name="connsiteX131" fmla="*/ 1809638 w 3495523"/>
                  <a:gd name="connsiteY131" fmla="*/ 133272 h 754888"/>
                  <a:gd name="connsiteX132" fmla="*/ 1809638 w 3495523"/>
                  <a:gd name="connsiteY132" fmla="*/ 245601 h 754888"/>
                  <a:gd name="connsiteX133" fmla="*/ 1824869 w 3495523"/>
                  <a:gd name="connsiteY133" fmla="*/ 284630 h 754888"/>
                  <a:gd name="connsiteX134" fmla="*/ 1779176 w 3495523"/>
                  <a:gd name="connsiteY134" fmla="*/ 294149 h 754888"/>
                  <a:gd name="connsiteX135" fmla="*/ 1769657 w 3495523"/>
                  <a:gd name="connsiteY135" fmla="*/ 280822 h 754888"/>
                  <a:gd name="connsiteX136" fmla="*/ 1714444 w 3495523"/>
                  <a:gd name="connsiteY136" fmla="*/ 294149 h 754888"/>
                  <a:gd name="connsiteX137" fmla="*/ 1631625 w 3495523"/>
                  <a:gd name="connsiteY137" fmla="*/ 206571 h 754888"/>
                  <a:gd name="connsiteX138" fmla="*/ 1641145 w 3495523"/>
                  <a:gd name="connsiteY138" fmla="*/ 125656 h 754888"/>
                  <a:gd name="connsiteX139" fmla="*/ 1613538 w 3495523"/>
                  <a:gd name="connsiteY139" fmla="*/ 131368 h 754888"/>
                  <a:gd name="connsiteX140" fmla="*/ 785351 w 3495523"/>
                  <a:gd name="connsiteY140" fmla="*/ 131368 h 754888"/>
                  <a:gd name="connsiteX141" fmla="*/ 802485 w 3495523"/>
                  <a:gd name="connsiteY141" fmla="*/ 93290 h 754888"/>
                  <a:gd name="connsiteX142" fmla="*/ 819620 w 3495523"/>
                  <a:gd name="connsiteY142" fmla="*/ 94242 h 754888"/>
                  <a:gd name="connsiteX143" fmla="*/ 826284 w 3495523"/>
                  <a:gd name="connsiteY143" fmla="*/ 94242 h 754888"/>
                  <a:gd name="connsiteX144" fmla="*/ 851986 w 3495523"/>
                  <a:gd name="connsiteY144" fmla="*/ 94242 h 754888"/>
                  <a:gd name="connsiteX145" fmla="*/ 869121 w 3495523"/>
                  <a:gd name="connsiteY145" fmla="*/ 94242 h 754888"/>
                  <a:gd name="connsiteX146" fmla="*/ 860554 w 3495523"/>
                  <a:gd name="connsiteY146" fmla="*/ 131368 h 754888"/>
                  <a:gd name="connsiteX147" fmla="*/ 860554 w 3495523"/>
                  <a:gd name="connsiteY147" fmla="*/ 181820 h 754888"/>
                  <a:gd name="connsiteX148" fmla="*/ 896727 w 3495523"/>
                  <a:gd name="connsiteY148" fmla="*/ 139935 h 754888"/>
                  <a:gd name="connsiteX149" fmla="*/ 949084 w 3495523"/>
                  <a:gd name="connsiteY149" fmla="*/ 94242 h 754888"/>
                  <a:gd name="connsiteX150" fmla="*/ 960507 w 3495523"/>
                  <a:gd name="connsiteY150" fmla="*/ 99002 h 754888"/>
                  <a:gd name="connsiteX151" fmla="*/ 981450 w 3495523"/>
                  <a:gd name="connsiteY151" fmla="*/ 114233 h 754888"/>
                  <a:gd name="connsiteX152" fmla="*/ 924334 w 3495523"/>
                  <a:gd name="connsiteY152" fmla="*/ 160878 h 754888"/>
                  <a:gd name="connsiteX153" fmla="*/ 897679 w 3495523"/>
                  <a:gd name="connsiteY153" fmla="*/ 187532 h 754888"/>
                  <a:gd name="connsiteX154" fmla="*/ 927190 w 3495523"/>
                  <a:gd name="connsiteY154" fmla="*/ 217994 h 754888"/>
                  <a:gd name="connsiteX155" fmla="*/ 996681 w 3495523"/>
                  <a:gd name="connsiteY155" fmla="*/ 268447 h 754888"/>
                  <a:gd name="connsiteX156" fmla="*/ 953844 w 3495523"/>
                  <a:gd name="connsiteY156" fmla="*/ 294149 h 754888"/>
                  <a:gd name="connsiteX157" fmla="*/ 898631 w 3495523"/>
                  <a:gd name="connsiteY157" fmla="*/ 246552 h 754888"/>
                  <a:gd name="connsiteX158" fmla="*/ 870073 w 3495523"/>
                  <a:gd name="connsiteY158" fmla="*/ 213235 h 754888"/>
                  <a:gd name="connsiteX159" fmla="*/ 860554 w 3495523"/>
                  <a:gd name="connsiteY159" fmla="*/ 221802 h 754888"/>
                  <a:gd name="connsiteX160" fmla="*/ 860554 w 3495523"/>
                  <a:gd name="connsiteY160" fmla="*/ 255120 h 754888"/>
                  <a:gd name="connsiteX161" fmla="*/ 869121 w 3495523"/>
                  <a:gd name="connsiteY161" fmla="*/ 292246 h 754888"/>
                  <a:gd name="connsiteX162" fmla="*/ 808197 w 3495523"/>
                  <a:gd name="connsiteY162" fmla="*/ 292246 h 754888"/>
                  <a:gd name="connsiteX163" fmla="*/ 816764 w 3495523"/>
                  <a:gd name="connsiteY163" fmla="*/ 255120 h 754888"/>
                  <a:gd name="connsiteX164" fmla="*/ 816764 w 3495523"/>
                  <a:gd name="connsiteY164" fmla="*/ 133272 h 754888"/>
                  <a:gd name="connsiteX165" fmla="*/ 816764 w 3495523"/>
                  <a:gd name="connsiteY165" fmla="*/ 127560 h 754888"/>
                  <a:gd name="connsiteX166" fmla="*/ 785351 w 3495523"/>
                  <a:gd name="connsiteY166" fmla="*/ 131368 h 754888"/>
                  <a:gd name="connsiteX167" fmla="*/ 421709 w 3495523"/>
                  <a:gd name="connsiteY167" fmla="*/ 131368 h 754888"/>
                  <a:gd name="connsiteX168" fmla="*/ 438844 w 3495523"/>
                  <a:gd name="connsiteY168" fmla="*/ 93290 h 754888"/>
                  <a:gd name="connsiteX169" fmla="*/ 455979 w 3495523"/>
                  <a:gd name="connsiteY169" fmla="*/ 94242 h 754888"/>
                  <a:gd name="connsiteX170" fmla="*/ 462643 w 3495523"/>
                  <a:gd name="connsiteY170" fmla="*/ 94242 h 754888"/>
                  <a:gd name="connsiteX171" fmla="*/ 488345 w 3495523"/>
                  <a:gd name="connsiteY171" fmla="*/ 94242 h 754888"/>
                  <a:gd name="connsiteX172" fmla="*/ 506432 w 3495523"/>
                  <a:gd name="connsiteY172" fmla="*/ 94242 h 754888"/>
                  <a:gd name="connsiteX173" fmla="*/ 483585 w 3495523"/>
                  <a:gd name="connsiteY173" fmla="*/ 204667 h 754888"/>
                  <a:gd name="connsiteX174" fmla="*/ 530231 w 3495523"/>
                  <a:gd name="connsiteY174" fmla="*/ 257024 h 754888"/>
                  <a:gd name="connsiteX175" fmla="*/ 572116 w 3495523"/>
                  <a:gd name="connsiteY175" fmla="*/ 244649 h 754888"/>
                  <a:gd name="connsiteX176" fmla="*/ 572116 w 3495523"/>
                  <a:gd name="connsiteY176" fmla="*/ 132320 h 754888"/>
                  <a:gd name="connsiteX177" fmla="*/ 563549 w 3495523"/>
                  <a:gd name="connsiteY177" fmla="*/ 95194 h 754888"/>
                  <a:gd name="connsiteX178" fmla="*/ 625425 w 3495523"/>
                  <a:gd name="connsiteY178" fmla="*/ 95194 h 754888"/>
                  <a:gd name="connsiteX179" fmla="*/ 617809 w 3495523"/>
                  <a:gd name="connsiteY179" fmla="*/ 133272 h 754888"/>
                  <a:gd name="connsiteX180" fmla="*/ 617809 w 3495523"/>
                  <a:gd name="connsiteY180" fmla="*/ 245601 h 754888"/>
                  <a:gd name="connsiteX181" fmla="*/ 633040 w 3495523"/>
                  <a:gd name="connsiteY181" fmla="*/ 284630 h 754888"/>
                  <a:gd name="connsiteX182" fmla="*/ 587347 w 3495523"/>
                  <a:gd name="connsiteY182" fmla="*/ 294149 h 754888"/>
                  <a:gd name="connsiteX183" fmla="*/ 577828 w 3495523"/>
                  <a:gd name="connsiteY183" fmla="*/ 280822 h 754888"/>
                  <a:gd name="connsiteX184" fmla="*/ 522615 w 3495523"/>
                  <a:gd name="connsiteY184" fmla="*/ 294149 h 754888"/>
                  <a:gd name="connsiteX185" fmla="*/ 439796 w 3495523"/>
                  <a:gd name="connsiteY185" fmla="*/ 206571 h 754888"/>
                  <a:gd name="connsiteX186" fmla="*/ 449316 w 3495523"/>
                  <a:gd name="connsiteY186" fmla="*/ 125656 h 754888"/>
                  <a:gd name="connsiteX187" fmla="*/ 421709 w 3495523"/>
                  <a:gd name="connsiteY187" fmla="*/ 131368 h 754888"/>
                  <a:gd name="connsiteX188" fmla="*/ 265591 w 3495523"/>
                  <a:gd name="connsiteY188" fmla="*/ 131368 h 754888"/>
                  <a:gd name="connsiteX189" fmla="*/ 282726 w 3495523"/>
                  <a:gd name="connsiteY189" fmla="*/ 93290 h 754888"/>
                  <a:gd name="connsiteX190" fmla="*/ 299861 w 3495523"/>
                  <a:gd name="connsiteY190" fmla="*/ 94242 h 754888"/>
                  <a:gd name="connsiteX191" fmla="*/ 306525 w 3495523"/>
                  <a:gd name="connsiteY191" fmla="*/ 94242 h 754888"/>
                  <a:gd name="connsiteX192" fmla="*/ 332227 w 3495523"/>
                  <a:gd name="connsiteY192" fmla="*/ 94242 h 754888"/>
                  <a:gd name="connsiteX193" fmla="*/ 396959 w 3495523"/>
                  <a:gd name="connsiteY193" fmla="*/ 94242 h 754888"/>
                  <a:gd name="connsiteX194" fmla="*/ 410286 w 3495523"/>
                  <a:gd name="connsiteY194" fmla="*/ 102810 h 754888"/>
                  <a:gd name="connsiteX195" fmla="*/ 401719 w 3495523"/>
                  <a:gd name="connsiteY195" fmla="*/ 132320 h 754888"/>
                  <a:gd name="connsiteX196" fmla="*/ 375064 w 3495523"/>
                  <a:gd name="connsiteY196" fmla="*/ 128512 h 754888"/>
                  <a:gd name="connsiteX197" fmla="*/ 340794 w 3495523"/>
                  <a:gd name="connsiteY197" fmla="*/ 128512 h 754888"/>
                  <a:gd name="connsiteX198" fmla="*/ 340794 w 3495523"/>
                  <a:gd name="connsiteY198" fmla="*/ 170397 h 754888"/>
                  <a:gd name="connsiteX199" fmla="*/ 383632 w 3495523"/>
                  <a:gd name="connsiteY199" fmla="*/ 170397 h 754888"/>
                  <a:gd name="connsiteX200" fmla="*/ 401719 w 3495523"/>
                  <a:gd name="connsiteY200" fmla="*/ 168493 h 754888"/>
                  <a:gd name="connsiteX201" fmla="*/ 394103 w 3495523"/>
                  <a:gd name="connsiteY201" fmla="*/ 205619 h 754888"/>
                  <a:gd name="connsiteX202" fmla="*/ 376968 w 3495523"/>
                  <a:gd name="connsiteY202" fmla="*/ 203715 h 754888"/>
                  <a:gd name="connsiteX203" fmla="*/ 340794 w 3495523"/>
                  <a:gd name="connsiteY203" fmla="*/ 203715 h 754888"/>
                  <a:gd name="connsiteX204" fmla="*/ 340794 w 3495523"/>
                  <a:gd name="connsiteY204" fmla="*/ 255120 h 754888"/>
                  <a:gd name="connsiteX205" fmla="*/ 390295 w 3495523"/>
                  <a:gd name="connsiteY205" fmla="*/ 255120 h 754888"/>
                  <a:gd name="connsiteX206" fmla="*/ 417902 w 3495523"/>
                  <a:gd name="connsiteY206" fmla="*/ 251312 h 754888"/>
                  <a:gd name="connsiteX207" fmla="*/ 412190 w 3495523"/>
                  <a:gd name="connsiteY207" fmla="*/ 277966 h 754888"/>
                  <a:gd name="connsiteX208" fmla="*/ 395055 w 3495523"/>
                  <a:gd name="connsiteY208" fmla="*/ 290342 h 754888"/>
                  <a:gd name="connsiteX209" fmla="*/ 328419 w 3495523"/>
                  <a:gd name="connsiteY209" fmla="*/ 288438 h 754888"/>
                  <a:gd name="connsiteX210" fmla="*/ 288438 w 3495523"/>
                  <a:gd name="connsiteY210" fmla="*/ 289390 h 754888"/>
                  <a:gd name="connsiteX211" fmla="*/ 296053 w 3495523"/>
                  <a:gd name="connsiteY211" fmla="*/ 252264 h 754888"/>
                  <a:gd name="connsiteX212" fmla="*/ 296053 w 3495523"/>
                  <a:gd name="connsiteY212" fmla="*/ 128512 h 754888"/>
                  <a:gd name="connsiteX213" fmla="*/ 296053 w 3495523"/>
                  <a:gd name="connsiteY213" fmla="*/ 123752 h 754888"/>
                  <a:gd name="connsiteX214" fmla="*/ 265591 w 3495523"/>
                  <a:gd name="connsiteY214" fmla="*/ 131368 h 754888"/>
                  <a:gd name="connsiteX215" fmla="*/ 1309870 w 3495523"/>
                  <a:gd name="connsiteY215" fmla="*/ 131368 h 754888"/>
                  <a:gd name="connsiteX216" fmla="*/ 1327004 w 3495523"/>
                  <a:gd name="connsiteY216" fmla="*/ 93290 h 754888"/>
                  <a:gd name="connsiteX217" fmla="*/ 1332716 w 3495523"/>
                  <a:gd name="connsiteY217" fmla="*/ 94242 h 754888"/>
                  <a:gd name="connsiteX218" fmla="*/ 1339380 w 3495523"/>
                  <a:gd name="connsiteY218" fmla="*/ 94242 h 754888"/>
                  <a:gd name="connsiteX219" fmla="*/ 1394592 w 3495523"/>
                  <a:gd name="connsiteY219" fmla="*/ 94242 h 754888"/>
                  <a:gd name="connsiteX220" fmla="*/ 1386025 w 3495523"/>
                  <a:gd name="connsiteY220" fmla="*/ 132320 h 754888"/>
                  <a:gd name="connsiteX221" fmla="*/ 1386025 w 3495523"/>
                  <a:gd name="connsiteY221" fmla="*/ 196100 h 754888"/>
                  <a:gd name="connsiteX222" fmla="*/ 1386025 w 3495523"/>
                  <a:gd name="connsiteY222" fmla="*/ 248456 h 754888"/>
                  <a:gd name="connsiteX223" fmla="*/ 1372697 w 3495523"/>
                  <a:gd name="connsiteY223" fmla="*/ 302717 h 754888"/>
                  <a:gd name="connsiteX224" fmla="*/ 1356515 w 3495523"/>
                  <a:gd name="connsiteY224" fmla="*/ 323660 h 754888"/>
                  <a:gd name="connsiteX225" fmla="*/ 1324149 w 3495523"/>
                  <a:gd name="connsiteY225" fmla="*/ 340795 h 754888"/>
                  <a:gd name="connsiteX226" fmla="*/ 1295591 w 3495523"/>
                  <a:gd name="connsiteY226" fmla="*/ 329371 h 754888"/>
                  <a:gd name="connsiteX227" fmla="*/ 1335572 w 3495523"/>
                  <a:gd name="connsiteY227" fmla="*/ 288438 h 754888"/>
                  <a:gd name="connsiteX228" fmla="*/ 1340332 w 3495523"/>
                  <a:gd name="connsiteY228" fmla="*/ 250360 h 754888"/>
                  <a:gd name="connsiteX229" fmla="*/ 1340332 w 3495523"/>
                  <a:gd name="connsiteY229" fmla="*/ 130416 h 754888"/>
                  <a:gd name="connsiteX230" fmla="*/ 1340332 w 3495523"/>
                  <a:gd name="connsiteY230" fmla="*/ 125656 h 754888"/>
                  <a:gd name="connsiteX231" fmla="*/ 1339380 w 3495523"/>
                  <a:gd name="connsiteY231" fmla="*/ 125656 h 754888"/>
                  <a:gd name="connsiteX232" fmla="*/ 1309870 w 3495523"/>
                  <a:gd name="connsiteY232" fmla="*/ 131368 h 754888"/>
                  <a:gd name="connsiteX233" fmla="*/ 2367475 w 3495523"/>
                  <a:gd name="connsiteY233" fmla="*/ 131368 h 754888"/>
                  <a:gd name="connsiteX234" fmla="*/ 2384610 w 3495523"/>
                  <a:gd name="connsiteY234" fmla="*/ 93290 h 754888"/>
                  <a:gd name="connsiteX235" fmla="*/ 2401745 w 3495523"/>
                  <a:gd name="connsiteY235" fmla="*/ 94242 h 754888"/>
                  <a:gd name="connsiteX236" fmla="*/ 2408408 w 3495523"/>
                  <a:gd name="connsiteY236" fmla="*/ 94242 h 754888"/>
                  <a:gd name="connsiteX237" fmla="*/ 2443630 w 3495523"/>
                  <a:gd name="connsiteY237" fmla="*/ 94242 h 754888"/>
                  <a:gd name="connsiteX238" fmla="*/ 2460765 w 3495523"/>
                  <a:gd name="connsiteY238" fmla="*/ 94242 h 754888"/>
                  <a:gd name="connsiteX239" fmla="*/ 2531209 w 3495523"/>
                  <a:gd name="connsiteY239" fmla="*/ 153262 h 754888"/>
                  <a:gd name="connsiteX240" fmla="*/ 2503602 w 3495523"/>
                  <a:gd name="connsiteY240" fmla="*/ 203715 h 754888"/>
                  <a:gd name="connsiteX241" fmla="*/ 2573094 w 3495523"/>
                  <a:gd name="connsiteY241" fmla="*/ 302717 h 754888"/>
                  <a:gd name="connsiteX242" fmla="*/ 2561671 w 3495523"/>
                  <a:gd name="connsiteY242" fmla="*/ 304621 h 754888"/>
                  <a:gd name="connsiteX243" fmla="*/ 2483612 w 3495523"/>
                  <a:gd name="connsiteY243" fmla="*/ 257024 h 754888"/>
                  <a:gd name="connsiteX244" fmla="*/ 2456005 w 3495523"/>
                  <a:gd name="connsiteY244" fmla="*/ 214187 h 754888"/>
                  <a:gd name="connsiteX245" fmla="*/ 2446486 w 3495523"/>
                  <a:gd name="connsiteY245" fmla="*/ 215138 h 754888"/>
                  <a:gd name="connsiteX246" fmla="*/ 2440774 w 3495523"/>
                  <a:gd name="connsiteY246" fmla="*/ 215138 h 754888"/>
                  <a:gd name="connsiteX247" fmla="*/ 2440774 w 3495523"/>
                  <a:gd name="connsiteY247" fmla="*/ 254168 h 754888"/>
                  <a:gd name="connsiteX248" fmla="*/ 2449342 w 3495523"/>
                  <a:gd name="connsiteY248" fmla="*/ 291294 h 754888"/>
                  <a:gd name="connsiteX249" fmla="*/ 2390322 w 3495523"/>
                  <a:gd name="connsiteY249" fmla="*/ 291294 h 754888"/>
                  <a:gd name="connsiteX250" fmla="*/ 2398889 w 3495523"/>
                  <a:gd name="connsiteY250" fmla="*/ 254168 h 754888"/>
                  <a:gd name="connsiteX251" fmla="*/ 2398889 w 3495523"/>
                  <a:gd name="connsiteY251" fmla="*/ 131368 h 754888"/>
                  <a:gd name="connsiteX252" fmla="*/ 2398889 w 3495523"/>
                  <a:gd name="connsiteY252" fmla="*/ 125656 h 754888"/>
                  <a:gd name="connsiteX253" fmla="*/ 2367475 w 3495523"/>
                  <a:gd name="connsiteY253" fmla="*/ 131368 h 754888"/>
                  <a:gd name="connsiteX254" fmla="*/ 1830581 w 3495523"/>
                  <a:gd name="connsiteY254" fmla="*/ 131368 h 754888"/>
                  <a:gd name="connsiteX255" fmla="*/ 1847716 w 3495523"/>
                  <a:gd name="connsiteY255" fmla="*/ 93290 h 754888"/>
                  <a:gd name="connsiteX256" fmla="*/ 1864851 w 3495523"/>
                  <a:gd name="connsiteY256" fmla="*/ 94242 h 754888"/>
                  <a:gd name="connsiteX257" fmla="*/ 1871514 w 3495523"/>
                  <a:gd name="connsiteY257" fmla="*/ 94242 h 754888"/>
                  <a:gd name="connsiteX258" fmla="*/ 1906736 w 3495523"/>
                  <a:gd name="connsiteY258" fmla="*/ 94242 h 754888"/>
                  <a:gd name="connsiteX259" fmla="*/ 1923871 w 3495523"/>
                  <a:gd name="connsiteY259" fmla="*/ 94242 h 754888"/>
                  <a:gd name="connsiteX260" fmla="*/ 1994314 w 3495523"/>
                  <a:gd name="connsiteY260" fmla="*/ 153262 h 754888"/>
                  <a:gd name="connsiteX261" fmla="*/ 1966708 w 3495523"/>
                  <a:gd name="connsiteY261" fmla="*/ 203715 h 754888"/>
                  <a:gd name="connsiteX262" fmla="*/ 2036200 w 3495523"/>
                  <a:gd name="connsiteY262" fmla="*/ 302717 h 754888"/>
                  <a:gd name="connsiteX263" fmla="*/ 2025728 w 3495523"/>
                  <a:gd name="connsiteY263" fmla="*/ 304621 h 754888"/>
                  <a:gd name="connsiteX264" fmla="*/ 1951477 w 3495523"/>
                  <a:gd name="connsiteY264" fmla="*/ 257024 h 754888"/>
                  <a:gd name="connsiteX265" fmla="*/ 1923871 w 3495523"/>
                  <a:gd name="connsiteY265" fmla="*/ 214187 h 754888"/>
                  <a:gd name="connsiteX266" fmla="*/ 1909592 w 3495523"/>
                  <a:gd name="connsiteY266" fmla="*/ 215138 h 754888"/>
                  <a:gd name="connsiteX267" fmla="*/ 1903880 w 3495523"/>
                  <a:gd name="connsiteY267" fmla="*/ 215138 h 754888"/>
                  <a:gd name="connsiteX268" fmla="*/ 1903880 w 3495523"/>
                  <a:gd name="connsiteY268" fmla="*/ 254168 h 754888"/>
                  <a:gd name="connsiteX269" fmla="*/ 1912448 w 3495523"/>
                  <a:gd name="connsiteY269" fmla="*/ 291294 h 754888"/>
                  <a:gd name="connsiteX270" fmla="*/ 1853427 w 3495523"/>
                  <a:gd name="connsiteY270" fmla="*/ 291294 h 754888"/>
                  <a:gd name="connsiteX271" fmla="*/ 1861995 w 3495523"/>
                  <a:gd name="connsiteY271" fmla="*/ 254168 h 754888"/>
                  <a:gd name="connsiteX272" fmla="*/ 1861995 w 3495523"/>
                  <a:gd name="connsiteY272" fmla="*/ 131368 h 754888"/>
                  <a:gd name="connsiteX273" fmla="*/ 1861995 w 3495523"/>
                  <a:gd name="connsiteY273" fmla="*/ 125656 h 754888"/>
                  <a:gd name="connsiteX274" fmla="*/ 1830581 w 3495523"/>
                  <a:gd name="connsiteY274" fmla="*/ 131368 h 754888"/>
                  <a:gd name="connsiteX275" fmla="*/ 2977668 w 3495523"/>
                  <a:gd name="connsiteY275" fmla="*/ 94242 h 754888"/>
                  <a:gd name="connsiteX276" fmla="*/ 2977668 w 3495523"/>
                  <a:gd name="connsiteY276" fmla="*/ 94242 h 754888"/>
                  <a:gd name="connsiteX277" fmla="*/ 2883426 w 3495523"/>
                  <a:gd name="connsiteY277" fmla="*/ 256072 h 754888"/>
                  <a:gd name="connsiteX278" fmla="*/ 2894850 w 3495523"/>
                  <a:gd name="connsiteY278" fmla="*/ 255120 h 754888"/>
                  <a:gd name="connsiteX279" fmla="*/ 2944351 w 3495523"/>
                  <a:gd name="connsiteY279" fmla="*/ 256072 h 754888"/>
                  <a:gd name="connsiteX280" fmla="*/ 2978620 w 3495523"/>
                  <a:gd name="connsiteY280" fmla="*/ 245601 h 754888"/>
                  <a:gd name="connsiteX281" fmla="*/ 2971957 w 3495523"/>
                  <a:gd name="connsiteY281" fmla="*/ 278918 h 754888"/>
                  <a:gd name="connsiteX282" fmla="*/ 2956726 w 3495523"/>
                  <a:gd name="connsiteY282" fmla="*/ 291294 h 754888"/>
                  <a:gd name="connsiteX283" fmla="*/ 2865340 w 3495523"/>
                  <a:gd name="connsiteY283" fmla="*/ 289390 h 754888"/>
                  <a:gd name="connsiteX284" fmla="*/ 2811079 w 3495523"/>
                  <a:gd name="connsiteY284" fmla="*/ 290342 h 754888"/>
                  <a:gd name="connsiteX285" fmla="*/ 2907225 w 3495523"/>
                  <a:gd name="connsiteY285" fmla="*/ 128512 h 754888"/>
                  <a:gd name="connsiteX286" fmla="*/ 2888186 w 3495523"/>
                  <a:gd name="connsiteY286" fmla="*/ 128512 h 754888"/>
                  <a:gd name="connsiteX287" fmla="*/ 2871051 w 3495523"/>
                  <a:gd name="connsiteY287" fmla="*/ 128512 h 754888"/>
                  <a:gd name="connsiteX288" fmla="*/ 2867243 w 3495523"/>
                  <a:gd name="connsiteY288" fmla="*/ 128512 h 754888"/>
                  <a:gd name="connsiteX289" fmla="*/ 2827262 w 3495523"/>
                  <a:gd name="connsiteY289" fmla="*/ 137079 h 754888"/>
                  <a:gd name="connsiteX290" fmla="*/ 2836781 w 3495523"/>
                  <a:gd name="connsiteY290" fmla="*/ 105665 h 754888"/>
                  <a:gd name="connsiteX291" fmla="*/ 2848205 w 3495523"/>
                  <a:gd name="connsiteY291" fmla="*/ 94242 h 754888"/>
                  <a:gd name="connsiteX292" fmla="*/ 2851061 w 3495523"/>
                  <a:gd name="connsiteY292" fmla="*/ 94242 h 754888"/>
                  <a:gd name="connsiteX293" fmla="*/ 2977668 w 3495523"/>
                  <a:gd name="connsiteY293" fmla="*/ 94242 h 754888"/>
                  <a:gd name="connsiteX294" fmla="*/ 2638778 w 3495523"/>
                  <a:gd name="connsiteY294" fmla="*/ 94242 h 754888"/>
                  <a:gd name="connsiteX295" fmla="*/ 2638778 w 3495523"/>
                  <a:gd name="connsiteY295" fmla="*/ 94242 h 754888"/>
                  <a:gd name="connsiteX296" fmla="*/ 2630210 w 3495523"/>
                  <a:gd name="connsiteY296" fmla="*/ 131368 h 754888"/>
                  <a:gd name="connsiteX297" fmla="*/ 2630210 w 3495523"/>
                  <a:gd name="connsiteY297" fmla="*/ 253216 h 754888"/>
                  <a:gd name="connsiteX298" fmla="*/ 2638778 w 3495523"/>
                  <a:gd name="connsiteY298" fmla="*/ 290342 h 754888"/>
                  <a:gd name="connsiteX299" fmla="*/ 2576902 w 3495523"/>
                  <a:gd name="connsiteY299" fmla="*/ 290342 h 754888"/>
                  <a:gd name="connsiteX300" fmla="*/ 2585469 w 3495523"/>
                  <a:gd name="connsiteY300" fmla="*/ 253216 h 754888"/>
                  <a:gd name="connsiteX301" fmla="*/ 2585469 w 3495523"/>
                  <a:gd name="connsiteY301" fmla="*/ 131368 h 754888"/>
                  <a:gd name="connsiteX302" fmla="*/ 2576902 w 3495523"/>
                  <a:gd name="connsiteY302" fmla="*/ 94242 h 754888"/>
                  <a:gd name="connsiteX303" fmla="*/ 2638778 w 3495523"/>
                  <a:gd name="connsiteY303" fmla="*/ 94242 h 754888"/>
                  <a:gd name="connsiteX304" fmla="*/ 2455053 w 3495523"/>
                  <a:gd name="connsiteY304" fmla="*/ 126608 h 754888"/>
                  <a:gd name="connsiteX305" fmla="*/ 2440774 w 3495523"/>
                  <a:gd name="connsiteY305" fmla="*/ 127560 h 754888"/>
                  <a:gd name="connsiteX306" fmla="*/ 2440774 w 3495523"/>
                  <a:gd name="connsiteY306" fmla="*/ 181820 h 754888"/>
                  <a:gd name="connsiteX307" fmla="*/ 2445534 w 3495523"/>
                  <a:gd name="connsiteY307" fmla="*/ 182772 h 754888"/>
                  <a:gd name="connsiteX308" fmla="*/ 2453149 w 3495523"/>
                  <a:gd name="connsiteY308" fmla="*/ 182772 h 754888"/>
                  <a:gd name="connsiteX309" fmla="*/ 2489323 w 3495523"/>
                  <a:gd name="connsiteY309" fmla="*/ 154214 h 754888"/>
                  <a:gd name="connsiteX310" fmla="*/ 2455053 w 3495523"/>
                  <a:gd name="connsiteY310" fmla="*/ 126608 h 754888"/>
                  <a:gd name="connsiteX311" fmla="*/ 1918159 w 3495523"/>
                  <a:gd name="connsiteY311" fmla="*/ 126608 h 754888"/>
                  <a:gd name="connsiteX312" fmla="*/ 1903880 w 3495523"/>
                  <a:gd name="connsiteY312" fmla="*/ 127560 h 754888"/>
                  <a:gd name="connsiteX313" fmla="*/ 1903880 w 3495523"/>
                  <a:gd name="connsiteY313" fmla="*/ 181820 h 754888"/>
                  <a:gd name="connsiteX314" fmla="*/ 1908640 w 3495523"/>
                  <a:gd name="connsiteY314" fmla="*/ 182772 h 754888"/>
                  <a:gd name="connsiteX315" fmla="*/ 1916255 w 3495523"/>
                  <a:gd name="connsiteY315" fmla="*/ 182772 h 754888"/>
                  <a:gd name="connsiteX316" fmla="*/ 1952429 w 3495523"/>
                  <a:gd name="connsiteY316" fmla="*/ 154214 h 754888"/>
                  <a:gd name="connsiteX317" fmla="*/ 1918159 w 3495523"/>
                  <a:gd name="connsiteY317" fmla="*/ 126608 h 754888"/>
                  <a:gd name="connsiteX318" fmla="*/ 1089971 w 3495523"/>
                  <a:gd name="connsiteY318" fmla="*/ 128512 h 754888"/>
                  <a:gd name="connsiteX319" fmla="*/ 1035711 w 3495523"/>
                  <a:gd name="connsiteY319" fmla="*/ 192292 h 754888"/>
                  <a:gd name="connsiteX320" fmla="*/ 1089971 w 3495523"/>
                  <a:gd name="connsiteY320" fmla="*/ 257024 h 754888"/>
                  <a:gd name="connsiteX321" fmla="*/ 1144232 w 3495523"/>
                  <a:gd name="connsiteY321" fmla="*/ 192292 h 754888"/>
                  <a:gd name="connsiteX322" fmla="*/ 1089971 w 3495523"/>
                  <a:gd name="connsiteY322" fmla="*/ 128512 h 754888"/>
                  <a:gd name="connsiteX323" fmla="*/ 3495524 w 3495523"/>
                  <a:gd name="connsiteY323" fmla="*/ 386488 h 754888"/>
                  <a:gd name="connsiteX324" fmla="*/ 117089 w 3495523"/>
                  <a:gd name="connsiteY324" fmla="*/ 386488 h 754888"/>
                  <a:gd name="connsiteX325" fmla="*/ 83771 w 3495523"/>
                  <a:gd name="connsiteY325" fmla="*/ 433133 h 754888"/>
                  <a:gd name="connsiteX326" fmla="*/ 69492 w 3495523"/>
                  <a:gd name="connsiteY326" fmla="*/ 460739 h 754888"/>
                  <a:gd name="connsiteX327" fmla="*/ 82819 w 3495523"/>
                  <a:gd name="connsiteY327" fmla="*/ 503576 h 754888"/>
                  <a:gd name="connsiteX328" fmla="*/ 104713 w 3495523"/>
                  <a:gd name="connsiteY328" fmla="*/ 534038 h 754888"/>
                  <a:gd name="connsiteX329" fmla="*/ 95194 w 3495523"/>
                  <a:gd name="connsiteY329" fmla="*/ 594011 h 754888"/>
                  <a:gd name="connsiteX330" fmla="*/ 60924 w 3495523"/>
                  <a:gd name="connsiteY330" fmla="*/ 634944 h 754888"/>
                  <a:gd name="connsiteX331" fmla="*/ 35222 w 3495523"/>
                  <a:gd name="connsiteY331" fmla="*/ 699676 h 754888"/>
                  <a:gd name="connsiteX332" fmla="*/ 27606 w 3495523"/>
                  <a:gd name="connsiteY332" fmla="*/ 710147 h 754888"/>
                  <a:gd name="connsiteX333" fmla="*/ 22847 w 3495523"/>
                  <a:gd name="connsiteY333" fmla="*/ 710147 h 754888"/>
                  <a:gd name="connsiteX334" fmla="*/ 8567 w 3495523"/>
                  <a:gd name="connsiteY334" fmla="*/ 713955 h 754888"/>
                  <a:gd name="connsiteX335" fmla="*/ 2856 w 3495523"/>
                  <a:gd name="connsiteY335" fmla="*/ 731090 h 754888"/>
                  <a:gd name="connsiteX336" fmla="*/ 0 w 3495523"/>
                  <a:gd name="connsiteY336" fmla="*/ 754889 h 754888"/>
                  <a:gd name="connsiteX337" fmla="*/ 3495524 w 3495523"/>
                  <a:gd name="connsiteY337" fmla="*/ 754889 h 754888"/>
                  <a:gd name="connsiteX338" fmla="*/ 3495524 w 3495523"/>
                  <a:gd name="connsiteY338" fmla="*/ 386488 h 754888"/>
                  <a:gd name="connsiteX339" fmla="*/ 2469333 w 3495523"/>
                  <a:gd name="connsiteY339" fmla="*/ 626377 h 754888"/>
                  <a:gd name="connsiteX340" fmla="*/ 2497891 w 3495523"/>
                  <a:gd name="connsiteY340" fmla="*/ 605434 h 754888"/>
                  <a:gd name="connsiteX341" fmla="*/ 2416024 w 3495523"/>
                  <a:gd name="connsiteY341" fmla="*/ 515951 h 754888"/>
                  <a:gd name="connsiteX342" fmla="*/ 2489323 w 3495523"/>
                  <a:gd name="connsiteY342" fmla="*/ 460739 h 754888"/>
                  <a:gd name="connsiteX343" fmla="*/ 2540728 w 3495523"/>
                  <a:gd name="connsiteY343" fmla="*/ 474066 h 754888"/>
                  <a:gd name="connsiteX344" fmla="*/ 2538824 w 3495523"/>
                  <a:gd name="connsiteY344" fmla="*/ 479778 h 754888"/>
                  <a:gd name="connsiteX345" fmla="*/ 2531209 w 3495523"/>
                  <a:gd name="connsiteY345" fmla="*/ 506432 h 754888"/>
                  <a:gd name="connsiteX346" fmla="*/ 2483612 w 3495523"/>
                  <a:gd name="connsiteY346" fmla="*/ 494057 h 754888"/>
                  <a:gd name="connsiteX347" fmla="*/ 2460765 w 3495523"/>
                  <a:gd name="connsiteY347" fmla="*/ 508336 h 754888"/>
                  <a:gd name="connsiteX348" fmla="*/ 2490275 w 3495523"/>
                  <a:gd name="connsiteY348" fmla="*/ 537846 h 754888"/>
                  <a:gd name="connsiteX349" fmla="*/ 2546440 w 3495523"/>
                  <a:gd name="connsiteY349" fmla="*/ 602578 h 754888"/>
                  <a:gd name="connsiteX350" fmla="*/ 2468381 w 3495523"/>
                  <a:gd name="connsiteY350" fmla="*/ 662550 h 754888"/>
                  <a:gd name="connsiteX351" fmla="*/ 2410312 w 3495523"/>
                  <a:gd name="connsiteY351" fmla="*/ 643511 h 754888"/>
                  <a:gd name="connsiteX352" fmla="*/ 2410312 w 3495523"/>
                  <a:gd name="connsiteY352" fmla="*/ 642559 h 754888"/>
                  <a:gd name="connsiteX353" fmla="*/ 2414120 w 3495523"/>
                  <a:gd name="connsiteY353" fmla="*/ 606386 h 754888"/>
                  <a:gd name="connsiteX354" fmla="*/ 2469333 w 3495523"/>
                  <a:gd name="connsiteY354" fmla="*/ 626377 h 754888"/>
                  <a:gd name="connsiteX355" fmla="*/ 2864388 w 3495523"/>
                  <a:gd name="connsiteY355" fmla="*/ 663502 h 754888"/>
                  <a:gd name="connsiteX356" fmla="*/ 2764434 w 3495523"/>
                  <a:gd name="connsiteY356" fmla="*/ 561645 h 754888"/>
                  <a:gd name="connsiteX357" fmla="*/ 2864388 w 3495523"/>
                  <a:gd name="connsiteY357" fmla="*/ 459787 h 754888"/>
                  <a:gd name="connsiteX358" fmla="*/ 2964341 w 3495523"/>
                  <a:gd name="connsiteY358" fmla="*/ 561645 h 754888"/>
                  <a:gd name="connsiteX359" fmla="*/ 2864388 w 3495523"/>
                  <a:gd name="connsiteY359" fmla="*/ 663502 h 754888"/>
                  <a:gd name="connsiteX360" fmla="*/ 2675904 w 3495523"/>
                  <a:gd name="connsiteY360" fmla="*/ 663502 h 754888"/>
                  <a:gd name="connsiteX361" fmla="*/ 2576902 w 3495523"/>
                  <a:gd name="connsiteY361" fmla="*/ 562597 h 754888"/>
                  <a:gd name="connsiteX362" fmla="*/ 2674952 w 3495523"/>
                  <a:gd name="connsiteY362" fmla="*/ 460739 h 754888"/>
                  <a:gd name="connsiteX363" fmla="*/ 2737780 w 3495523"/>
                  <a:gd name="connsiteY363" fmla="*/ 477874 h 754888"/>
                  <a:gd name="connsiteX364" fmla="*/ 2736828 w 3495523"/>
                  <a:gd name="connsiteY364" fmla="*/ 481682 h 754888"/>
                  <a:gd name="connsiteX365" fmla="*/ 2726356 w 3495523"/>
                  <a:gd name="connsiteY365" fmla="*/ 514047 h 754888"/>
                  <a:gd name="connsiteX366" fmla="*/ 2679711 w 3495523"/>
                  <a:gd name="connsiteY366" fmla="*/ 497865 h 754888"/>
                  <a:gd name="connsiteX367" fmla="*/ 2622595 w 3495523"/>
                  <a:gd name="connsiteY367" fmla="*/ 562597 h 754888"/>
                  <a:gd name="connsiteX368" fmla="*/ 2678759 w 3495523"/>
                  <a:gd name="connsiteY368" fmla="*/ 625425 h 754888"/>
                  <a:gd name="connsiteX369" fmla="*/ 2734924 w 3495523"/>
                  <a:gd name="connsiteY369" fmla="*/ 603530 h 754888"/>
                  <a:gd name="connsiteX370" fmla="*/ 2734924 w 3495523"/>
                  <a:gd name="connsiteY370" fmla="*/ 639704 h 754888"/>
                  <a:gd name="connsiteX371" fmla="*/ 2732068 w 3495523"/>
                  <a:gd name="connsiteY371" fmla="*/ 650175 h 754888"/>
                  <a:gd name="connsiteX372" fmla="*/ 2675904 w 3495523"/>
                  <a:gd name="connsiteY372" fmla="*/ 663502 h 754888"/>
                  <a:gd name="connsiteX373" fmla="*/ 1766801 w 3495523"/>
                  <a:gd name="connsiteY373" fmla="*/ 663502 h 754888"/>
                  <a:gd name="connsiteX374" fmla="*/ 1666847 w 3495523"/>
                  <a:gd name="connsiteY374" fmla="*/ 561645 h 754888"/>
                  <a:gd name="connsiteX375" fmla="*/ 1766801 w 3495523"/>
                  <a:gd name="connsiteY375" fmla="*/ 459787 h 754888"/>
                  <a:gd name="connsiteX376" fmla="*/ 1866755 w 3495523"/>
                  <a:gd name="connsiteY376" fmla="*/ 561645 h 754888"/>
                  <a:gd name="connsiteX377" fmla="*/ 1766801 w 3495523"/>
                  <a:gd name="connsiteY377" fmla="*/ 663502 h 754888"/>
                  <a:gd name="connsiteX378" fmla="*/ 595914 w 3495523"/>
                  <a:gd name="connsiteY378" fmla="*/ 663502 h 754888"/>
                  <a:gd name="connsiteX379" fmla="*/ 495961 w 3495523"/>
                  <a:gd name="connsiteY379" fmla="*/ 561645 h 754888"/>
                  <a:gd name="connsiteX380" fmla="*/ 595914 w 3495523"/>
                  <a:gd name="connsiteY380" fmla="*/ 459787 h 754888"/>
                  <a:gd name="connsiteX381" fmla="*/ 695868 w 3495523"/>
                  <a:gd name="connsiteY381" fmla="*/ 561645 h 754888"/>
                  <a:gd name="connsiteX382" fmla="*/ 595914 w 3495523"/>
                  <a:gd name="connsiteY382" fmla="*/ 663502 h 754888"/>
                  <a:gd name="connsiteX383" fmla="*/ 386488 w 3495523"/>
                  <a:gd name="connsiteY383" fmla="*/ 663502 h 754888"/>
                  <a:gd name="connsiteX384" fmla="*/ 282726 w 3495523"/>
                  <a:gd name="connsiteY384" fmla="*/ 561645 h 754888"/>
                  <a:gd name="connsiteX385" fmla="*/ 388391 w 3495523"/>
                  <a:gd name="connsiteY385" fmla="*/ 460739 h 754888"/>
                  <a:gd name="connsiteX386" fmla="*/ 445508 w 3495523"/>
                  <a:gd name="connsiteY386" fmla="*/ 472162 h 754888"/>
                  <a:gd name="connsiteX387" fmla="*/ 453123 w 3495523"/>
                  <a:gd name="connsiteY387" fmla="*/ 481682 h 754888"/>
                  <a:gd name="connsiteX388" fmla="*/ 452172 w 3495523"/>
                  <a:gd name="connsiteY388" fmla="*/ 484538 h 754888"/>
                  <a:gd name="connsiteX389" fmla="*/ 442652 w 3495523"/>
                  <a:gd name="connsiteY389" fmla="*/ 513096 h 754888"/>
                  <a:gd name="connsiteX390" fmla="*/ 393151 w 3495523"/>
                  <a:gd name="connsiteY390" fmla="*/ 497865 h 754888"/>
                  <a:gd name="connsiteX391" fmla="*/ 331275 w 3495523"/>
                  <a:gd name="connsiteY391" fmla="*/ 562597 h 754888"/>
                  <a:gd name="connsiteX392" fmla="*/ 382680 w 3495523"/>
                  <a:gd name="connsiteY392" fmla="*/ 625425 h 754888"/>
                  <a:gd name="connsiteX393" fmla="*/ 408382 w 3495523"/>
                  <a:gd name="connsiteY393" fmla="*/ 619713 h 754888"/>
                  <a:gd name="connsiteX394" fmla="*/ 409334 w 3495523"/>
                  <a:gd name="connsiteY394" fmla="*/ 617809 h 754888"/>
                  <a:gd name="connsiteX395" fmla="*/ 409334 w 3495523"/>
                  <a:gd name="connsiteY395" fmla="*/ 587347 h 754888"/>
                  <a:gd name="connsiteX396" fmla="*/ 409334 w 3495523"/>
                  <a:gd name="connsiteY396" fmla="*/ 582587 h 754888"/>
                  <a:gd name="connsiteX397" fmla="*/ 408382 w 3495523"/>
                  <a:gd name="connsiteY397" fmla="*/ 582587 h 754888"/>
                  <a:gd name="connsiteX398" fmla="*/ 367449 w 3495523"/>
                  <a:gd name="connsiteY398" fmla="*/ 588299 h 754888"/>
                  <a:gd name="connsiteX399" fmla="*/ 384584 w 3495523"/>
                  <a:gd name="connsiteY399" fmla="*/ 550221 h 754888"/>
                  <a:gd name="connsiteX400" fmla="*/ 401719 w 3495523"/>
                  <a:gd name="connsiteY400" fmla="*/ 551173 h 754888"/>
                  <a:gd name="connsiteX401" fmla="*/ 408382 w 3495523"/>
                  <a:gd name="connsiteY401" fmla="*/ 551173 h 754888"/>
                  <a:gd name="connsiteX402" fmla="*/ 459787 w 3495523"/>
                  <a:gd name="connsiteY402" fmla="*/ 551173 h 754888"/>
                  <a:gd name="connsiteX403" fmla="*/ 451220 w 3495523"/>
                  <a:gd name="connsiteY403" fmla="*/ 589251 h 754888"/>
                  <a:gd name="connsiteX404" fmla="*/ 451220 w 3495523"/>
                  <a:gd name="connsiteY404" fmla="*/ 649223 h 754888"/>
                  <a:gd name="connsiteX405" fmla="*/ 386488 w 3495523"/>
                  <a:gd name="connsiteY405" fmla="*/ 663502 h 754888"/>
                  <a:gd name="connsiteX406" fmla="*/ 714907 w 3495523"/>
                  <a:gd name="connsiteY406" fmla="*/ 498817 h 754888"/>
                  <a:gd name="connsiteX407" fmla="*/ 732042 w 3495523"/>
                  <a:gd name="connsiteY407" fmla="*/ 460739 h 754888"/>
                  <a:gd name="connsiteX408" fmla="*/ 749177 w 3495523"/>
                  <a:gd name="connsiteY408" fmla="*/ 461691 h 754888"/>
                  <a:gd name="connsiteX409" fmla="*/ 755840 w 3495523"/>
                  <a:gd name="connsiteY409" fmla="*/ 461691 h 754888"/>
                  <a:gd name="connsiteX410" fmla="*/ 781543 w 3495523"/>
                  <a:gd name="connsiteY410" fmla="*/ 461691 h 754888"/>
                  <a:gd name="connsiteX411" fmla="*/ 785351 w 3495523"/>
                  <a:gd name="connsiteY411" fmla="*/ 461691 h 754888"/>
                  <a:gd name="connsiteX412" fmla="*/ 805341 w 3495523"/>
                  <a:gd name="connsiteY412" fmla="*/ 461691 h 754888"/>
                  <a:gd name="connsiteX413" fmla="*/ 831996 w 3495523"/>
                  <a:gd name="connsiteY413" fmla="*/ 461691 h 754888"/>
                  <a:gd name="connsiteX414" fmla="*/ 885304 w 3495523"/>
                  <a:gd name="connsiteY414" fmla="*/ 511192 h 754888"/>
                  <a:gd name="connsiteX415" fmla="*/ 861506 w 3495523"/>
                  <a:gd name="connsiteY415" fmla="*/ 554029 h 754888"/>
                  <a:gd name="connsiteX416" fmla="*/ 891016 w 3495523"/>
                  <a:gd name="connsiteY416" fmla="*/ 599722 h 754888"/>
                  <a:gd name="connsiteX417" fmla="*/ 810101 w 3495523"/>
                  <a:gd name="connsiteY417" fmla="*/ 660647 h 754888"/>
                  <a:gd name="connsiteX418" fmla="*/ 759648 w 3495523"/>
                  <a:gd name="connsiteY418" fmla="*/ 658743 h 754888"/>
                  <a:gd name="connsiteX419" fmla="*/ 741561 w 3495523"/>
                  <a:gd name="connsiteY419" fmla="*/ 659695 h 754888"/>
                  <a:gd name="connsiteX420" fmla="*/ 748225 w 3495523"/>
                  <a:gd name="connsiteY420" fmla="*/ 628280 h 754888"/>
                  <a:gd name="connsiteX421" fmla="*/ 748225 w 3495523"/>
                  <a:gd name="connsiteY421" fmla="*/ 493105 h 754888"/>
                  <a:gd name="connsiteX422" fmla="*/ 714907 w 3495523"/>
                  <a:gd name="connsiteY422" fmla="*/ 498817 h 754888"/>
                  <a:gd name="connsiteX423" fmla="*/ 1404112 w 3495523"/>
                  <a:gd name="connsiteY423" fmla="*/ 500720 h 754888"/>
                  <a:gd name="connsiteX424" fmla="*/ 1421246 w 3495523"/>
                  <a:gd name="connsiteY424" fmla="*/ 462643 h 754888"/>
                  <a:gd name="connsiteX425" fmla="*/ 1438382 w 3495523"/>
                  <a:gd name="connsiteY425" fmla="*/ 463595 h 754888"/>
                  <a:gd name="connsiteX426" fmla="*/ 1445045 w 3495523"/>
                  <a:gd name="connsiteY426" fmla="*/ 463595 h 754888"/>
                  <a:gd name="connsiteX427" fmla="*/ 1470747 w 3495523"/>
                  <a:gd name="connsiteY427" fmla="*/ 463595 h 754888"/>
                  <a:gd name="connsiteX428" fmla="*/ 1484075 w 3495523"/>
                  <a:gd name="connsiteY428" fmla="*/ 463595 h 754888"/>
                  <a:gd name="connsiteX429" fmla="*/ 1579269 w 3495523"/>
                  <a:gd name="connsiteY429" fmla="*/ 594962 h 754888"/>
                  <a:gd name="connsiteX430" fmla="*/ 1579269 w 3495523"/>
                  <a:gd name="connsiteY430" fmla="*/ 500720 h 754888"/>
                  <a:gd name="connsiteX431" fmla="*/ 1570701 w 3495523"/>
                  <a:gd name="connsiteY431" fmla="*/ 463595 h 754888"/>
                  <a:gd name="connsiteX432" fmla="*/ 1630673 w 3495523"/>
                  <a:gd name="connsiteY432" fmla="*/ 463595 h 754888"/>
                  <a:gd name="connsiteX433" fmla="*/ 1622106 w 3495523"/>
                  <a:gd name="connsiteY433" fmla="*/ 500720 h 754888"/>
                  <a:gd name="connsiteX434" fmla="*/ 1622106 w 3495523"/>
                  <a:gd name="connsiteY434" fmla="*/ 632088 h 754888"/>
                  <a:gd name="connsiteX435" fmla="*/ 1624010 w 3495523"/>
                  <a:gd name="connsiteY435" fmla="*/ 659695 h 754888"/>
                  <a:gd name="connsiteX436" fmla="*/ 1582124 w 3495523"/>
                  <a:gd name="connsiteY436" fmla="*/ 659695 h 754888"/>
                  <a:gd name="connsiteX437" fmla="*/ 1480267 w 3495523"/>
                  <a:gd name="connsiteY437" fmla="*/ 519759 h 754888"/>
                  <a:gd name="connsiteX438" fmla="*/ 1480267 w 3495523"/>
                  <a:gd name="connsiteY438" fmla="*/ 622569 h 754888"/>
                  <a:gd name="connsiteX439" fmla="*/ 1487882 w 3495523"/>
                  <a:gd name="connsiteY439" fmla="*/ 659695 h 754888"/>
                  <a:gd name="connsiteX440" fmla="*/ 1427910 w 3495523"/>
                  <a:gd name="connsiteY440" fmla="*/ 659695 h 754888"/>
                  <a:gd name="connsiteX441" fmla="*/ 1436478 w 3495523"/>
                  <a:gd name="connsiteY441" fmla="*/ 622569 h 754888"/>
                  <a:gd name="connsiteX442" fmla="*/ 1436478 w 3495523"/>
                  <a:gd name="connsiteY442" fmla="*/ 500720 h 754888"/>
                  <a:gd name="connsiteX443" fmla="*/ 1436478 w 3495523"/>
                  <a:gd name="connsiteY443" fmla="*/ 494057 h 754888"/>
                  <a:gd name="connsiteX444" fmla="*/ 1404112 w 3495523"/>
                  <a:gd name="connsiteY444" fmla="*/ 500720 h 754888"/>
                  <a:gd name="connsiteX445" fmla="*/ 1032855 w 3495523"/>
                  <a:gd name="connsiteY445" fmla="*/ 500720 h 754888"/>
                  <a:gd name="connsiteX446" fmla="*/ 1049990 w 3495523"/>
                  <a:gd name="connsiteY446" fmla="*/ 462643 h 754888"/>
                  <a:gd name="connsiteX447" fmla="*/ 1067125 w 3495523"/>
                  <a:gd name="connsiteY447" fmla="*/ 463595 h 754888"/>
                  <a:gd name="connsiteX448" fmla="*/ 1073788 w 3495523"/>
                  <a:gd name="connsiteY448" fmla="*/ 463595 h 754888"/>
                  <a:gd name="connsiteX449" fmla="*/ 1099491 w 3495523"/>
                  <a:gd name="connsiteY449" fmla="*/ 463595 h 754888"/>
                  <a:gd name="connsiteX450" fmla="*/ 1164223 w 3495523"/>
                  <a:gd name="connsiteY450" fmla="*/ 463595 h 754888"/>
                  <a:gd name="connsiteX451" fmla="*/ 1177550 w 3495523"/>
                  <a:gd name="connsiteY451" fmla="*/ 472162 h 754888"/>
                  <a:gd name="connsiteX452" fmla="*/ 1168982 w 3495523"/>
                  <a:gd name="connsiteY452" fmla="*/ 501672 h 754888"/>
                  <a:gd name="connsiteX453" fmla="*/ 1142328 w 3495523"/>
                  <a:gd name="connsiteY453" fmla="*/ 497865 h 754888"/>
                  <a:gd name="connsiteX454" fmla="*/ 1108058 w 3495523"/>
                  <a:gd name="connsiteY454" fmla="*/ 497865 h 754888"/>
                  <a:gd name="connsiteX455" fmla="*/ 1108058 w 3495523"/>
                  <a:gd name="connsiteY455" fmla="*/ 539750 h 754888"/>
                  <a:gd name="connsiteX456" fmla="*/ 1151848 w 3495523"/>
                  <a:gd name="connsiteY456" fmla="*/ 539750 h 754888"/>
                  <a:gd name="connsiteX457" fmla="*/ 1169934 w 3495523"/>
                  <a:gd name="connsiteY457" fmla="*/ 537846 h 754888"/>
                  <a:gd name="connsiteX458" fmla="*/ 1162319 w 3495523"/>
                  <a:gd name="connsiteY458" fmla="*/ 574972 h 754888"/>
                  <a:gd name="connsiteX459" fmla="*/ 1144232 w 3495523"/>
                  <a:gd name="connsiteY459" fmla="*/ 573068 h 754888"/>
                  <a:gd name="connsiteX460" fmla="*/ 1108058 w 3495523"/>
                  <a:gd name="connsiteY460" fmla="*/ 573068 h 754888"/>
                  <a:gd name="connsiteX461" fmla="*/ 1108058 w 3495523"/>
                  <a:gd name="connsiteY461" fmla="*/ 624473 h 754888"/>
                  <a:gd name="connsiteX462" fmla="*/ 1157559 w 3495523"/>
                  <a:gd name="connsiteY462" fmla="*/ 624473 h 754888"/>
                  <a:gd name="connsiteX463" fmla="*/ 1185165 w 3495523"/>
                  <a:gd name="connsiteY463" fmla="*/ 620665 h 754888"/>
                  <a:gd name="connsiteX464" fmla="*/ 1179454 w 3495523"/>
                  <a:gd name="connsiteY464" fmla="*/ 647319 h 754888"/>
                  <a:gd name="connsiteX465" fmla="*/ 1162319 w 3495523"/>
                  <a:gd name="connsiteY465" fmla="*/ 659695 h 754888"/>
                  <a:gd name="connsiteX466" fmla="*/ 1095683 w 3495523"/>
                  <a:gd name="connsiteY466" fmla="*/ 658743 h 754888"/>
                  <a:gd name="connsiteX467" fmla="*/ 1055702 w 3495523"/>
                  <a:gd name="connsiteY467" fmla="*/ 659695 h 754888"/>
                  <a:gd name="connsiteX468" fmla="*/ 1063317 w 3495523"/>
                  <a:gd name="connsiteY468" fmla="*/ 622569 h 754888"/>
                  <a:gd name="connsiteX469" fmla="*/ 1063317 w 3495523"/>
                  <a:gd name="connsiteY469" fmla="*/ 498817 h 754888"/>
                  <a:gd name="connsiteX470" fmla="*/ 1063317 w 3495523"/>
                  <a:gd name="connsiteY470" fmla="*/ 494057 h 754888"/>
                  <a:gd name="connsiteX471" fmla="*/ 1032855 w 3495523"/>
                  <a:gd name="connsiteY471" fmla="*/ 500720 h 754888"/>
                  <a:gd name="connsiteX472" fmla="*/ 1966708 w 3495523"/>
                  <a:gd name="connsiteY472" fmla="*/ 500720 h 754888"/>
                  <a:gd name="connsiteX473" fmla="*/ 1983843 w 3495523"/>
                  <a:gd name="connsiteY473" fmla="*/ 462643 h 754888"/>
                  <a:gd name="connsiteX474" fmla="*/ 2000978 w 3495523"/>
                  <a:gd name="connsiteY474" fmla="*/ 463595 h 754888"/>
                  <a:gd name="connsiteX475" fmla="*/ 2007642 w 3495523"/>
                  <a:gd name="connsiteY475" fmla="*/ 463595 h 754888"/>
                  <a:gd name="connsiteX476" fmla="*/ 2056191 w 3495523"/>
                  <a:gd name="connsiteY476" fmla="*/ 463595 h 754888"/>
                  <a:gd name="connsiteX477" fmla="*/ 2094268 w 3495523"/>
                  <a:gd name="connsiteY477" fmla="*/ 587347 h 754888"/>
                  <a:gd name="connsiteX478" fmla="*/ 2138058 w 3495523"/>
                  <a:gd name="connsiteY478" fmla="*/ 479778 h 754888"/>
                  <a:gd name="connsiteX479" fmla="*/ 2141865 w 3495523"/>
                  <a:gd name="connsiteY479" fmla="*/ 463595 h 754888"/>
                  <a:gd name="connsiteX480" fmla="*/ 2198982 w 3495523"/>
                  <a:gd name="connsiteY480" fmla="*/ 463595 h 754888"/>
                  <a:gd name="connsiteX481" fmla="*/ 2177087 w 3495523"/>
                  <a:gd name="connsiteY481" fmla="*/ 496913 h 754888"/>
                  <a:gd name="connsiteX482" fmla="*/ 2094268 w 3495523"/>
                  <a:gd name="connsiteY482" fmla="*/ 663502 h 754888"/>
                  <a:gd name="connsiteX483" fmla="*/ 2086652 w 3495523"/>
                  <a:gd name="connsiteY483" fmla="*/ 663502 h 754888"/>
                  <a:gd name="connsiteX484" fmla="*/ 2007642 w 3495523"/>
                  <a:gd name="connsiteY484" fmla="*/ 495009 h 754888"/>
                  <a:gd name="connsiteX485" fmla="*/ 2006690 w 3495523"/>
                  <a:gd name="connsiteY485" fmla="*/ 495009 h 754888"/>
                  <a:gd name="connsiteX486" fmla="*/ 1966708 w 3495523"/>
                  <a:gd name="connsiteY486" fmla="*/ 500720 h 754888"/>
                  <a:gd name="connsiteX487" fmla="*/ 2216116 w 3495523"/>
                  <a:gd name="connsiteY487" fmla="*/ 500720 h 754888"/>
                  <a:gd name="connsiteX488" fmla="*/ 2233252 w 3495523"/>
                  <a:gd name="connsiteY488" fmla="*/ 462643 h 754888"/>
                  <a:gd name="connsiteX489" fmla="*/ 2250386 w 3495523"/>
                  <a:gd name="connsiteY489" fmla="*/ 463595 h 754888"/>
                  <a:gd name="connsiteX490" fmla="*/ 2257050 w 3495523"/>
                  <a:gd name="connsiteY490" fmla="*/ 463595 h 754888"/>
                  <a:gd name="connsiteX491" fmla="*/ 2321782 w 3495523"/>
                  <a:gd name="connsiteY491" fmla="*/ 463595 h 754888"/>
                  <a:gd name="connsiteX492" fmla="*/ 2382706 w 3495523"/>
                  <a:gd name="connsiteY492" fmla="*/ 659695 h 754888"/>
                  <a:gd name="connsiteX493" fmla="*/ 2330349 w 3495523"/>
                  <a:gd name="connsiteY493" fmla="*/ 659695 h 754888"/>
                  <a:gd name="connsiteX494" fmla="*/ 2332253 w 3495523"/>
                  <a:gd name="connsiteY494" fmla="*/ 605434 h 754888"/>
                  <a:gd name="connsiteX495" fmla="*/ 2291320 w 3495523"/>
                  <a:gd name="connsiteY495" fmla="*/ 625425 h 754888"/>
                  <a:gd name="connsiteX496" fmla="*/ 2248482 w 3495523"/>
                  <a:gd name="connsiteY496" fmla="*/ 603530 h 754888"/>
                  <a:gd name="connsiteX497" fmla="*/ 2246579 w 3495523"/>
                  <a:gd name="connsiteY497" fmla="*/ 659695 h 754888"/>
                  <a:gd name="connsiteX498" fmla="*/ 2197078 w 3495523"/>
                  <a:gd name="connsiteY498" fmla="*/ 659695 h 754888"/>
                  <a:gd name="connsiteX499" fmla="*/ 2197078 w 3495523"/>
                  <a:gd name="connsiteY499" fmla="*/ 654935 h 754888"/>
                  <a:gd name="connsiteX500" fmla="*/ 2261810 w 3495523"/>
                  <a:gd name="connsiteY500" fmla="*/ 494057 h 754888"/>
                  <a:gd name="connsiteX501" fmla="*/ 2257050 w 3495523"/>
                  <a:gd name="connsiteY501" fmla="*/ 494057 h 754888"/>
                  <a:gd name="connsiteX502" fmla="*/ 2216116 w 3495523"/>
                  <a:gd name="connsiteY502" fmla="*/ 500720 h 754888"/>
                  <a:gd name="connsiteX503" fmla="*/ 1205156 w 3495523"/>
                  <a:gd name="connsiteY503" fmla="*/ 500720 h 754888"/>
                  <a:gd name="connsiteX504" fmla="*/ 1222291 w 3495523"/>
                  <a:gd name="connsiteY504" fmla="*/ 462643 h 754888"/>
                  <a:gd name="connsiteX505" fmla="*/ 1239426 w 3495523"/>
                  <a:gd name="connsiteY505" fmla="*/ 463595 h 754888"/>
                  <a:gd name="connsiteX506" fmla="*/ 1246090 w 3495523"/>
                  <a:gd name="connsiteY506" fmla="*/ 463595 h 754888"/>
                  <a:gd name="connsiteX507" fmla="*/ 1281311 w 3495523"/>
                  <a:gd name="connsiteY507" fmla="*/ 463595 h 754888"/>
                  <a:gd name="connsiteX508" fmla="*/ 1298446 w 3495523"/>
                  <a:gd name="connsiteY508" fmla="*/ 463595 h 754888"/>
                  <a:gd name="connsiteX509" fmla="*/ 1368890 w 3495523"/>
                  <a:gd name="connsiteY509" fmla="*/ 522615 h 754888"/>
                  <a:gd name="connsiteX510" fmla="*/ 1341284 w 3495523"/>
                  <a:gd name="connsiteY510" fmla="*/ 573068 h 754888"/>
                  <a:gd name="connsiteX511" fmla="*/ 1410775 w 3495523"/>
                  <a:gd name="connsiteY511" fmla="*/ 672070 h 754888"/>
                  <a:gd name="connsiteX512" fmla="*/ 1399352 w 3495523"/>
                  <a:gd name="connsiteY512" fmla="*/ 673974 h 754888"/>
                  <a:gd name="connsiteX513" fmla="*/ 1321293 w 3495523"/>
                  <a:gd name="connsiteY513" fmla="*/ 626377 h 754888"/>
                  <a:gd name="connsiteX514" fmla="*/ 1293687 w 3495523"/>
                  <a:gd name="connsiteY514" fmla="*/ 583539 h 754888"/>
                  <a:gd name="connsiteX515" fmla="*/ 1284167 w 3495523"/>
                  <a:gd name="connsiteY515" fmla="*/ 584491 h 754888"/>
                  <a:gd name="connsiteX516" fmla="*/ 1278455 w 3495523"/>
                  <a:gd name="connsiteY516" fmla="*/ 584491 h 754888"/>
                  <a:gd name="connsiteX517" fmla="*/ 1278455 w 3495523"/>
                  <a:gd name="connsiteY517" fmla="*/ 623521 h 754888"/>
                  <a:gd name="connsiteX518" fmla="*/ 1287023 w 3495523"/>
                  <a:gd name="connsiteY518" fmla="*/ 660647 h 754888"/>
                  <a:gd name="connsiteX519" fmla="*/ 1228003 w 3495523"/>
                  <a:gd name="connsiteY519" fmla="*/ 660647 h 754888"/>
                  <a:gd name="connsiteX520" fmla="*/ 1236570 w 3495523"/>
                  <a:gd name="connsiteY520" fmla="*/ 623521 h 754888"/>
                  <a:gd name="connsiteX521" fmla="*/ 1236570 w 3495523"/>
                  <a:gd name="connsiteY521" fmla="*/ 500720 h 754888"/>
                  <a:gd name="connsiteX522" fmla="*/ 1236570 w 3495523"/>
                  <a:gd name="connsiteY522" fmla="*/ 495009 h 754888"/>
                  <a:gd name="connsiteX523" fmla="*/ 1205156 w 3495523"/>
                  <a:gd name="connsiteY523" fmla="*/ 500720 h 754888"/>
                  <a:gd name="connsiteX524" fmla="*/ 1001441 w 3495523"/>
                  <a:gd name="connsiteY524" fmla="*/ 463595 h 754888"/>
                  <a:gd name="connsiteX525" fmla="*/ 1001441 w 3495523"/>
                  <a:gd name="connsiteY525" fmla="*/ 463595 h 754888"/>
                  <a:gd name="connsiteX526" fmla="*/ 992873 w 3495523"/>
                  <a:gd name="connsiteY526" fmla="*/ 500720 h 754888"/>
                  <a:gd name="connsiteX527" fmla="*/ 992873 w 3495523"/>
                  <a:gd name="connsiteY527" fmla="*/ 622569 h 754888"/>
                  <a:gd name="connsiteX528" fmla="*/ 1001441 w 3495523"/>
                  <a:gd name="connsiteY528" fmla="*/ 659695 h 754888"/>
                  <a:gd name="connsiteX529" fmla="*/ 939565 w 3495523"/>
                  <a:gd name="connsiteY529" fmla="*/ 659695 h 754888"/>
                  <a:gd name="connsiteX530" fmla="*/ 948132 w 3495523"/>
                  <a:gd name="connsiteY530" fmla="*/ 622569 h 754888"/>
                  <a:gd name="connsiteX531" fmla="*/ 948132 w 3495523"/>
                  <a:gd name="connsiteY531" fmla="*/ 500720 h 754888"/>
                  <a:gd name="connsiteX532" fmla="*/ 939565 w 3495523"/>
                  <a:gd name="connsiteY532" fmla="*/ 463595 h 754888"/>
                  <a:gd name="connsiteX533" fmla="*/ 1001441 w 3495523"/>
                  <a:gd name="connsiteY533" fmla="*/ 463595 h 754888"/>
                  <a:gd name="connsiteX534" fmla="*/ 816764 w 3495523"/>
                  <a:gd name="connsiteY534" fmla="*/ 494057 h 754888"/>
                  <a:gd name="connsiteX535" fmla="*/ 792014 w 3495523"/>
                  <a:gd name="connsiteY535" fmla="*/ 498817 h 754888"/>
                  <a:gd name="connsiteX536" fmla="*/ 792014 w 3495523"/>
                  <a:gd name="connsiteY536" fmla="*/ 541654 h 754888"/>
                  <a:gd name="connsiteX537" fmla="*/ 809149 w 3495523"/>
                  <a:gd name="connsiteY537" fmla="*/ 542606 h 754888"/>
                  <a:gd name="connsiteX538" fmla="*/ 843419 w 3495523"/>
                  <a:gd name="connsiteY538" fmla="*/ 517855 h 754888"/>
                  <a:gd name="connsiteX539" fmla="*/ 816764 w 3495523"/>
                  <a:gd name="connsiteY539" fmla="*/ 494057 h 754888"/>
                  <a:gd name="connsiteX540" fmla="*/ 1292735 w 3495523"/>
                  <a:gd name="connsiteY540" fmla="*/ 495961 h 754888"/>
                  <a:gd name="connsiteX541" fmla="*/ 1278455 w 3495523"/>
                  <a:gd name="connsiteY541" fmla="*/ 496913 h 754888"/>
                  <a:gd name="connsiteX542" fmla="*/ 1278455 w 3495523"/>
                  <a:gd name="connsiteY542" fmla="*/ 551173 h 754888"/>
                  <a:gd name="connsiteX543" fmla="*/ 1283215 w 3495523"/>
                  <a:gd name="connsiteY543" fmla="*/ 552125 h 754888"/>
                  <a:gd name="connsiteX544" fmla="*/ 1290831 w 3495523"/>
                  <a:gd name="connsiteY544" fmla="*/ 552125 h 754888"/>
                  <a:gd name="connsiteX545" fmla="*/ 1327004 w 3495523"/>
                  <a:gd name="connsiteY545" fmla="*/ 523567 h 754888"/>
                  <a:gd name="connsiteX546" fmla="*/ 1292735 w 3495523"/>
                  <a:gd name="connsiteY546" fmla="*/ 495961 h 754888"/>
                  <a:gd name="connsiteX547" fmla="*/ 2864388 w 3495523"/>
                  <a:gd name="connsiteY547" fmla="*/ 497865 h 754888"/>
                  <a:gd name="connsiteX548" fmla="*/ 2810127 w 3495523"/>
                  <a:gd name="connsiteY548" fmla="*/ 561645 h 754888"/>
                  <a:gd name="connsiteX549" fmla="*/ 2864388 w 3495523"/>
                  <a:gd name="connsiteY549" fmla="*/ 626377 h 754888"/>
                  <a:gd name="connsiteX550" fmla="*/ 2918648 w 3495523"/>
                  <a:gd name="connsiteY550" fmla="*/ 561645 h 754888"/>
                  <a:gd name="connsiteX551" fmla="*/ 2864388 w 3495523"/>
                  <a:gd name="connsiteY551" fmla="*/ 497865 h 754888"/>
                  <a:gd name="connsiteX552" fmla="*/ 1766801 w 3495523"/>
                  <a:gd name="connsiteY552" fmla="*/ 497865 h 754888"/>
                  <a:gd name="connsiteX553" fmla="*/ 1712540 w 3495523"/>
                  <a:gd name="connsiteY553" fmla="*/ 561645 h 754888"/>
                  <a:gd name="connsiteX554" fmla="*/ 1766801 w 3495523"/>
                  <a:gd name="connsiteY554" fmla="*/ 626377 h 754888"/>
                  <a:gd name="connsiteX555" fmla="*/ 1821061 w 3495523"/>
                  <a:gd name="connsiteY555" fmla="*/ 561645 h 754888"/>
                  <a:gd name="connsiteX556" fmla="*/ 1766801 w 3495523"/>
                  <a:gd name="connsiteY556" fmla="*/ 497865 h 754888"/>
                  <a:gd name="connsiteX557" fmla="*/ 595914 w 3495523"/>
                  <a:gd name="connsiteY557" fmla="*/ 497865 h 754888"/>
                  <a:gd name="connsiteX558" fmla="*/ 541654 w 3495523"/>
                  <a:gd name="connsiteY558" fmla="*/ 561645 h 754888"/>
                  <a:gd name="connsiteX559" fmla="*/ 595914 w 3495523"/>
                  <a:gd name="connsiteY559" fmla="*/ 626377 h 754888"/>
                  <a:gd name="connsiteX560" fmla="*/ 650175 w 3495523"/>
                  <a:gd name="connsiteY560" fmla="*/ 561645 h 754888"/>
                  <a:gd name="connsiteX561" fmla="*/ 595914 w 3495523"/>
                  <a:gd name="connsiteY561" fmla="*/ 497865 h 754888"/>
                  <a:gd name="connsiteX562" fmla="*/ 813909 w 3495523"/>
                  <a:gd name="connsiteY562" fmla="*/ 570212 h 754888"/>
                  <a:gd name="connsiteX563" fmla="*/ 791062 w 3495523"/>
                  <a:gd name="connsiteY563" fmla="*/ 571164 h 754888"/>
                  <a:gd name="connsiteX564" fmla="*/ 791062 w 3495523"/>
                  <a:gd name="connsiteY564" fmla="*/ 627329 h 754888"/>
                  <a:gd name="connsiteX565" fmla="*/ 812957 w 3495523"/>
                  <a:gd name="connsiteY565" fmla="*/ 628280 h 754888"/>
                  <a:gd name="connsiteX566" fmla="*/ 846275 w 3495523"/>
                  <a:gd name="connsiteY566" fmla="*/ 598770 h 754888"/>
                  <a:gd name="connsiteX567" fmla="*/ 813909 w 3495523"/>
                  <a:gd name="connsiteY567" fmla="*/ 570212 h 75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</a:cxnLst>
                <a:rect l="l" t="t" r="r" b="b"/>
                <a:pathLst>
                  <a:path w="3495523" h="754888">
                    <a:moveTo>
                      <a:pt x="3495524" y="0"/>
                    </a:moveTo>
                    <a:lnTo>
                      <a:pt x="22847" y="0"/>
                    </a:lnTo>
                    <a:cubicBezTo>
                      <a:pt x="36174" y="19991"/>
                      <a:pt x="33318" y="48549"/>
                      <a:pt x="33318" y="48549"/>
                    </a:cubicBezTo>
                    <a:cubicBezTo>
                      <a:pt x="45693" y="63780"/>
                      <a:pt x="43789" y="80915"/>
                      <a:pt x="43789" y="80915"/>
                    </a:cubicBezTo>
                    <a:cubicBezTo>
                      <a:pt x="48549" y="79963"/>
                      <a:pt x="53309" y="79963"/>
                      <a:pt x="59020" y="79963"/>
                    </a:cubicBezTo>
                    <a:cubicBezTo>
                      <a:pt x="64732" y="79963"/>
                      <a:pt x="71396" y="80915"/>
                      <a:pt x="78059" y="83771"/>
                    </a:cubicBezTo>
                    <a:cubicBezTo>
                      <a:pt x="102809" y="101858"/>
                      <a:pt x="94242" y="121848"/>
                      <a:pt x="94242" y="121848"/>
                    </a:cubicBezTo>
                    <a:cubicBezTo>
                      <a:pt x="113281" y="175157"/>
                      <a:pt x="70444" y="191340"/>
                      <a:pt x="70444" y="191340"/>
                    </a:cubicBezTo>
                    <a:cubicBezTo>
                      <a:pt x="70444" y="206571"/>
                      <a:pt x="53309" y="216090"/>
                      <a:pt x="53309" y="216090"/>
                    </a:cubicBezTo>
                    <a:cubicBezTo>
                      <a:pt x="81867" y="225610"/>
                      <a:pt x="77107" y="257024"/>
                      <a:pt x="77107" y="257024"/>
                    </a:cubicBezTo>
                    <a:cubicBezTo>
                      <a:pt x="85675" y="255120"/>
                      <a:pt x="92338" y="254168"/>
                      <a:pt x="99002" y="254168"/>
                    </a:cubicBezTo>
                    <a:cubicBezTo>
                      <a:pt x="149455" y="254168"/>
                      <a:pt x="137079" y="313188"/>
                      <a:pt x="137079" y="313188"/>
                    </a:cubicBezTo>
                    <a:cubicBezTo>
                      <a:pt x="144695" y="343650"/>
                      <a:pt x="132320" y="360785"/>
                      <a:pt x="123752" y="368401"/>
                    </a:cubicBezTo>
                    <a:lnTo>
                      <a:pt x="3495524" y="368401"/>
                    </a:lnTo>
                    <a:lnTo>
                      <a:pt x="3495524" y="0"/>
                    </a:lnTo>
                    <a:close/>
                    <a:moveTo>
                      <a:pt x="1089971" y="294149"/>
                    </a:moveTo>
                    <a:cubicBezTo>
                      <a:pt x="1025239" y="294149"/>
                      <a:pt x="990018" y="257976"/>
                      <a:pt x="990018" y="192292"/>
                    </a:cubicBezTo>
                    <a:cubicBezTo>
                      <a:pt x="990018" y="126608"/>
                      <a:pt x="1025239" y="91386"/>
                      <a:pt x="1089971" y="91386"/>
                    </a:cubicBezTo>
                    <a:cubicBezTo>
                      <a:pt x="1154703" y="91386"/>
                      <a:pt x="1189925" y="127560"/>
                      <a:pt x="1189925" y="192292"/>
                    </a:cubicBezTo>
                    <a:cubicBezTo>
                      <a:pt x="1188973" y="257976"/>
                      <a:pt x="1154703" y="294149"/>
                      <a:pt x="1089971" y="294149"/>
                    </a:cubicBezTo>
                    <a:moveTo>
                      <a:pt x="706340" y="257976"/>
                    </a:moveTo>
                    <a:cubicBezTo>
                      <a:pt x="724426" y="257976"/>
                      <a:pt x="734898" y="247504"/>
                      <a:pt x="734898" y="237033"/>
                    </a:cubicBezTo>
                    <a:cubicBezTo>
                      <a:pt x="734898" y="207523"/>
                      <a:pt x="653031" y="201811"/>
                      <a:pt x="653031" y="147551"/>
                    </a:cubicBezTo>
                    <a:cubicBezTo>
                      <a:pt x="653031" y="118993"/>
                      <a:pt x="680637" y="92338"/>
                      <a:pt x="726330" y="92338"/>
                    </a:cubicBezTo>
                    <a:cubicBezTo>
                      <a:pt x="750129" y="92338"/>
                      <a:pt x="769167" y="96146"/>
                      <a:pt x="775831" y="101858"/>
                    </a:cubicBezTo>
                    <a:lnTo>
                      <a:pt x="765360" y="136127"/>
                    </a:lnTo>
                    <a:cubicBezTo>
                      <a:pt x="751081" y="127560"/>
                      <a:pt x="733946" y="125656"/>
                      <a:pt x="721570" y="125656"/>
                    </a:cubicBezTo>
                    <a:cubicBezTo>
                      <a:pt x="707291" y="125656"/>
                      <a:pt x="700628" y="130416"/>
                      <a:pt x="698724" y="139935"/>
                    </a:cubicBezTo>
                    <a:cubicBezTo>
                      <a:pt x="696820" y="151358"/>
                      <a:pt x="709195" y="158022"/>
                      <a:pt x="728234" y="169445"/>
                    </a:cubicBezTo>
                    <a:cubicBezTo>
                      <a:pt x="758696" y="186580"/>
                      <a:pt x="783447" y="190388"/>
                      <a:pt x="784399" y="234177"/>
                    </a:cubicBezTo>
                    <a:cubicBezTo>
                      <a:pt x="784399" y="266543"/>
                      <a:pt x="755840" y="294149"/>
                      <a:pt x="706340" y="294149"/>
                    </a:cubicBezTo>
                    <a:cubicBezTo>
                      <a:pt x="672070" y="294149"/>
                      <a:pt x="648271" y="287486"/>
                      <a:pt x="648271" y="275111"/>
                    </a:cubicBezTo>
                    <a:lnTo>
                      <a:pt x="648271" y="274159"/>
                    </a:lnTo>
                    <a:lnTo>
                      <a:pt x="652079" y="237985"/>
                    </a:lnTo>
                    <a:cubicBezTo>
                      <a:pt x="665406" y="252264"/>
                      <a:pt x="686349" y="257976"/>
                      <a:pt x="706340" y="257976"/>
                    </a:cubicBezTo>
                    <a:moveTo>
                      <a:pt x="2815839" y="92338"/>
                    </a:moveTo>
                    <a:lnTo>
                      <a:pt x="2815839" y="92338"/>
                    </a:lnTo>
                    <a:lnTo>
                      <a:pt x="2808223" y="121848"/>
                    </a:lnTo>
                    <a:cubicBezTo>
                      <a:pt x="2805367" y="132320"/>
                      <a:pt x="2801560" y="132320"/>
                      <a:pt x="2791088" y="132320"/>
                    </a:cubicBezTo>
                    <a:lnTo>
                      <a:pt x="2755867" y="132320"/>
                    </a:lnTo>
                    <a:lnTo>
                      <a:pt x="2755867" y="254168"/>
                    </a:lnTo>
                    <a:cubicBezTo>
                      <a:pt x="2755867" y="270351"/>
                      <a:pt x="2757770" y="281774"/>
                      <a:pt x="2764434" y="291294"/>
                    </a:cubicBezTo>
                    <a:lnTo>
                      <a:pt x="2702558" y="291294"/>
                    </a:lnTo>
                    <a:cubicBezTo>
                      <a:pt x="2708270" y="282726"/>
                      <a:pt x="2710173" y="270351"/>
                      <a:pt x="2710173" y="254168"/>
                    </a:cubicBezTo>
                    <a:lnTo>
                      <a:pt x="2710173" y="132320"/>
                    </a:lnTo>
                    <a:lnTo>
                      <a:pt x="2684471" y="132320"/>
                    </a:lnTo>
                    <a:cubicBezTo>
                      <a:pt x="2675904" y="132320"/>
                      <a:pt x="2664480" y="134223"/>
                      <a:pt x="2651153" y="137079"/>
                    </a:cubicBezTo>
                    <a:lnTo>
                      <a:pt x="2663528" y="100906"/>
                    </a:lnTo>
                    <a:cubicBezTo>
                      <a:pt x="2665432" y="94242"/>
                      <a:pt x="2670192" y="94242"/>
                      <a:pt x="2678759" y="94242"/>
                    </a:cubicBezTo>
                    <a:lnTo>
                      <a:pt x="2792992" y="94242"/>
                    </a:lnTo>
                    <a:cubicBezTo>
                      <a:pt x="2801560" y="94242"/>
                      <a:pt x="2809175" y="94242"/>
                      <a:pt x="2815839" y="92338"/>
                    </a:cubicBezTo>
                    <a:moveTo>
                      <a:pt x="3011938" y="131368"/>
                    </a:moveTo>
                    <a:cubicBezTo>
                      <a:pt x="3019554" y="118041"/>
                      <a:pt x="3025265" y="106617"/>
                      <a:pt x="3029073" y="93290"/>
                    </a:cubicBezTo>
                    <a:cubicBezTo>
                      <a:pt x="3034785" y="94242"/>
                      <a:pt x="3040497" y="94242"/>
                      <a:pt x="3046208" y="94242"/>
                    </a:cubicBezTo>
                    <a:lnTo>
                      <a:pt x="3052872" y="94242"/>
                    </a:lnTo>
                    <a:lnTo>
                      <a:pt x="3117604" y="94242"/>
                    </a:lnTo>
                    <a:cubicBezTo>
                      <a:pt x="3152825" y="140887"/>
                      <a:pt x="3175672" y="209427"/>
                      <a:pt x="3178528" y="290342"/>
                    </a:cubicBezTo>
                    <a:lnTo>
                      <a:pt x="3126171" y="290342"/>
                    </a:lnTo>
                    <a:cubicBezTo>
                      <a:pt x="3131883" y="268447"/>
                      <a:pt x="3129027" y="249408"/>
                      <a:pt x="3127123" y="236081"/>
                    </a:cubicBezTo>
                    <a:lnTo>
                      <a:pt x="3086190" y="256072"/>
                    </a:lnTo>
                    <a:lnTo>
                      <a:pt x="3043352" y="234177"/>
                    </a:lnTo>
                    <a:cubicBezTo>
                      <a:pt x="3040497" y="248456"/>
                      <a:pt x="3037641" y="266543"/>
                      <a:pt x="3041449" y="290342"/>
                    </a:cubicBezTo>
                    <a:lnTo>
                      <a:pt x="2992900" y="290342"/>
                    </a:lnTo>
                    <a:lnTo>
                      <a:pt x="2992900" y="285582"/>
                    </a:lnTo>
                    <a:cubicBezTo>
                      <a:pt x="2992900" y="226562"/>
                      <a:pt x="3014794" y="172301"/>
                      <a:pt x="3057631" y="124704"/>
                    </a:cubicBezTo>
                    <a:lnTo>
                      <a:pt x="3052872" y="124704"/>
                    </a:lnTo>
                    <a:cubicBezTo>
                      <a:pt x="3043352" y="125656"/>
                      <a:pt x="3030025" y="126608"/>
                      <a:pt x="3011938" y="131368"/>
                    </a:cubicBezTo>
                    <a:moveTo>
                      <a:pt x="2196126" y="131368"/>
                    </a:moveTo>
                    <a:cubicBezTo>
                      <a:pt x="2203741" y="118041"/>
                      <a:pt x="2209453" y="106617"/>
                      <a:pt x="2213261" y="93290"/>
                    </a:cubicBezTo>
                    <a:cubicBezTo>
                      <a:pt x="2218972" y="94242"/>
                      <a:pt x="2224684" y="94242"/>
                      <a:pt x="2230396" y="94242"/>
                    </a:cubicBezTo>
                    <a:lnTo>
                      <a:pt x="2237059" y="94242"/>
                    </a:lnTo>
                    <a:lnTo>
                      <a:pt x="2301791" y="94242"/>
                    </a:lnTo>
                    <a:cubicBezTo>
                      <a:pt x="2337013" y="140887"/>
                      <a:pt x="2359859" y="209427"/>
                      <a:pt x="2362715" y="290342"/>
                    </a:cubicBezTo>
                    <a:lnTo>
                      <a:pt x="2311310" y="290342"/>
                    </a:lnTo>
                    <a:cubicBezTo>
                      <a:pt x="2317022" y="268447"/>
                      <a:pt x="2314166" y="249408"/>
                      <a:pt x="2312262" y="236081"/>
                    </a:cubicBezTo>
                    <a:lnTo>
                      <a:pt x="2271329" y="256072"/>
                    </a:lnTo>
                    <a:lnTo>
                      <a:pt x="2228492" y="234177"/>
                    </a:lnTo>
                    <a:cubicBezTo>
                      <a:pt x="2225636" y="248456"/>
                      <a:pt x="2222780" y="266543"/>
                      <a:pt x="2226588" y="290342"/>
                    </a:cubicBezTo>
                    <a:lnTo>
                      <a:pt x="2177087" y="290342"/>
                    </a:lnTo>
                    <a:lnTo>
                      <a:pt x="2177087" y="285582"/>
                    </a:lnTo>
                    <a:cubicBezTo>
                      <a:pt x="2177087" y="226562"/>
                      <a:pt x="2198982" y="172301"/>
                      <a:pt x="2241819" y="124704"/>
                    </a:cubicBezTo>
                    <a:lnTo>
                      <a:pt x="2237059" y="124704"/>
                    </a:lnTo>
                    <a:cubicBezTo>
                      <a:pt x="2228492" y="125656"/>
                      <a:pt x="2214213" y="126608"/>
                      <a:pt x="2196126" y="131368"/>
                    </a:cubicBezTo>
                    <a:moveTo>
                      <a:pt x="1442189" y="131368"/>
                    </a:moveTo>
                    <a:cubicBezTo>
                      <a:pt x="1449805" y="118041"/>
                      <a:pt x="1455516" y="106617"/>
                      <a:pt x="1459324" y="93290"/>
                    </a:cubicBezTo>
                    <a:cubicBezTo>
                      <a:pt x="1465036" y="94242"/>
                      <a:pt x="1470747" y="94242"/>
                      <a:pt x="1476459" y="94242"/>
                    </a:cubicBezTo>
                    <a:lnTo>
                      <a:pt x="1483123" y="94242"/>
                    </a:lnTo>
                    <a:lnTo>
                      <a:pt x="1548806" y="94242"/>
                    </a:lnTo>
                    <a:cubicBezTo>
                      <a:pt x="1584028" y="140887"/>
                      <a:pt x="1606875" y="209427"/>
                      <a:pt x="1609731" y="290342"/>
                    </a:cubicBezTo>
                    <a:lnTo>
                      <a:pt x="1558326" y="290342"/>
                    </a:lnTo>
                    <a:cubicBezTo>
                      <a:pt x="1564037" y="268447"/>
                      <a:pt x="1561182" y="249408"/>
                      <a:pt x="1559278" y="236081"/>
                    </a:cubicBezTo>
                    <a:lnTo>
                      <a:pt x="1518344" y="256072"/>
                    </a:lnTo>
                    <a:lnTo>
                      <a:pt x="1475507" y="234177"/>
                    </a:lnTo>
                    <a:cubicBezTo>
                      <a:pt x="1472651" y="248456"/>
                      <a:pt x="1469795" y="266543"/>
                      <a:pt x="1473603" y="290342"/>
                    </a:cubicBezTo>
                    <a:lnTo>
                      <a:pt x="1424102" y="290342"/>
                    </a:lnTo>
                    <a:lnTo>
                      <a:pt x="1424102" y="285582"/>
                    </a:lnTo>
                    <a:cubicBezTo>
                      <a:pt x="1424102" y="226562"/>
                      <a:pt x="1445997" y="172301"/>
                      <a:pt x="1488834" y="124704"/>
                    </a:cubicBezTo>
                    <a:lnTo>
                      <a:pt x="1484075" y="124704"/>
                    </a:lnTo>
                    <a:cubicBezTo>
                      <a:pt x="1474555" y="125656"/>
                      <a:pt x="1460276" y="126608"/>
                      <a:pt x="1442189" y="131368"/>
                    </a:cubicBezTo>
                    <a:moveTo>
                      <a:pt x="2020017" y="131368"/>
                    </a:moveTo>
                    <a:cubicBezTo>
                      <a:pt x="2027632" y="118993"/>
                      <a:pt x="2033344" y="106617"/>
                      <a:pt x="2037152" y="93290"/>
                    </a:cubicBezTo>
                    <a:cubicBezTo>
                      <a:pt x="2042863" y="94242"/>
                      <a:pt x="2048575" y="94242"/>
                      <a:pt x="2054287" y="94242"/>
                    </a:cubicBezTo>
                    <a:lnTo>
                      <a:pt x="2060950" y="94242"/>
                    </a:lnTo>
                    <a:lnTo>
                      <a:pt x="2108547" y="94242"/>
                    </a:lnTo>
                    <a:lnTo>
                      <a:pt x="2103788" y="97098"/>
                    </a:lnTo>
                    <a:cubicBezTo>
                      <a:pt x="2097124" y="111377"/>
                      <a:pt x="2097124" y="123752"/>
                      <a:pt x="2097124" y="134223"/>
                    </a:cubicBezTo>
                    <a:lnTo>
                      <a:pt x="2097124" y="140887"/>
                    </a:lnTo>
                    <a:lnTo>
                      <a:pt x="2097124" y="254168"/>
                    </a:lnTo>
                    <a:lnTo>
                      <a:pt x="2136154" y="254168"/>
                    </a:lnTo>
                    <a:cubicBezTo>
                      <a:pt x="2142817" y="254168"/>
                      <a:pt x="2152337" y="251312"/>
                      <a:pt x="2163760" y="245601"/>
                    </a:cubicBezTo>
                    <a:lnTo>
                      <a:pt x="2158048" y="279870"/>
                    </a:lnTo>
                    <a:cubicBezTo>
                      <a:pt x="2156144" y="289390"/>
                      <a:pt x="2152337" y="290342"/>
                      <a:pt x="2142817" y="290342"/>
                    </a:cubicBezTo>
                    <a:cubicBezTo>
                      <a:pt x="2124730" y="290342"/>
                      <a:pt x="2102836" y="288438"/>
                      <a:pt x="2070470" y="288438"/>
                    </a:cubicBezTo>
                    <a:cubicBezTo>
                      <a:pt x="2061902" y="288438"/>
                      <a:pt x="2052383" y="289390"/>
                      <a:pt x="2043815" y="289390"/>
                    </a:cubicBezTo>
                    <a:cubicBezTo>
                      <a:pt x="2050479" y="278918"/>
                      <a:pt x="2051431" y="269399"/>
                      <a:pt x="2051431" y="258928"/>
                    </a:cubicBezTo>
                    <a:lnTo>
                      <a:pt x="2051431" y="139935"/>
                    </a:lnTo>
                    <a:lnTo>
                      <a:pt x="2051431" y="135175"/>
                    </a:lnTo>
                    <a:lnTo>
                      <a:pt x="2051431" y="125656"/>
                    </a:lnTo>
                    <a:cubicBezTo>
                      <a:pt x="2042863" y="126608"/>
                      <a:pt x="2032392" y="128512"/>
                      <a:pt x="2020017" y="131368"/>
                    </a:cubicBezTo>
                    <a:moveTo>
                      <a:pt x="1613538" y="131368"/>
                    </a:moveTo>
                    <a:cubicBezTo>
                      <a:pt x="1621154" y="118993"/>
                      <a:pt x="1626866" y="106617"/>
                      <a:pt x="1630673" y="93290"/>
                    </a:cubicBezTo>
                    <a:cubicBezTo>
                      <a:pt x="1636385" y="94242"/>
                      <a:pt x="1642097" y="94242"/>
                      <a:pt x="1647808" y="94242"/>
                    </a:cubicBezTo>
                    <a:lnTo>
                      <a:pt x="1654472" y="94242"/>
                    </a:lnTo>
                    <a:lnTo>
                      <a:pt x="1680174" y="94242"/>
                    </a:lnTo>
                    <a:lnTo>
                      <a:pt x="1698261" y="94242"/>
                    </a:lnTo>
                    <a:cubicBezTo>
                      <a:pt x="1682078" y="140887"/>
                      <a:pt x="1675415" y="180869"/>
                      <a:pt x="1675415" y="204667"/>
                    </a:cubicBezTo>
                    <a:cubicBezTo>
                      <a:pt x="1675415" y="240841"/>
                      <a:pt x="1689694" y="257024"/>
                      <a:pt x="1722060" y="257024"/>
                    </a:cubicBezTo>
                    <a:cubicBezTo>
                      <a:pt x="1740146" y="257024"/>
                      <a:pt x="1754425" y="252264"/>
                      <a:pt x="1763945" y="244649"/>
                    </a:cubicBezTo>
                    <a:lnTo>
                      <a:pt x="1763945" y="132320"/>
                    </a:lnTo>
                    <a:cubicBezTo>
                      <a:pt x="1763945" y="117089"/>
                      <a:pt x="1762041" y="104713"/>
                      <a:pt x="1755377" y="95194"/>
                    </a:cubicBezTo>
                    <a:lnTo>
                      <a:pt x="1817254" y="95194"/>
                    </a:lnTo>
                    <a:cubicBezTo>
                      <a:pt x="1810590" y="105665"/>
                      <a:pt x="1809638" y="118041"/>
                      <a:pt x="1809638" y="133272"/>
                    </a:cubicBezTo>
                    <a:lnTo>
                      <a:pt x="1809638" y="245601"/>
                    </a:lnTo>
                    <a:cubicBezTo>
                      <a:pt x="1809638" y="265591"/>
                      <a:pt x="1814398" y="277966"/>
                      <a:pt x="1824869" y="284630"/>
                    </a:cubicBezTo>
                    <a:lnTo>
                      <a:pt x="1779176" y="294149"/>
                    </a:lnTo>
                    <a:cubicBezTo>
                      <a:pt x="1773464" y="288438"/>
                      <a:pt x="1770609" y="284630"/>
                      <a:pt x="1769657" y="280822"/>
                    </a:cubicBezTo>
                    <a:cubicBezTo>
                      <a:pt x="1752522" y="290342"/>
                      <a:pt x="1734435" y="294149"/>
                      <a:pt x="1714444" y="294149"/>
                    </a:cubicBezTo>
                    <a:cubicBezTo>
                      <a:pt x="1658279" y="294149"/>
                      <a:pt x="1631625" y="265591"/>
                      <a:pt x="1631625" y="206571"/>
                    </a:cubicBezTo>
                    <a:cubicBezTo>
                      <a:pt x="1631625" y="175157"/>
                      <a:pt x="1638289" y="147551"/>
                      <a:pt x="1641145" y="125656"/>
                    </a:cubicBezTo>
                    <a:cubicBezTo>
                      <a:pt x="1632577" y="127560"/>
                      <a:pt x="1624010" y="128512"/>
                      <a:pt x="1613538" y="131368"/>
                    </a:cubicBezTo>
                    <a:moveTo>
                      <a:pt x="785351" y="131368"/>
                    </a:moveTo>
                    <a:cubicBezTo>
                      <a:pt x="792966" y="118993"/>
                      <a:pt x="798678" y="106617"/>
                      <a:pt x="802485" y="93290"/>
                    </a:cubicBezTo>
                    <a:cubicBezTo>
                      <a:pt x="808197" y="94242"/>
                      <a:pt x="813909" y="94242"/>
                      <a:pt x="819620" y="94242"/>
                    </a:cubicBezTo>
                    <a:lnTo>
                      <a:pt x="826284" y="94242"/>
                    </a:lnTo>
                    <a:lnTo>
                      <a:pt x="851986" y="94242"/>
                    </a:lnTo>
                    <a:lnTo>
                      <a:pt x="869121" y="94242"/>
                    </a:lnTo>
                    <a:cubicBezTo>
                      <a:pt x="863409" y="102810"/>
                      <a:pt x="860554" y="115185"/>
                      <a:pt x="860554" y="131368"/>
                    </a:cubicBezTo>
                    <a:lnTo>
                      <a:pt x="860554" y="181820"/>
                    </a:lnTo>
                    <a:lnTo>
                      <a:pt x="896727" y="139935"/>
                    </a:lnTo>
                    <a:cubicBezTo>
                      <a:pt x="922430" y="110425"/>
                      <a:pt x="937661" y="94242"/>
                      <a:pt x="949084" y="94242"/>
                    </a:cubicBezTo>
                    <a:lnTo>
                      <a:pt x="960507" y="99002"/>
                    </a:lnTo>
                    <a:lnTo>
                      <a:pt x="981450" y="114233"/>
                    </a:lnTo>
                    <a:cubicBezTo>
                      <a:pt x="961459" y="126608"/>
                      <a:pt x="942421" y="141839"/>
                      <a:pt x="924334" y="160878"/>
                    </a:cubicBezTo>
                    <a:lnTo>
                      <a:pt x="897679" y="187532"/>
                    </a:lnTo>
                    <a:lnTo>
                      <a:pt x="927190" y="217994"/>
                    </a:lnTo>
                    <a:cubicBezTo>
                      <a:pt x="952892" y="244649"/>
                      <a:pt x="979546" y="262735"/>
                      <a:pt x="996681" y="268447"/>
                    </a:cubicBezTo>
                    <a:cubicBezTo>
                      <a:pt x="976691" y="284630"/>
                      <a:pt x="963363" y="294149"/>
                      <a:pt x="953844" y="294149"/>
                    </a:cubicBezTo>
                    <a:cubicBezTo>
                      <a:pt x="943373" y="294149"/>
                      <a:pt x="924334" y="277966"/>
                      <a:pt x="898631" y="246552"/>
                    </a:cubicBezTo>
                    <a:lnTo>
                      <a:pt x="870073" y="213235"/>
                    </a:lnTo>
                    <a:lnTo>
                      <a:pt x="860554" y="221802"/>
                    </a:lnTo>
                    <a:lnTo>
                      <a:pt x="860554" y="255120"/>
                    </a:lnTo>
                    <a:cubicBezTo>
                      <a:pt x="860554" y="271303"/>
                      <a:pt x="862458" y="282726"/>
                      <a:pt x="869121" y="292246"/>
                    </a:cubicBezTo>
                    <a:lnTo>
                      <a:pt x="808197" y="292246"/>
                    </a:lnTo>
                    <a:cubicBezTo>
                      <a:pt x="814861" y="282726"/>
                      <a:pt x="816764" y="271303"/>
                      <a:pt x="816764" y="255120"/>
                    </a:cubicBezTo>
                    <a:lnTo>
                      <a:pt x="816764" y="133272"/>
                    </a:lnTo>
                    <a:lnTo>
                      <a:pt x="816764" y="127560"/>
                    </a:lnTo>
                    <a:cubicBezTo>
                      <a:pt x="808197" y="126608"/>
                      <a:pt x="797726" y="128512"/>
                      <a:pt x="785351" y="131368"/>
                    </a:cubicBezTo>
                    <a:moveTo>
                      <a:pt x="421709" y="131368"/>
                    </a:moveTo>
                    <a:cubicBezTo>
                      <a:pt x="429325" y="118993"/>
                      <a:pt x="435037" y="106617"/>
                      <a:pt x="438844" y="93290"/>
                    </a:cubicBezTo>
                    <a:cubicBezTo>
                      <a:pt x="444556" y="94242"/>
                      <a:pt x="450268" y="94242"/>
                      <a:pt x="455979" y="94242"/>
                    </a:cubicBezTo>
                    <a:lnTo>
                      <a:pt x="462643" y="94242"/>
                    </a:lnTo>
                    <a:lnTo>
                      <a:pt x="488345" y="94242"/>
                    </a:lnTo>
                    <a:lnTo>
                      <a:pt x="506432" y="94242"/>
                    </a:lnTo>
                    <a:cubicBezTo>
                      <a:pt x="490249" y="140887"/>
                      <a:pt x="483585" y="180869"/>
                      <a:pt x="483585" y="204667"/>
                    </a:cubicBezTo>
                    <a:cubicBezTo>
                      <a:pt x="483585" y="240841"/>
                      <a:pt x="497865" y="257024"/>
                      <a:pt x="530231" y="257024"/>
                    </a:cubicBezTo>
                    <a:cubicBezTo>
                      <a:pt x="548317" y="257024"/>
                      <a:pt x="562597" y="252264"/>
                      <a:pt x="572116" y="244649"/>
                    </a:cubicBezTo>
                    <a:lnTo>
                      <a:pt x="572116" y="132320"/>
                    </a:lnTo>
                    <a:cubicBezTo>
                      <a:pt x="572116" y="117089"/>
                      <a:pt x="570212" y="104713"/>
                      <a:pt x="563549" y="95194"/>
                    </a:cubicBezTo>
                    <a:lnTo>
                      <a:pt x="625425" y="95194"/>
                    </a:lnTo>
                    <a:cubicBezTo>
                      <a:pt x="618761" y="105665"/>
                      <a:pt x="617809" y="118041"/>
                      <a:pt x="617809" y="133272"/>
                    </a:cubicBezTo>
                    <a:lnTo>
                      <a:pt x="617809" y="245601"/>
                    </a:lnTo>
                    <a:cubicBezTo>
                      <a:pt x="617809" y="265591"/>
                      <a:pt x="622569" y="277966"/>
                      <a:pt x="633040" y="284630"/>
                    </a:cubicBezTo>
                    <a:lnTo>
                      <a:pt x="587347" y="294149"/>
                    </a:lnTo>
                    <a:cubicBezTo>
                      <a:pt x="581635" y="288438"/>
                      <a:pt x="578779" y="284630"/>
                      <a:pt x="577828" y="280822"/>
                    </a:cubicBezTo>
                    <a:cubicBezTo>
                      <a:pt x="560693" y="290342"/>
                      <a:pt x="542606" y="294149"/>
                      <a:pt x="522615" y="294149"/>
                    </a:cubicBezTo>
                    <a:cubicBezTo>
                      <a:pt x="466451" y="294149"/>
                      <a:pt x="439796" y="265591"/>
                      <a:pt x="439796" y="206571"/>
                    </a:cubicBezTo>
                    <a:cubicBezTo>
                      <a:pt x="439796" y="175157"/>
                      <a:pt x="446460" y="147551"/>
                      <a:pt x="449316" y="125656"/>
                    </a:cubicBezTo>
                    <a:cubicBezTo>
                      <a:pt x="441700" y="127560"/>
                      <a:pt x="432181" y="128512"/>
                      <a:pt x="421709" y="131368"/>
                    </a:cubicBezTo>
                    <a:moveTo>
                      <a:pt x="265591" y="131368"/>
                    </a:moveTo>
                    <a:cubicBezTo>
                      <a:pt x="273207" y="118993"/>
                      <a:pt x="278918" y="106617"/>
                      <a:pt x="282726" y="93290"/>
                    </a:cubicBezTo>
                    <a:cubicBezTo>
                      <a:pt x="288438" y="94242"/>
                      <a:pt x="294149" y="94242"/>
                      <a:pt x="299861" y="94242"/>
                    </a:cubicBezTo>
                    <a:lnTo>
                      <a:pt x="306525" y="94242"/>
                    </a:lnTo>
                    <a:lnTo>
                      <a:pt x="332227" y="94242"/>
                    </a:lnTo>
                    <a:lnTo>
                      <a:pt x="396959" y="94242"/>
                    </a:lnTo>
                    <a:cubicBezTo>
                      <a:pt x="406478" y="94242"/>
                      <a:pt x="410286" y="95194"/>
                      <a:pt x="410286" y="102810"/>
                    </a:cubicBezTo>
                    <a:lnTo>
                      <a:pt x="401719" y="132320"/>
                    </a:lnTo>
                    <a:cubicBezTo>
                      <a:pt x="394103" y="128512"/>
                      <a:pt x="385536" y="128512"/>
                      <a:pt x="375064" y="128512"/>
                    </a:cubicBezTo>
                    <a:lnTo>
                      <a:pt x="340794" y="128512"/>
                    </a:lnTo>
                    <a:lnTo>
                      <a:pt x="340794" y="170397"/>
                    </a:lnTo>
                    <a:lnTo>
                      <a:pt x="383632" y="170397"/>
                    </a:lnTo>
                    <a:cubicBezTo>
                      <a:pt x="390295" y="170397"/>
                      <a:pt x="396007" y="170397"/>
                      <a:pt x="401719" y="168493"/>
                    </a:cubicBezTo>
                    <a:lnTo>
                      <a:pt x="394103" y="205619"/>
                    </a:lnTo>
                    <a:cubicBezTo>
                      <a:pt x="387440" y="204667"/>
                      <a:pt x="381728" y="203715"/>
                      <a:pt x="376968" y="203715"/>
                    </a:cubicBezTo>
                    <a:lnTo>
                      <a:pt x="340794" y="203715"/>
                    </a:lnTo>
                    <a:lnTo>
                      <a:pt x="340794" y="255120"/>
                    </a:lnTo>
                    <a:lnTo>
                      <a:pt x="390295" y="255120"/>
                    </a:lnTo>
                    <a:cubicBezTo>
                      <a:pt x="402671" y="255120"/>
                      <a:pt x="412190" y="254168"/>
                      <a:pt x="417902" y="251312"/>
                    </a:cubicBezTo>
                    <a:lnTo>
                      <a:pt x="412190" y="277966"/>
                    </a:lnTo>
                    <a:cubicBezTo>
                      <a:pt x="410286" y="289390"/>
                      <a:pt x="408382" y="290342"/>
                      <a:pt x="395055" y="290342"/>
                    </a:cubicBezTo>
                    <a:cubicBezTo>
                      <a:pt x="384584" y="290342"/>
                      <a:pt x="356978" y="288438"/>
                      <a:pt x="328419" y="288438"/>
                    </a:cubicBezTo>
                    <a:cubicBezTo>
                      <a:pt x="317948" y="288438"/>
                      <a:pt x="304621" y="288438"/>
                      <a:pt x="288438" y="289390"/>
                    </a:cubicBezTo>
                    <a:cubicBezTo>
                      <a:pt x="295101" y="277014"/>
                      <a:pt x="296053" y="265591"/>
                      <a:pt x="296053" y="252264"/>
                    </a:cubicBezTo>
                    <a:lnTo>
                      <a:pt x="296053" y="128512"/>
                    </a:lnTo>
                    <a:lnTo>
                      <a:pt x="296053" y="123752"/>
                    </a:lnTo>
                    <a:cubicBezTo>
                      <a:pt x="288438" y="126608"/>
                      <a:pt x="277966" y="128512"/>
                      <a:pt x="265591" y="131368"/>
                    </a:cubicBezTo>
                    <a:moveTo>
                      <a:pt x="1309870" y="131368"/>
                    </a:moveTo>
                    <a:cubicBezTo>
                      <a:pt x="1317485" y="118993"/>
                      <a:pt x="1323197" y="106617"/>
                      <a:pt x="1327004" y="93290"/>
                    </a:cubicBezTo>
                    <a:cubicBezTo>
                      <a:pt x="1332716" y="94242"/>
                      <a:pt x="1327004" y="94242"/>
                      <a:pt x="1332716" y="94242"/>
                    </a:cubicBezTo>
                    <a:lnTo>
                      <a:pt x="1339380" y="94242"/>
                    </a:lnTo>
                    <a:lnTo>
                      <a:pt x="1394592" y="94242"/>
                    </a:lnTo>
                    <a:cubicBezTo>
                      <a:pt x="1394592" y="94242"/>
                      <a:pt x="1386025" y="105665"/>
                      <a:pt x="1386025" y="132320"/>
                    </a:cubicBezTo>
                    <a:lnTo>
                      <a:pt x="1386025" y="196100"/>
                    </a:lnTo>
                    <a:lnTo>
                      <a:pt x="1386025" y="248456"/>
                    </a:lnTo>
                    <a:cubicBezTo>
                      <a:pt x="1386025" y="276063"/>
                      <a:pt x="1380313" y="289390"/>
                      <a:pt x="1372697" y="302717"/>
                    </a:cubicBezTo>
                    <a:cubicBezTo>
                      <a:pt x="1367938" y="310332"/>
                      <a:pt x="1362226" y="316996"/>
                      <a:pt x="1356515" y="323660"/>
                    </a:cubicBezTo>
                    <a:cubicBezTo>
                      <a:pt x="1344139" y="335083"/>
                      <a:pt x="1333668" y="340795"/>
                      <a:pt x="1324149" y="340795"/>
                    </a:cubicBezTo>
                    <a:cubicBezTo>
                      <a:pt x="1315581" y="340795"/>
                      <a:pt x="1306062" y="336987"/>
                      <a:pt x="1295591" y="329371"/>
                    </a:cubicBezTo>
                    <a:cubicBezTo>
                      <a:pt x="1313677" y="319852"/>
                      <a:pt x="1327956" y="304621"/>
                      <a:pt x="1335572" y="288438"/>
                    </a:cubicBezTo>
                    <a:cubicBezTo>
                      <a:pt x="1339380" y="278918"/>
                      <a:pt x="1340332" y="272255"/>
                      <a:pt x="1340332" y="250360"/>
                    </a:cubicBezTo>
                    <a:lnTo>
                      <a:pt x="1340332" y="130416"/>
                    </a:lnTo>
                    <a:lnTo>
                      <a:pt x="1340332" y="125656"/>
                    </a:lnTo>
                    <a:lnTo>
                      <a:pt x="1339380" y="125656"/>
                    </a:lnTo>
                    <a:cubicBezTo>
                      <a:pt x="1330812" y="125656"/>
                      <a:pt x="1327956" y="127560"/>
                      <a:pt x="1309870" y="131368"/>
                    </a:cubicBezTo>
                    <a:moveTo>
                      <a:pt x="2367475" y="131368"/>
                    </a:moveTo>
                    <a:cubicBezTo>
                      <a:pt x="2375091" y="118993"/>
                      <a:pt x="2380802" y="106617"/>
                      <a:pt x="2384610" y="93290"/>
                    </a:cubicBezTo>
                    <a:cubicBezTo>
                      <a:pt x="2390322" y="94242"/>
                      <a:pt x="2396033" y="94242"/>
                      <a:pt x="2401745" y="94242"/>
                    </a:cubicBezTo>
                    <a:lnTo>
                      <a:pt x="2408408" y="94242"/>
                    </a:lnTo>
                    <a:lnTo>
                      <a:pt x="2443630" y="94242"/>
                    </a:lnTo>
                    <a:cubicBezTo>
                      <a:pt x="2449342" y="94242"/>
                      <a:pt x="2455053" y="94242"/>
                      <a:pt x="2460765" y="94242"/>
                    </a:cubicBezTo>
                    <a:cubicBezTo>
                      <a:pt x="2507410" y="94242"/>
                      <a:pt x="2531209" y="117089"/>
                      <a:pt x="2531209" y="153262"/>
                    </a:cubicBezTo>
                    <a:cubicBezTo>
                      <a:pt x="2531209" y="176109"/>
                      <a:pt x="2521689" y="194196"/>
                      <a:pt x="2503602" y="203715"/>
                    </a:cubicBezTo>
                    <a:cubicBezTo>
                      <a:pt x="2503602" y="203715"/>
                      <a:pt x="2535968" y="279870"/>
                      <a:pt x="2573094" y="302717"/>
                    </a:cubicBezTo>
                    <a:cubicBezTo>
                      <a:pt x="2570238" y="303669"/>
                      <a:pt x="2566431" y="304621"/>
                      <a:pt x="2561671" y="304621"/>
                    </a:cubicBezTo>
                    <a:cubicBezTo>
                      <a:pt x="2537872" y="304621"/>
                      <a:pt x="2497891" y="283678"/>
                      <a:pt x="2483612" y="257024"/>
                    </a:cubicBezTo>
                    <a:lnTo>
                      <a:pt x="2456005" y="214187"/>
                    </a:lnTo>
                    <a:cubicBezTo>
                      <a:pt x="2450294" y="215138"/>
                      <a:pt x="2452198" y="215138"/>
                      <a:pt x="2446486" y="215138"/>
                    </a:cubicBezTo>
                    <a:lnTo>
                      <a:pt x="2440774" y="215138"/>
                    </a:lnTo>
                    <a:lnTo>
                      <a:pt x="2440774" y="254168"/>
                    </a:lnTo>
                    <a:cubicBezTo>
                      <a:pt x="2440774" y="270351"/>
                      <a:pt x="2443630" y="282726"/>
                      <a:pt x="2449342" y="291294"/>
                    </a:cubicBezTo>
                    <a:lnTo>
                      <a:pt x="2390322" y="291294"/>
                    </a:lnTo>
                    <a:cubicBezTo>
                      <a:pt x="2396985" y="281774"/>
                      <a:pt x="2398889" y="270351"/>
                      <a:pt x="2398889" y="254168"/>
                    </a:cubicBezTo>
                    <a:lnTo>
                      <a:pt x="2398889" y="131368"/>
                    </a:lnTo>
                    <a:lnTo>
                      <a:pt x="2398889" y="125656"/>
                    </a:lnTo>
                    <a:cubicBezTo>
                      <a:pt x="2390322" y="126608"/>
                      <a:pt x="2379850" y="128512"/>
                      <a:pt x="2367475" y="131368"/>
                    </a:cubicBezTo>
                    <a:moveTo>
                      <a:pt x="1830581" y="131368"/>
                    </a:moveTo>
                    <a:cubicBezTo>
                      <a:pt x="1838196" y="118993"/>
                      <a:pt x="1843908" y="106617"/>
                      <a:pt x="1847716" y="93290"/>
                    </a:cubicBezTo>
                    <a:cubicBezTo>
                      <a:pt x="1853427" y="94242"/>
                      <a:pt x="1859139" y="94242"/>
                      <a:pt x="1864851" y="94242"/>
                    </a:cubicBezTo>
                    <a:lnTo>
                      <a:pt x="1871514" y="94242"/>
                    </a:lnTo>
                    <a:lnTo>
                      <a:pt x="1906736" y="94242"/>
                    </a:lnTo>
                    <a:cubicBezTo>
                      <a:pt x="1912448" y="94242"/>
                      <a:pt x="1918159" y="94242"/>
                      <a:pt x="1923871" y="94242"/>
                    </a:cubicBezTo>
                    <a:cubicBezTo>
                      <a:pt x="1970516" y="94242"/>
                      <a:pt x="1994314" y="117089"/>
                      <a:pt x="1994314" y="153262"/>
                    </a:cubicBezTo>
                    <a:cubicBezTo>
                      <a:pt x="1994314" y="176109"/>
                      <a:pt x="1983843" y="194196"/>
                      <a:pt x="1966708" y="203715"/>
                    </a:cubicBezTo>
                    <a:cubicBezTo>
                      <a:pt x="1966708" y="203715"/>
                      <a:pt x="1999074" y="279870"/>
                      <a:pt x="2036200" y="302717"/>
                    </a:cubicBezTo>
                    <a:cubicBezTo>
                      <a:pt x="2033344" y="303669"/>
                      <a:pt x="2029536" y="304621"/>
                      <a:pt x="2025728" y="304621"/>
                    </a:cubicBezTo>
                    <a:cubicBezTo>
                      <a:pt x="2002882" y="304621"/>
                      <a:pt x="1965756" y="283678"/>
                      <a:pt x="1951477" y="257024"/>
                    </a:cubicBezTo>
                    <a:lnTo>
                      <a:pt x="1923871" y="214187"/>
                    </a:lnTo>
                    <a:cubicBezTo>
                      <a:pt x="1918159" y="215138"/>
                      <a:pt x="1915303" y="215138"/>
                      <a:pt x="1909592" y="215138"/>
                    </a:cubicBezTo>
                    <a:lnTo>
                      <a:pt x="1903880" y="215138"/>
                    </a:lnTo>
                    <a:lnTo>
                      <a:pt x="1903880" y="254168"/>
                    </a:lnTo>
                    <a:cubicBezTo>
                      <a:pt x="1903880" y="270351"/>
                      <a:pt x="1906736" y="282726"/>
                      <a:pt x="1912448" y="291294"/>
                    </a:cubicBezTo>
                    <a:lnTo>
                      <a:pt x="1853427" y="291294"/>
                    </a:lnTo>
                    <a:cubicBezTo>
                      <a:pt x="1860091" y="281774"/>
                      <a:pt x="1861995" y="270351"/>
                      <a:pt x="1861995" y="254168"/>
                    </a:cubicBezTo>
                    <a:lnTo>
                      <a:pt x="1861995" y="131368"/>
                    </a:lnTo>
                    <a:lnTo>
                      <a:pt x="1861995" y="125656"/>
                    </a:lnTo>
                    <a:cubicBezTo>
                      <a:pt x="1853427" y="126608"/>
                      <a:pt x="1843908" y="128512"/>
                      <a:pt x="1830581" y="131368"/>
                    </a:cubicBezTo>
                    <a:moveTo>
                      <a:pt x="2977668" y="94242"/>
                    </a:moveTo>
                    <a:lnTo>
                      <a:pt x="2977668" y="94242"/>
                    </a:lnTo>
                    <a:lnTo>
                      <a:pt x="2883426" y="256072"/>
                    </a:lnTo>
                    <a:cubicBezTo>
                      <a:pt x="2889138" y="256072"/>
                      <a:pt x="2889138" y="255120"/>
                      <a:pt x="2894850" y="255120"/>
                    </a:cubicBezTo>
                    <a:cubicBezTo>
                      <a:pt x="2914840" y="255120"/>
                      <a:pt x="2931975" y="256072"/>
                      <a:pt x="2944351" y="256072"/>
                    </a:cubicBezTo>
                    <a:cubicBezTo>
                      <a:pt x="2956726" y="256072"/>
                      <a:pt x="2968149" y="251312"/>
                      <a:pt x="2978620" y="245601"/>
                    </a:cubicBezTo>
                    <a:lnTo>
                      <a:pt x="2971957" y="278918"/>
                    </a:lnTo>
                    <a:cubicBezTo>
                      <a:pt x="2970053" y="289390"/>
                      <a:pt x="2966245" y="291294"/>
                      <a:pt x="2956726" y="291294"/>
                    </a:cubicBezTo>
                    <a:cubicBezTo>
                      <a:pt x="2944351" y="291294"/>
                      <a:pt x="2913889" y="289390"/>
                      <a:pt x="2865340" y="289390"/>
                    </a:cubicBezTo>
                    <a:cubicBezTo>
                      <a:pt x="2847253" y="289390"/>
                      <a:pt x="2829166" y="289390"/>
                      <a:pt x="2811079" y="290342"/>
                    </a:cubicBezTo>
                    <a:lnTo>
                      <a:pt x="2907225" y="128512"/>
                    </a:lnTo>
                    <a:lnTo>
                      <a:pt x="2888186" y="128512"/>
                    </a:lnTo>
                    <a:lnTo>
                      <a:pt x="2871051" y="128512"/>
                    </a:lnTo>
                    <a:lnTo>
                      <a:pt x="2867243" y="128512"/>
                    </a:lnTo>
                    <a:cubicBezTo>
                      <a:pt x="2852964" y="128512"/>
                      <a:pt x="2841541" y="131368"/>
                      <a:pt x="2827262" y="137079"/>
                    </a:cubicBezTo>
                    <a:lnTo>
                      <a:pt x="2836781" y="105665"/>
                    </a:lnTo>
                    <a:cubicBezTo>
                      <a:pt x="2838685" y="98050"/>
                      <a:pt x="2841541" y="94242"/>
                      <a:pt x="2848205" y="94242"/>
                    </a:cubicBezTo>
                    <a:lnTo>
                      <a:pt x="2851061" y="94242"/>
                    </a:lnTo>
                    <a:lnTo>
                      <a:pt x="2977668" y="94242"/>
                    </a:lnTo>
                    <a:close/>
                    <a:moveTo>
                      <a:pt x="2638778" y="94242"/>
                    </a:moveTo>
                    <a:lnTo>
                      <a:pt x="2638778" y="94242"/>
                    </a:lnTo>
                    <a:cubicBezTo>
                      <a:pt x="2633066" y="102810"/>
                      <a:pt x="2630210" y="115185"/>
                      <a:pt x="2630210" y="131368"/>
                    </a:cubicBezTo>
                    <a:lnTo>
                      <a:pt x="2630210" y="253216"/>
                    </a:lnTo>
                    <a:cubicBezTo>
                      <a:pt x="2630210" y="269399"/>
                      <a:pt x="2632114" y="281774"/>
                      <a:pt x="2638778" y="290342"/>
                    </a:cubicBezTo>
                    <a:lnTo>
                      <a:pt x="2576902" y="290342"/>
                    </a:lnTo>
                    <a:cubicBezTo>
                      <a:pt x="2582613" y="280822"/>
                      <a:pt x="2585469" y="269399"/>
                      <a:pt x="2585469" y="253216"/>
                    </a:cubicBezTo>
                    <a:lnTo>
                      <a:pt x="2585469" y="131368"/>
                    </a:lnTo>
                    <a:cubicBezTo>
                      <a:pt x="2585469" y="115185"/>
                      <a:pt x="2583565" y="102810"/>
                      <a:pt x="2576902" y="94242"/>
                    </a:cubicBezTo>
                    <a:lnTo>
                      <a:pt x="2638778" y="94242"/>
                    </a:lnTo>
                    <a:close/>
                    <a:moveTo>
                      <a:pt x="2455053" y="126608"/>
                    </a:moveTo>
                    <a:lnTo>
                      <a:pt x="2440774" y="127560"/>
                    </a:lnTo>
                    <a:lnTo>
                      <a:pt x="2440774" y="181820"/>
                    </a:lnTo>
                    <a:lnTo>
                      <a:pt x="2445534" y="182772"/>
                    </a:lnTo>
                    <a:lnTo>
                      <a:pt x="2453149" y="182772"/>
                    </a:lnTo>
                    <a:cubicBezTo>
                      <a:pt x="2476948" y="182772"/>
                      <a:pt x="2489323" y="172301"/>
                      <a:pt x="2489323" y="154214"/>
                    </a:cubicBezTo>
                    <a:cubicBezTo>
                      <a:pt x="2490275" y="136127"/>
                      <a:pt x="2477900" y="126608"/>
                      <a:pt x="2455053" y="126608"/>
                    </a:cubicBezTo>
                    <a:moveTo>
                      <a:pt x="1918159" y="126608"/>
                    </a:moveTo>
                    <a:lnTo>
                      <a:pt x="1903880" y="127560"/>
                    </a:lnTo>
                    <a:lnTo>
                      <a:pt x="1903880" y="181820"/>
                    </a:lnTo>
                    <a:lnTo>
                      <a:pt x="1908640" y="182772"/>
                    </a:lnTo>
                    <a:lnTo>
                      <a:pt x="1916255" y="182772"/>
                    </a:lnTo>
                    <a:cubicBezTo>
                      <a:pt x="1940054" y="182772"/>
                      <a:pt x="1952429" y="172301"/>
                      <a:pt x="1952429" y="154214"/>
                    </a:cubicBezTo>
                    <a:cubicBezTo>
                      <a:pt x="1953381" y="136127"/>
                      <a:pt x="1941006" y="126608"/>
                      <a:pt x="1918159" y="126608"/>
                    </a:cubicBezTo>
                    <a:moveTo>
                      <a:pt x="1089971" y="128512"/>
                    </a:moveTo>
                    <a:cubicBezTo>
                      <a:pt x="1054750" y="128512"/>
                      <a:pt x="1035711" y="150407"/>
                      <a:pt x="1035711" y="192292"/>
                    </a:cubicBezTo>
                    <a:cubicBezTo>
                      <a:pt x="1035711" y="234177"/>
                      <a:pt x="1054750" y="257024"/>
                      <a:pt x="1089971" y="257024"/>
                    </a:cubicBezTo>
                    <a:cubicBezTo>
                      <a:pt x="1125193" y="257024"/>
                      <a:pt x="1144232" y="234177"/>
                      <a:pt x="1144232" y="192292"/>
                    </a:cubicBezTo>
                    <a:cubicBezTo>
                      <a:pt x="1144232" y="150407"/>
                      <a:pt x="1124241" y="128512"/>
                      <a:pt x="1089971" y="128512"/>
                    </a:cubicBezTo>
                    <a:moveTo>
                      <a:pt x="3495524" y="386488"/>
                    </a:moveTo>
                    <a:lnTo>
                      <a:pt x="117089" y="386488"/>
                    </a:lnTo>
                    <a:cubicBezTo>
                      <a:pt x="112329" y="417902"/>
                      <a:pt x="83771" y="433133"/>
                      <a:pt x="83771" y="433133"/>
                    </a:cubicBezTo>
                    <a:cubicBezTo>
                      <a:pt x="83771" y="448364"/>
                      <a:pt x="69492" y="460739"/>
                      <a:pt x="69492" y="460739"/>
                    </a:cubicBezTo>
                    <a:cubicBezTo>
                      <a:pt x="99954" y="473114"/>
                      <a:pt x="82819" y="503576"/>
                      <a:pt x="82819" y="503576"/>
                    </a:cubicBezTo>
                    <a:cubicBezTo>
                      <a:pt x="105665" y="514999"/>
                      <a:pt x="104713" y="534038"/>
                      <a:pt x="104713" y="534038"/>
                    </a:cubicBezTo>
                    <a:cubicBezTo>
                      <a:pt x="136127" y="569260"/>
                      <a:pt x="95194" y="594011"/>
                      <a:pt x="95194" y="594011"/>
                    </a:cubicBezTo>
                    <a:cubicBezTo>
                      <a:pt x="94242" y="630184"/>
                      <a:pt x="60924" y="634944"/>
                      <a:pt x="60924" y="634944"/>
                    </a:cubicBezTo>
                    <a:cubicBezTo>
                      <a:pt x="82819" y="689205"/>
                      <a:pt x="35222" y="699676"/>
                      <a:pt x="35222" y="699676"/>
                    </a:cubicBezTo>
                    <a:lnTo>
                      <a:pt x="27606" y="710147"/>
                    </a:lnTo>
                    <a:cubicBezTo>
                      <a:pt x="25702" y="710147"/>
                      <a:pt x="24750" y="710147"/>
                      <a:pt x="22847" y="710147"/>
                    </a:cubicBezTo>
                    <a:cubicBezTo>
                      <a:pt x="12375" y="710147"/>
                      <a:pt x="8567" y="713955"/>
                      <a:pt x="8567" y="713955"/>
                    </a:cubicBezTo>
                    <a:lnTo>
                      <a:pt x="2856" y="731090"/>
                    </a:lnTo>
                    <a:cubicBezTo>
                      <a:pt x="5712" y="740609"/>
                      <a:pt x="3808" y="749177"/>
                      <a:pt x="0" y="754889"/>
                    </a:cubicBezTo>
                    <a:lnTo>
                      <a:pt x="3495524" y="754889"/>
                    </a:lnTo>
                    <a:lnTo>
                      <a:pt x="3495524" y="386488"/>
                    </a:lnTo>
                    <a:close/>
                    <a:moveTo>
                      <a:pt x="2469333" y="626377"/>
                    </a:moveTo>
                    <a:cubicBezTo>
                      <a:pt x="2487419" y="626377"/>
                      <a:pt x="2497891" y="615905"/>
                      <a:pt x="2497891" y="605434"/>
                    </a:cubicBezTo>
                    <a:cubicBezTo>
                      <a:pt x="2497891" y="575924"/>
                      <a:pt x="2416024" y="570212"/>
                      <a:pt x="2416024" y="515951"/>
                    </a:cubicBezTo>
                    <a:cubicBezTo>
                      <a:pt x="2416024" y="487393"/>
                      <a:pt x="2443630" y="460739"/>
                      <a:pt x="2489323" y="460739"/>
                    </a:cubicBezTo>
                    <a:cubicBezTo>
                      <a:pt x="2519785" y="460739"/>
                      <a:pt x="2540728" y="466450"/>
                      <a:pt x="2540728" y="474066"/>
                    </a:cubicBezTo>
                    <a:lnTo>
                      <a:pt x="2538824" y="479778"/>
                    </a:lnTo>
                    <a:lnTo>
                      <a:pt x="2531209" y="506432"/>
                    </a:lnTo>
                    <a:cubicBezTo>
                      <a:pt x="2515978" y="495961"/>
                      <a:pt x="2496939" y="494057"/>
                      <a:pt x="2483612" y="494057"/>
                    </a:cubicBezTo>
                    <a:cubicBezTo>
                      <a:pt x="2469333" y="494057"/>
                      <a:pt x="2462669" y="498817"/>
                      <a:pt x="2460765" y="508336"/>
                    </a:cubicBezTo>
                    <a:cubicBezTo>
                      <a:pt x="2458861" y="519759"/>
                      <a:pt x="2471237" y="526423"/>
                      <a:pt x="2490275" y="537846"/>
                    </a:cubicBezTo>
                    <a:cubicBezTo>
                      <a:pt x="2520737" y="554981"/>
                      <a:pt x="2545488" y="558789"/>
                      <a:pt x="2546440" y="602578"/>
                    </a:cubicBezTo>
                    <a:cubicBezTo>
                      <a:pt x="2546440" y="634944"/>
                      <a:pt x="2517882" y="662550"/>
                      <a:pt x="2468381" y="662550"/>
                    </a:cubicBezTo>
                    <a:cubicBezTo>
                      <a:pt x="2434111" y="662550"/>
                      <a:pt x="2410312" y="655887"/>
                      <a:pt x="2410312" y="643511"/>
                    </a:cubicBezTo>
                    <a:lnTo>
                      <a:pt x="2410312" y="642559"/>
                    </a:lnTo>
                    <a:lnTo>
                      <a:pt x="2414120" y="606386"/>
                    </a:lnTo>
                    <a:cubicBezTo>
                      <a:pt x="2428399" y="620665"/>
                      <a:pt x="2449342" y="626377"/>
                      <a:pt x="2469333" y="626377"/>
                    </a:cubicBezTo>
                    <a:moveTo>
                      <a:pt x="2864388" y="663502"/>
                    </a:moveTo>
                    <a:cubicBezTo>
                      <a:pt x="2799656" y="663502"/>
                      <a:pt x="2764434" y="627329"/>
                      <a:pt x="2764434" y="561645"/>
                    </a:cubicBezTo>
                    <a:cubicBezTo>
                      <a:pt x="2764434" y="495961"/>
                      <a:pt x="2799656" y="459787"/>
                      <a:pt x="2864388" y="459787"/>
                    </a:cubicBezTo>
                    <a:cubicBezTo>
                      <a:pt x="2929119" y="459787"/>
                      <a:pt x="2964341" y="495961"/>
                      <a:pt x="2964341" y="561645"/>
                    </a:cubicBezTo>
                    <a:cubicBezTo>
                      <a:pt x="2964341" y="627329"/>
                      <a:pt x="2929119" y="663502"/>
                      <a:pt x="2864388" y="663502"/>
                    </a:cubicBezTo>
                    <a:moveTo>
                      <a:pt x="2675904" y="663502"/>
                    </a:moveTo>
                    <a:cubicBezTo>
                      <a:pt x="2613076" y="663502"/>
                      <a:pt x="2576902" y="626377"/>
                      <a:pt x="2576902" y="562597"/>
                    </a:cubicBezTo>
                    <a:cubicBezTo>
                      <a:pt x="2576902" y="499768"/>
                      <a:pt x="2614028" y="460739"/>
                      <a:pt x="2674952" y="460739"/>
                    </a:cubicBezTo>
                    <a:cubicBezTo>
                      <a:pt x="2710173" y="460739"/>
                      <a:pt x="2737780" y="471210"/>
                      <a:pt x="2737780" y="477874"/>
                    </a:cubicBezTo>
                    <a:lnTo>
                      <a:pt x="2736828" y="481682"/>
                    </a:lnTo>
                    <a:lnTo>
                      <a:pt x="2726356" y="514047"/>
                    </a:lnTo>
                    <a:cubicBezTo>
                      <a:pt x="2713029" y="503576"/>
                      <a:pt x="2695894" y="497865"/>
                      <a:pt x="2679711" y="497865"/>
                    </a:cubicBezTo>
                    <a:cubicBezTo>
                      <a:pt x="2644489" y="497865"/>
                      <a:pt x="2622595" y="521663"/>
                      <a:pt x="2622595" y="562597"/>
                    </a:cubicBezTo>
                    <a:cubicBezTo>
                      <a:pt x="2622595" y="602578"/>
                      <a:pt x="2644489" y="625425"/>
                      <a:pt x="2678759" y="625425"/>
                    </a:cubicBezTo>
                    <a:cubicBezTo>
                      <a:pt x="2700654" y="625425"/>
                      <a:pt x="2721597" y="616857"/>
                      <a:pt x="2734924" y="603530"/>
                    </a:cubicBezTo>
                    <a:lnTo>
                      <a:pt x="2734924" y="639704"/>
                    </a:lnTo>
                    <a:lnTo>
                      <a:pt x="2732068" y="650175"/>
                    </a:lnTo>
                    <a:cubicBezTo>
                      <a:pt x="2728260" y="654935"/>
                      <a:pt x="2706366" y="663502"/>
                      <a:pt x="2675904" y="663502"/>
                    </a:cubicBezTo>
                    <a:moveTo>
                      <a:pt x="1766801" y="663502"/>
                    </a:moveTo>
                    <a:cubicBezTo>
                      <a:pt x="1702069" y="663502"/>
                      <a:pt x="1666847" y="627329"/>
                      <a:pt x="1666847" y="561645"/>
                    </a:cubicBezTo>
                    <a:cubicBezTo>
                      <a:pt x="1666847" y="495961"/>
                      <a:pt x="1702069" y="459787"/>
                      <a:pt x="1766801" y="459787"/>
                    </a:cubicBezTo>
                    <a:cubicBezTo>
                      <a:pt x="1831533" y="459787"/>
                      <a:pt x="1866755" y="495961"/>
                      <a:pt x="1866755" y="561645"/>
                    </a:cubicBezTo>
                    <a:cubicBezTo>
                      <a:pt x="1865803" y="627329"/>
                      <a:pt x="1830581" y="663502"/>
                      <a:pt x="1766801" y="663502"/>
                    </a:cubicBezTo>
                    <a:moveTo>
                      <a:pt x="595914" y="663502"/>
                    </a:moveTo>
                    <a:cubicBezTo>
                      <a:pt x="531182" y="663502"/>
                      <a:pt x="495961" y="627329"/>
                      <a:pt x="495961" y="561645"/>
                    </a:cubicBezTo>
                    <a:cubicBezTo>
                      <a:pt x="495961" y="495961"/>
                      <a:pt x="531182" y="459787"/>
                      <a:pt x="595914" y="459787"/>
                    </a:cubicBezTo>
                    <a:cubicBezTo>
                      <a:pt x="660646" y="459787"/>
                      <a:pt x="695868" y="495961"/>
                      <a:pt x="695868" y="561645"/>
                    </a:cubicBezTo>
                    <a:cubicBezTo>
                      <a:pt x="694916" y="627329"/>
                      <a:pt x="660646" y="663502"/>
                      <a:pt x="595914" y="663502"/>
                    </a:cubicBezTo>
                    <a:moveTo>
                      <a:pt x="386488" y="663502"/>
                    </a:moveTo>
                    <a:cubicBezTo>
                      <a:pt x="321756" y="663502"/>
                      <a:pt x="282726" y="625425"/>
                      <a:pt x="282726" y="561645"/>
                    </a:cubicBezTo>
                    <a:cubicBezTo>
                      <a:pt x="282726" y="500720"/>
                      <a:pt x="323660" y="460739"/>
                      <a:pt x="388391" y="460739"/>
                    </a:cubicBezTo>
                    <a:cubicBezTo>
                      <a:pt x="409334" y="460739"/>
                      <a:pt x="429325" y="465499"/>
                      <a:pt x="445508" y="472162"/>
                    </a:cubicBezTo>
                    <a:cubicBezTo>
                      <a:pt x="453123" y="475018"/>
                      <a:pt x="453123" y="475970"/>
                      <a:pt x="453123" y="481682"/>
                    </a:cubicBezTo>
                    <a:lnTo>
                      <a:pt x="452172" y="484538"/>
                    </a:lnTo>
                    <a:lnTo>
                      <a:pt x="442652" y="513096"/>
                    </a:lnTo>
                    <a:cubicBezTo>
                      <a:pt x="430277" y="503576"/>
                      <a:pt x="410286" y="497865"/>
                      <a:pt x="393151" y="497865"/>
                    </a:cubicBezTo>
                    <a:cubicBezTo>
                      <a:pt x="354122" y="497865"/>
                      <a:pt x="331275" y="521663"/>
                      <a:pt x="331275" y="562597"/>
                    </a:cubicBezTo>
                    <a:cubicBezTo>
                      <a:pt x="331275" y="601626"/>
                      <a:pt x="352218" y="625425"/>
                      <a:pt x="382680" y="625425"/>
                    </a:cubicBezTo>
                    <a:cubicBezTo>
                      <a:pt x="396007" y="625425"/>
                      <a:pt x="404575" y="623521"/>
                      <a:pt x="408382" y="619713"/>
                    </a:cubicBezTo>
                    <a:lnTo>
                      <a:pt x="409334" y="617809"/>
                    </a:lnTo>
                    <a:lnTo>
                      <a:pt x="409334" y="587347"/>
                    </a:lnTo>
                    <a:lnTo>
                      <a:pt x="409334" y="582587"/>
                    </a:lnTo>
                    <a:lnTo>
                      <a:pt x="408382" y="582587"/>
                    </a:lnTo>
                    <a:cubicBezTo>
                      <a:pt x="398863" y="582587"/>
                      <a:pt x="385536" y="584491"/>
                      <a:pt x="367449" y="588299"/>
                    </a:cubicBezTo>
                    <a:cubicBezTo>
                      <a:pt x="375064" y="575924"/>
                      <a:pt x="380776" y="563549"/>
                      <a:pt x="384584" y="550221"/>
                    </a:cubicBezTo>
                    <a:cubicBezTo>
                      <a:pt x="390295" y="551173"/>
                      <a:pt x="396007" y="551173"/>
                      <a:pt x="401719" y="551173"/>
                    </a:cubicBezTo>
                    <a:lnTo>
                      <a:pt x="408382" y="551173"/>
                    </a:lnTo>
                    <a:lnTo>
                      <a:pt x="459787" y="551173"/>
                    </a:lnTo>
                    <a:cubicBezTo>
                      <a:pt x="459787" y="551173"/>
                      <a:pt x="451220" y="562597"/>
                      <a:pt x="451220" y="589251"/>
                    </a:cubicBezTo>
                    <a:lnTo>
                      <a:pt x="451220" y="649223"/>
                    </a:lnTo>
                    <a:cubicBezTo>
                      <a:pt x="434085" y="658743"/>
                      <a:pt x="408382" y="663502"/>
                      <a:pt x="386488" y="663502"/>
                    </a:cubicBezTo>
                    <a:moveTo>
                      <a:pt x="714907" y="498817"/>
                    </a:moveTo>
                    <a:cubicBezTo>
                      <a:pt x="722522" y="486441"/>
                      <a:pt x="728234" y="474066"/>
                      <a:pt x="732042" y="460739"/>
                    </a:cubicBezTo>
                    <a:cubicBezTo>
                      <a:pt x="737754" y="461691"/>
                      <a:pt x="743465" y="461691"/>
                      <a:pt x="749177" y="461691"/>
                    </a:cubicBezTo>
                    <a:lnTo>
                      <a:pt x="755840" y="461691"/>
                    </a:lnTo>
                    <a:lnTo>
                      <a:pt x="781543" y="461691"/>
                    </a:lnTo>
                    <a:lnTo>
                      <a:pt x="785351" y="461691"/>
                    </a:lnTo>
                    <a:cubicBezTo>
                      <a:pt x="788206" y="461691"/>
                      <a:pt x="796774" y="461691"/>
                      <a:pt x="805341" y="461691"/>
                    </a:cubicBezTo>
                    <a:cubicBezTo>
                      <a:pt x="813909" y="461691"/>
                      <a:pt x="824380" y="461691"/>
                      <a:pt x="831996" y="461691"/>
                    </a:cubicBezTo>
                    <a:cubicBezTo>
                      <a:pt x="864361" y="461691"/>
                      <a:pt x="885304" y="482634"/>
                      <a:pt x="885304" y="511192"/>
                    </a:cubicBezTo>
                    <a:cubicBezTo>
                      <a:pt x="885304" y="530231"/>
                      <a:pt x="876737" y="545462"/>
                      <a:pt x="861506" y="554029"/>
                    </a:cubicBezTo>
                    <a:cubicBezTo>
                      <a:pt x="880545" y="563549"/>
                      <a:pt x="891016" y="579732"/>
                      <a:pt x="891016" y="599722"/>
                    </a:cubicBezTo>
                    <a:cubicBezTo>
                      <a:pt x="891016" y="636848"/>
                      <a:pt x="863409" y="660647"/>
                      <a:pt x="810101" y="660647"/>
                    </a:cubicBezTo>
                    <a:cubicBezTo>
                      <a:pt x="796774" y="660647"/>
                      <a:pt x="774879" y="658743"/>
                      <a:pt x="759648" y="658743"/>
                    </a:cubicBezTo>
                    <a:cubicBezTo>
                      <a:pt x="756792" y="658743"/>
                      <a:pt x="750129" y="658743"/>
                      <a:pt x="741561" y="659695"/>
                    </a:cubicBezTo>
                    <a:cubicBezTo>
                      <a:pt x="747273" y="649223"/>
                      <a:pt x="748225" y="638752"/>
                      <a:pt x="748225" y="628280"/>
                    </a:cubicBezTo>
                    <a:lnTo>
                      <a:pt x="748225" y="493105"/>
                    </a:lnTo>
                    <a:cubicBezTo>
                      <a:pt x="740609" y="494057"/>
                      <a:pt x="729186" y="495009"/>
                      <a:pt x="714907" y="498817"/>
                    </a:cubicBezTo>
                    <a:moveTo>
                      <a:pt x="1404112" y="500720"/>
                    </a:moveTo>
                    <a:cubicBezTo>
                      <a:pt x="1411727" y="488345"/>
                      <a:pt x="1417439" y="475970"/>
                      <a:pt x="1421246" y="462643"/>
                    </a:cubicBezTo>
                    <a:cubicBezTo>
                      <a:pt x="1426958" y="463595"/>
                      <a:pt x="1432670" y="463595"/>
                      <a:pt x="1438382" y="463595"/>
                    </a:cubicBezTo>
                    <a:lnTo>
                      <a:pt x="1445045" y="463595"/>
                    </a:lnTo>
                    <a:lnTo>
                      <a:pt x="1470747" y="463595"/>
                    </a:lnTo>
                    <a:lnTo>
                      <a:pt x="1484075" y="463595"/>
                    </a:lnTo>
                    <a:lnTo>
                      <a:pt x="1579269" y="594962"/>
                    </a:lnTo>
                    <a:lnTo>
                      <a:pt x="1579269" y="500720"/>
                    </a:lnTo>
                    <a:cubicBezTo>
                      <a:pt x="1579269" y="484538"/>
                      <a:pt x="1576413" y="472162"/>
                      <a:pt x="1570701" y="463595"/>
                    </a:cubicBezTo>
                    <a:lnTo>
                      <a:pt x="1630673" y="463595"/>
                    </a:lnTo>
                    <a:cubicBezTo>
                      <a:pt x="1624010" y="473114"/>
                      <a:pt x="1622106" y="485489"/>
                      <a:pt x="1622106" y="500720"/>
                    </a:cubicBezTo>
                    <a:lnTo>
                      <a:pt x="1622106" y="632088"/>
                    </a:lnTo>
                    <a:cubicBezTo>
                      <a:pt x="1622106" y="641608"/>
                      <a:pt x="1623058" y="651127"/>
                      <a:pt x="1624010" y="659695"/>
                    </a:cubicBezTo>
                    <a:lnTo>
                      <a:pt x="1582124" y="659695"/>
                    </a:lnTo>
                    <a:lnTo>
                      <a:pt x="1480267" y="519759"/>
                    </a:lnTo>
                    <a:lnTo>
                      <a:pt x="1480267" y="622569"/>
                    </a:lnTo>
                    <a:cubicBezTo>
                      <a:pt x="1480267" y="637800"/>
                      <a:pt x="1482171" y="649223"/>
                      <a:pt x="1487882" y="659695"/>
                    </a:cubicBezTo>
                    <a:lnTo>
                      <a:pt x="1427910" y="659695"/>
                    </a:lnTo>
                    <a:cubicBezTo>
                      <a:pt x="1434574" y="650175"/>
                      <a:pt x="1436478" y="637800"/>
                      <a:pt x="1436478" y="622569"/>
                    </a:cubicBezTo>
                    <a:lnTo>
                      <a:pt x="1436478" y="500720"/>
                    </a:lnTo>
                    <a:lnTo>
                      <a:pt x="1436478" y="494057"/>
                    </a:lnTo>
                    <a:cubicBezTo>
                      <a:pt x="1428862" y="495961"/>
                      <a:pt x="1418391" y="497865"/>
                      <a:pt x="1404112" y="500720"/>
                    </a:cubicBezTo>
                    <a:moveTo>
                      <a:pt x="1032855" y="500720"/>
                    </a:moveTo>
                    <a:cubicBezTo>
                      <a:pt x="1040470" y="488345"/>
                      <a:pt x="1046182" y="475970"/>
                      <a:pt x="1049990" y="462643"/>
                    </a:cubicBezTo>
                    <a:cubicBezTo>
                      <a:pt x="1055702" y="463595"/>
                      <a:pt x="1061413" y="463595"/>
                      <a:pt x="1067125" y="463595"/>
                    </a:cubicBezTo>
                    <a:lnTo>
                      <a:pt x="1073788" y="463595"/>
                    </a:lnTo>
                    <a:lnTo>
                      <a:pt x="1099491" y="463595"/>
                    </a:lnTo>
                    <a:lnTo>
                      <a:pt x="1164223" y="463595"/>
                    </a:lnTo>
                    <a:cubicBezTo>
                      <a:pt x="1173742" y="463595"/>
                      <a:pt x="1177550" y="464547"/>
                      <a:pt x="1177550" y="472162"/>
                    </a:cubicBezTo>
                    <a:lnTo>
                      <a:pt x="1168982" y="501672"/>
                    </a:lnTo>
                    <a:cubicBezTo>
                      <a:pt x="1161367" y="497865"/>
                      <a:pt x="1152800" y="497865"/>
                      <a:pt x="1142328" y="497865"/>
                    </a:cubicBezTo>
                    <a:lnTo>
                      <a:pt x="1108058" y="497865"/>
                    </a:lnTo>
                    <a:lnTo>
                      <a:pt x="1108058" y="539750"/>
                    </a:lnTo>
                    <a:lnTo>
                      <a:pt x="1151848" y="539750"/>
                    </a:lnTo>
                    <a:cubicBezTo>
                      <a:pt x="1158511" y="539750"/>
                      <a:pt x="1164223" y="539750"/>
                      <a:pt x="1169934" y="537846"/>
                    </a:cubicBezTo>
                    <a:lnTo>
                      <a:pt x="1162319" y="574972"/>
                    </a:lnTo>
                    <a:cubicBezTo>
                      <a:pt x="1155655" y="574020"/>
                      <a:pt x="1149944" y="573068"/>
                      <a:pt x="1144232" y="573068"/>
                    </a:cubicBezTo>
                    <a:lnTo>
                      <a:pt x="1108058" y="573068"/>
                    </a:lnTo>
                    <a:lnTo>
                      <a:pt x="1108058" y="624473"/>
                    </a:lnTo>
                    <a:lnTo>
                      <a:pt x="1157559" y="624473"/>
                    </a:lnTo>
                    <a:cubicBezTo>
                      <a:pt x="1169934" y="624473"/>
                      <a:pt x="1179454" y="623521"/>
                      <a:pt x="1185165" y="620665"/>
                    </a:cubicBezTo>
                    <a:lnTo>
                      <a:pt x="1179454" y="647319"/>
                    </a:lnTo>
                    <a:cubicBezTo>
                      <a:pt x="1177550" y="658743"/>
                      <a:pt x="1175646" y="659695"/>
                      <a:pt x="1162319" y="659695"/>
                    </a:cubicBezTo>
                    <a:cubicBezTo>
                      <a:pt x="1151848" y="659695"/>
                      <a:pt x="1124241" y="658743"/>
                      <a:pt x="1095683" y="658743"/>
                    </a:cubicBezTo>
                    <a:cubicBezTo>
                      <a:pt x="1085212" y="658743"/>
                      <a:pt x="1071885" y="658743"/>
                      <a:pt x="1055702" y="659695"/>
                    </a:cubicBezTo>
                    <a:cubicBezTo>
                      <a:pt x="1062365" y="647319"/>
                      <a:pt x="1063317" y="634944"/>
                      <a:pt x="1063317" y="622569"/>
                    </a:cubicBezTo>
                    <a:lnTo>
                      <a:pt x="1063317" y="498817"/>
                    </a:lnTo>
                    <a:lnTo>
                      <a:pt x="1063317" y="494057"/>
                    </a:lnTo>
                    <a:cubicBezTo>
                      <a:pt x="1055702" y="495961"/>
                      <a:pt x="1045230" y="497865"/>
                      <a:pt x="1032855" y="500720"/>
                    </a:cubicBezTo>
                    <a:moveTo>
                      <a:pt x="1966708" y="500720"/>
                    </a:moveTo>
                    <a:cubicBezTo>
                      <a:pt x="1974324" y="488345"/>
                      <a:pt x="1980035" y="475970"/>
                      <a:pt x="1983843" y="462643"/>
                    </a:cubicBezTo>
                    <a:cubicBezTo>
                      <a:pt x="1989555" y="463595"/>
                      <a:pt x="1995266" y="463595"/>
                      <a:pt x="2000978" y="463595"/>
                    </a:cubicBezTo>
                    <a:lnTo>
                      <a:pt x="2007642" y="463595"/>
                    </a:lnTo>
                    <a:lnTo>
                      <a:pt x="2056191" y="463595"/>
                    </a:lnTo>
                    <a:cubicBezTo>
                      <a:pt x="2056191" y="463595"/>
                      <a:pt x="2034296" y="488345"/>
                      <a:pt x="2094268" y="587347"/>
                    </a:cubicBezTo>
                    <a:lnTo>
                      <a:pt x="2138058" y="479778"/>
                    </a:lnTo>
                    <a:cubicBezTo>
                      <a:pt x="2140913" y="473114"/>
                      <a:pt x="2141865" y="468354"/>
                      <a:pt x="2141865" y="463595"/>
                    </a:cubicBezTo>
                    <a:lnTo>
                      <a:pt x="2198982" y="463595"/>
                    </a:lnTo>
                    <a:cubicBezTo>
                      <a:pt x="2192318" y="471210"/>
                      <a:pt x="2184703" y="481682"/>
                      <a:pt x="2177087" y="496913"/>
                    </a:cubicBezTo>
                    <a:lnTo>
                      <a:pt x="2094268" y="663502"/>
                    </a:lnTo>
                    <a:lnTo>
                      <a:pt x="2086652" y="663502"/>
                    </a:lnTo>
                    <a:cubicBezTo>
                      <a:pt x="2086652" y="663502"/>
                      <a:pt x="2019065" y="561645"/>
                      <a:pt x="2007642" y="495009"/>
                    </a:cubicBezTo>
                    <a:lnTo>
                      <a:pt x="2006690" y="495009"/>
                    </a:lnTo>
                    <a:cubicBezTo>
                      <a:pt x="1998122" y="495009"/>
                      <a:pt x="1984795" y="495961"/>
                      <a:pt x="1966708" y="500720"/>
                    </a:cubicBezTo>
                    <a:moveTo>
                      <a:pt x="2216116" y="500720"/>
                    </a:moveTo>
                    <a:cubicBezTo>
                      <a:pt x="2223732" y="487393"/>
                      <a:pt x="2229444" y="475970"/>
                      <a:pt x="2233252" y="462643"/>
                    </a:cubicBezTo>
                    <a:cubicBezTo>
                      <a:pt x="2238963" y="463595"/>
                      <a:pt x="2244675" y="463595"/>
                      <a:pt x="2250386" y="463595"/>
                    </a:cubicBezTo>
                    <a:lnTo>
                      <a:pt x="2257050" y="463595"/>
                    </a:lnTo>
                    <a:lnTo>
                      <a:pt x="2321782" y="463595"/>
                    </a:lnTo>
                    <a:cubicBezTo>
                      <a:pt x="2357004" y="510240"/>
                      <a:pt x="2379850" y="578780"/>
                      <a:pt x="2382706" y="659695"/>
                    </a:cubicBezTo>
                    <a:lnTo>
                      <a:pt x="2330349" y="659695"/>
                    </a:lnTo>
                    <a:cubicBezTo>
                      <a:pt x="2336061" y="637800"/>
                      <a:pt x="2333205" y="618761"/>
                      <a:pt x="2332253" y="605434"/>
                    </a:cubicBezTo>
                    <a:lnTo>
                      <a:pt x="2291320" y="625425"/>
                    </a:lnTo>
                    <a:lnTo>
                      <a:pt x="2248482" y="603530"/>
                    </a:lnTo>
                    <a:cubicBezTo>
                      <a:pt x="2245627" y="617809"/>
                      <a:pt x="2242771" y="635896"/>
                      <a:pt x="2246579" y="659695"/>
                    </a:cubicBezTo>
                    <a:lnTo>
                      <a:pt x="2197078" y="659695"/>
                    </a:lnTo>
                    <a:lnTo>
                      <a:pt x="2197078" y="654935"/>
                    </a:lnTo>
                    <a:cubicBezTo>
                      <a:pt x="2197078" y="595914"/>
                      <a:pt x="2218972" y="541654"/>
                      <a:pt x="2261810" y="494057"/>
                    </a:cubicBezTo>
                    <a:lnTo>
                      <a:pt x="2257050" y="494057"/>
                    </a:lnTo>
                    <a:cubicBezTo>
                      <a:pt x="2248482" y="495009"/>
                      <a:pt x="2234203" y="496913"/>
                      <a:pt x="2216116" y="500720"/>
                    </a:cubicBezTo>
                    <a:moveTo>
                      <a:pt x="1205156" y="500720"/>
                    </a:moveTo>
                    <a:cubicBezTo>
                      <a:pt x="1212772" y="488345"/>
                      <a:pt x="1218483" y="475970"/>
                      <a:pt x="1222291" y="462643"/>
                    </a:cubicBezTo>
                    <a:cubicBezTo>
                      <a:pt x="1228003" y="463595"/>
                      <a:pt x="1233714" y="463595"/>
                      <a:pt x="1239426" y="463595"/>
                    </a:cubicBezTo>
                    <a:lnTo>
                      <a:pt x="1246090" y="463595"/>
                    </a:lnTo>
                    <a:lnTo>
                      <a:pt x="1281311" y="463595"/>
                    </a:lnTo>
                    <a:cubicBezTo>
                      <a:pt x="1287023" y="463595"/>
                      <a:pt x="1292735" y="463595"/>
                      <a:pt x="1298446" y="463595"/>
                    </a:cubicBezTo>
                    <a:cubicBezTo>
                      <a:pt x="1345091" y="463595"/>
                      <a:pt x="1368890" y="487393"/>
                      <a:pt x="1368890" y="522615"/>
                    </a:cubicBezTo>
                    <a:cubicBezTo>
                      <a:pt x="1368890" y="545462"/>
                      <a:pt x="1358418" y="563549"/>
                      <a:pt x="1341284" y="573068"/>
                    </a:cubicBezTo>
                    <a:cubicBezTo>
                      <a:pt x="1341284" y="573068"/>
                      <a:pt x="1373649" y="649223"/>
                      <a:pt x="1410775" y="672070"/>
                    </a:cubicBezTo>
                    <a:cubicBezTo>
                      <a:pt x="1407919" y="673022"/>
                      <a:pt x="1404112" y="673974"/>
                      <a:pt x="1399352" y="673974"/>
                    </a:cubicBezTo>
                    <a:cubicBezTo>
                      <a:pt x="1375553" y="673974"/>
                      <a:pt x="1335572" y="653031"/>
                      <a:pt x="1321293" y="626377"/>
                    </a:cubicBezTo>
                    <a:lnTo>
                      <a:pt x="1293687" y="583539"/>
                    </a:lnTo>
                    <a:cubicBezTo>
                      <a:pt x="1287975" y="584491"/>
                      <a:pt x="1289879" y="584491"/>
                      <a:pt x="1284167" y="584491"/>
                    </a:cubicBezTo>
                    <a:lnTo>
                      <a:pt x="1278455" y="584491"/>
                    </a:lnTo>
                    <a:lnTo>
                      <a:pt x="1278455" y="623521"/>
                    </a:lnTo>
                    <a:cubicBezTo>
                      <a:pt x="1278455" y="639704"/>
                      <a:pt x="1281311" y="652079"/>
                      <a:pt x="1287023" y="660647"/>
                    </a:cubicBezTo>
                    <a:lnTo>
                      <a:pt x="1228003" y="660647"/>
                    </a:lnTo>
                    <a:cubicBezTo>
                      <a:pt x="1234666" y="651127"/>
                      <a:pt x="1236570" y="639704"/>
                      <a:pt x="1236570" y="623521"/>
                    </a:cubicBezTo>
                    <a:lnTo>
                      <a:pt x="1236570" y="500720"/>
                    </a:lnTo>
                    <a:lnTo>
                      <a:pt x="1236570" y="495009"/>
                    </a:lnTo>
                    <a:cubicBezTo>
                      <a:pt x="1228003" y="496913"/>
                      <a:pt x="1217531" y="497865"/>
                      <a:pt x="1205156" y="500720"/>
                    </a:cubicBezTo>
                    <a:moveTo>
                      <a:pt x="1001441" y="463595"/>
                    </a:moveTo>
                    <a:lnTo>
                      <a:pt x="1001441" y="463595"/>
                    </a:lnTo>
                    <a:cubicBezTo>
                      <a:pt x="995729" y="472162"/>
                      <a:pt x="992873" y="484538"/>
                      <a:pt x="992873" y="500720"/>
                    </a:cubicBezTo>
                    <a:lnTo>
                      <a:pt x="992873" y="622569"/>
                    </a:lnTo>
                    <a:cubicBezTo>
                      <a:pt x="992873" y="638752"/>
                      <a:pt x="994777" y="651127"/>
                      <a:pt x="1001441" y="659695"/>
                    </a:cubicBezTo>
                    <a:lnTo>
                      <a:pt x="939565" y="659695"/>
                    </a:lnTo>
                    <a:cubicBezTo>
                      <a:pt x="945276" y="650175"/>
                      <a:pt x="948132" y="638752"/>
                      <a:pt x="948132" y="622569"/>
                    </a:cubicBezTo>
                    <a:lnTo>
                      <a:pt x="948132" y="500720"/>
                    </a:lnTo>
                    <a:cubicBezTo>
                      <a:pt x="948132" y="484538"/>
                      <a:pt x="946228" y="472162"/>
                      <a:pt x="939565" y="463595"/>
                    </a:cubicBezTo>
                    <a:lnTo>
                      <a:pt x="1001441" y="463595"/>
                    </a:lnTo>
                    <a:close/>
                    <a:moveTo>
                      <a:pt x="816764" y="494057"/>
                    </a:moveTo>
                    <a:cubicBezTo>
                      <a:pt x="810101" y="494057"/>
                      <a:pt x="797726" y="495009"/>
                      <a:pt x="792014" y="498817"/>
                    </a:cubicBezTo>
                    <a:lnTo>
                      <a:pt x="792014" y="541654"/>
                    </a:lnTo>
                    <a:lnTo>
                      <a:pt x="809149" y="542606"/>
                    </a:lnTo>
                    <a:cubicBezTo>
                      <a:pt x="831996" y="542606"/>
                      <a:pt x="843419" y="534990"/>
                      <a:pt x="843419" y="517855"/>
                    </a:cubicBezTo>
                    <a:cubicBezTo>
                      <a:pt x="843419" y="503576"/>
                      <a:pt x="832948" y="494057"/>
                      <a:pt x="816764" y="494057"/>
                    </a:cubicBezTo>
                    <a:moveTo>
                      <a:pt x="1292735" y="495961"/>
                    </a:moveTo>
                    <a:lnTo>
                      <a:pt x="1278455" y="496913"/>
                    </a:lnTo>
                    <a:lnTo>
                      <a:pt x="1278455" y="551173"/>
                    </a:lnTo>
                    <a:lnTo>
                      <a:pt x="1283215" y="552125"/>
                    </a:lnTo>
                    <a:lnTo>
                      <a:pt x="1290831" y="552125"/>
                    </a:lnTo>
                    <a:cubicBezTo>
                      <a:pt x="1314629" y="552125"/>
                      <a:pt x="1327004" y="541654"/>
                      <a:pt x="1327004" y="523567"/>
                    </a:cubicBezTo>
                    <a:cubicBezTo>
                      <a:pt x="1327004" y="505480"/>
                      <a:pt x="1315581" y="495961"/>
                      <a:pt x="1292735" y="495961"/>
                    </a:cubicBezTo>
                    <a:moveTo>
                      <a:pt x="2864388" y="497865"/>
                    </a:moveTo>
                    <a:cubicBezTo>
                      <a:pt x="2829166" y="497865"/>
                      <a:pt x="2810127" y="519759"/>
                      <a:pt x="2810127" y="561645"/>
                    </a:cubicBezTo>
                    <a:cubicBezTo>
                      <a:pt x="2810127" y="603530"/>
                      <a:pt x="2829166" y="626377"/>
                      <a:pt x="2864388" y="626377"/>
                    </a:cubicBezTo>
                    <a:cubicBezTo>
                      <a:pt x="2899610" y="626377"/>
                      <a:pt x="2918648" y="603530"/>
                      <a:pt x="2918648" y="561645"/>
                    </a:cubicBezTo>
                    <a:cubicBezTo>
                      <a:pt x="2918648" y="520711"/>
                      <a:pt x="2899610" y="497865"/>
                      <a:pt x="2864388" y="497865"/>
                    </a:cubicBezTo>
                    <a:moveTo>
                      <a:pt x="1766801" y="497865"/>
                    </a:moveTo>
                    <a:cubicBezTo>
                      <a:pt x="1731579" y="497865"/>
                      <a:pt x="1712540" y="519759"/>
                      <a:pt x="1712540" y="561645"/>
                    </a:cubicBezTo>
                    <a:cubicBezTo>
                      <a:pt x="1712540" y="603530"/>
                      <a:pt x="1731579" y="626377"/>
                      <a:pt x="1766801" y="626377"/>
                    </a:cubicBezTo>
                    <a:cubicBezTo>
                      <a:pt x="1802022" y="626377"/>
                      <a:pt x="1821061" y="603530"/>
                      <a:pt x="1821061" y="561645"/>
                    </a:cubicBezTo>
                    <a:cubicBezTo>
                      <a:pt x="1820109" y="520711"/>
                      <a:pt x="1801070" y="497865"/>
                      <a:pt x="1766801" y="497865"/>
                    </a:cubicBezTo>
                    <a:moveTo>
                      <a:pt x="595914" y="497865"/>
                    </a:moveTo>
                    <a:cubicBezTo>
                      <a:pt x="560693" y="497865"/>
                      <a:pt x="541654" y="519759"/>
                      <a:pt x="541654" y="561645"/>
                    </a:cubicBezTo>
                    <a:cubicBezTo>
                      <a:pt x="541654" y="603530"/>
                      <a:pt x="560693" y="626377"/>
                      <a:pt x="595914" y="626377"/>
                    </a:cubicBezTo>
                    <a:cubicBezTo>
                      <a:pt x="631136" y="626377"/>
                      <a:pt x="650175" y="603530"/>
                      <a:pt x="650175" y="561645"/>
                    </a:cubicBezTo>
                    <a:cubicBezTo>
                      <a:pt x="649223" y="520711"/>
                      <a:pt x="630184" y="497865"/>
                      <a:pt x="595914" y="497865"/>
                    </a:cubicBezTo>
                    <a:moveTo>
                      <a:pt x="813909" y="570212"/>
                    </a:moveTo>
                    <a:lnTo>
                      <a:pt x="791062" y="571164"/>
                    </a:lnTo>
                    <a:lnTo>
                      <a:pt x="791062" y="627329"/>
                    </a:lnTo>
                    <a:cubicBezTo>
                      <a:pt x="796774" y="628280"/>
                      <a:pt x="809149" y="628280"/>
                      <a:pt x="812957" y="628280"/>
                    </a:cubicBezTo>
                    <a:cubicBezTo>
                      <a:pt x="833899" y="628280"/>
                      <a:pt x="846275" y="617809"/>
                      <a:pt x="846275" y="598770"/>
                    </a:cubicBezTo>
                    <a:cubicBezTo>
                      <a:pt x="847227" y="581635"/>
                      <a:pt x="835803" y="570212"/>
                      <a:pt x="813909" y="5702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" name="Forma libre 54">
                <a:extLst>
                  <a:ext uri="{FF2B5EF4-FFF2-40B4-BE49-F238E27FC236}">
                    <a16:creationId xmlns:a16="http://schemas.microsoft.com/office/drawing/2014/main" id="{146F194E-4B17-89F1-08E1-35DC97F11818}"/>
                  </a:ext>
                </a:extLst>
              </p:cNvPr>
              <p:cNvSpPr/>
              <p:nvPr/>
            </p:nvSpPr>
            <p:spPr>
              <a:xfrm>
                <a:off x="3886948" y="2857045"/>
                <a:ext cx="73299" cy="79011"/>
              </a:xfrm>
              <a:custGeom>
                <a:avLst/>
                <a:gdLst>
                  <a:gd name="connsiteX0" fmla="*/ 40933 w 73299"/>
                  <a:gd name="connsiteY0" fmla="*/ 0 h 79011"/>
                  <a:gd name="connsiteX1" fmla="*/ 40933 w 73299"/>
                  <a:gd name="connsiteY1" fmla="*/ 0 h 79011"/>
                  <a:gd name="connsiteX2" fmla="*/ 0 w 73299"/>
                  <a:gd name="connsiteY2" fmla="*/ 59972 h 79011"/>
                  <a:gd name="connsiteX3" fmla="*/ 38078 w 73299"/>
                  <a:gd name="connsiteY3" fmla="*/ 79011 h 79011"/>
                  <a:gd name="connsiteX4" fmla="*/ 73300 w 73299"/>
                  <a:gd name="connsiteY4" fmla="*/ 59972 h 79011"/>
                  <a:gd name="connsiteX5" fmla="*/ 40933 w 73299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1">
                    <a:moveTo>
                      <a:pt x="40933" y="0"/>
                    </a:moveTo>
                    <a:cubicBezTo>
                      <a:pt x="40933" y="0"/>
                      <a:pt x="40933" y="0"/>
                      <a:pt x="40933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60924"/>
                      <a:pt x="55212" y="0"/>
                      <a:pt x="4093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" name="Forma libre 55">
                <a:extLst>
                  <a:ext uri="{FF2B5EF4-FFF2-40B4-BE49-F238E27FC236}">
                    <a16:creationId xmlns:a16="http://schemas.microsoft.com/office/drawing/2014/main" id="{314CEEC6-8A84-CA54-6B8C-7E63DE77F282}"/>
                  </a:ext>
                </a:extLst>
              </p:cNvPr>
              <p:cNvSpPr/>
              <p:nvPr/>
            </p:nvSpPr>
            <p:spPr>
              <a:xfrm>
                <a:off x="4641837" y="2858949"/>
                <a:ext cx="73333" cy="79011"/>
              </a:xfrm>
              <a:custGeom>
                <a:avLst/>
                <a:gdLst>
                  <a:gd name="connsiteX0" fmla="*/ 40934 w 73333"/>
                  <a:gd name="connsiteY0" fmla="*/ 0 h 79011"/>
                  <a:gd name="connsiteX1" fmla="*/ 40934 w 73333"/>
                  <a:gd name="connsiteY1" fmla="*/ 0 h 79011"/>
                  <a:gd name="connsiteX2" fmla="*/ 0 w 73333"/>
                  <a:gd name="connsiteY2" fmla="*/ 59972 h 79011"/>
                  <a:gd name="connsiteX3" fmla="*/ 38078 w 73333"/>
                  <a:gd name="connsiteY3" fmla="*/ 79011 h 79011"/>
                  <a:gd name="connsiteX4" fmla="*/ 73300 w 73333"/>
                  <a:gd name="connsiteY4" fmla="*/ 59972 h 79011"/>
                  <a:gd name="connsiteX5" fmla="*/ 40934 w 73333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33" h="79011">
                    <a:moveTo>
                      <a:pt x="40934" y="0"/>
                    </a:moveTo>
                    <a:cubicBezTo>
                      <a:pt x="40934" y="0"/>
                      <a:pt x="40934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4252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" name="Forma libre 56">
                <a:extLst>
                  <a:ext uri="{FF2B5EF4-FFF2-40B4-BE49-F238E27FC236}">
                    <a16:creationId xmlns:a16="http://schemas.microsoft.com/office/drawing/2014/main" id="{3E9755B6-457A-469D-15BC-96F8721E7AF0}"/>
                  </a:ext>
                </a:extLst>
              </p:cNvPr>
              <p:cNvSpPr/>
              <p:nvPr/>
            </p:nvSpPr>
            <p:spPr>
              <a:xfrm>
                <a:off x="5455745" y="2856093"/>
                <a:ext cx="74285" cy="79011"/>
              </a:xfrm>
              <a:custGeom>
                <a:avLst/>
                <a:gdLst>
                  <a:gd name="connsiteX0" fmla="*/ 41886 w 74285"/>
                  <a:gd name="connsiteY0" fmla="*/ 0 h 79011"/>
                  <a:gd name="connsiteX1" fmla="*/ 41886 w 74285"/>
                  <a:gd name="connsiteY1" fmla="*/ 0 h 79011"/>
                  <a:gd name="connsiteX2" fmla="*/ 0 w 74285"/>
                  <a:gd name="connsiteY2" fmla="*/ 59972 h 79011"/>
                  <a:gd name="connsiteX3" fmla="*/ 39030 w 74285"/>
                  <a:gd name="connsiteY3" fmla="*/ 79011 h 79011"/>
                  <a:gd name="connsiteX4" fmla="*/ 74252 w 74285"/>
                  <a:gd name="connsiteY4" fmla="*/ 59972 h 79011"/>
                  <a:gd name="connsiteX5" fmla="*/ 41886 w 74285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285" h="79011">
                    <a:moveTo>
                      <a:pt x="41886" y="0"/>
                    </a:moveTo>
                    <a:cubicBezTo>
                      <a:pt x="41886" y="0"/>
                      <a:pt x="41886" y="0"/>
                      <a:pt x="41886" y="0"/>
                    </a:cubicBezTo>
                    <a:cubicBezTo>
                      <a:pt x="27606" y="952"/>
                      <a:pt x="0" y="59972"/>
                      <a:pt x="0" y="59972"/>
                    </a:cubicBezTo>
                    <a:lnTo>
                      <a:pt x="39030" y="79011"/>
                    </a:lnTo>
                    <a:lnTo>
                      <a:pt x="74252" y="59972"/>
                    </a:lnTo>
                    <a:cubicBezTo>
                      <a:pt x="75203" y="59972"/>
                      <a:pt x="56165" y="0"/>
                      <a:pt x="41886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" name="Forma libre 57">
                <a:extLst>
                  <a:ext uri="{FF2B5EF4-FFF2-40B4-BE49-F238E27FC236}">
                    <a16:creationId xmlns:a16="http://schemas.microsoft.com/office/drawing/2014/main" id="{A87A0B32-485F-06D0-E039-7E6A3B2C3220}"/>
                  </a:ext>
                </a:extLst>
              </p:cNvPr>
              <p:cNvSpPr/>
              <p:nvPr/>
            </p:nvSpPr>
            <p:spPr>
              <a:xfrm>
                <a:off x="4660876" y="3225446"/>
                <a:ext cx="73299" cy="79010"/>
              </a:xfrm>
              <a:custGeom>
                <a:avLst/>
                <a:gdLst>
                  <a:gd name="connsiteX0" fmla="*/ 40934 w 73299"/>
                  <a:gd name="connsiteY0" fmla="*/ 0 h 79010"/>
                  <a:gd name="connsiteX1" fmla="*/ 40934 w 73299"/>
                  <a:gd name="connsiteY1" fmla="*/ 0 h 79010"/>
                  <a:gd name="connsiteX2" fmla="*/ 0 w 73299"/>
                  <a:gd name="connsiteY2" fmla="*/ 59972 h 79010"/>
                  <a:gd name="connsiteX3" fmla="*/ 38078 w 73299"/>
                  <a:gd name="connsiteY3" fmla="*/ 79011 h 79010"/>
                  <a:gd name="connsiteX4" fmla="*/ 73300 w 73299"/>
                  <a:gd name="connsiteY4" fmla="*/ 59972 h 79010"/>
                  <a:gd name="connsiteX5" fmla="*/ 40934 w 73299"/>
                  <a:gd name="connsiteY5" fmla="*/ 0 h 7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0">
                    <a:moveTo>
                      <a:pt x="40934" y="0"/>
                    </a:moveTo>
                    <a:cubicBezTo>
                      <a:pt x="40934" y="0"/>
                      <a:pt x="39982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" name="Forma libre 58">
                <a:extLst>
                  <a:ext uri="{FF2B5EF4-FFF2-40B4-BE49-F238E27FC236}">
                    <a16:creationId xmlns:a16="http://schemas.microsoft.com/office/drawing/2014/main" id="{BFB7185A-07A3-E148-252C-F1A7F0448F22}"/>
                  </a:ext>
                </a:extLst>
              </p:cNvPr>
              <p:cNvSpPr/>
              <p:nvPr/>
            </p:nvSpPr>
            <p:spPr>
              <a:xfrm>
                <a:off x="1881121" y="2456279"/>
                <a:ext cx="665968" cy="1092827"/>
              </a:xfrm>
              <a:custGeom>
                <a:avLst/>
                <a:gdLst>
                  <a:gd name="connsiteX0" fmla="*/ 68629 w 665968"/>
                  <a:gd name="connsiteY0" fmla="*/ 0 h 1092827"/>
                  <a:gd name="connsiteX1" fmla="*/ 49591 w 665968"/>
                  <a:gd name="connsiteY1" fmla="*/ 4760 h 1092827"/>
                  <a:gd name="connsiteX2" fmla="*/ 38167 w 665968"/>
                  <a:gd name="connsiteY2" fmla="*/ 1904 h 1092827"/>
                  <a:gd name="connsiteX3" fmla="*/ 7705 w 665968"/>
                  <a:gd name="connsiteY3" fmla="*/ 60924 h 1092827"/>
                  <a:gd name="connsiteX4" fmla="*/ 28648 w 665968"/>
                  <a:gd name="connsiteY4" fmla="*/ 108521 h 1092827"/>
                  <a:gd name="connsiteX5" fmla="*/ 36263 w 665968"/>
                  <a:gd name="connsiteY5" fmla="*/ 130416 h 1092827"/>
                  <a:gd name="connsiteX6" fmla="*/ 61014 w 665968"/>
                  <a:gd name="connsiteY6" fmla="*/ 130416 h 1092827"/>
                  <a:gd name="connsiteX7" fmla="*/ 52446 w 665968"/>
                  <a:gd name="connsiteY7" fmla="*/ 96146 h 1092827"/>
                  <a:gd name="connsiteX8" fmla="*/ 32456 w 665968"/>
                  <a:gd name="connsiteY8" fmla="*/ 55213 h 1092827"/>
                  <a:gd name="connsiteX9" fmla="*/ 38167 w 665968"/>
                  <a:gd name="connsiteY9" fmla="*/ 21895 h 1092827"/>
                  <a:gd name="connsiteX10" fmla="*/ 57206 w 665968"/>
                  <a:gd name="connsiteY10" fmla="*/ 29510 h 1092827"/>
                  <a:gd name="connsiteX11" fmla="*/ 71485 w 665968"/>
                  <a:gd name="connsiteY11" fmla="*/ 22847 h 1092827"/>
                  <a:gd name="connsiteX12" fmla="*/ 99091 w 665968"/>
                  <a:gd name="connsiteY12" fmla="*/ 51405 h 1092827"/>
                  <a:gd name="connsiteX13" fmla="*/ 110515 w 665968"/>
                  <a:gd name="connsiteY13" fmla="*/ 48549 h 1092827"/>
                  <a:gd name="connsiteX14" fmla="*/ 133361 w 665968"/>
                  <a:gd name="connsiteY14" fmla="*/ 86627 h 1092827"/>
                  <a:gd name="connsiteX15" fmla="*/ 150496 w 665968"/>
                  <a:gd name="connsiteY15" fmla="*/ 83771 h 1092827"/>
                  <a:gd name="connsiteX16" fmla="*/ 160968 w 665968"/>
                  <a:gd name="connsiteY16" fmla="*/ 110425 h 1092827"/>
                  <a:gd name="connsiteX17" fmla="*/ 157160 w 665968"/>
                  <a:gd name="connsiteY17" fmla="*/ 131368 h 1092827"/>
                  <a:gd name="connsiteX18" fmla="*/ 180006 w 665968"/>
                  <a:gd name="connsiteY18" fmla="*/ 131368 h 1092827"/>
                  <a:gd name="connsiteX19" fmla="*/ 183814 w 665968"/>
                  <a:gd name="connsiteY19" fmla="*/ 107569 h 1092827"/>
                  <a:gd name="connsiteX20" fmla="*/ 183814 w 665968"/>
                  <a:gd name="connsiteY20" fmla="*/ 106617 h 1092827"/>
                  <a:gd name="connsiteX21" fmla="*/ 173343 w 665968"/>
                  <a:gd name="connsiteY21" fmla="*/ 73300 h 1092827"/>
                  <a:gd name="connsiteX22" fmla="*/ 181910 w 665968"/>
                  <a:gd name="connsiteY22" fmla="*/ 75203 h 1092827"/>
                  <a:gd name="connsiteX23" fmla="*/ 184766 w 665968"/>
                  <a:gd name="connsiteY23" fmla="*/ 63780 h 1092827"/>
                  <a:gd name="connsiteX24" fmla="*/ 202853 w 665968"/>
                  <a:gd name="connsiteY24" fmla="*/ 43789 h 1092827"/>
                  <a:gd name="connsiteX25" fmla="*/ 207613 w 665968"/>
                  <a:gd name="connsiteY25" fmla="*/ 44741 h 1092827"/>
                  <a:gd name="connsiteX26" fmla="*/ 219036 w 665968"/>
                  <a:gd name="connsiteY26" fmla="*/ 72348 h 1092827"/>
                  <a:gd name="connsiteX27" fmla="*/ 216180 w 665968"/>
                  <a:gd name="connsiteY27" fmla="*/ 84723 h 1092827"/>
                  <a:gd name="connsiteX28" fmla="*/ 223796 w 665968"/>
                  <a:gd name="connsiteY28" fmla="*/ 86627 h 1092827"/>
                  <a:gd name="connsiteX29" fmla="*/ 199045 w 665968"/>
                  <a:gd name="connsiteY29" fmla="*/ 111377 h 1092827"/>
                  <a:gd name="connsiteX30" fmla="*/ 197141 w 665968"/>
                  <a:gd name="connsiteY30" fmla="*/ 111377 h 1092827"/>
                  <a:gd name="connsiteX31" fmla="*/ 192382 w 665968"/>
                  <a:gd name="connsiteY31" fmla="*/ 131368 h 1092827"/>
                  <a:gd name="connsiteX32" fmla="*/ 215228 w 665968"/>
                  <a:gd name="connsiteY32" fmla="*/ 131368 h 1092827"/>
                  <a:gd name="connsiteX33" fmla="*/ 213324 w 665968"/>
                  <a:gd name="connsiteY33" fmla="*/ 127560 h 1092827"/>
                  <a:gd name="connsiteX34" fmla="*/ 246642 w 665968"/>
                  <a:gd name="connsiteY34" fmla="*/ 90434 h 1092827"/>
                  <a:gd name="connsiteX35" fmla="*/ 267585 w 665968"/>
                  <a:gd name="connsiteY35" fmla="*/ 95194 h 1092827"/>
                  <a:gd name="connsiteX36" fmla="*/ 291383 w 665968"/>
                  <a:gd name="connsiteY36" fmla="*/ 83771 h 1092827"/>
                  <a:gd name="connsiteX37" fmla="*/ 318990 w 665968"/>
                  <a:gd name="connsiteY37" fmla="*/ 100906 h 1092827"/>
                  <a:gd name="connsiteX38" fmla="*/ 334221 w 665968"/>
                  <a:gd name="connsiteY38" fmla="*/ 96146 h 1092827"/>
                  <a:gd name="connsiteX39" fmla="*/ 366587 w 665968"/>
                  <a:gd name="connsiteY39" fmla="*/ 132320 h 1092827"/>
                  <a:gd name="connsiteX40" fmla="*/ 393241 w 665968"/>
                  <a:gd name="connsiteY40" fmla="*/ 132320 h 1092827"/>
                  <a:gd name="connsiteX41" fmla="*/ 329461 w 665968"/>
                  <a:gd name="connsiteY41" fmla="*/ 74251 h 1092827"/>
                  <a:gd name="connsiteX42" fmla="*/ 322797 w 665968"/>
                  <a:gd name="connsiteY42" fmla="*/ 74251 h 1092827"/>
                  <a:gd name="connsiteX43" fmla="*/ 288528 w 665968"/>
                  <a:gd name="connsiteY43" fmla="*/ 62828 h 1092827"/>
                  <a:gd name="connsiteX44" fmla="*/ 265681 w 665968"/>
                  <a:gd name="connsiteY44" fmla="*/ 69492 h 1092827"/>
                  <a:gd name="connsiteX45" fmla="*/ 242834 w 665968"/>
                  <a:gd name="connsiteY45" fmla="*/ 62828 h 1092827"/>
                  <a:gd name="connsiteX46" fmla="*/ 200949 w 665968"/>
                  <a:gd name="connsiteY46" fmla="*/ 25702 h 1092827"/>
                  <a:gd name="connsiteX47" fmla="*/ 161920 w 665968"/>
                  <a:gd name="connsiteY47" fmla="*/ 59972 h 1092827"/>
                  <a:gd name="connsiteX48" fmla="*/ 154304 w 665968"/>
                  <a:gd name="connsiteY48" fmla="*/ 60924 h 1092827"/>
                  <a:gd name="connsiteX49" fmla="*/ 148592 w 665968"/>
                  <a:gd name="connsiteY49" fmla="*/ 59972 h 1092827"/>
                  <a:gd name="connsiteX50" fmla="*/ 108611 w 665968"/>
                  <a:gd name="connsiteY50" fmla="*/ 26654 h 1092827"/>
                  <a:gd name="connsiteX51" fmla="*/ 105755 w 665968"/>
                  <a:gd name="connsiteY51" fmla="*/ 26654 h 1092827"/>
                  <a:gd name="connsiteX52" fmla="*/ 68629 w 665968"/>
                  <a:gd name="connsiteY52" fmla="*/ 0 h 1092827"/>
                  <a:gd name="connsiteX53" fmla="*/ 418943 w 665968"/>
                  <a:gd name="connsiteY53" fmla="*/ 158974 h 1092827"/>
                  <a:gd name="connsiteX54" fmla="*/ 418943 w 665968"/>
                  <a:gd name="connsiteY54" fmla="*/ 183724 h 1092827"/>
                  <a:gd name="connsiteX55" fmla="*/ 456069 w 665968"/>
                  <a:gd name="connsiteY55" fmla="*/ 233225 h 1092827"/>
                  <a:gd name="connsiteX56" fmla="*/ 477964 w 665968"/>
                  <a:gd name="connsiteY56" fmla="*/ 255120 h 1092827"/>
                  <a:gd name="connsiteX57" fmla="*/ 462733 w 665968"/>
                  <a:gd name="connsiteY57" fmla="*/ 284630 h 1092827"/>
                  <a:gd name="connsiteX58" fmla="*/ 436078 w 665968"/>
                  <a:gd name="connsiteY58" fmla="*/ 341747 h 1092827"/>
                  <a:gd name="connsiteX59" fmla="*/ 432270 w 665968"/>
                  <a:gd name="connsiteY59" fmla="*/ 396007 h 1092827"/>
                  <a:gd name="connsiteX60" fmla="*/ 422751 w 665968"/>
                  <a:gd name="connsiteY60" fmla="*/ 427421 h 1092827"/>
                  <a:gd name="connsiteX61" fmla="*/ 468444 w 665968"/>
                  <a:gd name="connsiteY61" fmla="*/ 490249 h 1092827"/>
                  <a:gd name="connsiteX62" fmla="*/ 483675 w 665968"/>
                  <a:gd name="connsiteY62" fmla="*/ 495009 h 1092827"/>
                  <a:gd name="connsiteX63" fmla="*/ 485579 w 665968"/>
                  <a:gd name="connsiteY63" fmla="*/ 494057 h 1092827"/>
                  <a:gd name="connsiteX64" fmla="*/ 478916 w 665968"/>
                  <a:gd name="connsiteY64" fmla="*/ 444556 h 1092827"/>
                  <a:gd name="connsiteX65" fmla="*/ 457021 w 665968"/>
                  <a:gd name="connsiteY65" fmla="*/ 391247 h 1092827"/>
                  <a:gd name="connsiteX66" fmla="*/ 461781 w 665968"/>
                  <a:gd name="connsiteY66" fmla="*/ 345554 h 1092827"/>
                  <a:gd name="connsiteX67" fmla="*/ 478916 w 665968"/>
                  <a:gd name="connsiteY67" fmla="*/ 302717 h 1092827"/>
                  <a:gd name="connsiteX68" fmla="*/ 481771 w 665968"/>
                  <a:gd name="connsiteY68" fmla="*/ 302717 h 1092827"/>
                  <a:gd name="connsiteX69" fmla="*/ 491291 w 665968"/>
                  <a:gd name="connsiteY69" fmla="*/ 286534 h 1092827"/>
                  <a:gd name="connsiteX70" fmla="*/ 510330 w 665968"/>
                  <a:gd name="connsiteY70" fmla="*/ 257024 h 1092827"/>
                  <a:gd name="connsiteX71" fmla="*/ 510330 w 665968"/>
                  <a:gd name="connsiteY71" fmla="*/ 257024 h 1092827"/>
                  <a:gd name="connsiteX72" fmla="*/ 512233 w 665968"/>
                  <a:gd name="connsiteY72" fmla="*/ 257024 h 1092827"/>
                  <a:gd name="connsiteX73" fmla="*/ 527464 w 665968"/>
                  <a:gd name="connsiteY73" fmla="*/ 279870 h 1092827"/>
                  <a:gd name="connsiteX74" fmla="*/ 536032 w 665968"/>
                  <a:gd name="connsiteY74" fmla="*/ 317948 h 1092827"/>
                  <a:gd name="connsiteX75" fmla="*/ 534128 w 665968"/>
                  <a:gd name="connsiteY75" fmla="*/ 357930 h 1092827"/>
                  <a:gd name="connsiteX76" fmla="*/ 523657 w 665968"/>
                  <a:gd name="connsiteY76" fmla="*/ 398863 h 1092827"/>
                  <a:gd name="connsiteX77" fmla="*/ 490339 w 665968"/>
                  <a:gd name="connsiteY77" fmla="*/ 446460 h 1092827"/>
                  <a:gd name="connsiteX78" fmla="*/ 500810 w 665968"/>
                  <a:gd name="connsiteY78" fmla="*/ 490249 h 1092827"/>
                  <a:gd name="connsiteX79" fmla="*/ 521753 w 665968"/>
                  <a:gd name="connsiteY79" fmla="*/ 455027 h 1092827"/>
                  <a:gd name="connsiteX80" fmla="*/ 546503 w 665968"/>
                  <a:gd name="connsiteY80" fmla="*/ 405527 h 1092827"/>
                  <a:gd name="connsiteX81" fmla="*/ 561734 w 665968"/>
                  <a:gd name="connsiteY81" fmla="*/ 378872 h 1092827"/>
                  <a:gd name="connsiteX82" fmla="*/ 568398 w 665968"/>
                  <a:gd name="connsiteY82" fmla="*/ 359833 h 1092827"/>
                  <a:gd name="connsiteX83" fmla="*/ 577917 w 665968"/>
                  <a:gd name="connsiteY83" fmla="*/ 361737 h 1092827"/>
                  <a:gd name="connsiteX84" fmla="*/ 588389 w 665968"/>
                  <a:gd name="connsiteY84" fmla="*/ 359833 h 1092827"/>
                  <a:gd name="connsiteX85" fmla="*/ 596004 w 665968"/>
                  <a:gd name="connsiteY85" fmla="*/ 383632 h 1092827"/>
                  <a:gd name="connsiteX86" fmla="*/ 582677 w 665968"/>
                  <a:gd name="connsiteY86" fmla="*/ 428373 h 1092827"/>
                  <a:gd name="connsiteX87" fmla="*/ 565542 w 665968"/>
                  <a:gd name="connsiteY87" fmla="*/ 448364 h 1092827"/>
                  <a:gd name="connsiteX88" fmla="*/ 551263 w 665968"/>
                  <a:gd name="connsiteY88" fmla="*/ 467403 h 1092827"/>
                  <a:gd name="connsiteX89" fmla="*/ 544599 w 665968"/>
                  <a:gd name="connsiteY89" fmla="*/ 466451 h 1092827"/>
                  <a:gd name="connsiteX90" fmla="*/ 507474 w 665968"/>
                  <a:gd name="connsiteY90" fmla="*/ 506432 h 1092827"/>
                  <a:gd name="connsiteX91" fmla="*/ 509378 w 665968"/>
                  <a:gd name="connsiteY91" fmla="*/ 562597 h 1092827"/>
                  <a:gd name="connsiteX92" fmla="*/ 526513 w 665968"/>
                  <a:gd name="connsiteY92" fmla="*/ 542606 h 1092827"/>
                  <a:gd name="connsiteX93" fmla="*/ 527464 w 665968"/>
                  <a:gd name="connsiteY93" fmla="*/ 511192 h 1092827"/>
                  <a:gd name="connsiteX94" fmla="*/ 535080 w 665968"/>
                  <a:gd name="connsiteY94" fmla="*/ 515952 h 1092827"/>
                  <a:gd name="connsiteX95" fmla="*/ 553167 w 665968"/>
                  <a:gd name="connsiteY95" fmla="*/ 496913 h 1092827"/>
                  <a:gd name="connsiteX96" fmla="*/ 559831 w 665968"/>
                  <a:gd name="connsiteY96" fmla="*/ 495961 h 1092827"/>
                  <a:gd name="connsiteX97" fmla="*/ 571254 w 665968"/>
                  <a:gd name="connsiteY97" fmla="*/ 519759 h 1092827"/>
                  <a:gd name="connsiteX98" fmla="*/ 559831 w 665968"/>
                  <a:gd name="connsiteY98" fmla="*/ 536894 h 1092827"/>
                  <a:gd name="connsiteX99" fmla="*/ 563638 w 665968"/>
                  <a:gd name="connsiteY99" fmla="*/ 541654 h 1092827"/>
                  <a:gd name="connsiteX100" fmla="*/ 540792 w 665968"/>
                  <a:gd name="connsiteY100" fmla="*/ 552125 h 1092827"/>
                  <a:gd name="connsiteX101" fmla="*/ 535080 w 665968"/>
                  <a:gd name="connsiteY101" fmla="*/ 551173 h 1092827"/>
                  <a:gd name="connsiteX102" fmla="*/ 517945 w 665968"/>
                  <a:gd name="connsiteY102" fmla="*/ 569260 h 1092827"/>
                  <a:gd name="connsiteX103" fmla="*/ 510330 w 665968"/>
                  <a:gd name="connsiteY103" fmla="*/ 623521 h 1092827"/>
                  <a:gd name="connsiteX104" fmla="*/ 505570 w 665968"/>
                  <a:gd name="connsiteY104" fmla="*/ 678733 h 1092827"/>
                  <a:gd name="connsiteX105" fmla="*/ 505570 w 665968"/>
                  <a:gd name="connsiteY105" fmla="*/ 698724 h 1092827"/>
                  <a:gd name="connsiteX106" fmla="*/ 501762 w 665968"/>
                  <a:gd name="connsiteY106" fmla="*/ 722522 h 1092827"/>
                  <a:gd name="connsiteX107" fmla="*/ 483675 w 665968"/>
                  <a:gd name="connsiteY107" fmla="*/ 752033 h 1092827"/>
                  <a:gd name="connsiteX108" fmla="*/ 496050 w 665968"/>
                  <a:gd name="connsiteY108" fmla="*/ 775831 h 1092827"/>
                  <a:gd name="connsiteX109" fmla="*/ 526513 w 665968"/>
                  <a:gd name="connsiteY109" fmla="*/ 711099 h 1092827"/>
                  <a:gd name="connsiteX110" fmla="*/ 537936 w 665968"/>
                  <a:gd name="connsiteY110" fmla="*/ 679685 h 1092827"/>
                  <a:gd name="connsiteX111" fmla="*/ 537936 w 665968"/>
                  <a:gd name="connsiteY111" fmla="*/ 634944 h 1092827"/>
                  <a:gd name="connsiteX112" fmla="*/ 537936 w 665968"/>
                  <a:gd name="connsiteY112" fmla="*/ 619713 h 1092827"/>
                  <a:gd name="connsiteX113" fmla="*/ 570302 w 665968"/>
                  <a:gd name="connsiteY113" fmla="*/ 578780 h 1092827"/>
                  <a:gd name="connsiteX114" fmla="*/ 593148 w 665968"/>
                  <a:gd name="connsiteY114" fmla="*/ 553077 h 1092827"/>
                  <a:gd name="connsiteX115" fmla="*/ 612187 w 665968"/>
                  <a:gd name="connsiteY115" fmla="*/ 534990 h 1092827"/>
                  <a:gd name="connsiteX116" fmla="*/ 622658 w 665968"/>
                  <a:gd name="connsiteY116" fmla="*/ 537846 h 1092827"/>
                  <a:gd name="connsiteX117" fmla="*/ 625514 w 665968"/>
                  <a:gd name="connsiteY117" fmla="*/ 537846 h 1092827"/>
                  <a:gd name="connsiteX118" fmla="*/ 638841 w 665968"/>
                  <a:gd name="connsiteY118" fmla="*/ 566404 h 1092827"/>
                  <a:gd name="connsiteX119" fmla="*/ 619803 w 665968"/>
                  <a:gd name="connsiteY119" fmla="*/ 620665 h 1092827"/>
                  <a:gd name="connsiteX120" fmla="*/ 613139 w 665968"/>
                  <a:gd name="connsiteY120" fmla="*/ 660646 h 1092827"/>
                  <a:gd name="connsiteX121" fmla="*/ 584581 w 665968"/>
                  <a:gd name="connsiteY121" fmla="*/ 692061 h 1092827"/>
                  <a:gd name="connsiteX122" fmla="*/ 546503 w 665968"/>
                  <a:gd name="connsiteY122" fmla="*/ 713003 h 1092827"/>
                  <a:gd name="connsiteX123" fmla="*/ 540792 w 665968"/>
                  <a:gd name="connsiteY123" fmla="*/ 713003 h 1092827"/>
                  <a:gd name="connsiteX124" fmla="*/ 509378 w 665968"/>
                  <a:gd name="connsiteY124" fmla="*/ 782495 h 1092827"/>
                  <a:gd name="connsiteX125" fmla="*/ 531272 w 665968"/>
                  <a:gd name="connsiteY125" fmla="*/ 769168 h 1092827"/>
                  <a:gd name="connsiteX126" fmla="*/ 543647 w 665968"/>
                  <a:gd name="connsiteY126" fmla="*/ 742513 h 1092827"/>
                  <a:gd name="connsiteX127" fmla="*/ 546503 w 665968"/>
                  <a:gd name="connsiteY127" fmla="*/ 748225 h 1092827"/>
                  <a:gd name="connsiteX128" fmla="*/ 555071 w 665968"/>
                  <a:gd name="connsiteY128" fmla="*/ 743465 h 1092827"/>
                  <a:gd name="connsiteX129" fmla="*/ 567446 w 665968"/>
                  <a:gd name="connsiteY129" fmla="*/ 739658 h 1092827"/>
                  <a:gd name="connsiteX130" fmla="*/ 578869 w 665968"/>
                  <a:gd name="connsiteY130" fmla="*/ 746321 h 1092827"/>
                  <a:gd name="connsiteX131" fmla="*/ 569350 w 665968"/>
                  <a:gd name="connsiteY131" fmla="*/ 767264 h 1092827"/>
                  <a:gd name="connsiteX132" fmla="*/ 560782 w 665968"/>
                  <a:gd name="connsiteY132" fmla="*/ 772023 h 1092827"/>
                  <a:gd name="connsiteX133" fmla="*/ 563638 w 665968"/>
                  <a:gd name="connsiteY133" fmla="*/ 777735 h 1092827"/>
                  <a:gd name="connsiteX134" fmla="*/ 547455 w 665968"/>
                  <a:gd name="connsiteY134" fmla="*/ 780591 h 1092827"/>
                  <a:gd name="connsiteX135" fmla="*/ 535080 w 665968"/>
                  <a:gd name="connsiteY135" fmla="*/ 775831 h 1092827"/>
                  <a:gd name="connsiteX136" fmla="*/ 510330 w 665968"/>
                  <a:gd name="connsiteY136" fmla="*/ 811053 h 1092827"/>
                  <a:gd name="connsiteX137" fmla="*/ 501762 w 665968"/>
                  <a:gd name="connsiteY137" fmla="*/ 815813 h 1092827"/>
                  <a:gd name="connsiteX138" fmla="*/ 482723 w 665968"/>
                  <a:gd name="connsiteY138" fmla="*/ 774879 h 1092827"/>
                  <a:gd name="connsiteX139" fmla="*/ 467492 w 665968"/>
                  <a:gd name="connsiteY139" fmla="*/ 777735 h 1092827"/>
                  <a:gd name="connsiteX140" fmla="*/ 446550 w 665968"/>
                  <a:gd name="connsiteY140" fmla="*/ 767264 h 1092827"/>
                  <a:gd name="connsiteX141" fmla="*/ 420847 w 665968"/>
                  <a:gd name="connsiteY141" fmla="*/ 740610 h 1092827"/>
                  <a:gd name="connsiteX142" fmla="*/ 420847 w 665968"/>
                  <a:gd name="connsiteY142" fmla="*/ 799630 h 1092827"/>
                  <a:gd name="connsiteX143" fmla="*/ 442742 w 665968"/>
                  <a:gd name="connsiteY143" fmla="*/ 791062 h 1092827"/>
                  <a:gd name="connsiteX144" fmla="*/ 452261 w 665968"/>
                  <a:gd name="connsiteY144" fmla="*/ 792966 h 1092827"/>
                  <a:gd name="connsiteX145" fmla="*/ 468444 w 665968"/>
                  <a:gd name="connsiteY145" fmla="*/ 803437 h 1092827"/>
                  <a:gd name="connsiteX146" fmla="*/ 474156 w 665968"/>
                  <a:gd name="connsiteY146" fmla="*/ 802486 h 1092827"/>
                  <a:gd name="connsiteX147" fmla="*/ 473204 w 665968"/>
                  <a:gd name="connsiteY147" fmla="*/ 826284 h 1092827"/>
                  <a:gd name="connsiteX148" fmla="*/ 483675 w 665968"/>
                  <a:gd name="connsiteY148" fmla="*/ 840563 h 1092827"/>
                  <a:gd name="connsiteX149" fmla="*/ 470348 w 665968"/>
                  <a:gd name="connsiteY149" fmla="*/ 891016 h 1092827"/>
                  <a:gd name="connsiteX150" fmla="*/ 455117 w 665968"/>
                  <a:gd name="connsiteY150" fmla="*/ 924334 h 1092827"/>
                  <a:gd name="connsiteX151" fmla="*/ 421799 w 665968"/>
                  <a:gd name="connsiteY151" fmla="*/ 950036 h 1092827"/>
                  <a:gd name="connsiteX152" fmla="*/ 421799 w 665968"/>
                  <a:gd name="connsiteY152" fmla="*/ 994777 h 1092827"/>
                  <a:gd name="connsiteX153" fmla="*/ 442742 w 665968"/>
                  <a:gd name="connsiteY153" fmla="*/ 986210 h 1092827"/>
                  <a:gd name="connsiteX154" fmla="*/ 444646 w 665968"/>
                  <a:gd name="connsiteY154" fmla="*/ 986210 h 1092827"/>
                  <a:gd name="connsiteX155" fmla="*/ 473204 w 665968"/>
                  <a:gd name="connsiteY155" fmla="*/ 945277 h 1092827"/>
                  <a:gd name="connsiteX156" fmla="*/ 490339 w 665968"/>
                  <a:gd name="connsiteY156" fmla="*/ 891968 h 1092827"/>
                  <a:gd name="connsiteX157" fmla="*/ 498906 w 665968"/>
                  <a:gd name="connsiteY157" fmla="*/ 853890 h 1092827"/>
                  <a:gd name="connsiteX158" fmla="*/ 531272 w 665968"/>
                  <a:gd name="connsiteY158" fmla="*/ 823428 h 1092827"/>
                  <a:gd name="connsiteX159" fmla="*/ 538888 w 665968"/>
                  <a:gd name="connsiteY159" fmla="*/ 824380 h 1092827"/>
                  <a:gd name="connsiteX160" fmla="*/ 556975 w 665968"/>
                  <a:gd name="connsiteY160" fmla="*/ 799630 h 1092827"/>
                  <a:gd name="connsiteX161" fmla="*/ 576965 w 665968"/>
                  <a:gd name="connsiteY161" fmla="*/ 807245 h 1092827"/>
                  <a:gd name="connsiteX162" fmla="*/ 597908 w 665968"/>
                  <a:gd name="connsiteY162" fmla="*/ 791062 h 1092827"/>
                  <a:gd name="connsiteX163" fmla="*/ 610283 w 665968"/>
                  <a:gd name="connsiteY163" fmla="*/ 805341 h 1092827"/>
                  <a:gd name="connsiteX164" fmla="*/ 617899 w 665968"/>
                  <a:gd name="connsiteY164" fmla="*/ 812957 h 1092827"/>
                  <a:gd name="connsiteX165" fmla="*/ 599812 w 665968"/>
                  <a:gd name="connsiteY165" fmla="*/ 840563 h 1092827"/>
                  <a:gd name="connsiteX166" fmla="*/ 572206 w 665968"/>
                  <a:gd name="connsiteY166" fmla="*/ 876737 h 1092827"/>
                  <a:gd name="connsiteX167" fmla="*/ 566494 w 665968"/>
                  <a:gd name="connsiteY167" fmla="*/ 876737 h 1092827"/>
                  <a:gd name="connsiteX168" fmla="*/ 549359 w 665968"/>
                  <a:gd name="connsiteY168" fmla="*/ 896728 h 1092827"/>
                  <a:gd name="connsiteX169" fmla="*/ 545551 w 665968"/>
                  <a:gd name="connsiteY169" fmla="*/ 896728 h 1092827"/>
                  <a:gd name="connsiteX170" fmla="*/ 524609 w 665968"/>
                  <a:gd name="connsiteY170" fmla="*/ 891968 h 1092827"/>
                  <a:gd name="connsiteX171" fmla="*/ 483675 w 665968"/>
                  <a:gd name="connsiteY171" fmla="*/ 939565 h 1092827"/>
                  <a:gd name="connsiteX172" fmla="*/ 486531 w 665968"/>
                  <a:gd name="connsiteY172" fmla="*/ 942421 h 1092827"/>
                  <a:gd name="connsiteX173" fmla="*/ 492243 w 665968"/>
                  <a:gd name="connsiteY173" fmla="*/ 940517 h 1092827"/>
                  <a:gd name="connsiteX174" fmla="*/ 516993 w 665968"/>
                  <a:gd name="connsiteY174" fmla="*/ 921478 h 1092827"/>
                  <a:gd name="connsiteX175" fmla="*/ 530320 w 665968"/>
                  <a:gd name="connsiteY175" fmla="*/ 903391 h 1092827"/>
                  <a:gd name="connsiteX176" fmla="*/ 532224 w 665968"/>
                  <a:gd name="connsiteY176" fmla="*/ 911959 h 1092827"/>
                  <a:gd name="connsiteX177" fmla="*/ 552215 w 665968"/>
                  <a:gd name="connsiteY177" fmla="*/ 908151 h 1092827"/>
                  <a:gd name="connsiteX178" fmla="*/ 559831 w 665968"/>
                  <a:gd name="connsiteY178" fmla="*/ 909103 h 1092827"/>
                  <a:gd name="connsiteX179" fmla="*/ 567446 w 665968"/>
                  <a:gd name="connsiteY179" fmla="*/ 933853 h 1092827"/>
                  <a:gd name="connsiteX180" fmla="*/ 548407 w 665968"/>
                  <a:gd name="connsiteY180" fmla="*/ 940517 h 1092827"/>
                  <a:gd name="connsiteX181" fmla="*/ 542696 w 665968"/>
                  <a:gd name="connsiteY181" fmla="*/ 939565 h 1092827"/>
                  <a:gd name="connsiteX182" fmla="*/ 541744 w 665968"/>
                  <a:gd name="connsiteY182" fmla="*/ 939565 h 1092827"/>
                  <a:gd name="connsiteX183" fmla="*/ 538888 w 665968"/>
                  <a:gd name="connsiteY183" fmla="*/ 948132 h 1092827"/>
                  <a:gd name="connsiteX184" fmla="*/ 519849 w 665968"/>
                  <a:gd name="connsiteY184" fmla="*/ 934805 h 1092827"/>
                  <a:gd name="connsiteX185" fmla="*/ 501762 w 665968"/>
                  <a:gd name="connsiteY185" fmla="*/ 947180 h 1092827"/>
                  <a:gd name="connsiteX186" fmla="*/ 505570 w 665968"/>
                  <a:gd name="connsiteY186" fmla="*/ 980498 h 1092827"/>
                  <a:gd name="connsiteX187" fmla="*/ 497954 w 665968"/>
                  <a:gd name="connsiteY187" fmla="*/ 1011912 h 1092827"/>
                  <a:gd name="connsiteX188" fmla="*/ 478916 w 665968"/>
                  <a:gd name="connsiteY188" fmla="*/ 1041422 h 1092827"/>
                  <a:gd name="connsiteX189" fmla="*/ 432270 w 665968"/>
                  <a:gd name="connsiteY189" fmla="*/ 1070933 h 1092827"/>
                  <a:gd name="connsiteX190" fmla="*/ 420847 w 665968"/>
                  <a:gd name="connsiteY190" fmla="*/ 1069981 h 1092827"/>
                  <a:gd name="connsiteX191" fmla="*/ 420847 w 665968"/>
                  <a:gd name="connsiteY191" fmla="*/ 1078548 h 1092827"/>
                  <a:gd name="connsiteX192" fmla="*/ 417991 w 665968"/>
                  <a:gd name="connsiteY192" fmla="*/ 1092827 h 1092827"/>
                  <a:gd name="connsiteX193" fmla="*/ 424655 w 665968"/>
                  <a:gd name="connsiteY193" fmla="*/ 1092827 h 1092827"/>
                  <a:gd name="connsiteX194" fmla="*/ 488435 w 665968"/>
                  <a:gd name="connsiteY194" fmla="*/ 1069029 h 1092827"/>
                  <a:gd name="connsiteX195" fmla="*/ 495099 w 665968"/>
                  <a:gd name="connsiteY195" fmla="*/ 1055702 h 1092827"/>
                  <a:gd name="connsiteX196" fmla="*/ 517945 w 665968"/>
                  <a:gd name="connsiteY196" fmla="*/ 1025240 h 1092827"/>
                  <a:gd name="connsiteX197" fmla="*/ 527464 w 665968"/>
                  <a:gd name="connsiteY197" fmla="*/ 1011912 h 1092827"/>
                  <a:gd name="connsiteX198" fmla="*/ 530320 w 665968"/>
                  <a:gd name="connsiteY198" fmla="*/ 988114 h 1092827"/>
                  <a:gd name="connsiteX199" fmla="*/ 536032 w 665968"/>
                  <a:gd name="connsiteY199" fmla="*/ 970979 h 1092827"/>
                  <a:gd name="connsiteX200" fmla="*/ 550311 w 665968"/>
                  <a:gd name="connsiteY200" fmla="*/ 967171 h 1092827"/>
                  <a:gd name="connsiteX201" fmla="*/ 555071 w 665968"/>
                  <a:gd name="connsiteY201" fmla="*/ 967171 h 1092827"/>
                  <a:gd name="connsiteX202" fmla="*/ 562686 w 665968"/>
                  <a:gd name="connsiteY202" fmla="*/ 956700 h 1092827"/>
                  <a:gd name="connsiteX203" fmla="*/ 588389 w 665968"/>
                  <a:gd name="connsiteY203" fmla="*/ 891968 h 1092827"/>
                  <a:gd name="connsiteX204" fmla="*/ 622658 w 665968"/>
                  <a:gd name="connsiteY204" fmla="*/ 851034 h 1092827"/>
                  <a:gd name="connsiteX205" fmla="*/ 632178 w 665968"/>
                  <a:gd name="connsiteY205" fmla="*/ 791062 h 1092827"/>
                  <a:gd name="connsiteX206" fmla="*/ 610283 w 665968"/>
                  <a:gd name="connsiteY206" fmla="*/ 760600 h 1092827"/>
                  <a:gd name="connsiteX207" fmla="*/ 596956 w 665968"/>
                  <a:gd name="connsiteY207" fmla="*/ 717763 h 1092827"/>
                  <a:gd name="connsiteX208" fmla="*/ 611235 w 665968"/>
                  <a:gd name="connsiteY208" fmla="*/ 690157 h 1092827"/>
                  <a:gd name="connsiteX209" fmla="*/ 644553 w 665968"/>
                  <a:gd name="connsiteY209" fmla="*/ 643512 h 1092827"/>
                  <a:gd name="connsiteX210" fmla="*/ 644553 w 665968"/>
                  <a:gd name="connsiteY210" fmla="*/ 630184 h 1092827"/>
                  <a:gd name="connsiteX211" fmla="*/ 650265 w 665968"/>
                  <a:gd name="connsiteY211" fmla="*/ 625425 h 1092827"/>
                  <a:gd name="connsiteX212" fmla="*/ 663592 w 665968"/>
                  <a:gd name="connsiteY212" fmla="*/ 570212 h 1092827"/>
                  <a:gd name="connsiteX213" fmla="*/ 625514 w 665968"/>
                  <a:gd name="connsiteY213" fmla="*/ 511192 h 1092827"/>
                  <a:gd name="connsiteX214" fmla="*/ 603620 w 665968"/>
                  <a:gd name="connsiteY214" fmla="*/ 514048 h 1092827"/>
                  <a:gd name="connsiteX215" fmla="*/ 579821 w 665968"/>
                  <a:gd name="connsiteY215" fmla="*/ 473114 h 1092827"/>
                  <a:gd name="connsiteX216" fmla="*/ 596956 w 665968"/>
                  <a:gd name="connsiteY216" fmla="*/ 448364 h 1092827"/>
                  <a:gd name="connsiteX217" fmla="*/ 620755 w 665968"/>
                  <a:gd name="connsiteY217" fmla="*/ 378872 h 1092827"/>
                  <a:gd name="connsiteX218" fmla="*/ 604572 w 665968"/>
                  <a:gd name="connsiteY218" fmla="*/ 340795 h 1092827"/>
                  <a:gd name="connsiteX219" fmla="*/ 585533 w 665968"/>
                  <a:gd name="connsiteY219" fmla="*/ 337939 h 1092827"/>
                  <a:gd name="connsiteX220" fmla="*/ 570302 w 665968"/>
                  <a:gd name="connsiteY220" fmla="*/ 338891 h 1092827"/>
                  <a:gd name="connsiteX221" fmla="*/ 559831 w 665968"/>
                  <a:gd name="connsiteY221" fmla="*/ 306525 h 1092827"/>
                  <a:gd name="connsiteX222" fmla="*/ 549359 w 665968"/>
                  <a:gd name="connsiteY222" fmla="*/ 257976 h 1092827"/>
                  <a:gd name="connsiteX223" fmla="*/ 513185 w 665968"/>
                  <a:gd name="connsiteY223" fmla="*/ 238937 h 1092827"/>
                  <a:gd name="connsiteX224" fmla="*/ 501762 w 665968"/>
                  <a:gd name="connsiteY224" fmla="*/ 239889 h 1092827"/>
                  <a:gd name="connsiteX225" fmla="*/ 481771 w 665968"/>
                  <a:gd name="connsiteY225" fmla="*/ 220850 h 1092827"/>
                  <a:gd name="connsiteX226" fmla="*/ 472252 w 665968"/>
                  <a:gd name="connsiteY226" fmla="*/ 200859 h 1092827"/>
                  <a:gd name="connsiteX227" fmla="*/ 418943 w 665968"/>
                  <a:gd name="connsiteY227" fmla="*/ 158974 h 1092827"/>
                  <a:gd name="connsiteX228" fmla="*/ 418943 w 665968"/>
                  <a:gd name="connsiteY228" fmla="*/ 535942 h 1092827"/>
                  <a:gd name="connsiteX229" fmla="*/ 418943 w 665968"/>
                  <a:gd name="connsiteY229" fmla="*/ 576876 h 1092827"/>
                  <a:gd name="connsiteX230" fmla="*/ 455117 w 665968"/>
                  <a:gd name="connsiteY230" fmla="*/ 613050 h 1092827"/>
                  <a:gd name="connsiteX231" fmla="*/ 472252 w 665968"/>
                  <a:gd name="connsiteY231" fmla="*/ 638752 h 1092827"/>
                  <a:gd name="connsiteX232" fmla="*/ 495099 w 665968"/>
                  <a:gd name="connsiteY232" fmla="*/ 657791 h 1092827"/>
                  <a:gd name="connsiteX233" fmla="*/ 492243 w 665968"/>
                  <a:gd name="connsiteY233" fmla="*/ 589251 h 1092827"/>
                  <a:gd name="connsiteX234" fmla="*/ 488435 w 665968"/>
                  <a:gd name="connsiteY234" fmla="*/ 589251 h 1092827"/>
                  <a:gd name="connsiteX235" fmla="*/ 467492 w 665968"/>
                  <a:gd name="connsiteY235" fmla="*/ 572116 h 1092827"/>
                  <a:gd name="connsiteX236" fmla="*/ 463684 w 665968"/>
                  <a:gd name="connsiteY236" fmla="*/ 572116 h 1092827"/>
                  <a:gd name="connsiteX237" fmla="*/ 435126 w 665968"/>
                  <a:gd name="connsiteY237" fmla="*/ 543558 h 1092827"/>
                  <a:gd name="connsiteX238" fmla="*/ 433222 w 665968"/>
                  <a:gd name="connsiteY238" fmla="*/ 543558 h 1092827"/>
                  <a:gd name="connsiteX239" fmla="*/ 418943 w 665968"/>
                  <a:gd name="connsiteY239" fmla="*/ 535942 h 109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665968" h="1092827">
                    <a:moveTo>
                      <a:pt x="68629" y="0"/>
                    </a:moveTo>
                    <a:cubicBezTo>
                      <a:pt x="62918" y="0"/>
                      <a:pt x="56254" y="952"/>
                      <a:pt x="49591" y="4760"/>
                    </a:cubicBezTo>
                    <a:cubicBezTo>
                      <a:pt x="46735" y="2856"/>
                      <a:pt x="42927" y="1904"/>
                      <a:pt x="38167" y="1904"/>
                    </a:cubicBezTo>
                    <a:cubicBezTo>
                      <a:pt x="18177" y="1904"/>
                      <a:pt x="-15141" y="19039"/>
                      <a:pt x="7705" y="60924"/>
                    </a:cubicBezTo>
                    <a:cubicBezTo>
                      <a:pt x="7705" y="60924"/>
                      <a:pt x="5801" y="98050"/>
                      <a:pt x="28648" y="108521"/>
                    </a:cubicBezTo>
                    <a:cubicBezTo>
                      <a:pt x="28648" y="108521"/>
                      <a:pt x="31504" y="121848"/>
                      <a:pt x="36263" y="130416"/>
                    </a:cubicBezTo>
                    <a:lnTo>
                      <a:pt x="61014" y="130416"/>
                    </a:lnTo>
                    <a:cubicBezTo>
                      <a:pt x="43879" y="109473"/>
                      <a:pt x="52446" y="96146"/>
                      <a:pt x="52446" y="96146"/>
                    </a:cubicBezTo>
                    <a:cubicBezTo>
                      <a:pt x="19129" y="90434"/>
                      <a:pt x="32456" y="55213"/>
                      <a:pt x="32456" y="55213"/>
                    </a:cubicBezTo>
                    <a:cubicBezTo>
                      <a:pt x="12465" y="38078"/>
                      <a:pt x="21984" y="21895"/>
                      <a:pt x="38167" y="21895"/>
                    </a:cubicBezTo>
                    <a:cubicBezTo>
                      <a:pt x="43879" y="21895"/>
                      <a:pt x="50542" y="23799"/>
                      <a:pt x="57206" y="29510"/>
                    </a:cubicBezTo>
                    <a:cubicBezTo>
                      <a:pt x="62918" y="24750"/>
                      <a:pt x="67677" y="22847"/>
                      <a:pt x="71485" y="22847"/>
                    </a:cubicBezTo>
                    <a:cubicBezTo>
                      <a:pt x="88620" y="22847"/>
                      <a:pt x="99091" y="51405"/>
                      <a:pt x="99091" y="51405"/>
                    </a:cubicBezTo>
                    <a:cubicBezTo>
                      <a:pt x="103851" y="49501"/>
                      <a:pt x="107659" y="48549"/>
                      <a:pt x="110515" y="48549"/>
                    </a:cubicBezTo>
                    <a:cubicBezTo>
                      <a:pt x="133361" y="48549"/>
                      <a:pt x="133361" y="86627"/>
                      <a:pt x="133361" y="86627"/>
                    </a:cubicBezTo>
                    <a:lnTo>
                      <a:pt x="150496" y="83771"/>
                    </a:lnTo>
                    <a:cubicBezTo>
                      <a:pt x="154304" y="101858"/>
                      <a:pt x="160968" y="110425"/>
                      <a:pt x="160968" y="110425"/>
                    </a:cubicBezTo>
                    <a:cubicBezTo>
                      <a:pt x="157160" y="116137"/>
                      <a:pt x="157160" y="125656"/>
                      <a:pt x="157160" y="131368"/>
                    </a:cubicBezTo>
                    <a:lnTo>
                      <a:pt x="180006" y="131368"/>
                    </a:lnTo>
                    <a:cubicBezTo>
                      <a:pt x="180958" y="120897"/>
                      <a:pt x="182862" y="113281"/>
                      <a:pt x="183814" y="107569"/>
                    </a:cubicBezTo>
                    <a:lnTo>
                      <a:pt x="183814" y="106617"/>
                    </a:lnTo>
                    <a:cubicBezTo>
                      <a:pt x="178102" y="102810"/>
                      <a:pt x="170487" y="93290"/>
                      <a:pt x="173343" y="73300"/>
                    </a:cubicBezTo>
                    <a:lnTo>
                      <a:pt x="181910" y="75203"/>
                    </a:lnTo>
                    <a:lnTo>
                      <a:pt x="184766" y="63780"/>
                    </a:lnTo>
                    <a:cubicBezTo>
                      <a:pt x="184766" y="63780"/>
                      <a:pt x="189526" y="43789"/>
                      <a:pt x="202853" y="43789"/>
                    </a:cubicBezTo>
                    <a:cubicBezTo>
                      <a:pt x="204757" y="43789"/>
                      <a:pt x="205709" y="43789"/>
                      <a:pt x="207613" y="44741"/>
                    </a:cubicBezTo>
                    <a:cubicBezTo>
                      <a:pt x="207613" y="44741"/>
                      <a:pt x="224747" y="45693"/>
                      <a:pt x="219036" y="72348"/>
                    </a:cubicBezTo>
                    <a:lnTo>
                      <a:pt x="216180" y="84723"/>
                    </a:lnTo>
                    <a:lnTo>
                      <a:pt x="223796" y="86627"/>
                    </a:lnTo>
                    <a:cubicBezTo>
                      <a:pt x="223796" y="86627"/>
                      <a:pt x="211420" y="111377"/>
                      <a:pt x="199045" y="111377"/>
                    </a:cubicBezTo>
                    <a:cubicBezTo>
                      <a:pt x="198093" y="111377"/>
                      <a:pt x="197141" y="111377"/>
                      <a:pt x="197141" y="111377"/>
                    </a:cubicBezTo>
                    <a:cubicBezTo>
                      <a:pt x="195237" y="118993"/>
                      <a:pt x="193334" y="126608"/>
                      <a:pt x="192382" y="131368"/>
                    </a:cubicBezTo>
                    <a:lnTo>
                      <a:pt x="215228" y="131368"/>
                    </a:lnTo>
                    <a:lnTo>
                      <a:pt x="213324" y="127560"/>
                    </a:lnTo>
                    <a:cubicBezTo>
                      <a:pt x="238075" y="118041"/>
                      <a:pt x="246642" y="90434"/>
                      <a:pt x="246642" y="90434"/>
                    </a:cubicBezTo>
                    <a:lnTo>
                      <a:pt x="267585" y="95194"/>
                    </a:lnTo>
                    <a:cubicBezTo>
                      <a:pt x="276152" y="86627"/>
                      <a:pt x="284720" y="83771"/>
                      <a:pt x="291383" y="83771"/>
                    </a:cubicBezTo>
                    <a:cubicBezTo>
                      <a:pt x="308518" y="83771"/>
                      <a:pt x="318990" y="100906"/>
                      <a:pt x="318990" y="100906"/>
                    </a:cubicBezTo>
                    <a:cubicBezTo>
                      <a:pt x="324701" y="97098"/>
                      <a:pt x="329461" y="96146"/>
                      <a:pt x="334221" y="96146"/>
                    </a:cubicBezTo>
                    <a:cubicBezTo>
                      <a:pt x="352308" y="96146"/>
                      <a:pt x="362779" y="118041"/>
                      <a:pt x="366587" y="132320"/>
                    </a:cubicBezTo>
                    <a:lnTo>
                      <a:pt x="393241" y="132320"/>
                    </a:lnTo>
                    <a:cubicBezTo>
                      <a:pt x="387529" y="114233"/>
                      <a:pt x="371346" y="74251"/>
                      <a:pt x="329461" y="74251"/>
                    </a:cubicBezTo>
                    <a:cubicBezTo>
                      <a:pt x="327557" y="74251"/>
                      <a:pt x="325653" y="74251"/>
                      <a:pt x="322797" y="74251"/>
                    </a:cubicBezTo>
                    <a:cubicBezTo>
                      <a:pt x="322797" y="74251"/>
                      <a:pt x="307566" y="62828"/>
                      <a:pt x="288528" y="62828"/>
                    </a:cubicBezTo>
                    <a:cubicBezTo>
                      <a:pt x="280912" y="62828"/>
                      <a:pt x="273296" y="64732"/>
                      <a:pt x="265681" y="69492"/>
                    </a:cubicBezTo>
                    <a:cubicBezTo>
                      <a:pt x="265681" y="69492"/>
                      <a:pt x="250450" y="63780"/>
                      <a:pt x="242834" y="62828"/>
                    </a:cubicBezTo>
                    <a:cubicBezTo>
                      <a:pt x="239979" y="39982"/>
                      <a:pt x="219988" y="25702"/>
                      <a:pt x="200949" y="25702"/>
                    </a:cubicBezTo>
                    <a:cubicBezTo>
                      <a:pt x="184766" y="25702"/>
                      <a:pt x="168583" y="36174"/>
                      <a:pt x="161920" y="59972"/>
                    </a:cubicBezTo>
                    <a:cubicBezTo>
                      <a:pt x="161920" y="59972"/>
                      <a:pt x="158112" y="60924"/>
                      <a:pt x="154304" y="60924"/>
                    </a:cubicBezTo>
                    <a:cubicBezTo>
                      <a:pt x="152400" y="60924"/>
                      <a:pt x="150496" y="60924"/>
                      <a:pt x="148592" y="59972"/>
                    </a:cubicBezTo>
                    <a:cubicBezTo>
                      <a:pt x="148592" y="59972"/>
                      <a:pt x="141929" y="26654"/>
                      <a:pt x="108611" y="26654"/>
                    </a:cubicBezTo>
                    <a:cubicBezTo>
                      <a:pt x="107659" y="26654"/>
                      <a:pt x="106707" y="26654"/>
                      <a:pt x="105755" y="26654"/>
                    </a:cubicBezTo>
                    <a:cubicBezTo>
                      <a:pt x="107659" y="24750"/>
                      <a:pt x="93380" y="0"/>
                      <a:pt x="68629" y="0"/>
                    </a:cubicBezTo>
                    <a:moveTo>
                      <a:pt x="418943" y="158974"/>
                    </a:moveTo>
                    <a:lnTo>
                      <a:pt x="418943" y="183724"/>
                    </a:lnTo>
                    <a:cubicBezTo>
                      <a:pt x="462733" y="200859"/>
                      <a:pt x="456069" y="233225"/>
                      <a:pt x="456069" y="233225"/>
                    </a:cubicBezTo>
                    <a:cubicBezTo>
                      <a:pt x="477012" y="242745"/>
                      <a:pt x="477964" y="255120"/>
                      <a:pt x="477964" y="255120"/>
                    </a:cubicBezTo>
                    <a:cubicBezTo>
                      <a:pt x="460829" y="264639"/>
                      <a:pt x="462733" y="284630"/>
                      <a:pt x="462733" y="284630"/>
                    </a:cubicBezTo>
                    <a:cubicBezTo>
                      <a:pt x="432270" y="299861"/>
                      <a:pt x="436078" y="341747"/>
                      <a:pt x="436078" y="341747"/>
                    </a:cubicBezTo>
                    <a:cubicBezTo>
                      <a:pt x="413232" y="380776"/>
                      <a:pt x="432270" y="396007"/>
                      <a:pt x="432270" y="396007"/>
                    </a:cubicBezTo>
                    <a:lnTo>
                      <a:pt x="422751" y="427421"/>
                    </a:lnTo>
                    <a:cubicBezTo>
                      <a:pt x="467492" y="442652"/>
                      <a:pt x="468444" y="490249"/>
                      <a:pt x="468444" y="490249"/>
                    </a:cubicBezTo>
                    <a:cubicBezTo>
                      <a:pt x="477012" y="494057"/>
                      <a:pt x="481771" y="495009"/>
                      <a:pt x="483675" y="495009"/>
                    </a:cubicBezTo>
                    <a:cubicBezTo>
                      <a:pt x="485579" y="495009"/>
                      <a:pt x="485579" y="494057"/>
                      <a:pt x="485579" y="494057"/>
                    </a:cubicBezTo>
                    <a:cubicBezTo>
                      <a:pt x="475108" y="472162"/>
                      <a:pt x="478916" y="444556"/>
                      <a:pt x="478916" y="444556"/>
                    </a:cubicBezTo>
                    <a:cubicBezTo>
                      <a:pt x="437982" y="428373"/>
                      <a:pt x="457021" y="391247"/>
                      <a:pt x="457021" y="391247"/>
                    </a:cubicBezTo>
                    <a:cubicBezTo>
                      <a:pt x="436078" y="370305"/>
                      <a:pt x="461781" y="345554"/>
                      <a:pt x="461781" y="345554"/>
                    </a:cubicBezTo>
                    <a:cubicBezTo>
                      <a:pt x="453213" y="306525"/>
                      <a:pt x="471300" y="302717"/>
                      <a:pt x="478916" y="302717"/>
                    </a:cubicBezTo>
                    <a:cubicBezTo>
                      <a:pt x="480819" y="302717"/>
                      <a:pt x="481771" y="302717"/>
                      <a:pt x="481771" y="302717"/>
                    </a:cubicBezTo>
                    <a:cubicBezTo>
                      <a:pt x="480819" y="290342"/>
                      <a:pt x="491291" y="286534"/>
                      <a:pt x="491291" y="286534"/>
                    </a:cubicBezTo>
                    <a:cubicBezTo>
                      <a:pt x="490339" y="257024"/>
                      <a:pt x="509378" y="257024"/>
                      <a:pt x="510330" y="257024"/>
                    </a:cubicBezTo>
                    <a:lnTo>
                      <a:pt x="510330" y="257024"/>
                    </a:lnTo>
                    <a:cubicBezTo>
                      <a:pt x="511282" y="257024"/>
                      <a:pt x="512233" y="257024"/>
                      <a:pt x="512233" y="257024"/>
                    </a:cubicBezTo>
                    <a:cubicBezTo>
                      <a:pt x="530320" y="257024"/>
                      <a:pt x="527464" y="279870"/>
                      <a:pt x="527464" y="279870"/>
                    </a:cubicBezTo>
                    <a:cubicBezTo>
                      <a:pt x="548407" y="294150"/>
                      <a:pt x="536032" y="317948"/>
                      <a:pt x="536032" y="317948"/>
                    </a:cubicBezTo>
                    <a:cubicBezTo>
                      <a:pt x="549359" y="339843"/>
                      <a:pt x="534128" y="357930"/>
                      <a:pt x="534128" y="357930"/>
                    </a:cubicBezTo>
                    <a:cubicBezTo>
                      <a:pt x="546503" y="388392"/>
                      <a:pt x="523657" y="398863"/>
                      <a:pt x="523657" y="398863"/>
                    </a:cubicBezTo>
                    <a:cubicBezTo>
                      <a:pt x="531272" y="437892"/>
                      <a:pt x="490339" y="446460"/>
                      <a:pt x="490339" y="446460"/>
                    </a:cubicBezTo>
                    <a:cubicBezTo>
                      <a:pt x="491291" y="489297"/>
                      <a:pt x="500810" y="490249"/>
                      <a:pt x="500810" y="490249"/>
                    </a:cubicBezTo>
                    <a:cubicBezTo>
                      <a:pt x="504618" y="471210"/>
                      <a:pt x="521753" y="455027"/>
                      <a:pt x="521753" y="455027"/>
                    </a:cubicBezTo>
                    <a:cubicBezTo>
                      <a:pt x="548407" y="439796"/>
                      <a:pt x="546503" y="405527"/>
                      <a:pt x="546503" y="405527"/>
                    </a:cubicBezTo>
                    <a:cubicBezTo>
                      <a:pt x="559831" y="395055"/>
                      <a:pt x="561734" y="378872"/>
                      <a:pt x="561734" y="378872"/>
                    </a:cubicBezTo>
                    <a:cubicBezTo>
                      <a:pt x="556975" y="363641"/>
                      <a:pt x="562686" y="359833"/>
                      <a:pt x="568398" y="359833"/>
                    </a:cubicBezTo>
                    <a:cubicBezTo>
                      <a:pt x="573158" y="359833"/>
                      <a:pt x="577917" y="361737"/>
                      <a:pt x="577917" y="361737"/>
                    </a:cubicBezTo>
                    <a:cubicBezTo>
                      <a:pt x="581725" y="360785"/>
                      <a:pt x="585533" y="359833"/>
                      <a:pt x="588389" y="359833"/>
                    </a:cubicBezTo>
                    <a:cubicBezTo>
                      <a:pt x="607428" y="359833"/>
                      <a:pt x="596004" y="383632"/>
                      <a:pt x="596004" y="383632"/>
                    </a:cubicBezTo>
                    <a:cubicBezTo>
                      <a:pt x="612187" y="414094"/>
                      <a:pt x="582677" y="428373"/>
                      <a:pt x="582677" y="428373"/>
                    </a:cubicBezTo>
                    <a:cubicBezTo>
                      <a:pt x="580773" y="446460"/>
                      <a:pt x="565542" y="448364"/>
                      <a:pt x="565542" y="448364"/>
                    </a:cubicBezTo>
                    <a:lnTo>
                      <a:pt x="551263" y="467403"/>
                    </a:lnTo>
                    <a:cubicBezTo>
                      <a:pt x="548407" y="466451"/>
                      <a:pt x="546503" y="466451"/>
                      <a:pt x="544599" y="466451"/>
                    </a:cubicBezTo>
                    <a:cubicBezTo>
                      <a:pt x="520801" y="466451"/>
                      <a:pt x="507474" y="506432"/>
                      <a:pt x="507474" y="506432"/>
                    </a:cubicBezTo>
                    <a:cubicBezTo>
                      <a:pt x="494147" y="554029"/>
                      <a:pt x="509378" y="562597"/>
                      <a:pt x="509378" y="562597"/>
                    </a:cubicBezTo>
                    <a:lnTo>
                      <a:pt x="526513" y="542606"/>
                    </a:lnTo>
                    <a:cubicBezTo>
                      <a:pt x="516041" y="525471"/>
                      <a:pt x="527464" y="511192"/>
                      <a:pt x="527464" y="511192"/>
                    </a:cubicBezTo>
                    <a:lnTo>
                      <a:pt x="535080" y="515952"/>
                    </a:lnTo>
                    <a:cubicBezTo>
                      <a:pt x="542696" y="504528"/>
                      <a:pt x="553167" y="496913"/>
                      <a:pt x="553167" y="496913"/>
                    </a:cubicBezTo>
                    <a:cubicBezTo>
                      <a:pt x="556023" y="495961"/>
                      <a:pt x="557927" y="495961"/>
                      <a:pt x="559831" y="495961"/>
                    </a:cubicBezTo>
                    <a:cubicBezTo>
                      <a:pt x="579821" y="495961"/>
                      <a:pt x="571254" y="519759"/>
                      <a:pt x="571254" y="519759"/>
                    </a:cubicBezTo>
                    <a:lnTo>
                      <a:pt x="559831" y="536894"/>
                    </a:lnTo>
                    <a:lnTo>
                      <a:pt x="563638" y="541654"/>
                    </a:lnTo>
                    <a:cubicBezTo>
                      <a:pt x="555071" y="550221"/>
                      <a:pt x="546503" y="552125"/>
                      <a:pt x="540792" y="552125"/>
                    </a:cubicBezTo>
                    <a:cubicBezTo>
                      <a:pt x="536984" y="552125"/>
                      <a:pt x="535080" y="551173"/>
                      <a:pt x="535080" y="551173"/>
                    </a:cubicBezTo>
                    <a:cubicBezTo>
                      <a:pt x="527464" y="559741"/>
                      <a:pt x="517945" y="569260"/>
                      <a:pt x="517945" y="569260"/>
                    </a:cubicBezTo>
                    <a:cubicBezTo>
                      <a:pt x="502714" y="589251"/>
                      <a:pt x="510330" y="623521"/>
                      <a:pt x="510330" y="623521"/>
                    </a:cubicBezTo>
                    <a:cubicBezTo>
                      <a:pt x="515089" y="668262"/>
                      <a:pt x="505570" y="678733"/>
                      <a:pt x="505570" y="678733"/>
                    </a:cubicBezTo>
                    <a:cubicBezTo>
                      <a:pt x="515089" y="686349"/>
                      <a:pt x="505570" y="698724"/>
                      <a:pt x="505570" y="698724"/>
                    </a:cubicBezTo>
                    <a:cubicBezTo>
                      <a:pt x="501762" y="704436"/>
                      <a:pt x="501762" y="722522"/>
                      <a:pt x="501762" y="722522"/>
                    </a:cubicBezTo>
                    <a:cubicBezTo>
                      <a:pt x="497002" y="735850"/>
                      <a:pt x="483675" y="752033"/>
                      <a:pt x="483675" y="752033"/>
                    </a:cubicBezTo>
                    <a:cubicBezTo>
                      <a:pt x="485579" y="763456"/>
                      <a:pt x="496050" y="775831"/>
                      <a:pt x="496050" y="775831"/>
                    </a:cubicBezTo>
                    <a:cubicBezTo>
                      <a:pt x="502714" y="728234"/>
                      <a:pt x="526513" y="711099"/>
                      <a:pt x="526513" y="711099"/>
                    </a:cubicBezTo>
                    <a:cubicBezTo>
                      <a:pt x="517945" y="698724"/>
                      <a:pt x="537936" y="679685"/>
                      <a:pt x="537936" y="679685"/>
                    </a:cubicBezTo>
                    <a:cubicBezTo>
                      <a:pt x="537936" y="679685"/>
                      <a:pt x="520801" y="653983"/>
                      <a:pt x="537936" y="634944"/>
                    </a:cubicBezTo>
                    <a:cubicBezTo>
                      <a:pt x="546503" y="627329"/>
                      <a:pt x="537936" y="619713"/>
                      <a:pt x="537936" y="619713"/>
                    </a:cubicBezTo>
                    <a:cubicBezTo>
                      <a:pt x="537936" y="619713"/>
                      <a:pt x="536032" y="582587"/>
                      <a:pt x="570302" y="578780"/>
                    </a:cubicBezTo>
                    <a:cubicBezTo>
                      <a:pt x="569350" y="556885"/>
                      <a:pt x="593148" y="553077"/>
                      <a:pt x="593148" y="553077"/>
                    </a:cubicBezTo>
                    <a:cubicBezTo>
                      <a:pt x="597908" y="538798"/>
                      <a:pt x="606476" y="534990"/>
                      <a:pt x="612187" y="534990"/>
                    </a:cubicBezTo>
                    <a:cubicBezTo>
                      <a:pt x="617899" y="534990"/>
                      <a:pt x="622658" y="537846"/>
                      <a:pt x="622658" y="537846"/>
                    </a:cubicBezTo>
                    <a:cubicBezTo>
                      <a:pt x="623610" y="537846"/>
                      <a:pt x="624562" y="537846"/>
                      <a:pt x="625514" y="537846"/>
                    </a:cubicBezTo>
                    <a:cubicBezTo>
                      <a:pt x="652169" y="537846"/>
                      <a:pt x="638841" y="566404"/>
                      <a:pt x="638841" y="566404"/>
                    </a:cubicBezTo>
                    <a:cubicBezTo>
                      <a:pt x="652169" y="608290"/>
                      <a:pt x="619803" y="620665"/>
                      <a:pt x="619803" y="620665"/>
                    </a:cubicBezTo>
                    <a:cubicBezTo>
                      <a:pt x="629322" y="639704"/>
                      <a:pt x="613139" y="660646"/>
                      <a:pt x="613139" y="660646"/>
                    </a:cubicBezTo>
                    <a:cubicBezTo>
                      <a:pt x="573158" y="676829"/>
                      <a:pt x="584581" y="692061"/>
                      <a:pt x="584581" y="692061"/>
                    </a:cubicBezTo>
                    <a:cubicBezTo>
                      <a:pt x="576013" y="710147"/>
                      <a:pt x="556023" y="713003"/>
                      <a:pt x="546503" y="713003"/>
                    </a:cubicBezTo>
                    <a:cubicBezTo>
                      <a:pt x="542696" y="713003"/>
                      <a:pt x="540792" y="713003"/>
                      <a:pt x="540792" y="713003"/>
                    </a:cubicBezTo>
                    <a:cubicBezTo>
                      <a:pt x="501762" y="744417"/>
                      <a:pt x="509378" y="782495"/>
                      <a:pt x="509378" y="782495"/>
                    </a:cubicBezTo>
                    <a:lnTo>
                      <a:pt x="531272" y="769168"/>
                    </a:lnTo>
                    <a:cubicBezTo>
                      <a:pt x="531272" y="769168"/>
                      <a:pt x="523657" y="755840"/>
                      <a:pt x="543647" y="742513"/>
                    </a:cubicBezTo>
                    <a:lnTo>
                      <a:pt x="546503" y="748225"/>
                    </a:lnTo>
                    <a:lnTo>
                      <a:pt x="555071" y="743465"/>
                    </a:lnTo>
                    <a:cubicBezTo>
                      <a:pt x="555071" y="743465"/>
                      <a:pt x="560782" y="739658"/>
                      <a:pt x="567446" y="739658"/>
                    </a:cubicBezTo>
                    <a:cubicBezTo>
                      <a:pt x="571254" y="739658"/>
                      <a:pt x="576013" y="741561"/>
                      <a:pt x="578869" y="746321"/>
                    </a:cubicBezTo>
                    <a:cubicBezTo>
                      <a:pt x="578869" y="746321"/>
                      <a:pt x="587437" y="756792"/>
                      <a:pt x="569350" y="767264"/>
                    </a:cubicBezTo>
                    <a:lnTo>
                      <a:pt x="560782" y="772023"/>
                    </a:lnTo>
                    <a:lnTo>
                      <a:pt x="563638" y="777735"/>
                    </a:lnTo>
                    <a:cubicBezTo>
                      <a:pt x="563638" y="777735"/>
                      <a:pt x="555071" y="780591"/>
                      <a:pt x="547455" y="780591"/>
                    </a:cubicBezTo>
                    <a:cubicBezTo>
                      <a:pt x="542696" y="780591"/>
                      <a:pt x="536984" y="779639"/>
                      <a:pt x="535080" y="775831"/>
                    </a:cubicBezTo>
                    <a:cubicBezTo>
                      <a:pt x="508426" y="794870"/>
                      <a:pt x="510330" y="811053"/>
                      <a:pt x="510330" y="811053"/>
                    </a:cubicBezTo>
                    <a:lnTo>
                      <a:pt x="501762" y="815813"/>
                    </a:lnTo>
                    <a:cubicBezTo>
                      <a:pt x="494147" y="780591"/>
                      <a:pt x="482723" y="774879"/>
                      <a:pt x="482723" y="774879"/>
                    </a:cubicBezTo>
                    <a:cubicBezTo>
                      <a:pt x="482723" y="774879"/>
                      <a:pt x="476060" y="777735"/>
                      <a:pt x="467492" y="777735"/>
                    </a:cubicBezTo>
                    <a:cubicBezTo>
                      <a:pt x="460829" y="777735"/>
                      <a:pt x="452261" y="775831"/>
                      <a:pt x="446550" y="767264"/>
                    </a:cubicBezTo>
                    <a:cubicBezTo>
                      <a:pt x="434174" y="767264"/>
                      <a:pt x="423703" y="756792"/>
                      <a:pt x="420847" y="740610"/>
                    </a:cubicBezTo>
                    <a:lnTo>
                      <a:pt x="420847" y="799630"/>
                    </a:lnTo>
                    <a:cubicBezTo>
                      <a:pt x="426559" y="795822"/>
                      <a:pt x="434174" y="791062"/>
                      <a:pt x="442742" y="791062"/>
                    </a:cubicBezTo>
                    <a:cubicBezTo>
                      <a:pt x="445598" y="791062"/>
                      <a:pt x="448453" y="792014"/>
                      <a:pt x="452261" y="792966"/>
                    </a:cubicBezTo>
                    <a:cubicBezTo>
                      <a:pt x="452261" y="792966"/>
                      <a:pt x="458925" y="803437"/>
                      <a:pt x="468444" y="803437"/>
                    </a:cubicBezTo>
                    <a:cubicBezTo>
                      <a:pt x="470348" y="803437"/>
                      <a:pt x="472252" y="803437"/>
                      <a:pt x="474156" y="802486"/>
                    </a:cubicBezTo>
                    <a:cubicBezTo>
                      <a:pt x="474156" y="802486"/>
                      <a:pt x="481771" y="814861"/>
                      <a:pt x="473204" y="826284"/>
                    </a:cubicBezTo>
                    <a:cubicBezTo>
                      <a:pt x="473204" y="826284"/>
                      <a:pt x="479867" y="830092"/>
                      <a:pt x="483675" y="840563"/>
                    </a:cubicBezTo>
                    <a:cubicBezTo>
                      <a:pt x="483675" y="840563"/>
                      <a:pt x="461781" y="853890"/>
                      <a:pt x="470348" y="891016"/>
                    </a:cubicBezTo>
                    <a:cubicBezTo>
                      <a:pt x="470348" y="891016"/>
                      <a:pt x="460829" y="893872"/>
                      <a:pt x="455117" y="924334"/>
                    </a:cubicBezTo>
                    <a:cubicBezTo>
                      <a:pt x="455117" y="924334"/>
                      <a:pt x="437030" y="930046"/>
                      <a:pt x="421799" y="950036"/>
                    </a:cubicBezTo>
                    <a:lnTo>
                      <a:pt x="421799" y="994777"/>
                    </a:lnTo>
                    <a:cubicBezTo>
                      <a:pt x="427511" y="990970"/>
                      <a:pt x="436078" y="986210"/>
                      <a:pt x="442742" y="986210"/>
                    </a:cubicBezTo>
                    <a:cubicBezTo>
                      <a:pt x="443694" y="986210"/>
                      <a:pt x="443694" y="986210"/>
                      <a:pt x="444646" y="986210"/>
                    </a:cubicBezTo>
                    <a:cubicBezTo>
                      <a:pt x="444646" y="986210"/>
                      <a:pt x="436078" y="953844"/>
                      <a:pt x="473204" y="945277"/>
                    </a:cubicBezTo>
                    <a:cubicBezTo>
                      <a:pt x="473204" y="945277"/>
                      <a:pt x="464636" y="922430"/>
                      <a:pt x="490339" y="891968"/>
                    </a:cubicBezTo>
                    <a:cubicBezTo>
                      <a:pt x="490339" y="891968"/>
                      <a:pt x="476060" y="874833"/>
                      <a:pt x="498906" y="853890"/>
                    </a:cubicBezTo>
                    <a:cubicBezTo>
                      <a:pt x="498906" y="853890"/>
                      <a:pt x="511282" y="823428"/>
                      <a:pt x="531272" y="823428"/>
                    </a:cubicBezTo>
                    <a:cubicBezTo>
                      <a:pt x="534128" y="823428"/>
                      <a:pt x="536032" y="823428"/>
                      <a:pt x="538888" y="824380"/>
                    </a:cubicBezTo>
                    <a:cubicBezTo>
                      <a:pt x="538888" y="824380"/>
                      <a:pt x="539840" y="799630"/>
                      <a:pt x="556975" y="799630"/>
                    </a:cubicBezTo>
                    <a:cubicBezTo>
                      <a:pt x="561734" y="799630"/>
                      <a:pt x="568398" y="801534"/>
                      <a:pt x="576965" y="807245"/>
                    </a:cubicBezTo>
                    <a:cubicBezTo>
                      <a:pt x="576965" y="807245"/>
                      <a:pt x="587437" y="791062"/>
                      <a:pt x="597908" y="791062"/>
                    </a:cubicBezTo>
                    <a:cubicBezTo>
                      <a:pt x="602668" y="791062"/>
                      <a:pt x="607428" y="794870"/>
                      <a:pt x="610283" y="805341"/>
                    </a:cubicBezTo>
                    <a:cubicBezTo>
                      <a:pt x="610283" y="805341"/>
                      <a:pt x="610283" y="809149"/>
                      <a:pt x="617899" y="812957"/>
                    </a:cubicBezTo>
                    <a:cubicBezTo>
                      <a:pt x="619803" y="817716"/>
                      <a:pt x="627418" y="833900"/>
                      <a:pt x="599812" y="840563"/>
                    </a:cubicBezTo>
                    <a:cubicBezTo>
                      <a:pt x="599812" y="840563"/>
                      <a:pt x="606476" y="876737"/>
                      <a:pt x="572206" y="876737"/>
                    </a:cubicBezTo>
                    <a:cubicBezTo>
                      <a:pt x="570302" y="876737"/>
                      <a:pt x="568398" y="876737"/>
                      <a:pt x="566494" y="876737"/>
                    </a:cubicBezTo>
                    <a:cubicBezTo>
                      <a:pt x="566494" y="876737"/>
                      <a:pt x="564590" y="896728"/>
                      <a:pt x="549359" y="896728"/>
                    </a:cubicBezTo>
                    <a:cubicBezTo>
                      <a:pt x="548407" y="896728"/>
                      <a:pt x="547455" y="896728"/>
                      <a:pt x="545551" y="896728"/>
                    </a:cubicBezTo>
                    <a:cubicBezTo>
                      <a:pt x="545551" y="896728"/>
                      <a:pt x="536032" y="891968"/>
                      <a:pt x="524609" y="891968"/>
                    </a:cubicBezTo>
                    <a:cubicBezTo>
                      <a:pt x="509378" y="891968"/>
                      <a:pt x="490339" y="900535"/>
                      <a:pt x="483675" y="939565"/>
                    </a:cubicBezTo>
                    <a:cubicBezTo>
                      <a:pt x="483675" y="939565"/>
                      <a:pt x="482723" y="942421"/>
                      <a:pt x="486531" y="942421"/>
                    </a:cubicBezTo>
                    <a:cubicBezTo>
                      <a:pt x="487483" y="942421"/>
                      <a:pt x="489387" y="942421"/>
                      <a:pt x="492243" y="940517"/>
                    </a:cubicBezTo>
                    <a:lnTo>
                      <a:pt x="516993" y="921478"/>
                    </a:lnTo>
                    <a:cubicBezTo>
                      <a:pt x="516993" y="921478"/>
                      <a:pt x="514137" y="907199"/>
                      <a:pt x="530320" y="903391"/>
                    </a:cubicBezTo>
                    <a:lnTo>
                      <a:pt x="532224" y="911959"/>
                    </a:lnTo>
                    <a:cubicBezTo>
                      <a:pt x="532224" y="911959"/>
                      <a:pt x="542696" y="908151"/>
                      <a:pt x="552215" y="908151"/>
                    </a:cubicBezTo>
                    <a:cubicBezTo>
                      <a:pt x="555071" y="908151"/>
                      <a:pt x="557927" y="908151"/>
                      <a:pt x="559831" y="909103"/>
                    </a:cubicBezTo>
                    <a:cubicBezTo>
                      <a:pt x="559831" y="909103"/>
                      <a:pt x="577917" y="913862"/>
                      <a:pt x="567446" y="933853"/>
                    </a:cubicBezTo>
                    <a:cubicBezTo>
                      <a:pt x="567446" y="933853"/>
                      <a:pt x="560782" y="940517"/>
                      <a:pt x="548407" y="940517"/>
                    </a:cubicBezTo>
                    <a:cubicBezTo>
                      <a:pt x="546503" y="940517"/>
                      <a:pt x="544599" y="940517"/>
                      <a:pt x="542696" y="939565"/>
                    </a:cubicBezTo>
                    <a:cubicBezTo>
                      <a:pt x="542696" y="939565"/>
                      <a:pt x="542696" y="939565"/>
                      <a:pt x="541744" y="939565"/>
                    </a:cubicBezTo>
                    <a:cubicBezTo>
                      <a:pt x="539840" y="939565"/>
                      <a:pt x="535080" y="940517"/>
                      <a:pt x="538888" y="948132"/>
                    </a:cubicBezTo>
                    <a:cubicBezTo>
                      <a:pt x="536032" y="946228"/>
                      <a:pt x="521753" y="950988"/>
                      <a:pt x="519849" y="934805"/>
                    </a:cubicBezTo>
                    <a:cubicBezTo>
                      <a:pt x="519849" y="934805"/>
                      <a:pt x="505570" y="936709"/>
                      <a:pt x="501762" y="947180"/>
                    </a:cubicBezTo>
                    <a:cubicBezTo>
                      <a:pt x="501762" y="947180"/>
                      <a:pt x="522705" y="960507"/>
                      <a:pt x="505570" y="980498"/>
                    </a:cubicBezTo>
                    <a:cubicBezTo>
                      <a:pt x="505570" y="980498"/>
                      <a:pt x="515089" y="1002393"/>
                      <a:pt x="497954" y="1011912"/>
                    </a:cubicBezTo>
                    <a:cubicBezTo>
                      <a:pt x="497954" y="1011912"/>
                      <a:pt x="504618" y="1030951"/>
                      <a:pt x="478916" y="1041422"/>
                    </a:cubicBezTo>
                    <a:cubicBezTo>
                      <a:pt x="478916" y="1041422"/>
                      <a:pt x="469396" y="1070933"/>
                      <a:pt x="432270" y="1070933"/>
                    </a:cubicBezTo>
                    <a:cubicBezTo>
                      <a:pt x="428463" y="1070933"/>
                      <a:pt x="424655" y="1070933"/>
                      <a:pt x="420847" y="1069981"/>
                    </a:cubicBezTo>
                    <a:lnTo>
                      <a:pt x="420847" y="1078548"/>
                    </a:lnTo>
                    <a:cubicBezTo>
                      <a:pt x="419895" y="1083308"/>
                      <a:pt x="418943" y="1088068"/>
                      <a:pt x="417991" y="1092827"/>
                    </a:cubicBezTo>
                    <a:cubicBezTo>
                      <a:pt x="419895" y="1092827"/>
                      <a:pt x="421799" y="1092827"/>
                      <a:pt x="424655" y="1092827"/>
                    </a:cubicBezTo>
                    <a:cubicBezTo>
                      <a:pt x="440838" y="1092827"/>
                      <a:pt x="472252" y="1089971"/>
                      <a:pt x="488435" y="1069029"/>
                    </a:cubicBezTo>
                    <a:cubicBezTo>
                      <a:pt x="491291" y="1065221"/>
                      <a:pt x="494147" y="1060461"/>
                      <a:pt x="495099" y="1055702"/>
                    </a:cubicBezTo>
                    <a:cubicBezTo>
                      <a:pt x="495099" y="1055702"/>
                      <a:pt x="519849" y="1043326"/>
                      <a:pt x="517945" y="1025240"/>
                    </a:cubicBezTo>
                    <a:cubicBezTo>
                      <a:pt x="517945" y="1025240"/>
                      <a:pt x="523657" y="1020480"/>
                      <a:pt x="527464" y="1011912"/>
                    </a:cubicBezTo>
                    <a:cubicBezTo>
                      <a:pt x="530320" y="1005249"/>
                      <a:pt x="532224" y="997633"/>
                      <a:pt x="530320" y="988114"/>
                    </a:cubicBezTo>
                    <a:lnTo>
                      <a:pt x="536032" y="970979"/>
                    </a:lnTo>
                    <a:cubicBezTo>
                      <a:pt x="536032" y="970979"/>
                      <a:pt x="540792" y="967171"/>
                      <a:pt x="550311" y="967171"/>
                    </a:cubicBezTo>
                    <a:cubicBezTo>
                      <a:pt x="551263" y="967171"/>
                      <a:pt x="553167" y="967171"/>
                      <a:pt x="555071" y="967171"/>
                    </a:cubicBezTo>
                    <a:lnTo>
                      <a:pt x="562686" y="956700"/>
                    </a:lnTo>
                    <a:cubicBezTo>
                      <a:pt x="562686" y="956700"/>
                      <a:pt x="610283" y="946228"/>
                      <a:pt x="588389" y="891968"/>
                    </a:cubicBezTo>
                    <a:cubicBezTo>
                      <a:pt x="588389" y="891968"/>
                      <a:pt x="621707" y="887208"/>
                      <a:pt x="622658" y="851034"/>
                    </a:cubicBezTo>
                    <a:cubicBezTo>
                      <a:pt x="622658" y="851034"/>
                      <a:pt x="663592" y="826284"/>
                      <a:pt x="632178" y="791062"/>
                    </a:cubicBezTo>
                    <a:cubicBezTo>
                      <a:pt x="632178" y="791062"/>
                      <a:pt x="633130" y="772023"/>
                      <a:pt x="610283" y="760600"/>
                    </a:cubicBezTo>
                    <a:cubicBezTo>
                      <a:pt x="610283" y="760600"/>
                      <a:pt x="628370" y="730138"/>
                      <a:pt x="596956" y="717763"/>
                    </a:cubicBezTo>
                    <a:cubicBezTo>
                      <a:pt x="596956" y="717763"/>
                      <a:pt x="611235" y="705388"/>
                      <a:pt x="611235" y="690157"/>
                    </a:cubicBezTo>
                    <a:cubicBezTo>
                      <a:pt x="611235" y="690157"/>
                      <a:pt x="639793" y="674925"/>
                      <a:pt x="644553" y="643512"/>
                    </a:cubicBezTo>
                    <a:cubicBezTo>
                      <a:pt x="645505" y="639704"/>
                      <a:pt x="645505" y="634944"/>
                      <a:pt x="644553" y="630184"/>
                    </a:cubicBezTo>
                    <a:cubicBezTo>
                      <a:pt x="644553" y="630184"/>
                      <a:pt x="647409" y="628280"/>
                      <a:pt x="650265" y="625425"/>
                    </a:cubicBezTo>
                    <a:cubicBezTo>
                      <a:pt x="658832" y="617809"/>
                      <a:pt x="671207" y="600674"/>
                      <a:pt x="663592" y="570212"/>
                    </a:cubicBezTo>
                    <a:cubicBezTo>
                      <a:pt x="663592" y="570212"/>
                      <a:pt x="675967" y="511192"/>
                      <a:pt x="625514" y="511192"/>
                    </a:cubicBezTo>
                    <a:cubicBezTo>
                      <a:pt x="618851" y="511192"/>
                      <a:pt x="612187" y="512144"/>
                      <a:pt x="603620" y="514048"/>
                    </a:cubicBezTo>
                    <a:cubicBezTo>
                      <a:pt x="603620" y="514048"/>
                      <a:pt x="607428" y="483586"/>
                      <a:pt x="579821" y="473114"/>
                    </a:cubicBezTo>
                    <a:cubicBezTo>
                      <a:pt x="579821" y="473114"/>
                      <a:pt x="596004" y="462643"/>
                      <a:pt x="596956" y="448364"/>
                    </a:cubicBezTo>
                    <a:cubicBezTo>
                      <a:pt x="596956" y="448364"/>
                      <a:pt x="639793" y="432181"/>
                      <a:pt x="620755" y="378872"/>
                    </a:cubicBezTo>
                    <a:cubicBezTo>
                      <a:pt x="620755" y="378872"/>
                      <a:pt x="629322" y="358882"/>
                      <a:pt x="604572" y="340795"/>
                    </a:cubicBezTo>
                    <a:cubicBezTo>
                      <a:pt x="597908" y="337939"/>
                      <a:pt x="591244" y="337939"/>
                      <a:pt x="585533" y="337939"/>
                    </a:cubicBezTo>
                    <a:cubicBezTo>
                      <a:pt x="579821" y="337939"/>
                      <a:pt x="575061" y="338891"/>
                      <a:pt x="570302" y="338891"/>
                    </a:cubicBezTo>
                    <a:cubicBezTo>
                      <a:pt x="570302" y="338891"/>
                      <a:pt x="572206" y="320804"/>
                      <a:pt x="559831" y="306525"/>
                    </a:cubicBezTo>
                    <a:cubicBezTo>
                      <a:pt x="559831" y="306525"/>
                      <a:pt x="561734" y="277967"/>
                      <a:pt x="549359" y="257976"/>
                    </a:cubicBezTo>
                    <a:cubicBezTo>
                      <a:pt x="542696" y="247504"/>
                      <a:pt x="531272" y="238937"/>
                      <a:pt x="513185" y="238937"/>
                    </a:cubicBezTo>
                    <a:cubicBezTo>
                      <a:pt x="509378" y="238937"/>
                      <a:pt x="506522" y="238937"/>
                      <a:pt x="501762" y="239889"/>
                    </a:cubicBezTo>
                    <a:cubicBezTo>
                      <a:pt x="501762" y="239889"/>
                      <a:pt x="491291" y="220850"/>
                      <a:pt x="481771" y="220850"/>
                    </a:cubicBezTo>
                    <a:cubicBezTo>
                      <a:pt x="481771" y="220850"/>
                      <a:pt x="479867" y="212283"/>
                      <a:pt x="472252" y="200859"/>
                    </a:cubicBezTo>
                    <a:cubicBezTo>
                      <a:pt x="463684" y="186580"/>
                      <a:pt x="448453" y="171349"/>
                      <a:pt x="418943" y="158974"/>
                    </a:cubicBezTo>
                    <a:moveTo>
                      <a:pt x="418943" y="535942"/>
                    </a:moveTo>
                    <a:lnTo>
                      <a:pt x="418943" y="576876"/>
                    </a:lnTo>
                    <a:cubicBezTo>
                      <a:pt x="452261" y="580683"/>
                      <a:pt x="455117" y="613050"/>
                      <a:pt x="455117" y="613050"/>
                    </a:cubicBezTo>
                    <a:cubicBezTo>
                      <a:pt x="481771" y="628280"/>
                      <a:pt x="472252" y="638752"/>
                      <a:pt x="472252" y="638752"/>
                    </a:cubicBezTo>
                    <a:cubicBezTo>
                      <a:pt x="493195" y="650175"/>
                      <a:pt x="495099" y="657791"/>
                      <a:pt x="495099" y="657791"/>
                    </a:cubicBezTo>
                    <a:cubicBezTo>
                      <a:pt x="506522" y="649223"/>
                      <a:pt x="492243" y="589251"/>
                      <a:pt x="492243" y="589251"/>
                    </a:cubicBezTo>
                    <a:cubicBezTo>
                      <a:pt x="491291" y="589251"/>
                      <a:pt x="489387" y="589251"/>
                      <a:pt x="488435" y="589251"/>
                    </a:cubicBezTo>
                    <a:cubicBezTo>
                      <a:pt x="474156" y="589251"/>
                      <a:pt x="467492" y="572116"/>
                      <a:pt x="467492" y="572116"/>
                    </a:cubicBezTo>
                    <a:cubicBezTo>
                      <a:pt x="466540" y="572116"/>
                      <a:pt x="464636" y="572116"/>
                      <a:pt x="463684" y="572116"/>
                    </a:cubicBezTo>
                    <a:cubicBezTo>
                      <a:pt x="440838" y="572116"/>
                      <a:pt x="435126" y="543558"/>
                      <a:pt x="435126" y="543558"/>
                    </a:cubicBezTo>
                    <a:cubicBezTo>
                      <a:pt x="434174" y="543558"/>
                      <a:pt x="434174" y="543558"/>
                      <a:pt x="433222" y="543558"/>
                    </a:cubicBezTo>
                    <a:cubicBezTo>
                      <a:pt x="429415" y="544510"/>
                      <a:pt x="423703" y="539750"/>
                      <a:pt x="418943" y="53594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" name="Forma libre 59">
                <a:extLst>
                  <a:ext uri="{FF2B5EF4-FFF2-40B4-BE49-F238E27FC236}">
                    <a16:creationId xmlns:a16="http://schemas.microsoft.com/office/drawing/2014/main" id="{1F35859D-0A49-716C-2226-A99CBF86029D}"/>
                  </a:ext>
                </a:extLst>
              </p:cNvPr>
              <p:cNvSpPr/>
              <p:nvPr/>
            </p:nvSpPr>
            <p:spPr>
              <a:xfrm>
                <a:off x="1140894" y="2455327"/>
                <a:ext cx="666154" cy="1091875"/>
              </a:xfrm>
              <a:custGeom>
                <a:avLst/>
                <a:gdLst>
                  <a:gd name="connsiteX0" fmla="*/ 597526 w 666154"/>
                  <a:gd name="connsiteY0" fmla="*/ 952 h 1091875"/>
                  <a:gd name="connsiteX1" fmla="*/ 557544 w 666154"/>
                  <a:gd name="connsiteY1" fmla="*/ 25702 h 1091875"/>
                  <a:gd name="connsiteX2" fmla="*/ 554688 w 666154"/>
                  <a:gd name="connsiteY2" fmla="*/ 25702 h 1091875"/>
                  <a:gd name="connsiteX3" fmla="*/ 514707 w 666154"/>
                  <a:gd name="connsiteY3" fmla="*/ 59020 h 1091875"/>
                  <a:gd name="connsiteX4" fmla="*/ 508995 w 666154"/>
                  <a:gd name="connsiteY4" fmla="*/ 59972 h 1091875"/>
                  <a:gd name="connsiteX5" fmla="*/ 501380 w 666154"/>
                  <a:gd name="connsiteY5" fmla="*/ 59020 h 1091875"/>
                  <a:gd name="connsiteX6" fmla="*/ 462350 w 666154"/>
                  <a:gd name="connsiteY6" fmla="*/ 24750 h 1091875"/>
                  <a:gd name="connsiteX7" fmla="*/ 420465 w 666154"/>
                  <a:gd name="connsiteY7" fmla="*/ 61876 h 1091875"/>
                  <a:gd name="connsiteX8" fmla="*/ 397618 w 666154"/>
                  <a:gd name="connsiteY8" fmla="*/ 68540 h 1091875"/>
                  <a:gd name="connsiteX9" fmla="*/ 374772 w 666154"/>
                  <a:gd name="connsiteY9" fmla="*/ 61876 h 1091875"/>
                  <a:gd name="connsiteX10" fmla="*/ 340502 w 666154"/>
                  <a:gd name="connsiteY10" fmla="*/ 73299 h 1091875"/>
                  <a:gd name="connsiteX11" fmla="*/ 333838 w 666154"/>
                  <a:gd name="connsiteY11" fmla="*/ 73299 h 1091875"/>
                  <a:gd name="connsiteX12" fmla="*/ 270058 w 666154"/>
                  <a:gd name="connsiteY12" fmla="*/ 131368 h 1091875"/>
                  <a:gd name="connsiteX13" fmla="*/ 296713 w 666154"/>
                  <a:gd name="connsiteY13" fmla="*/ 131368 h 1091875"/>
                  <a:gd name="connsiteX14" fmla="*/ 329079 w 666154"/>
                  <a:gd name="connsiteY14" fmla="*/ 95194 h 1091875"/>
                  <a:gd name="connsiteX15" fmla="*/ 344310 w 666154"/>
                  <a:gd name="connsiteY15" fmla="*/ 99954 h 1091875"/>
                  <a:gd name="connsiteX16" fmla="*/ 371916 w 666154"/>
                  <a:gd name="connsiteY16" fmla="*/ 82819 h 1091875"/>
                  <a:gd name="connsiteX17" fmla="*/ 395714 w 666154"/>
                  <a:gd name="connsiteY17" fmla="*/ 94242 h 1091875"/>
                  <a:gd name="connsiteX18" fmla="*/ 416657 w 666154"/>
                  <a:gd name="connsiteY18" fmla="*/ 89482 h 1091875"/>
                  <a:gd name="connsiteX19" fmla="*/ 449975 w 666154"/>
                  <a:gd name="connsiteY19" fmla="*/ 126608 h 1091875"/>
                  <a:gd name="connsiteX20" fmla="*/ 448071 w 666154"/>
                  <a:gd name="connsiteY20" fmla="*/ 130416 h 1091875"/>
                  <a:gd name="connsiteX21" fmla="*/ 470918 w 666154"/>
                  <a:gd name="connsiteY21" fmla="*/ 130416 h 1091875"/>
                  <a:gd name="connsiteX22" fmla="*/ 467110 w 666154"/>
                  <a:gd name="connsiteY22" fmla="*/ 110425 h 1091875"/>
                  <a:gd name="connsiteX23" fmla="*/ 465206 w 666154"/>
                  <a:gd name="connsiteY23" fmla="*/ 110425 h 1091875"/>
                  <a:gd name="connsiteX24" fmla="*/ 439504 w 666154"/>
                  <a:gd name="connsiteY24" fmla="*/ 85675 h 1091875"/>
                  <a:gd name="connsiteX25" fmla="*/ 447119 w 666154"/>
                  <a:gd name="connsiteY25" fmla="*/ 83771 h 1091875"/>
                  <a:gd name="connsiteX26" fmla="*/ 444263 w 666154"/>
                  <a:gd name="connsiteY26" fmla="*/ 71396 h 1091875"/>
                  <a:gd name="connsiteX27" fmla="*/ 455687 w 666154"/>
                  <a:gd name="connsiteY27" fmla="*/ 43789 h 1091875"/>
                  <a:gd name="connsiteX28" fmla="*/ 460446 w 666154"/>
                  <a:gd name="connsiteY28" fmla="*/ 42837 h 1091875"/>
                  <a:gd name="connsiteX29" fmla="*/ 478533 w 666154"/>
                  <a:gd name="connsiteY29" fmla="*/ 62828 h 1091875"/>
                  <a:gd name="connsiteX30" fmla="*/ 481389 w 666154"/>
                  <a:gd name="connsiteY30" fmla="*/ 74251 h 1091875"/>
                  <a:gd name="connsiteX31" fmla="*/ 489956 w 666154"/>
                  <a:gd name="connsiteY31" fmla="*/ 72347 h 1091875"/>
                  <a:gd name="connsiteX32" fmla="*/ 480437 w 666154"/>
                  <a:gd name="connsiteY32" fmla="*/ 105665 h 1091875"/>
                  <a:gd name="connsiteX33" fmla="*/ 480437 w 666154"/>
                  <a:gd name="connsiteY33" fmla="*/ 106617 h 1091875"/>
                  <a:gd name="connsiteX34" fmla="*/ 484245 w 666154"/>
                  <a:gd name="connsiteY34" fmla="*/ 130416 h 1091875"/>
                  <a:gd name="connsiteX35" fmla="*/ 508995 w 666154"/>
                  <a:gd name="connsiteY35" fmla="*/ 130416 h 1091875"/>
                  <a:gd name="connsiteX36" fmla="*/ 505187 w 666154"/>
                  <a:gd name="connsiteY36" fmla="*/ 109473 h 1091875"/>
                  <a:gd name="connsiteX37" fmla="*/ 515659 w 666154"/>
                  <a:gd name="connsiteY37" fmla="*/ 82819 h 1091875"/>
                  <a:gd name="connsiteX38" fmla="*/ 532794 w 666154"/>
                  <a:gd name="connsiteY38" fmla="*/ 85675 h 1091875"/>
                  <a:gd name="connsiteX39" fmla="*/ 555640 w 666154"/>
                  <a:gd name="connsiteY39" fmla="*/ 47597 h 1091875"/>
                  <a:gd name="connsiteX40" fmla="*/ 567064 w 666154"/>
                  <a:gd name="connsiteY40" fmla="*/ 50453 h 1091875"/>
                  <a:gd name="connsiteX41" fmla="*/ 594670 w 666154"/>
                  <a:gd name="connsiteY41" fmla="*/ 21895 h 1091875"/>
                  <a:gd name="connsiteX42" fmla="*/ 608949 w 666154"/>
                  <a:gd name="connsiteY42" fmla="*/ 28558 h 1091875"/>
                  <a:gd name="connsiteX43" fmla="*/ 627988 w 666154"/>
                  <a:gd name="connsiteY43" fmla="*/ 20943 h 1091875"/>
                  <a:gd name="connsiteX44" fmla="*/ 633699 w 666154"/>
                  <a:gd name="connsiteY44" fmla="*/ 54261 h 1091875"/>
                  <a:gd name="connsiteX45" fmla="*/ 613709 w 666154"/>
                  <a:gd name="connsiteY45" fmla="*/ 95194 h 1091875"/>
                  <a:gd name="connsiteX46" fmla="*/ 605141 w 666154"/>
                  <a:gd name="connsiteY46" fmla="*/ 129464 h 1091875"/>
                  <a:gd name="connsiteX47" fmla="*/ 629892 w 666154"/>
                  <a:gd name="connsiteY47" fmla="*/ 129464 h 1091875"/>
                  <a:gd name="connsiteX48" fmla="*/ 637507 w 666154"/>
                  <a:gd name="connsiteY48" fmla="*/ 107569 h 1091875"/>
                  <a:gd name="connsiteX49" fmla="*/ 658450 w 666154"/>
                  <a:gd name="connsiteY49" fmla="*/ 59972 h 1091875"/>
                  <a:gd name="connsiteX50" fmla="*/ 627988 w 666154"/>
                  <a:gd name="connsiteY50" fmla="*/ 0 h 1091875"/>
                  <a:gd name="connsiteX51" fmla="*/ 616565 w 666154"/>
                  <a:gd name="connsiteY51" fmla="*/ 2856 h 1091875"/>
                  <a:gd name="connsiteX52" fmla="*/ 597526 w 666154"/>
                  <a:gd name="connsiteY52" fmla="*/ 952 h 1091875"/>
                  <a:gd name="connsiteX53" fmla="*/ 247212 w 666154"/>
                  <a:gd name="connsiteY53" fmla="*/ 159926 h 1091875"/>
                  <a:gd name="connsiteX54" fmla="*/ 184384 w 666154"/>
                  <a:gd name="connsiteY54" fmla="*/ 219898 h 1091875"/>
                  <a:gd name="connsiteX55" fmla="*/ 164393 w 666154"/>
                  <a:gd name="connsiteY55" fmla="*/ 238937 h 1091875"/>
                  <a:gd name="connsiteX56" fmla="*/ 152970 w 666154"/>
                  <a:gd name="connsiteY56" fmla="*/ 237985 h 1091875"/>
                  <a:gd name="connsiteX57" fmla="*/ 106325 w 666154"/>
                  <a:gd name="connsiteY57" fmla="*/ 305573 h 1091875"/>
                  <a:gd name="connsiteX58" fmla="*/ 95853 w 666154"/>
                  <a:gd name="connsiteY58" fmla="*/ 337939 h 1091875"/>
                  <a:gd name="connsiteX59" fmla="*/ 80622 w 666154"/>
                  <a:gd name="connsiteY59" fmla="*/ 336987 h 1091875"/>
                  <a:gd name="connsiteX60" fmla="*/ 61583 w 666154"/>
                  <a:gd name="connsiteY60" fmla="*/ 339843 h 1091875"/>
                  <a:gd name="connsiteX61" fmla="*/ 45400 w 666154"/>
                  <a:gd name="connsiteY61" fmla="*/ 377920 h 1091875"/>
                  <a:gd name="connsiteX62" fmla="*/ 69199 w 666154"/>
                  <a:gd name="connsiteY62" fmla="*/ 447412 h 1091875"/>
                  <a:gd name="connsiteX63" fmla="*/ 86334 w 666154"/>
                  <a:gd name="connsiteY63" fmla="*/ 472162 h 1091875"/>
                  <a:gd name="connsiteX64" fmla="*/ 62535 w 666154"/>
                  <a:gd name="connsiteY64" fmla="*/ 513096 h 1091875"/>
                  <a:gd name="connsiteX65" fmla="*/ 40641 w 666154"/>
                  <a:gd name="connsiteY65" fmla="*/ 510240 h 1091875"/>
                  <a:gd name="connsiteX66" fmla="*/ 2563 w 666154"/>
                  <a:gd name="connsiteY66" fmla="*/ 569260 h 1091875"/>
                  <a:gd name="connsiteX67" fmla="*/ 21602 w 666154"/>
                  <a:gd name="connsiteY67" fmla="*/ 629232 h 1091875"/>
                  <a:gd name="connsiteX68" fmla="*/ 54920 w 666154"/>
                  <a:gd name="connsiteY68" fmla="*/ 689205 h 1091875"/>
                  <a:gd name="connsiteX69" fmla="*/ 69199 w 666154"/>
                  <a:gd name="connsiteY69" fmla="*/ 716811 h 1091875"/>
                  <a:gd name="connsiteX70" fmla="*/ 55872 w 666154"/>
                  <a:gd name="connsiteY70" fmla="*/ 759648 h 1091875"/>
                  <a:gd name="connsiteX71" fmla="*/ 33977 w 666154"/>
                  <a:gd name="connsiteY71" fmla="*/ 790110 h 1091875"/>
                  <a:gd name="connsiteX72" fmla="*/ 43497 w 666154"/>
                  <a:gd name="connsiteY72" fmla="*/ 850083 h 1091875"/>
                  <a:gd name="connsiteX73" fmla="*/ 77766 w 666154"/>
                  <a:gd name="connsiteY73" fmla="*/ 891016 h 1091875"/>
                  <a:gd name="connsiteX74" fmla="*/ 103469 w 666154"/>
                  <a:gd name="connsiteY74" fmla="*/ 955748 h 1091875"/>
                  <a:gd name="connsiteX75" fmla="*/ 111084 w 666154"/>
                  <a:gd name="connsiteY75" fmla="*/ 966219 h 1091875"/>
                  <a:gd name="connsiteX76" fmla="*/ 115844 w 666154"/>
                  <a:gd name="connsiteY76" fmla="*/ 966219 h 1091875"/>
                  <a:gd name="connsiteX77" fmla="*/ 130123 w 666154"/>
                  <a:gd name="connsiteY77" fmla="*/ 970027 h 1091875"/>
                  <a:gd name="connsiteX78" fmla="*/ 135835 w 666154"/>
                  <a:gd name="connsiteY78" fmla="*/ 987162 h 1091875"/>
                  <a:gd name="connsiteX79" fmla="*/ 148210 w 666154"/>
                  <a:gd name="connsiteY79" fmla="*/ 1024287 h 1091875"/>
                  <a:gd name="connsiteX80" fmla="*/ 171057 w 666154"/>
                  <a:gd name="connsiteY80" fmla="*/ 1054750 h 1091875"/>
                  <a:gd name="connsiteX81" fmla="*/ 241500 w 666154"/>
                  <a:gd name="connsiteY81" fmla="*/ 1091875 h 1091875"/>
                  <a:gd name="connsiteX82" fmla="*/ 249116 w 666154"/>
                  <a:gd name="connsiteY82" fmla="*/ 1091875 h 1091875"/>
                  <a:gd name="connsiteX83" fmla="*/ 246260 w 666154"/>
                  <a:gd name="connsiteY83" fmla="*/ 1077596 h 1091875"/>
                  <a:gd name="connsiteX84" fmla="*/ 246260 w 666154"/>
                  <a:gd name="connsiteY84" fmla="*/ 1069029 h 1091875"/>
                  <a:gd name="connsiteX85" fmla="*/ 234837 w 666154"/>
                  <a:gd name="connsiteY85" fmla="*/ 1069981 h 1091875"/>
                  <a:gd name="connsiteX86" fmla="*/ 188191 w 666154"/>
                  <a:gd name="connsiteY86" fmla="*/ 1040471 h 1091875"/>
                  <a:gd name="connsiteX87" fmla="*/ 169153 w 666154"/>
                  <a:gd name="connsiteY87" fmla="*/ 1010960 h 1091875"/>
                  <a:gd name="connsiteX88" fmla="*/ 161537 w 666154"/>
                  <a:gd name="connsiteY88" fmla="*/ 979546 h 1091875"/>
                  <a:gd name="connsiteX89" fmla="*/ 165345 w 666154"/>
                  <a:gd name="connsiteY89" fmla="*/ 946229 h 1091875"/>
                  <a:gd name="connsiteX90" fmla="*/ 147258 w 666154"/>
                  <a:gd name="connsiteY90" fmla="*/ 933853 h 1091875"/>
                  <a:gd name="connsiteX91" fmla="*/ 128219 w 666154"/>
                  <a:gd name="connsiteY91" fmla="*/ 947180 h 1091875"/>
                  <a:gd name="connsiteX92" fmla="*/ 125363 w 666154"/>
                  <a:gd name="connsiteY92" fmla="*/ 938613 h 1091875"/>
                  <a:gd name="connsiteX93" fmla="*/ 124411 w 666154"/>
                  <a:gd name="connsiteY93" fmla="*/ 938613 h 1091875"/>
                  <a:gd name="connsiteX94" fmla="*/ 118700 w 666154"/>
                  <a:gd name="connsiteY94" fmla="*/ 939565 h 1091875"/>
                  <a:gd name="connsiteX95" fmla="*/ 99661 w 666154"/>
                  <a:gd name="connsiteY95" fmla="*/ 932901 h 1091875"/>
                  <a:gd name="connsiteX96" fmla="*/ 107277 w 666154"/>
                  <a:gd name="connsiteY96" fmla="*/ 908151 h 1091875"/>
                  <a:gd name="connsiteX97" fmla="*/ 114892 w 666154"/>
                  <a:gd name="connsiteY97" fmla="*/ 907199 h 1091875"/>
                  <a:gd name="connsiteX98" fmla="*/ 134883 w 666154"/>
                  <a:gd name="connsiteY98" fmla="*/ 911007 h 1091875"/>
                  <a:gd name="connsiteX99" fmla="*/ 136787 w 666154"/>
                  <a:gd name="connsiteY99" fmla="*/ 902439 h 1091875"/>
                  <a:gd name="connsiteX100" fmla="*/ 150114 w 666154"/>
                  <a:gd name="connsiteY100" fmla="*/ 920526 h 1091875"/>
                  <a:gd name="connsiteX101" fmla="*/ 174864 w 666154"/>
                  <a:gd name="connsiteY101" fmla="*/ 939565 h 1091875"/>
                  <a:gd name="connsiteX102" fmla="*/ 180576 w 666154"/>
                  <a:gd name="connsiteY102" fmla="*/ 941469 h 1091875"/>
                  <a:gd name="connsiteX103" fmla="*/ 183432 w 666154"/>
                  <a:gd name="connsiteY103" fmla="*/ 938613 h 1091875"/>
                  <a:gd name="connsiteX104" fmla="*/ 142498 w 666154"/>
                  <a:gd name="connsiteY104" fmla="*/ 891016 h 1091875"/>
                  <a:gd name="connsiteX105" fmla="*/ 121556 w 666154"/>
                  <a:gd name="connsiteY105" fmla="*/ 895776 h 1091875"/>
                  <a:gd name="connsiteX106" fmla="*/ 117748 w 666154"/>
                  <a:gd name="connsiteY106" fmla="*/ 895776 h 1091875"/>
                  <a:gd name="connsiteX107" fmla="*/ 100613 w 666154"/>
                  <a:gd name="connsiteY107" fmla="*/ 875785 h 1091875"/>
                  <a:gd name="connsiteX108" fmla="*/ 94901 w 666154"/>
                  <a:gd name="connsiteY108" fmla="*/ 875785 h 1091875"/>
                  <a:gd name="connsiteX109" fmla="*/ 67295 w 666154"/>
                  <a:gd name="connsiteY109" fmla="*/ 839611 h 1091875"/>
                  <a:gd name="connsiteX110" fmla="*/ 49208 w 666154"/>
                  <a:gd name="connsiteY110" fmla="*/ 812005 h 1091875"/>
                  <a:gd name="connsiteX111" fmla="*/ 56824 w 666154"/>
                  <a:gd name="connsiteY111" fmla="*/ 804389 h 1091875"/>
                  <a:gd name="connsiteX112" fmla="*/ 69199 w 666154"/>
                  <a:gd name="connsiteY112" fmla="*/ 790110 h 1091875"/>
                  <a:gd name="connsiteX113" fmla="*/ 90142 w 666154"/>
                  <a:gd name="connsiteY113" fmla="*/ 806293 h 1091875"/>
                  <a:gd name="connsiteX114" fmla="*/ 110132 w 666154"/>
                  <a:gd name="connsiteY114" fmla="*/ 798678 h 1091875"/>
                  <a:gd name="connsiteX115" fmla="*/ 128219 w 666154"/>
                  <a:gd name="connsiteY115" fmla="*/ 823428 h 1091875"/>
                  <a:gd name="connsiteX116" fmla="*/ 135835 w 666154"/>
                  <a:gd name="connsiteY116" fmla="*/ 822476 h 1091875"/>
                  <a:gd name="connsiteX117" fmla="*/ 168201 w 666154"/>
                  <a:gd name="connsiteY117" fmla="*/ 852938 h 1091875"/>
                  <a:gd name="connsiteX118" fmla="*/ 175816 w 666154"/>
                  <a:gd name="connsiteY118" fmla="*/ 891016 h 1091875"/>
                  <a:gd name="connsiteX119" fmla="*/ 192951 w 666154"/>
                  <a:gd name="connsiteY119" fmla="*/ 944325 h 1091875"/>
                  <a:gd name="connsiteX120" fmla="*/ 221509 w 666154"/>
                  <a:gd name="connsiteY120" fmla="*/ 985258 h 1091875"/>
                  <a:gd name="connsiteX121" fmla="*/ 223413 w 666154"/>
                  <a:gd name="connsiteY121" fmla="*/ 985258 h 1091875"/>
                  <a:gd name="connsiteX122" fmla="*/ 244356 w 666154"/>
                  <a:gd name="connsiteY122" fmla="*/ 993826 h 1091875"/>
                  <a:gd name="connsiteX123" fmla="*/ 244356 w 666154"/>
                  <a:gd name="connsiteY123" fmla="*/ 949084 h 1091875"/>
                  <a:gd name="connsiteX124" fmla="*/ 210086 w 666154"/>
                  <a:gd name="connsiteY124" fmla="*/ 923382 h 1091875"/>
                  <a:gd name="connsiteX125" fmla="*/ 195807 w 666154"/>
                  <a:gd name="connsiteY125" fmla="*/ 890064 h 1091875"/>
                  <a:gd name="connsiteX126" fmla="*/ 182480 w 666154"/>
                  <a:gd name="connsiteY126" fmla="*/ 839611 h 1091875"/>
                  <a:gd name="connsiteX127" fmla="*/ 192951 w 666154"/>
                  <a:gd name="connsiteY127" fmla="*/ 825332 h 1091875"/>
                  <a:gd name="connsiteX128" fmla="*/ 191999 w 666154"/>
                  <a:gd name="connsiteY128" fmla="*/ 801534 h 1091875"/>
                  <a:gd name="connsiteX129" fmla="*/ 197711 w 666154"/>
                  <a:gd name="connsiteY129" fmla="*/ 802486 h 1091875"/>
                  <a:gd name="connsiteX130" fmla="*/ 213894 w 666154"/>
                  <a:gd name="connsiteY130" fmla="*/ 792014 h 1091875"/>
                  <a:gd name="connsiteX131" fmla="*/ 223413 w 666154"/>
                  <a:gd name="connsiteY131" fmla="*/ 790110 h 1091875"/>
                  <a:gd name="connsiteX132" fmla="*/ 245308 w 666154"/>
                  <a:gd name="connsiteY132" fmla="*/ 799630 h 1091875"/>
                  <a:gd name="connsiteX133" fmla="*/ 245308 w 666154"/>
                  <a:gd name="connsiteY133" fmla="*/ 736802 h 1091875"/>
                  <a:gd name="connsiteX134" fmla="*/ 245308 w 666154"/>
                  <a:gd name="connsiteY134" fmla="*/ 736802 h 1091875"/>
                  <a:gd name="connsiteX135" fmla="*/ 219605 w 666154"/>
                  <a:gd name="connsiteY135" fmla="*/ 766312 h 1091875"/>
                  <a:gd name="connsiteX136" fmla="*/ 198663 w 666154"/>
                  <a:gd name="connsiteY136" fmla="*/ 776783 h 1091875"/>
                  <a:gd name="connsiteX137" fmla="*/ 183432 w 666154"/>
                  <a:gd name="connsiteY137" fmla="*/ 773927 h 1091875"/>
                  <a:gd name="connsiteX138" fmla="*/ 164393 w 666154"/>
                  <a:gd name="connsiteY138" fmla="*/ 814861 h 1091875"/>
                  <a:gd name="connsiteX139" fmla="*/ 156777 w 666154"/>
                  <a:gd name="connsiteY139" fmla="*/ 811053 h 1091875"/>
                  <a:gd name="connsiteX140" fmla="*/ 132027 w 666154"/>
                  <a:gd name="connsiteY140" fmla="*/ 775831 h 1091875"/>
                  <a:gd name="connsiteX141" fmla="*/ 119652 w 666154"/>
                  <a:gd name="connsiteY141" fmla="*/ 780591 h 1091875"/>
                  <a:gd name="connsiteX142" fmla="*/ 103469 w 666154"/>
                  <a:gd name="connsiteY142" fmla="*/ 777735 h 1091875"/>
                  <a:gd name="connsiteX143" fmla="*/ 106325 w 666154"/>
                  <a:gd name="connsiteY143" fmla="*/ 772023 h 1091875"/>
                  <a:gd name="connsiteX144" fmla="*/ 97757 w 666154"/>
                  <a:gd name="connsiteY144" fmla="*/ 767264 h 1091875"/>
                  <a:gd name="connsiteX145" fmla="*/ 88238 w 666154"/>
                  <a:gd name="connsiteY145" fmla="*/ 746321 h 1091875"/>
                  <a:gd name="connsiteX146" fmla="*/ 98709 w 666154"/>
                  <a:gd name="connsiteY146" fmla="*/ 739657 h 1091875"/>
                  <a:gd name="connsiteX147" fmla="*/ 111084 w 666154"/>
                  <a:gd name="connsiteY147" fmla="*/ 743465 h 1091875"/>
                  <a:gd name="connsiteX148" fmla="*/ 119652 w 666154"/>
                  <a:gd name="connsiteY148" fmla="*/ 748225 h 1091875"/>
                  <a:gd name="connsiteX149" fmla="*/ 122508 w 666154"/>
                  <a:gd name="connsiteY149" fmla="*/ 742513 h 1091875"/>
                  <a:gd name="connsiteX150" fmla="*/ 134883 w 666154"/>
                  <a:gd name="connsiteY150" fmla="*/ 769168 h 1091875"/>
                  <a:gd name="connsiteX151" fmla="*/ 156777 w 666154"/>
                  <a:gd name="connsiteY151" fmla="*/ 782495 h 1091875"/>
                  <a:gd name="connsiteX152" fmla="*/ 125363 w 666154"/>
                  <a:gd name="connsiteY152" fmla="*/ 713003 h 1091875"/>
                  <a:gd name="connsiteX153" fmla="*/ 119652 w 666154"/>
                  <a:gd name="connsiteY153" fmla="*/ 713003 h 1091875"/>
                  <a:gd name="connsiteX154" fmla="*/ 81574 w 666154"/>
                  <a:gd name="connsiteY154" fmla="*/ 692060 h 1091875"/>
                  <a:gd name="connsiteX155" fmla="*/ 53016 w 666154"/>
                  <a:gd name="connsiteY155" fmla="*/ 660647 h 1091875"/>
                  <a:gd name="connsiteX156" fmla="*/ 45400 w 666154"/>
                  <a:gd name="connsiteY156" fmla="*/ 620665 h 1091875"/>
                  <a:gd name="connsiteX157" fmla="*/ 27314 w 666154"/>
                  <a:gd name="connsiteY157" fmla="*/ 566404 h 1091875"/>
                  <a:gd name="connsiteX158" fmla="*/ 40641 w 666154"/>
                  <a:gd name="connsiteY158" fmla="*/ 537846 h 1091875"/>
                  <a:gd name="connsiteX159" fmla="*/ 43497 w 666154"/>
                  <a:gd name="connsiteY159" fmla="*/ 537846 h 1091875"/>
                  <a:gd name="connsiteX160" fmla="*/ 53968 w 666154"/>
                  <a:gd name="connsiteY160" fmla="*/ 534990 h 1091875"/>
                  <a:gd name="connsiteX161" fmla="*/ 73007 w 666154"/>
                  <a:gd name="connsiteY161" fmla="*/ 553077 h 1091875"/>
                  <a:gd name="connsiteX162" fmla="*/ 95853 w 666154"/>
                  <a:gd name="connsiteY162" fmla="*/ 578780 h 1091875"/>
                  <a:gd name="connsiteX163" fmla="*/ 128219 w 666154"/>
                  <a:gd name="connsiteY163" fmla="*/ 619713 h 1091875"/>
                  <a:gd name="connsiteX164" fmla="*/ 128219 w 666154"/>
                  <a:gd name="connsiteY164" fmla="*/ 634944 h 1091875"/>
                  <a:gd name="connsiteX165" fmla="*/ 128219 w 666154"/>
                  <a:gd name="connsiteY165" fmla="*/ 679685 h 1091875"/>
                  <a:gd name="connsiteX166" fmla="*/ 139643 w 666154"/>
                  <a:gd name="connsiteY166" fmla="*/ 711099 h 1091875"/>
                  <a:gd name="connsiteX167" fmla="*/ 170105 w 666154"/>
                  <a:gd name="connsiteY167" fmla="*/ 775831 h 1091875"/>
                  <a:gd name="connsiteX168" fmla="*/ 182480 w 666154"/>
                  <a:gd name="connsiteY168" fmla="*/ 752033 h 1091875"/>
                  <a:gd name="connsiteX169" fmla="*/ 164393 w 666154"/>
                  <a:gd name="connsiteY169" fmla="*/ 722523 h 1091875"/>
                  <a:gd name="connsiteX170" fmla="*/ 160585 w 666154"/>
                  <a:gd name="connsiteY170" fmla="*/ 698724 h 1091875"/>
                  <a:gd name="connsiteX171" fmla="*/ 160585 w 666154"/>
                  <a:gd name="connsiteY171" fmla="*/ 678733 h 1091875"/>
                  <a:gd name="connsiteX172" fmla="*/ 155825 w 666154"/>
                  <a:gd name="connsiteY172" fmla="*/ 623521 h 1091875"/>
                  <a:gd name="connsiteX173" fmla="*/ 148210 w 666154"/>
                  <a:gd name="connsiteY173" fmla="*/ 569260 h 1091875"/>
                  <a:gd name="connsiteX174" fmla="*/ 131075 w 666154"/>
                  <a:gd name="connsiteY174" fmla="*/ 551173 h 1091875"/>
                  <a:gd name="connsiteX175" fmla="*/ 125363 w 666154"/>
                  <a:gd name="connsiteY175" fmla="*/ 552125 h 1091875"/>
                  <a:gd name="connsiteX176" fmla="*/ 102517 w 666154"/>
                  <a:gd name="connsiteY176" fmla="*/ 541654 h 1091875"/>
                  <a:gd name="connsiteX177" fmla="*/ 106325 w 666154"/>
                  <a:gd name="connsiteY177" fmla="*/ 536894 h 1091875"/>
                  <a:gd name="connsiteX178" fmla="*/ 94901 w 666154"/>
                  <a:gd name="connsiteY178" fmla="*/ 519759 h 1091875"/>
                  <a:gd name="connsiteX179" fmla="*/ 106325 w 666154"/>
                  <a:gd name="connsiteY179" fmla="*/ 495961 h 1091875"/>
                  <a:gd name="connsiteX180" fmla="*/ 112988 w 666154"/>
                  <a:gd name="connsiteY180" fmla="*/ 496913 h 1091875"/>
                  <a:gd name="connsiteX181" fmla="*/ 131075 w 666154"/>
                  <a:gd name="connsiteY181" fmla="*/ 515951 h 1091875"/>
                  <a:gd name="connsiteX182" fmla="*/ 138691 w 666154"/>
                  <a:gd name="connsiteY182" fmla="*/ 511192 h 1091875"/>
                  <a:gd name="connsiteX183" fmla="*/ 139643 w 666154"/>
                  <a:gd name="connsiteY183" fmla="*/ 542606 h 1091875"/>
                  <a:gd name="connsiteX184" fmla="*/ 156777 w 666154"/>
                  <a:gd name="connsiteY184" fmla="*/ 562597 h 1091875"/>
                  <a:gd name="connsiteX185" fmla="*/ 158681 w 666154"/>
                  <a:gd name="connsiteY185" fmla="*/ 506432 h 1091875"/>
                  <a:gd name="connsiteX186" fmla="*/ 121556 w 666154"/>
                  <a:gd name="connsiteY186" fmla="*/ 466451 h 1091875"/>
                  <a:gd name="connsiteX187" fmla="*/ 114892 w 666154"/>
                  <a:gd name="connsiteY187" fmla="*/ 467402 h 1091875"/>
                  <a:gd name="connsiteX188" fmla="*/ 100613 w 666154"/>
                  <a:gd name="connsiteY188" fmla="*/ 448364 h 1091875"/>
                  <a:gd name="connsiteX189" fmla="*/ 83478 w 666154"/>
                  <a:gd name="connsiteY189" fmla="*/ 428373 h 1091875"/>
                  <a:gd name="connsiteX190" fmla="*/ 69199 w 666154"/>
                  <a:gd name="connsiteY190" fmla="*/ 383632 h 1091875"/>
                  <a:gd name="connsiteX191" fmla="*/ 76814 w 666154"/>
                  <a:gd name="connsiteY191" fmla="*/ 359833 h 1091875"/>
                  <a:gd name="connsiteX192" fmla="*/ 87286 w 666154"/>
                  <a:gd name="connsiteY192" fmla="*/ 361737 h 1091875"/>
                  <a:gd name="connsiteX193" fmla="*/ 96805 w 666154"/>
                  <a:gd name="connsiteY193" fmla="*/ 359833 h 1091875"/>
                  <a:gd name="connsiteX194" fmla="*/ 103469 w 666154"/>
                  <a:gd name="connsiteY194" fmla="*/ 378872 h 1091875"/>
                  <a:gd name="connsiteX195" fmla="*/ 118700 w 666154"/>
                  <a:gd name="connsiteY195" fmla="*/ 405526 h 1091875"/>
                  <a:gd name="connsiteX196" fmla="*/ 144402 w 666154"/>
                  <a:gd name="connsiteY196" fmla="*/ 455027 h 1091875"/>
                  <a:gd name="connsiteX197" fmla="*/ 165345 w 666154"/>
                  <a:gd name="connsiteY197" fmla="*/ 490249 h 1091875"/>
                  <a:gd name="connsiteX198" fmla="*/ 175816 w 666154"/>
                  <a:gd name="connsiteY198" fmla="*/ 446460 h 1091875"/>
                  <a:gd name="connsiteX199" fmla="*/ 142498 w 666154"/>
                  <a:gd name="connsiteY199" fmla="*/ 398863 h 1091875"/>
                  <a:gd name="connsiteX200" fmla="*/ 132027 w 666154"/>
                  <a:gd name="connsiteY200" fmla="*/ 357929 h 1091875"/>
                  <a:gd name="connsiteX201" fmla="*/ 130123 w 666154"/>
                  <a:gd name="connsiteY201" fmla="*/ 317948 h 1091875"/>
                  <a:gd name="connsiteX202" fmla="*/ 138691 w 666154"/>
                  <a:gd name="connsiteY202" fmla="*/ 279870 h 1091875"/>
                  <a:gd name="connsiteX203" fmla="*/ 153922 w 666154"/>
                  <a:gd name="connsiteY203" fmla="*/ 257024 h 1091875"/>
                  <a:gd name="connsiteX204" fmla="*/ 155825 w 666154"/>
                  <a:gd name="connsiteY204" fmla="*/ 257024 h 1091875"/>
                  <a:gd name="connsiteX205" fmla="*/ 173912 w 666154"/>
                  <a:gd name="connsiteY205" fmla="*/ 286534 h 1091875"/>
                  <a:gd name="connsiteX206" fmla="*/ 183432 w 666154"/>
                  <a:gd name="connsiteY206" fmla="*/ 302717 h 1091875"/>
                  <a:gd name="connsiteX207" fmla="*/ 186288 w 666154"/>
                  <a:gd name="connsiteY207" fmla="*/ 302717 h 1091875"/>
                  <a:gd name="connsiteX208" fmla="*/ 203422 w 666154"/>
                  <a:gd name="connsiteY208" fmla="*/ 345554 h 1091875"/>
                  <a:gd name="connsiteX209" fmla="*/ 208182 w 666154"/>
                  <a:gd name="connsiteY209" fmla="*/ 391247 h 1091875"/>
                  <a:gd name="connsiteX210" fmla="*/ 186288 w 666154"/>
                  <a:gd name="connsiteY210" fmla="*/ 444556 h 1091875"/>
                  <a:gd name="connsiteX211" fmla="*/ 179624 w 666154"/>
                  <a:gd name="connsiteY211" fmla="*/ 494057 h 1091875"/>
                  <a:gd name="connsiteX212" fmla="*/ 181528 w 666154"/>
                  <a:gd name="connsiteY212" fmla="*/ 495009 h 1091875"/>
                  <a:gd name="connsiteX213" fmla="*/ 196759 w 666154"/>
                  <a:gd name="connsiteY213" fmla="*/ 490249 h 1091875"/>
                  <a:gd name="connsiteX214" fmla="*/ 242452 w 666154"/>
                  <a:gd name="connsiteY214" fmla="*/ 427421 h 1091875"/>
                  <a:gd name="connsiteX215" fmla="*/ 232933 w 666154"/>
                  <a:gd name="connsiteY215" fmla="*/ 396007 h 1091875"/>
                  <a:gd name="connsiteX216" fmla="*/ 229125 w 666154"/>
                  <a:gd name="connsiteY216" fmla="*/ 341746 h 1091875"/>
                  <a:gd name="connsiteX217" fmla="*/ 202471 w 666154"/>
                  <a:gd name="connsiteY217" fmla="*/ 284630 h 1091875"/>
                  <a:gd name="connsiteX218" fmla="*/ 186288 w 666154"/>
                  <a:gd name="connsiteY218" fmla="*/ 255120 h 1091875"/>
                  <a:gd name="connsiteX219" fmla="*/ 208182 w 666154"/>
                  <a:gd name="connsiteY219" fmla="*/ 233225 h 1091875"/>
                  <a:gd name="connsiteX220" fmla="*/ 246260 w 666154"/>
                  <a:gd name="connsiteY220" fmla="*/ 183724 h 1091875"/>
                  <a:gd name="connsiteX221" fmla="*/ 246260 w 666154"/>
                  <a:gd name="connsiteY221" fmla="*/ 159926 h 1091875"/>
                  <a:gd name="connsiteX222" fmla="*/ 247212 w 666154"/>
                  <a:gd name="connsiteY222" fmla="*/ 535942 h 1091875"/>
                  <a:gd name="connsiteX223" fmla="*/ 232933 w 666154"/>
                  <a:gd name="connsiteY223" fmla="*/ 545462 h 1091875"/>
                  <a:gd name="connsiteX224" fmla="*/ 231029 w 666154"/>
                  <a:gd name="connsiteY224" fmla="*/ 545462 h 1091875"/>
                  <a:gd name="connsiteX225" fmla="*/ 202471 w 666154"/>
                  <a:gd name="connsiteY225" fmla="*/ 574020 h 1091875"/>
                  <a:gd name="connsiteX226" fmla="*/ 198663 w 666154"/>
                  <a:gd name="connsiteY226" fmla="*/ 574020 h 1091875"/>
                  <a:gd name="connsiteX227" fmla="*/ 177720 w 666154"/>
                  <a:gd name="connsiteY227" fmla="*/ 591155 h 1091875"/>
                  <a:gd name="connsiteX228" fmla="*/ 173912 w 666154"/>
                  <a:gd name="connsiteY228" fmla="*/ 591155 h 1091875"/>
                  <a:gd name="connsiteX229" fmla="*/ 171057 w 666154"/>
                  <a:gd name="connsiteY229" fmla="*/ 659695 h 1091875"/>
                  <a:gd name="connsiteX230" fmla="*/ 193903 w 666154"/>
                  <a:gd name="connsiteY230" fmla="*/ 640656 h 1091875"/>
                  <a:gd name="connsiteX231" fmla="*/ 211038 w 666154"/>
                  <a:gd name="connsiteY231" fmla="*/ 614953 h 1091875"/>
                  <a:gd name="connsiteX232" fmla="*/ 247212 w 666154"/>
                  <a:gd name="connsiteY232" fmla="*/ 578780 h 1091875"/>
                  <a:gd name="connsiteX233" fmla="*/ 247212 w 666154"/>
                  <a:gd name="connsiteY233" fmla="*/ 535942 h 10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666154" h="1091875">
                    <a:moveTo>
                      <a:pt x="597526" y="952"/>
                    </a:moveTo>
                    <a:cubicBezTo>
                      <a:pt x="571823" y="952"/>
                      <a:pt x="557544" y="25702"/>
                      <a:pt x="557544" y="25702"/>
                    </a:cubicBezTo>
                    <a:cubicBezTo>
                      <a:pt x="556592" y="25702"/>
                      <a:pt x="555640" y="25702"/>
                      <a:pt x="554688" y="25702"/>
                    </a:cubicBezTo>
                    <a:cubicBezTo>
                      <a:pt x="521370" y="25702"/>
                      <a:pt x="514707" y="59020"/>
                      <a:pt x="514707" y="59020"/>
                    </a:cubicBezTo>
                    <a:cubicBezTo>
                      <a:pt x="512803" y="59972"/>
                      <a:pt x="510899" y="59972"/>
                      <a:pt x="508995" y="59972"/>
                    </a:cubicBezTo>
                    <a:cubicBezTo>
                      <a:pt x="505187" y="59972"/>
                      <a:pt x="501380" y="59020"/>
                      <a:pt x="501380" y="59020"/>
                    </a:cubicBezTo>
                    <a:cubicBezTo>
                      <a:pt x="494716" y="35222"/>
                      <a:pt x="478533" y="24750"/>
                      <a:pt x="462350" y="24750"/>
                    </a:cubicBezTo>
                    <a:cubicBezTo>
                      <a:pt x="443311" y="24750"/>
                      <a:pt x="423321" y="39029"/>
                      <a:pt x="420465" y="61876"/>
                    </a:cubicBezTo>
                    <a:cubicBezTo>
                      <a:pt x="412849" y="62828"/>
                      <a:pt x="397618" y="68540"/>
                      <a:pt x="397618" y="68540"/>
                    </a:cubicBezTo>
                    <a:cubicBezTo>
                      <a:pt x="390003" y="63780"/>
                      <a:pt x="382387" y="61876"/>
                      <a:pt x="374772" y="61876"/>
                    </a:cubicBezTo>
                    <a:cubicBezTo>
                      <a:pt x="355733" y="61876"/>
                      <a:pt x="340502" y="73299"/>
                      <a:pt x="340502" y="73299"/>
                    </a:cubicBezTo>
                    <a:cubicBezTo>
                      <a:pt x="338598" y="73299"/>
                      <a:pt x="335742" y="73299"/>
                      <a:pt x="333838" y="73299"/>
                    </a:cubicBezTo>
                    <a:cubicBezTo>
                      <a:pt x="292905" y="73299"/>
                      <a:pt x="275770" y="113281"/>
                      <a:pt x="270058" y="131368"/>
                    </a:cubicBezTo>
                    <a:lnTo>
                      <a:pt x="296713" y="131368"/>
                    </a:lnTo>
                    <a:cubicBezTo>
                      <a:pt x="301472" y="117089"/>
                      <a:pt x="311944" y="95194"/>
                      <a:pt x="329079" y="95194"/>
                    </a:cubicBezTo>
                    <a:cubicBezTo>
                      <a:pt x="333838" y="95194"/>
                      <a:pt x="338598" y="96146"/>
                      <a:pt x="344310" y="99954"/>
                    </a:cubicBezTo>
                    <a:cubicBezTo>
                      <a:pt x="344310" y="99954"/>
                      <a:pt x="355733" y="82819"/>
                      <a:pt x="371916" y="82819"/>
                    </a:cubicBezTo>
                    <a:cubicBezTo>
                      <a:pt x="378579" y="82819"/>
                      <a:pt x="387147" y="85675"/>
                      <a:pt x="395714" y="94242"/>
                    </a:cubicBezTo>
                    <a:lnTo>
                      <a:pt x="416657" y="89482"/>
                    </a:lnTo>
                    <a:cubicBezTo>
                      <a:pt x="416657" y="89482"/>
                      <a:pt x="424273" y="117089"/>
                      <a:pt x="449975" y="126608"/>
                    </a:cubicBezTo>
                    <a:lnTo>
                      <a:pt x="448071" y="130416"/>
                    </a:lnTo>
                    <a:lnTo>
                      <a:pt x="470918" y="130416"/>
                    </a:lnTo>
                    <a:cubicBezTo>
                      <a:pt x="469966" y="125656"/>
                      <a:pt x="469014" y="118041"/>
                      <a:pt x="467110" y="110425"/>
                    </a:cubicBezTo>
                    <a:cubicBezTo>
                      <a:pt x="466158" y="110425"/>
                      <a:pt x="465206" y="110425"/>
                      <a:pt x="465206" y="110425"/>
                    </a:cubicBezTo>
                    <a:cubicBezTo>
                      <a:pt x="451879" y="110425"/>
                      <a:pt x="439504" y="85675"/>
                      <a:pt x="439504" y="85675"/>
                    </a:cubicBezTo>
                    <a:lnTo>
                      <a:pt x="447119" y="83771"/>
                    </a:lnTo>
                    <a:lnTo>
                      <a:pt x="444263" y="71396"/>
                    </a:lnTo>
                    <a:cubicBezTo>
                      <a:pt x="438552" y="44741"/>
                      <a:pt x="455687" y="43789"/>
                      <a:pt x="455687" y="43789"/>
                    </a:cubicBezTo>
                    <a:cubicBezTo>
                      <a:pt x="457590" y="42837"/>
                      <a:pt x="459494" y="42837"/>
                      <a:pt x="460446" y="42837"/>
                    </a:cubicBezTo>
                    <a:cubicBezTo>
                      <a:pt x="473773" y="42837"/>
                      <a:pt x="478533" y="62828"/>
                      <a:pt x="478533" y="62828"/>
                    </a:cubicBezTo>
                    <a:lnTo>
                      <a:pt x="481389" y="74251"/>
                    </a:lnTo>
                    <a:lnTo>
                      <a:pt x="489956" y="72347"/>
                    </a:lnTo>
                    <a:cubicBezTo>
                      <a:pt x="492812" y="92338"/>
                      <a:pt x="485197" y="101858"/>
                      <a:pt x="480437" y="105665"/>
                    </a:cubicBezTo>
                    <a:lnTo>
                      <a:pt x="480437" y="106617"/>
                    </a:lnTo>
                    <a:cubicBezTo>
                      <a:pt x="481389" y="112329"/>
                      <a:pt x="483293" y="119944"/>
                      <a:pt x="484245" y="130416"/>
                    </a:cubicBezTo>
                    <a:lnTo>
                      <a:pt x="508995" y="130416"/>
                    </a:lnTo>
                    <a:cubicBezTo>
                      <a:pt x="508995" y="123752"/>
                      <a:pt x="508043" y="115185"/>
                      <a:pt x="505187" y="109473"/>
                    </a:cubicBezTo>
                    <a:cubicBezTo>
                      <a:pt x="505187" y="109473"/>
                      <a:pt x="512803" y="100906"/>
                      <a:pt x="515659" y="82819"/>
                    </a:cubicBezTo>
                    <a:lnTo>
                      <a:pt x="532794" y="85675"/>
                    </a:lnTo>
                    <a:cubicBezTo>
                      <a:pt x="532794" y="85675"/>
                      <a:pt x="532794" y="47597"/>
                      <a:pt x="555640" y="47597"/>
                    </a:cubicBezTo>
                    <a:cubicBezTo>
                      <a:pt x="559448" y="47597"/>
                      <a:pt x="563256" y="48549"/>
                      <a:pt x="567064" y="50453"/>
                    </a:cubicBezTo>
                    <a:cubicBezTo>
                      <a:pt x="567064" y="50453"/>
                      <a:pt x="577535" y="21895"/>
                      <a:pt x="594670" y="21895"/>
                    </a:cubicBezTo>
                    <a:cubicBezTo>
                      <a:pt x="599430" y="21895"/>
                      <a:pt x="604189" y="23799"/>
                      <a:pt x="608949" y="28558"/>
                    </a:cubicBezTo>
                    <a:cubicBezTo>
                      <a:pt x="615613" y="23799"/>
                      <a:pt x="622276" y="20943"/>
                      <a:pt x="627988" y="20943"/>
                    </a:cubicBezTo>
                    <a:cubicBezTo>
                      <a:pt x="644171" y="20943"/>
                      <a:pt x="652738" y="37126"/>
                      <a:pt x="633699" y="54261"/>
                    </a:cubicBezTo>
                    <a:cubicBezTo>
                      <a:pt x="633699" y="54261"/>
                      <a:pt x="647027" y="88530"/>
                      <a:pt x="613709" y="95194"/>
                    </a:cubicBezTo>
                    <a:cubicBezTo>
                      <a:pt x="613709" y="95194"/>
                      <a:pt x="622276" y="108521"/>
                      <a:pt x="605141" y="129464"/>
                    </a:cubicBezTo>
                    <a:lnTo>
                      <a:pt x="629892" y="129464"/>
                    </a:lnTo>
                    <a:cubicBezTo>
                      <a:pt x="634651" y="120896"/>
                      <a:pt x="637507" y="107569"/>
                      <a:pt x="637507" y="107569"/>
                    </a:cubicBezTo>
                    <a:cubicBezTo>
                      <a:pt x="661306" y="97098"/>
                      <a:pt x="658450" y="59972"/>
                      <a:pt x="658450" y="59972"/>
                    </a:cubicBezTo>
                    <a:cubicBezTo>
                      <a:pt x="681296" y="18087"/>
                      <a:pt x="647978" y="0"/>
                      <a:pt x="627988" y="0"/>
                    </a:cubicBezTo>
                    <a:cubicBezTo>
                      <a:pt x="623228" y="0"/>
                      <a:pt x="619420" y="952"/>
                      <a:pt x="616565" y="2856"/>
                    </a:cubicBezTo>
                    <a:cubicBezTo>
                      <a:pt x="609901" y="1904"/>
                      <a:pt x="603237" y="952"/>
                      <a:pt x="597526" y="952"/>
                    </a:cubicBezTo>
                    <a:moveTo>
                      <a:pt x="247212" y="159926"/>
                    </a:moveTo>
                    <a:cubicBezTo>
                      <a:pt x="192951" y="181820"/>
                      <a:pt x="184384" y="219898"/>
                      <a:pt x="184384" y="219898"/>
                    </a:cubicBezTo>
                    <a:cubicBezTo>
                      <a:pt x="174864" y="219898"/>
                      <a:pt x="164393" y="238937"/>
                      <a:pt x="164393" y="238937"/>
                    </a:cubicBezTo>
                    <a:cubicBezTo>
                      <a:pt x="160585" y="237985"/>
                      <a:pt x="156777" y="237985"/>
                      <a:pt x="152970" y="237985"/>
                    </a:cubicBezTo>
                    <a:cubicBezTo>
                      <a:pt x="101565" y="237985"/>
                      <a:pt x="106325" y="305573"/>
                      <a:pt x="106325" y="305573"/>
                    </a:cubicBezTo>
                    <a:cubicBezTo>
                      <a:pt x="93949" y="320804"/>
                      <a:pt x="95853" y="337939"/>
                      <a:pt x="95853" y="337939"/>
                    </a:cubicBezTo>
                    <a:cubicBezTo>
                      <a:pt x="91094" y="336987"/>
                      <a:pt x="86334" y="336987"/>
                      <a:pt x="80622" y="336987"/>
                    </a:cubicBezTo>
                    <a:cubicBezTo>
                      <a:pt x="74911" y="336987"/>
                      <a:pt x="68247" y="337939"/>
                      <a:pt x="61583" y="339843"/>
                    </a:cubicBezTo>
                    <a:cubicBezTo>
                      <a:pt x="36833" y="357929"/>
                      <a:pt x="45400" y="377920"/>
                      <a:pt x="45400" y="377920"/>
                    </a:cubicBezTo>
                    <a:cubicBezTo>
                      <a:pt x="26362" y="431229"/>
                      <a:pt x="69199" y="447412"/>
                      <a:pt x="69199" y="447412"/>
                    </a:cubicBezTo>
                    <a:cubicBezTo>
                      <a:pt x="69199" y="462643"/>
                      <a:pt x="86334" y="472162"/>
                      <a:pt x="86334" y="472162"/>
                    </a:cubicBezTo>
                    <a:cubicBezTo>
                      <a:pt x="57776" y="482634"/>
                      <a:pt x="62535" y="513096"/>
                      <a:pt x="62535" y="513096"/>
                    </a:cubicBezTo>
                    <a:cubicBezTo>
                      <a:pt x="53968" y="511192"/>
                      <a:pt x="47304" y="510240"/>
                      <a:pt x="40641" y="510240"/>
                    </a:cubicBezTo>
                    <a:cubicBezTo>
                      <a:pt x="-10764" y="510240"/>
                      <a:pt x="2563" y="569260"/>
                      <a:pt x="2563" y="569260"/>
                    </a:cubicBezTo>
                    <a:cubicBezTo>
                      <a:pt x="-8860" y="613049"/>
                      <a:pt x="21602" y="629232"/>
                      <a:pt x="21602" y="629232"/>
                    </a:cubicBezTo>
                    <a:cubicBezTo>
                      <a:pt x="17794" y="670166"/>
                      <a:pt x="54920" y="689205"/>
                      <a:pt x="54920" y="689205"/>
                    </a:cubicBezTo>
                    <a:cubicBezTo>
                      <a:pt x="54920" y="704436"/>
                      <a:pt x="69199" y="716811"/>
                      <a:pt x="69199" y="716811"/>
                    </a:cubicBezTo>
                    <a:cubicBezTo>
                      <a:pt x="38737" y="729186"/>
                      <a:pt x="55872" y="759648"/>
                      <a:pt x="55872" y="759648"/>
                    </a:cubicBezTo>
                    <a:cubicBezTo>
                      <a:pt x="33025" y="771071"/>
                      <a:pt x="33977" y="790110"/>
                      <a:pt x="33977" y="790110"/>
                    </a:cubicBezTo>
                    <a:cubicBezTo>
                      <a:pt x="2563" y="825332"/>
                      <a:pt x="43497" y="850083"/>
                      <a:pt x="43497" y="850083"/>
                    </a:cubicBezTo>
                    <a:cubicBezTo>
                      <a:pt x="44448" y="886256"/>
                      <a:pt x="77766" y="891016"/>
                      <a:pt x="77766" y="891016"/>
                    </a:cubicBezTo>
                    <a:cubicBezTo>
                      <a:pt x="55872" y="945277"/>
                      <a:pt x="103469" y="955748"/>
                      <a:pt x="103469" y="955748"/>
                    </a:cubicBezTo>
                    <a:lnTo>
                      <a:pt x="111084" y="966219"/>
                    </a:lnTo>
                    <a:cubicBezTo>
                      <a:pt x="112988" y="966219"/>
                      <a:pt x="113940" y="966219"/>
                      <a:pt x="115844" y="966219"/>
                    </a:cubicBezTo>
                    <a:cubicBezTo>
                      <a:pt x="126315" y="966219"/>
                      <a:pt x="130123" y="970027"/>
                      <a:pt x="130123" y="970027"/>
                    </a:cubicBezTo>
                    <a:lnTo>
                      <a:pt x="135835" y="987162"/>
                    </a:lnTo>
                    <a:cubicBezTo>
                      <a:pt x="130123" y="1008105"/>
                      <a:pt x="148210" y="1024287"/>
                      <a:pt x="148210" y="1024287"/>
                    </a:cubicBezTo>
                    <a:cubicBezTo>
                      <a:pt x="146306" y="1042374"/>
                      <a:pt x="171057" y="1054750"/>
                      <a:pt x="171057" y="1054750"/>
                    </a:cubicBezTo>
                    <a:cubicBezTo>
                      <a:pt x="182480" y="1088068"/>
                      <a:pt x="222461" y="1091875"/>
                      <a:pt x="241500" y="1091875"/>
                    </a:cubicBezTo>
                    <a:cubicBezTo>
                      <a:pt x="244356" y="1091875"/>
                      <a:pt x="247212" y="1091875"/>
                      <a:pt x="249116" y="1091875"/>
                    </a:cubicBezTo>
                    <a:cubicBezTo>
                      <a:pt x="248164" y="1087116"/>
                      <a:pt x="247212" y="1082356"/>
                      <a:pt x="246260" y="1077596"/>
                    </a:cubicBezTo>
                    <a:lnTo>
                      <a:pt x="246260" y="1069029"/>
                    </a:lnTo>
                    <a:cubicBezTo>
                      <a:pt x="242452" y="1069981"/>
                      <a:pt x="237692" y="1069981"/>
                      <a:pt x="234837" y="1069981"/>
                    </a:cubicBezTo>
                    <a:cubicBezTo>
                      <a:pt x="197711" y="1069981"/>
                      <a:pt x="188191" y="1040471"/>
                      <a:pt x="188191" y="1040471"/>
                    </a:cubicBezTo>
                    <a:cubicBezTo>
                      <a:pt x="162489" y="1030951"/>
                      <a:pt x="169153" y="1010960"/>
                      <a:pt x="169153" y="1010960"/>
                    </a:cubicBezTo>
                    <a:cubicBezTo>
                      <a:pt x="152018" y="1001441"/>
                      <a:pt x="161537" y="979546"/>
                      <a:pt x="161537" y="979546"/>
                    </a:cubicBezTo>
                    <a:cubicBezTo>
                      <a:pt x="144402" y="959556"/>
                      <a:pt x="165345" y="946229"/>
                      <a:pt x="165345" y="946229"/>
                    </a:cubicBezTo>
                    <a:cubicBezTo>
                      <a:pt x="162489" y="935757"/>
                      <a:pt x="147258" y="933853"/>
                      <a:pt x="147258" y="933853"/>
                    </a:cubicBezTo>
                    <a:cubicBezTo>
                      <a:pt x="145354" y="949084"/>
                      <a:pt x="131075" y="944325"/>
                      <a:pt x="128219" y="947180"/>
                    </a:cubicBezTo>
                    <a:cubicBezTo>
                      <a:pt x="132027" y="939565"/>
                      <a:pt x="127267" y="938613"/>
                      <a:pt x="125363" y="938613"/>
                    </a:cubicBezTo>
                    <a:cubicBezTo>
                      <a:pt x="125363" y="938613"/>
                      <a:pt x="124411" y="938613"/>
                      <a:pt x="124411" y="938613"/>
                    </a:cubicBezTo>
                    <a:cubicBezTo>
                      <a:pt x="122508" y="938613"/>
                      <a:pt x="120604" y="939565"/>
                      <a:pt x="118700" y="939565"/>
                    </a:cubicBezTo>
                    <a:cubicBezTo>
                      <a:pt x="106325" y="939565"/>
                      <a:pt x="99661" y="932901"/>
                      <a:pt x="99661" y="932901"/>
                    </a:cubicBezTo>
                    <a:cubicBezTo>
                      <a:pt x="89190" y="911959"/>
                      <a:pt x="107277" y="908151"/>
                      <a:pt x="107277" y="908151"/>
                    </a:cubicBezTo>
                    <a:cubicBezTo>
                      <a:pt x="109180" y="907199"/>
                      <a:pt x="112036" y="907199"/>
                      <a:pt x="114892" y="907199"/>
                    </a:cubicBezTo>
                    <a:cubicBezTo>
                      <a:pt x="123460" y="907199"/>
                      <a:pt x="134883" y="911007"/>
                      <a:pt x="134883" y="911007"/>
                    </a:cubicBezTo>
                    <a:lnTo>
                      <a:pt x="136787" y="902439"/>
                    </a:lnTo>
                    <a:cubicBezTo>
                      <a:pt x="152970" y="906247"/>
                      <a:pt x="150114" y="920526"/>
                      <a:pt x="150114" y="920526"/>
                    </a:cubicBezTo>
                    <a:lnTo>
                      <a:pt x="174864" y="939565"/>
                    </a:lnTo>
                    <a:cubicBezTo>
                      <a:pt x="177720" y="940517"/>
                      <a:pt x="179624" y="941469"/>
                      <a:pt x="180576" y="941469"/>
                    </a:cubicBezTo>
                    <a:cubicBezTo>
                      <a:pt x="184384" y="941469"/>
                      <a:pt x="183432" y="938613"/>
                      <a:pt x="183432" y="938613"/>
                    </a:cubicBezTo>
                    <a:cubicBezTo>
                      <a:pt x="176768" y="899583"/>
                      <a:pt x="157729" y="891016"/>
                      <a:pt x="142498" y="891016"/>
                    </a:cubicBezTo>
                    <a:cubicBezTo>
                      <a:pt x="131075" y="891016"/>
                      <a:pt x="121556" y="895776"/>
                      <a:pt x="121556" y="895776"/>
                    </a:cubicBezTo>
                    <a:cubicBezTo>
                      <a:pt x="120604" y="895776"/>
                      <a:pt x="118700" y="895776"/>
                      <a:pt x="117748" y="895776"/>
                    </a:cubicBezTo>
                    <a:cubicBezTo>
                      <a:pt x="101565" y="895776"/>
                      <a:pt x="100613" y="875785"/>
                      <a:pt x="100613" y="875785"/>
                    </a:cubicBezTo>
                    <a:cubicBezTo>
                      <a:pt x="98709" y="875785"/>
                      <a:pt x="96805" y="875785"/>
                      <a:pt x="94901" y="875785"/>
                    </a:cubicBezTo>
                    <a:cubicBezTo>
                      <a:pt x="60631" y="875785"/>
                      <a:pt x="67295" y="839611"/>
                      <a:pt x="67295" y="839611"/>
                    </a:cubicBezTo>
                    <a:cubicBezTo>
                      <a:pt x="39689" y="833899"/>
                      <a:pt x="47304" y="816765"/>
                      <a:pt x="49208" y="812005"/>
                    </a:cubicBezTo>
                    <a:cubicBezTo>
                      <a:pt x="56824" y="808197"/>
                      <a:pt x="56824" y="804389"/>
                      <a:pt x="56824" y="804389"/>
                    </a:cubicBezTo>
                    <a:cubicBezTo>
                      <a:pt x="59680" y="793918"/>
                      <a:pt x="64439" y="790110"/>
                      <a:pt x="69199" y="790110"/>
                    </a:cubicBezTo>
                    <a:cubicBezTo>
                      <a:pt x="79670" y="790110"/>
                      <a:pt x="90142" y="806293"/>
                      <a:pt x="90142" y="806293"/>
                    </a:cubicBezTo>
                    <a:cubicBezTo>
                      <a:pt x="98709" y="800582"/>
                      <a:pt x="104421" y="798678"/>
                      <a:pt x="110132" y="798678"/>
                    </a:cubicBezTo>
                    <a:cubicBezTo>
                      <a:pt x="127267" y="798678"/>
                      <a:pt x="128219" y="823428"/>
                      <a:pt x="128219" y="823428"/>
                    </a:cubicBezTo>
                    <a:cubicBezTo>
                      <a:pt x="131075" y="822476"/>
                      <a:pt x="132979" y="822476"/>
                      <a:pt x="135835" y="822476"/>
                    </a:cubicBezTo>
                    <a:cubicBezTo>
                      <a:pt x="155825" y="822476"/>
                      <a:pt x="168201" y="852938"/>
                      <a:pt x="168201" y="852938"/>
                    </a:cubicBezTo>
                    <a:cubicBezTo>
                      <a:pt x="191047" y="873881"/>
                      <a:pt x="175816" y="891016"/>
                      <a:pt x="175816" y="891016"/>
                    </a:cubicBezTo>
                    <a:cubicBezTo>
                      <a:pt x="200567" y="921478"/>
                      <a:pt x="192951" y="944325"/>
                      <a:pt x="192951" y="944325"/>
                    </a:cubicBezTo>
                    <a:cubicBezTo>
                      <a:pt x="231029" y="952892"/>
                      <a:pt x="221509" y="985258"/>
                      <a:pt x="221509" y="985258"/>
                    </a:cubicBezTo>
                    <a:cubicBezTo>
                      <a:pt x="222461" y="985258"/>
                      <a:pt x="222461" y="985258"/>
                      <a:pt x="223413" y="985258"/>
                    </a:cubicBezTo>
                    <a:cubicBezTo>
                      <a:pt x="230077" y="985258"/>
                      <a:pt x="238644" y="990018"/>
                      <a:pt x="244356" y="993826"/>
                    </a:cubicBezTo>
                    <a:lnTo>
                      <a:pt x="244356" y="949084"/>
                    </a:lnTo>
                    <a:cubicBezTo>
                      <a:pt x="229125" y="928141"/>
                      <a:pt x="210086" y="923382"/>
                      <a:pt x="210086" y="923382"/>
                    </a:cubicBezTo>
                    <a:cubicBezTo>
                      <a:pt x="205326" y="892920"/>
                      <a:pt x="195807" y="890064"/>
                      <a:pt x="195807" y="890064"/>
                    </a:cubicBezTo>
                    <a:cubicBezTo>
                      <a:pt x="204374" y="853890"/>
                      <a:pt x="182480" y="839611"/>
                      <a:pt x="182480" y="839611"/>
                    </a:cubicBezTo>
                    <a:cubicBezTo>
                      <a:pt x="186288" y="829140"/>
                      <a:pt x="192951" y="825332"/>
                      <a:pt x="192951" y="825332"/>
                    </a:cubicBezTo>
                    <a:cubicBezTo>
                      <a:pt x="184384" y="813909"/>
                      <a:pt x="191999" y="801534"/>
                      <a:pt x="191999" y="801534"/>
                    </a:cubicBezTo>
                    <a:cubicBezTo>
                      <a:pt x="193903" y="802486"/>
                      <a:pt x="195807" y="802486"/>
                      <a:pt x="197711" y="802486"/>
                    </a:cubicBezTo>
                    <a:cubicBezTo>
                      <a:pt x="207230" y="802486"/>
                      <a:pt x="213894" y="792014"/>
                      <a:pt x="213894" y="792014"/>
                    </a:cubicBezTo>
                    <a:cubicBezTo>
                      <a:pt x="216750" y="790110"/>
                      <a:pt x="219605" y="790110"/>
                      <a:pt x="223413" y="790110"/>
                    </a:cubicBezTo>
                    <a:cubicBezTo>
                      <a:pt x="231981" y="790110"/>
                      <a:pt x="240548" y="794870"/>
                      <a:pt x="245308" y="799630"/>
                    </a:cubicBezTo>
                    <a:lnTo>
                      <a:pt x="245308" y="736802"/>
                    </a:lnTo>
                    <a:cubicBezTo>
                      <a:pt x="245308" y="736802"/>
                      <a:pt x="245308" y="736802"/>
                      <a:pt x="245308" y="736802"/>
                    </a:cubicBezTo>
                    <a:cubicBezTo>
                      <a:pt x="244356" y="753937"/>
                      <a:pt x="232933" y="766312"/>
                      <a:pt x="219605" y="766312"/>
                    </a:cubicBezTo>
                    <a:cubicBezTo>
                      <a:pt x="213894" y="774879"/>
                      <a:pt x="206278" y="776783"/>
                      <a:pt x="198663" y="776783"/>
                    </a:cubicBezTo>
                    <a:cubicBezTo>
                      <a:pt x="190095" y="776783"/>
                      <a:pt x="183432" y="773927"/>
                      <a:pt x="183432" y="773927"/>
                    </a:cubicBezTo>
                    <a:cubicBezTo>
                      <a:pt x="183432" y="773927"/>
                      <a:pt x="172008" y="779639"/>
                      <a:pt x="164393" y="814861"/>
                    </a:cubicBezTo>
                    <a:lnTo>
                      <a:pt x="156777" y="811053"/>
                    </a:lnTo>
                    <a:cubicBezTo>
                      <a:pt x="156777" y="811053"/>
                      <a:pt x="159633" y="793918"/>
                      <a:pt x="132027" y="775831"/>
                    </a:cubicBezTo>
                    <a:cubicBezTo>
                      <a:pt x="130123" y="779639"/>
                      <a:pt x="124411" y="780591"/>
                      <a:pt x="119652" y="780591"/>
                    </a:cubicBezTo>
                    <a:cubicBezTo>
                      <a:pt x="112036" y="780591"/>
                      <a:pt x="103469" y="777735"/>
                      <a:pt x="103469" y="777735"/>
                    </a:cubicBezTo>
                    <a:lnTo>
                      <a:pt x="106325" y="772023"/>
                    </a:lnTo>
                    <a:lnTo>
                      <a:pt x="97757" y="767264"/>
                    </a:lnTo>
                    <a:cubicBezTo>
                      <a:pt x="79670" y="756792"/>
                      <a:pt x="88238" y="746321"/>
                      <a:pt x="88238" y="746321"/>
                    </a:cubicBezTo>
                    <a:cubicBezTo>
                      <a:pt x="91094" y="741561"/>
                      <a:pt x="94901" y="739657"/>
                      <a:pt x="98709" y="739657"/>
                    </a:cubicBezTo>
                    <a:cubicBezTo>
                      <a:pt x="104421" y="739657"/>
                      <a:pt x="111084" y="743465"/>
                      <a:pt x="111084" y="743465"/>
                    </a:cubicBezTo>
                    <a:lnTo>
                      <a:pt x="119652" y="748225"/>
                    </a:lnTo>
                    <a:lnTo>
                      <a:pt x="122508" y="742513"/>
                    </a:lnTo>
                    <a:cubicBezTo>
                      <a:pt x="142498" y="755841"/>
                      <a:pt x="134883" y="769168"/>
                      <a:pt x="134883" y="769168"/>
                    </a:cubicBezTo>
                    <a:lnTo>
                      <a:pt x="156777" y="782495"/>
                    </a:lnTo>
                    <a:cubicBezTo>
                      <a:pt x="156777" y="782495"/>
                      <a:pt x="164393" y="744417"/>
                      <a:pt x="125363" y="713003"/>
                    </a:cubicBezTo>
                    <a:cubicBezTo>
                      <a:pt x="125363" y="713003"/>
                      <a:pt x="123460" y="713003"/>
                      <a:pt x="119652" y="713003"/>
                    </a:cubicBezTo>
                    <a:cubicBezTo>
                      <a:pt x="110132" y="713003"/>
                      <a:pt x="90142" y="710147"/>
                      <a:pt x="81574" y="692060"/>
                    </a:cubicBezTo>
                    <a:cubicBezTo>
                      <a:pt x="81574" y="692060"/>
                      <a:pt x="92997" y="676829"/>
                      <a:pt x="53016" y="660647"/>
                    </a:cubicBezTo>
                    <a:cubicBezTo>
                      <a:pt x="53016" y="660647"/>
                      <a:pt x="36833" y="639704"/>
                      <a:pt x="45400" y="620665"/>
                    </a:cubicBezTo>
                    <a:cubicBezTo>
                      <a:pt x="45400" y="620665"/>
                      <a:pt x="13986" y="608290"/>
                      <a:pt x="27314" y="566404"/>
                    </a:cubicBezTo>
                    <a:cubicBezTo>
                      <a:pt x="27314" y="566404"/>
                      <a:pt x="13986" y="537846"/>
                      <a:pt x="40641" y="537846"/>
                    </a:cubicBezTo>
                    <a:cubicBezTo>
                      <a:pt x="41593" y="537846"/>
                      <a:pt x="42545" y="537846"/>
                      <a:pt x="43497" y="537846"/>
                    </a:cubicBezTo>
                    <a:cubicBezTo>
                      <a:pt x="43497" y="537846"/>
                      <a:pt x="48256" y="534990"/>
                      <a:pt x="53968" y="534990"/>
                    </a:cubicBezTo>
                    <a:cubicBezTo>
                      <a:pt x="60631" y="534990"/>
                      <a:pt x="68247" y="538798"/>
                      <a:pt x="73007" y="553077"/>
                    </a:cubicBezTo>
                    <a:cubicBezTo>
                      <a:pt x="73007" y="553077"/>
                      <a:pt x="96805" y="555933"/>
                      <a:pt x="95853" y="578780"/>
                    </a:cubicBezTo>
                    <a:cubicBezTo>
                      <a:pt x="131075" y="583539"/>
                      <a:pt x="128219" y="619713"/>
                      <a:pt x="128219" y="619713"/>
                    </a:cubicBezTo>
                    <a:cubicBezTo>
                      <a:pt x="128219" y="619713"/>
                      <a:pt x="118700" y="627328"/>
                      <a:pt x="128219" y="634944"/>
                    </a:cubicBezTo>
                    <a:cubicBezTo>
                      <a:pt x="145354" y="653983"/>
                      <a:pt x="128219" y="679685"/>
                      <a:pt x="128219" y="679685"/>
                    </a:cubicBezTo>
                    <a:cubicBezTo>
                      <a:pt x="128219" y="679685"/>
                      <a:pt x="148210" y="698724"/>
                      <a:pt x="139643" y="711099"/>
                    </a:cubicBezTo>
                    <a:cubicBezTo>
                      <a:pt x="139643" y="711099"/>
                      <a:pt x="163441" y="728234"/>
                      <a:pt x="170105" y="775831"/>
                    </a:cubicBezTo>
                    <a:cubicBezTo>
                      <a:pt x="170105" y="775831"/>
                      <a:pt x="181528" y="763456"/>
                      <a:pt x="182480" y="752033"/>
                    </a:cubicBezTo>
                    <a:cubicBezTo>
                      <a:pt x="182480" y="752033"/>
                      <a:pt x="169153" y="735850"/>
                      <a:pt x="164393" y="722523"/>
                    </a:cubicBezTo>
                    <a:cubicBezTo>
                      <a:pt x="164393" y="722523"/>
                      <a:pt x="164393" y="704436"/>
                      <a:pt x="160585" y="698724"/>
                    </a:cubicBezTo>
                    <a:cubicBezTo>
                      <a:pt x="160585" y="698724"/>
                      <a:pt x="151066" y="686349"/>
                      <a:pt x="160585" y="678733"/>
                    </a:cubicBezTo>
                    <a:cubicBezTo>
                      <a:pt x="160585" y="678733"/>
                      <a:pt x="151066" y="668262"/>
                      <a:pt x="155825" y="623521"/>
                    </a:cubicBezTo>
                    <a:cubicBezTo>
                      <a:pt x="155825" y="623521"/>
                      <a:pt x="163441" y="588299"/>
                      <a:pt x="148210" y="569260"/>
                    </a:cubicBezTo>
                    <a:cubicBezTo>
                      <a:pt x="148210" y="569260"/>
                      <a:pt x="139643" y="559741"/>
                      <a:pt x="131075" y="551173"/>
                    </a:cubicBezTo>
                    <a:cubicBezTo>
                      <a:pt x="131075" y="551173"/>
                      <a:pt x="129171" y="552125"/>
                      <a:pt x="125363" y="552125"/>
                    </a:cubicBezTo>
                    <a:cubicBezTo>
                      <a:pt x="119652" y="552125"/>
                      <a:pt x="111084" y="550221"/>
                      <a:pt x="102517" y="541654"/>
                    </a:cubicBezTo>
                    <a:lnTo>
                      <a:pt x="106325" y="536894"/>
                    </a:lnTo>
                    <a:lnTo>
                      <a:pt x="94901" y="519759"/>
                    </a:lnTo>
                    <a:cubicBezTo>
                      <a:pt x="94901" y="519759"/>
                      <a:pt x="87286" y="495961"/>
                      <a:pt x="106325" y="495961"/>
                    </a:cubicBezTo>
                    <a:cubicBezTo>
                      <a:pt x="108228" y="495961"/>
                      <a:pt x="110132" y="495961"/>
                      <a:pt x="112988" y="496913"/>
                    </a:cubicBezTo>
                    <a:cubicBezTo>
                      <a:pt x="112988" y="496913"/>
                      <a:pt x="123460" y="504528"/>
                      <a:pt x="131075" y="515951"/>
                    </a:cubicBezTo>
                    <a:lnTo>
                      <a:pt x="138691" y="511192"/>
                    </a:lnTo>
                    <a:cubicBezTo>
                      <a:pt x="138691" y="511192"/>
                      <a:pt x="151066" y="525471"/>
                      <a:pt x="139643" y="542606"/>
                    </a:cubicBezTo>
                    <a:lnTo>
                      <a:pt x="156777" y="562597"/>
                    </a:lnTo>
                    <a:cubicBezTo>
                      <a:pt x="156777" y="562597"/>
                      <a:pt x="172008" y="554981"/>
                      <a:pt x="158681" y="506432"/>
                    </a:cubicBezTo>
                    <a:cubicBezTo>
                      <a:pt x="158681" y="506432"/>
                      <a:pt x="145354" y="466451"/>
                      <a:pt x="121556" y="466451"/>
                    </a:cubicBezTo>
                    <a:cubicBezTo>
                      <a:pt x="119652" y="466451"/>
                      <a:pt x="116796" y="466451"/>
                      <a:pt x="114892" y="467402"/>
                    </a:cubicBezTo>
                    <a:lnTo>
                      <a:pt x="100613" y="448364"/>
                    </a:lnTo>
                    <a:cubicBezTo>
                      <a:pt x="100613" y="448364"/>
                      <a:pt x="85382" y="446460"/>
                      <a:pt x="83478" y="428373"/>
                    </a:cubicBezTo>
                    <a:cubicBezTo>
                      <a:pt x="83478" y="428373"/>
                      <a:pt x="53968" y="414094"/>
                      <a:pt x="69199" y="383632"/>
                    </a:cubicBezTo>
                    <a:cubicBezTo>
                      <a:pt x="69199" y="383632"/>
                      <a:pt x="57776" y="359833"/>
                      <a:pt x="76814" y="359833"/>
                    </a:cubicBezTo>
                    <a:cubicBezTo>
                      <a:pt x="79670" y="359833"/>
                      <a:pt x="83478" y="360785"/>
                      <a:pt x="87286" y="361737"/>
                    </a:cubicBezTo>
                    <a:cubicBezTo>
                      <a:pt x="87286" y="361737"/>
                      <a:pt x="92046" y="359833"/>
                      <a:pt x="96805" y="359833"/>
                    </a:cubicBezTo>
                    <a:cubicBezTo>
                      <a:pt x="102517" y="359833"/>
                      <a:pt x="108228" y="363641"/>
                      <a:pt x="103469" y="378872"/>
                    </a:cubicBezTo>
                    <a:cubicBezTo>
                      <a:pt x="103469" y="378872"/>
                      <a:pt x="105373" y="395055"/>
                      <a:pt x="118700" y="405526"/>
                    </a:cubicBezTo>
                    <a:cubicBezTo>
                      <a:pt x="118700" y="405526"/>
                      <a:pt x="117748" y="439796"/>
                      <a:pt x="144402" y="455027"/>
                    </a:cubicBezTo>
                    <a:cubicBezTo>
                      <a:pt x="144402" y="455027"/>
                      <a:pt x="161537" y="471210"/>
                      <a:pt x="165345" y="490249"/>
                    </a:cubicBezTo>
                    <a:cubicBezTo>
                      <a:pt x="165345" y="490249"/>
                      <a:pt x="175816" y="489297"/>
                      <a:pt x="175816" y="446460"/>
                    </a:cubicBezTo>
                    <a:cubicBezTo>
                      <a:pt x="175816" y="446460"/>
                      <a:pt x="134883" y="438844"/>
                      <a:pt x="142498" y="398863"/>
                    </a:cubicBezTo>
                    <a:cubicBezTo>
                      <a:pt x="142498" y="398863"/>
                      <a:pt x="118700" y="387440"/>
                      <a:pt x="132027" y="357929"/>
                    </a:cubicBezTo>
                    <a:cubicBezTo>
                      <a:pt x="132027" y="357929"/>
                      <a:pt x="116796" y="339843"/>
                      <a:pt x="130123" y="317948"/>
                    </a:cubicBezTo>
                    <a:cubicBezTo>
                      <a:pt x="130123" y="317948"/>
                      <a:pt x="117748" y="295101"/>
                      <a:pt x="138691" y="279870"/>
                    </a:cubicBezTo>
                    <a:cubicBezTo>
                      <a:pt x="138691" y="279870"/>
                      <a:pt x="135835" y="257024"/>
                      <a:pt x="153922" y="257024"/>
                    </a:cubicBezTo>
                    <a:cubicBezTo>
                      <a:pt x="154874" y="257024"/>
                      <a:pt x="155825" y="257024"/>
                      <a:pt x="155825" y="257024"/>
                    </a:cubicBezTo>
                    <a:cubicBezTo>
                      <a:pt x="156777" y="257024"/>
                      <a:pt x="174864" y="257024"/>
                      <a:pt x="173912" y="286534"/>
                    </a:cubicBezTo>
                    <a:cubicBezTo>
                      <a:pt x="173912" y="286534"/>
                      <a:pt x="184384" y="290342"/>
                      <a:pt x="183432" y="302717"/>
                    </a:cubicBezTo>
                    <a:cubicBezTo>
                      <a:pt x="183432" y="302717"/>
                      <a:pt x="184384" y="302717"/>
                      <a:pt x="186288" y="302717"/>
                    </a:cubicBezTo>
                    <a:cubicBezTo>
                      <a:pt x="192951" y="302717"/>
                      <a:pt x="211038" y="306525"/>
                      <a:pt x="203422" y="345554"/>
                    </a:cubicBezTo>
                    <a:cubicBezTo>
                      <a:pt x="203422" y="345554"/>
                      <a:pt x="229125" y="370305"/>
                      <a:pt x="208182" y="391247"/>
                    </a:cubicBezTo>
                    <a:cubicBezTo>
                      <a:pt x="208182" y="391247"/>
                      <a:pt x="227221" y="429325"/>
                      <a:pt x="186288" y="444556"/>
                    </a:cubicBezTo>
                    <a:cubicBezTo>
                      <a:pt x="186288" y="444556"/>
                      <a:pt x="190095" y="473114"/>
                      <a:pt x="179624" y="494057"/>
                    </a:cubicBezTo>
                    <a:cubicBezTo>
                      <a:pt x="179624" y="494057"/>
                      <a:pt x="179624" y="495009"/>
                      <a:pt x="181528" y="495009"/>
                    </a:cubicBezTo>
                    <a:cubicBezTo>
                      <a:pt x="183432" y="495009"/>
                      <a:pt x="188191" y="494057"/>
                      <a:pt x="196759" y="490249"/>
                    </a:cubicBezTo>
                    <a:cubicBezTo>
                      <a:pt x="196759" y="490249"/>
                      <a:pt x="197711" y="442652"/>
                      <a:pt x="242452" y="427421"/>
                    </a:cubicBezTo>
                    <a:lnTo>
                      <a:pt x="232933" y="396007"/>
                    </a:lnTo>
                    <a:cubicBezTo>
                      <a:pt x="232933" y="396007"/>
                      <a:pt x="251971" y="379824"/>
                      <a:pt x="229125" y="341746"/>
                    </a:cubicBezTo>
                    <a:cubicBezTo>
                      <a:pt x="229125" y="341746"/>
                      <a:pt x="232933" y="299861"/>
                      <a:pt x="202471" y="284630"/>
                    </a:cubicBezTo>
                    <a:cubicBezTo>
                      <a:pt x="202471" y="284630"/>
                      <a:pt x="203422" y="264639"/>
                      <a:pt x="186288" y="255120"/>
                    </a:cubicBezTo>
                    <a:cubicBezTo>
                      <a:pt x="186288" y="255120"/>
                      <a:pt x="187240" y="242745"/>
                      <a:pt x="208182" y="233225"/>
                    </a:cubicBezTo>
                    <a:cubicBezTo>
                      <a:pt x="208182" y="233225"/>
                      <a:pt x="201519" y="199907"/>
                      <a:pt x="246260" y="183724"/>
                    </a:cubicBezTo>
                    <a:lnTo>
                      <a:pt x="246260" y="159926"/>
                    </a:lnTo>
                    <a:close/>
                    <a:moveTo>
                      <a:pt x="247212" y="535942"/>
                    </a:moveTo>
                    <a:cubicBezTo>
                      <a:pt x="242452" y="540702"/>
                      <a:pt x="236740" y="545462"/>
                      <a:pt x="232933" y="545462"/>
                    </a:cubicBezTo>
                    <a:cubicBezTo>
                      <a:pt x="231981" y="545462"/>
                      <a:pt x="231981" y="545462"/>
                      <a:pt x="231029" y="545462"/>
                    </a:cubicBezTo>
                    <a:cubicBezTo>
                      <a:pt x="231029" y="545462"/>
                      <a:pt x="225317" y="574020"/>
                      <a:pt x="202471" y="574020"/>
                    </a:cubicBezTo>
                    <a:cubicBezTo>
                      <a:pt x="201519" y="574020"/>
                      <a:pt x="199615" y="574020"/>
                      <a:pt x="198663" y="574020"/>
                    </a:cubicBezTo>
                    <a:cubicBezTo>
                      <a:pt x="198663" y="574020"/>
                      <a:pt x="192951" y="591155"/>
                      <a:pt x="177720" y="591155"/>
                    </a:cubicBezTo>
                    <a:cubicBezTo>
                      <a:pt x="176768" y="591155"/>
                      <a:pt x="174864" y="591155"/>
                      <a:pt x="173912" y="591155"/>
                    </a:cubicBezTo>
                    <a:cubicBezTo>
                      <a:pt x="173912" y="591155"/>
                      <a:pt x="159633" y="651127"/>
                      <a:pt x="171057" y="659695"/>
                    </a:cubicBezTo>
                    <a:cubicBezTo>
                      <a:pt x="171057" y="659695"/>
                      <a:pt x="172960" y="652079"/>
                      <a:pt x="193903" y="640656"/>
                    </a:cubicBezTo>
                    <a:cubicBezTo>
                      <a:pt x="193903" y="640656"/>
                      <a:pt x="184384" y="631136"/>
                      <a:pt x="211038" y="614953"/>
                    </a:cubicBezTo>
                    <a:cubicBezTo>
                      <a:pt x="211038" y="614953"/>
                      <a:pt x="213894" y="582587"/>
                      <a:pt x="247212" y="578780"/>
                    </a:cubicBezTo>
                    <a:lnTo>
                      <a:pt x="247212" y="535942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1" name="Forma libre 60">
                <a:extLst>
                  <a:ext uri="{FF2B5EF4-FFF2-40B4-BE49-F238E27FC236}">
                    <a16:creationId xmlns:a16="http://schemas.microsoft.com/office/drawing/2014/main" id="{214C2845-1725-A4B2-7B2F-42801F4391AD}"/>
                  </a:ext>
                </a:extLst>
              </p:cNvPr>
              <p:cNvSpPr/>
              <p:nvPr/>
            </p:nvSpPr>
            <p:spPr>
              <a:xfrm>
                <a:off x="1388106" y="2586694"/>
                <a:ext cx="913862" cy="1191828"/>
              </a:xfrm>
              <a:custGeom>
                <a:avLst/>
                <a:gdLst>
                  <a:gd name="connsiteX0" fmla="*/ 911959 w 913862"/>
                  <a:gd name="connsiteY0" fmla="*/ 0 h 1191828"/>
                  <a:gd name="connsiteX1" fmla="*/ 887208 w 913862"/>
                  <a:gd name="connsiteY1" fmla="*/ 0 h 1191828"/>
                  <a:gd name="connsiteX2" fmla="*/ 861506 w 913862"/>
                  <a:gd name="connsiteY2" fmla="*/ 0 h 1191828"/>
                  <a:gd name="connsiteX3" fmla="*/ 709195 w 913862"/>
                  <a:gd name="connsiteY3" fmla="*/ 0 h 1191828"/>
                  <a:gd name="connsiteX4" fmla="*/ 686349 w 913862"/>
                  <a:gd name="connsiteY4" fmla="*/ 0 h 1191828"/>
                  <a:gd name="connsiteX5" fmla="*/ 673022 w 913862"/>
                  <a:gd name="connsiteY5" fmla="*/ 0 h 1191828"/>
                  <a:gd name="connsiteX6" fmla="*/ 650175 w 913862"/>
                  <a:gd name="connsiteY6" fmla="*/ 0 h 1191828"/>
                  <a:gd name="connsiteX7" fmla="*/ 554029 w 913862"/>
                  <a:gd name="connsiteY7" fmla="*/ 0 h 1191828"/>
                  <a:gd name="connsiteX8" fmla="*/ 528327 w 913862"/>
                  <a:gd name="connsiteY8" fmla="*/ 0 h 1191828"/>
                  <a:gd name="connsiteX9" fmla="*/ 382680 w 913862"/>
                  <a:gd name="connsiteY9" fmla="*/ 0 h 1191828"/>
                  <a:gd name="connsiteX10" fmla="*/ 357929 w 913862"/>
                  <a:gd name="connsiteY10" fmla="*/ 0 h 1191828"/>
                  <a:gd name="connsiteX11" fmla="*/ 261784 w 913862"/>
                  <a:gd name="connsiteY11" fmla="*/ 0 h 1191828"/>
                  <a:gd name="connsiteX12" fmla="*/ 238937 w 913862"/>
                  <a:gd name="connsiteY12" fmla="*/ 0 h 1191828"/>
                  <a:gd name="connsiteX13" fmla="*/ 225610 w 913862"/>
                  <a:gd name="connsiteY13" fmla="*/ 0 h 1191828"/>
                  <a:gd name="connsiteX14" fmla="*/ 202763 w 913862"/>
                  <a:gd name="connsiteY14" fmla="*/ 0 h 1191828"/>
                  <a:gd name="connsiteX15" fmla="*/ 50453 w 913862"/>
                  <a:gd name="connsiteY15" fmla="*/ 0 h 1191828"/>
                  <a:gd name="connsiteX16" fmla="*/ 23799 w 913862"/>
                  <a:gd name="connsiteY16" fmla="*/ 0 h 1191828"/>
                  <a:gd name="connsiteX17" fmla="*/ 0 w 913862"/>
                  <a:gd name="connsiteY17" fmla="*/ 0 h 1191828"/>
                  <a:gd name="connsiteX18" fmla="*/ 0 w 913862"/>
                  <a:gd name="connsiteY18" fmla="*/ 28558 h 1191828"/>
                  <a:gd name="connsiteX19" fmla="*/ 0 w 913862"/>
                  <a:gd name="connsiteY19" fmla="*/ 53309 h 1191828"/>
                  <a:gd name="connsiteX20" fmla="*/ 0 w 913862"/>
                  <a:gd name="connsiteY20" fmla="*/ 404575 h 1191828"/>
                  <a:gd name="connsiteX21" fmla="*/ 0 w 913862"/>
                  <a:gd name="connsiteY21" fmla="*/ 446460 h 1191828"/>
                  <a:gd name="connsiteX22" fmla="*/ 0 w 913862"/>
                  <a:gd name="connsiteY22" fmla="*/ 606386 h 1191828"/>
                  <a:gd name="connsiteX23" fmla="*/ 0 w 913862"/>
                  <a:gd name="connsiteY23" fmla="*/ 669214 h 1191828"/>
                  <a:gd name="connsiteX24" fmla="*/ 0 w 913862"/>
                  <a:gd name="connsiteY24" fmla="*/ 817716 h 1191828"/>
                  <a:gd name="connsiteX25" fmla="*/ 0 w 913862"/>
                  <a:gd name="connsiteY25" fmla="*/ 862458 h 1191828"/>
                  <a:gd name="connsiteX26" fmla="*/ 0 w 913862"/>
                  <a:gd name="connsiteY26" fmla="*/ 938613 h 1191828"/>
                  <a:gd name="connsiteX27" fmla="*/ 0 w 913862"/>
                  <a:gd name="connsiteY27" fmla="*/ 947180 h 1191828"/>
                  <a:gd name="connsiteX28" fmla="*/ 2856 w 913862"/>
                  <a:gd name="connsiteY28" fmla="*/ 961459 h 1191828"/>
                  <a:gd name="connsiteX29" fmla="*/ 79011 w 913862"/>
                  <a:gd name="connsiteY29" fmla="*/ 1072836 h 1191828"/>
                  <a:gd name="connsiteX30" fmla="*/ 158022 w 913862"/>
                  <a:gd name="connsiteY30" fmla="*/ 1089971 h 1191828"/>
                  <a:gd name="connsiteX31" fmla="*/ 163734 w 913862"/>
                  <a:gd name="connsiteY31" fmla="*/ 1089971 h 1191828"/>
                  <a:gd name="connsiteX32" fmla="*/ 216090 w 913862"/>
                  <a:gd name="connsiteY32" fmla="*/ 1093779 h 1191828"/>
                  <a:gd name="connsiteX33" fmla="*/ 217042 w 913862"/>
                  <a:gd name="connsiteY33" fmla="*/ 1093779 h 1191828"/>
                  <a:gd name="connsiteX34" fmla="*/ 196100 w 913862"/>
                  <a:gd name="connsiteY34" fmla="*/ 1118530 h 1191828"/>
                  <a:gd name="connsiteX35" fmla="*/ 178013 w 913862"/>
                  <a:gd name="connsiteY35" fmla="*/ 1123289 h 1191828"/>
                  <a:gd name="connsiteX36" fmla="*/ 166590 w 913862"/>
                  <a:gd name="connsiteY36" fmla="*/ 1120433 h 1191828"/>
                  <a:gd name="connsiteX37" fmla="*/ 121848 w 913862"/>
                  <a:gd name="connsiteY37" fmla="*/ 1109962 h 1191828"/>
                  <a:gd name="connsiteX38" fmla="*/ 68540 w 913862"/>
                  <a:gd name="connsiteY38" fmla="*/ 1120433 h 1191828"/>
                  <a:gd name="connsiteX39" fmla="*/ 68540 w 913862"/>
                  <a:gd name="connsiteY39" fmla="*/ 1139472 h 1191828"/>
                  <a:gd name="connsiteX40" fmla="*/ 114233 w 913862"/>
                  <a:gd name="connsiteY40" fmla="*/ 1129001 h 1191828"/>
                  <a:gd name="connsiteX41" fmla="*/ 118993 w 913862"/>
                  <a:gd name="connsiteY41" fmla="*/ 1129001 h 1191828"/>
                  <a:gd name="connsiteX42" fmla="*/ 158974 w 913862"/>
                  <a:gd name="connsiteY42" fmla="*/ 1141376 h 1191828"/>
                  <a:gd name="connsiteX43" fmla="*/ 176109 w 913862"/>
                  <a:gd name="connsiteY43" fmla="*/ 1145184 h 1191828"/>
                  <a:gd name="connsiteX44" fmla="*/ 201811 w 913862"/>
                  <a:gd name="connsiteY44" fmla="*/ 1137568 h 1191828"/>
                  <a:gd name="connsiteX45" fmla="*/ 238937 w 913862"/>
                  <a:gd name="connsiteY45" fmla="*/ 1175646 h 1191828"/>
                  <a:gd name="connsiteX46" fmla="*/ 239889 w 913862"/>
                  <a:gd name="connsiteY46" fmla="*/ 1175646 h 1191828"/>
                  <a:gd name="connsiteX47" fmla="*/ 295101 w 913862"/>
                  <a:gd name="connsiteY47" fmla="*/ 1151848 h 1191828"/>
                  <a:gd name="connsiteX48" fmla="*/ 338891 w 913862"/>
                  <a:gd name="connsiteY48" fmla="*/ 1183261 h 1191828"/>
                  <a:gd name="connsiteX49" fmla="*/ 341747 w 913862"/>
                  <a:gd name="connsiteY49" fmla="*/ 1183261 h 1191828"/>
                  <a:gd name="connsiteX50" fmla="*/ 402671 w 913862"/>
                  <a:gd name="connsiteY50" fmla="*/ 1143280 h 1191828"/>
                  <a:gd name="connsiteX51" fmla="*/ 455979 w 913862"/>
                  <a:gd name="connsiteY51" fmla="*/ 1191829 h 1191828"/>
                  <a:gd name="connsiteX52" fmla="*/ 509288 w 913862"/>
                  <a:gd name="connsiteY52" fmla="*/ 1143280 h 1191828"/>
                  <a:gd name="connsiteX53" fmla="*/ 570212 w 913862"/>
                  <a:gd name="connsiteY53" fmla="*/ 1182309 h 1191828"/>
                  <a:gd name="connsiteX54" fmla="*/ 574020 w 913862"/>
                  <a:gd name="connsiteY54" fmla="*/ 1182309 h 1191828"/>
                  <a:gd name="connsiteX55" fmla="*/ 617809 w 913862"/>
                  <a:gd name="connsiteY55" fmla="*/ 1150896 h 1191828"/>
                  <a:gd name="connsiteX56" fmla="*/ 673022 w 913862"/>
                  <a:gd name="connsiteY56" fmla="*/ 1174694 h 1191828"/>
                  <a:gd name="connsiteX57" fmla="*/ 673974 w 913862"/>
                  <a:gd name="connsiteY57" fmla="*/ 1174694 h 1191828"/>
                  <a:gd name="connsiteX58" fmla="*/ 711099 w 913862"/>
                  <a:gd name="connsiteY58" fmla="*/ 1136616 h 1191828"/>
                  <a:gd name="connsiteX59" fmla="*/ 736802 w 913862"/>
                  <a:gd name="connsiteY59" fmla="*/ 1144232 h 1191828"/>
                  <a:gd name="connsiteX60" fmla="*/ 754889 w 913862"/>
                  <a:gd name="connsiteY60" fmla="*/ 1140424 h 1191828"/>
                  <a:gd name="connsiteX61" fmla="*/ 794870 w 913862"/>
                  <a:gd name="connsiteY61" fmla="*/ 1128049 h 1191828"/>
                  <a:gd name="connsiteX62" fmla="*/ 799630 w 913862"/>
                  <a:gd name="connsiteY62" fmla="*/ 1128049 h 1191828"/>
                  <a:gd name="connsiteX63" fmla="*/ 845323 w 913862"/>
                  <a:gd name="connsiteY63" fmla="*/ 1138520 h 1191828"/>
                  <a:gd name="connsiteX64" fmla="*/ 845323 w 913862"/>
                  <a:gd name="connsiteY64" fmla="*/ 1119482 h 1191828"/>
                  <a:gd name="connsiteX65" fmla="*/ 792014 w 913862"/>
                  <a:gd name="connsiteY65" fmla="*/ 1109010 h 1191828"/>
                  <a:gd name="connsiteX66" fmla="*/ 747273 w 913862"/>
                  <a:gd name="connsiteY66" fmla="*/ 1119482 h 1191828"/>
                  <a:gd name="connsiteX67" fmla="*/ 735850 w 913862"/>
                  <a:gd name="connsiteY67" fmla="*/ 1122337 h 1191828"/>
                  <a:gd name="connsiteX68" fmla="*/ 717763 w 913862"/>
                  <a:gd name="connsiteY68" fmla="*/ 1117578 h 1191828"/>
                  <a:gd name="connsiteX69" fmla="*/ 697772 w 913862"/>
                  <a:gd name="connsiteY69" fmla="*/ 1092827 h 1191828"/>
                  <a:gd name="connsiteX70" fmla="*/ 750129 w 913862"/>
                  <a:gd name="connsiteY70" fmla="*/ 1089019 h 1191828"/>
                  <a:gd name="connsiteX71" fmla="*/ 755840 w 913862"/>
                  <a:gd name="connsiteY71" fmla="*/ 1089019 h 1191828"/>
                  <a:gd name="connsiteX72" fmla="*/ 834851 w 913862"/>
                  <a:gd name="connsiteY72" fmla="*/ 1071885 h 1191828"/>
                  <a:gd name="connsiteX73" fmla="*/ 911007 w 913862"/>
                  <a:gd name="connsiteY73" fmla="*/ 960507 h 1191828"/>
                  <a:gd name="connsiteX74" fmla="*/ 913862 w 913862"/>
                  <a:gd name="connsiteY74" fmla="*/ 946228 h 1191828"/>
                  <a:gd name="connsiteX75" fmla="*/ 913862 w 913862"/>
                  <a:gd name="connsiteY75" fmla="*/ 937661 h 1191828"/>
                  <a:gd name="connsiteX76" fmla="*/ 913862 w 913862"/>
                  <a:gd name="connsiteY76" fmla="*/ 861506 h 1191828"/>
                  <a:gd name="connsiteX77" fmla="*/ 913862 w 913862"/>
                  <a:gd name="connsiteY77" fmla="*/ 816764 h 1191828"/>
                  <a:gd name="connsiteX78" fmla="*/ 913862 w 913862"/>
                  <a:gd name="connsiteY78" fmla="*/ 668262 h 1191828"/>
                  <a:gd name="connsiteX79" fmla="*/ 913862 w 913862"/>
                  <a:gd name="connsiteY79" fmla="*/ 609242 h 1191828"/>
                  <a:gd name="connsiteX80" fmla="*/ 913862 w 913862"/>
                  <a:gd name="connsiteY80" fmla="*/ 446460 h 1191828"/>
                  <a:gd name="connsiteX81" fmla="*/ 913862 w 913862"/>
                  <a:gd name="connsiteY81" fmla="*/ 405526 h 1191828"/>
                  <a:gd name="connsiteX82" fmla="*/ 913862 w 913862"/>
                  <a:gd name="connsiteY82" fmla="*/ 53309 h 1191828"/>
                  <a:gd name="connsiteX83" fmla="*/ 913862 w 913862"/>
                  <a:gd name="connsiteY83" fmla="*/ 28558 h 1191828"/>
                  <a:gd name="connsiteX84" fmla="*/ 913862 w 913862"/>
                  <a:gd name="connsiteY84" fmla="*/ 0 h 1191828"/>
                  <a:gd name="connsiteX85" fmla="*/ 20943 w 913862"/>
                  <a:gd name="connsiteY85" fmla="*/ 503576 h 1191828"/>
                  <a:gd name="connsiteX86" fmla="*/ 20943 w 913862"/>
                  <a:gd name="connsiteY86" fmla="*/ 21895 h 1191828"/>
                  <a:gd name="connsiteX87" fmla="*/ 445508 w 913862"/>
                  <a:gd name="connsiteY87" fmla="*/ 21895 h 1191828"/>
                  <a:gd name="connsiteX88" fmla="*/ 445508 w 913862"/>
                  <a:gd name="connsiteY88" fmla="*/ 455027 h 1191828"/>
                  <a:gd name="connsiteX89" fmla="*/ 445508 w 913862"/>
                  <a:gd name="connsiteY89" fmla="*/ 455027 h 1191828"/>
                  <a:gd name="connsiteX90" fmla="*/ 445508 w 913862"/>
                  <a:gd name="connsiteY90" fmla="*/ 503576 h 1191828"/>
                  <a:gd name="connsiteX91" fmla="*/ 445508 w 913862"/>
                  <a:gd name="connsiteY91" fmla="*/ 503576 h 1191828"/>
                  <a:gd name="connsiteX92" fmla="*/ 20943 w 913862"/>
                  <a:gd name="connsiteY92" fmla="*/ 503576 h 1191828"/>
                  <a:gd name="connsiteX93" fmla="*/ 466451 w 913862"/>
                  <a:gd name="connsiteY93" fmla="*/ 21895 h 1191828"/>
                  <a:gd name="connsiteX94" fmla="*/ 890064 w 913862"/>
                  <a:gd name="connsiteY94" fmla="*/ 21895 h 1191828"/>
                  <a:gd name="connsiteX95" fmla="*/ 890064 w 913862"/>
                  <a:gd name="connsiteY95" fmla="*/ 503576 h 1191828"/>
                  <a:gd name="connsiteX96" fmla="*/ 466451 w 913862"/>
                  <a:gd name="connsiteY96" fmla="*/ 503576 h 1191828"/>
                  <a:gd name="connsiteX97" fmla="*/ 466451 w 913862"/>
                  <a:gd name="connsiteY97" fmla="*/ 21895 h 1191828"/>
                  <a:gd name="connsiteX98" fmla="*/ 844371 w 913862"/>
                  <a:gd name="connsiteY98" fmla="*/ 524519 h 1191828"/>
                  <a:gd name="connsiteX99" fmla="*/ 844371 w 913862"/>
                  <a:gd name="connsiteY99" fmla="*/ 517855 h 1191828"/>
                  <a:gd name="connsiteX100" fmla="*/ 849131 w 913862"/>
                  <a:gd name="connsiteY100" fmla="*/ 517855 h 1191828"/>
                  <a:gd name="connsiteX101" fmla="*/ 849131 w 913862"/>
                  <a:gd name="connsiteY101" fmla="*/ 524519 h 1191828"/>
                  <a:gd name="connsiteX102" fmla="*/ 891016 w 913862"/>
                  <a:gd name="connsiteY102" fmla="*/ 524519 h 1191828"/>
                  <a:gd name="connsiteX103" fmla="*/ 891016 w 913862"/>
                  <a:gd name="connsiteY103" fmla="*/ 948132 h 1191828"/>
                  <a:gd name="connsiteX104" fmla="*/ 849131 w 913862"/>
                  <a:gd name="connsiteY104" fmla="*/ 1034759 h 1191828"/>
                  <a:gd name="connsiteX105" fmla="*/ 849131 w 913862"/>
                  <a:gd name="connsiteY105" fmla="*/ 1044278 h 1191828"/>
                  <a:gd name="connsiteX106" fmla="*/ 844371 w 913862"/>
                  <a:gd name="connsiteY106" fmla="*/ 1044278 h 1191828"/>
                  <a:gd name="connsiteX107" fmla="*/ 844371 w 913862"/>
                  <a:gd name="connsiteY107" fmla="*/ 1039518 h 1191828"/>
                  <a:gd name="connsiteX108" fmla="*/ 806293 w 913862"/>
                  <a:gd name="connsiteY108" fmla="*/ 1061413 h 1191828"/>
                  <a:gd name="connsiteX109" fmla="*/ 806293 w 913862"/>
                  <a:gd name="connsiteY109" fmla="*/ 1067125 h 1191828"/>
                  <a:gd name="connsiteX110" fmla="*/ 801534 w 913862"/>
                  <a:gd name="connsiteY110" fmla="*/ 1067125 h 1191828"/>
                  <a:gd name="connsiteX111" fmla="*/ 801534 w 913862"/>
                  <a:gd name="connsiteY111" fmla="*/ 1062365 h 1191828"/>
                  <a:gd name="connsiteX112" fmla="*/ 779639 w 913862"/>
                  <a:gd name="connsiteY112" fmla="*/ 1067125 h 1191828"/>
                  <a:gd name="connsiteX113" fmla="*/ 777735 w 913862"/>
                  <a:gd name="connsiteY113" fmla="*/ 1067125 h 1191828"/>
                  <a:gd name="connsiteX114" fmla="*/ 764408 w 913862"/>
                  <a:gd name="connsiteY114" fmla="*/ 1067125 h 1191828"/>
                  <a:gd name="connsiteX115" fmla="*/ 764408 w 913862"/>
                  <a:gd name="connsiteY115" fmla="*/ 1072836 h 1191828"/>
                  <a:gd name="connsiteX116" fmla="*/ 759648 w 913862"/>
                  <a:gd name="connsiteY116" fmla="*/ 1072836 h 1191828"/>
                  <a:gd name="connsiteX117" fmla="*/ 759648 w 913862"/>
                  <a:gd name="connsiteY117" fmla="*/ 1067125 h 1191828"/>
                  <a:gd name="connsiteX118" fmla="*/ 721571 w 913862"/>
                  <a:gd name="connsiteY118" fmla="*/ 1069029 h 1191828"/>
                  <a:gd name="connsiteX119" fmla="*/ 721571 w 913862"/>
                  <a:gd name="connsiteY119" fmla="*/ 1073788 h 1191828"/>
                  <a:gd name="connsiteX120" fmla="*/ 716811 w 913862"/>
                  <a:gd name="connsiteY120" fmla="*/ 1073788 h 1191828"/>
                  <a:gd name="connsiteX121" fmla="*/ 716811 w 913862"/>
                  <a:gd name="connsiteY121" fmla="*/ 1069981 h 1191828"/>
                  <a:gd name="connsiteX122" fmla="*/ 678733 w 913862"/>
                  <a:gd name="connsiteY122" fmla="*/ 1073788 h 1191828"/>
                  <a:gd name="connsiteX123" fmla="*/ 678733 w 913862"/>
                  <a:gd name="connsiteY123" fmla="*/ 1078548 h 1191828"/>
                  <a:gd name="connsiteX124" fmla="*/ 673974 w 913862"/>
                  <a:gd name="connsiteY124" fmla="*/ 1078548 h 1191828"/>
                  <a:gd name="connsiteX125" fmla="*/ 673974 w 913862"/>
                  <a:gd name="connsiteY125" fmla="*/ 1074740 h 1191828"/>
                  <a:gd name="connsiteX126" fmla="*/ 636848 w 913862"/>
                  <a:gd name="connsiteY126" fmla="*/ 1080452 h 1191828"/>
                  <a:gd name="connsiteX127" fmla="*/ 636848 w 913862"/>
                  <a:gd name="connsiteY127" fmla="*/ 1086164 h 1191828"/>
                  <a:gd name="connsiteX128" fmla="*/ 632088 w 913862"/>
                  <a:gd name="connsiteY128" fmla="*/ 1086164 h 1191828"/>
                  <a:gd name="connsiteX129" fmla="*/ 632088 w 913862"/>
                  <a:gd name="connsiteY129" fmla="*/ 1080452 h 1191828"/>
                  <a:gd name="connsiteX130" fmla="*/ 594011 w 913862"/>
                  <a:gd name="connsiteY130" fmla="*/ 1088067 h 1191828"/>
                  <a:gd name="connsiteX131" fmla="*/ 594011 w 913862"/>
                  <a:gd name="connsiteY131" fmla="*/ 1093779 h 1191828"/>
                  <a:gd name="connsiteX132" fmla="*/ 589251 w 913862"/>
                  <a:gd name="connsiteY132" fmla="*/ 1093779 h 1191828"/>
                  <a:gd name="connsiteX133" fmla="*/ 589251 w 913862"/>
                  <a:gd name="connsiteY133" fmla="*/ 1089019 h 1191828"/>
                  <a:gd name="connsiteX134" fmla="*/ 551173 w 913862"/>
                  <a:gd name="connsiteY134" fmla="*/ 1100443 h 1191828"/>
                  <a:gd name="connsiteX135" fmla="*/ 551173 w 913862"/>
                  <a:gd name="connsiteY135" fmla="*/ 1107106 h 1191828"/>
                  <a:gd name="connsiteX136" fmla="*/ 546414 w 913862"/>
                  <a:gd name="connsiteY136" fmla="*/ 1107106 h 1191828"/>
                  <a:gd name="connsiteX137" fmla="*/ 546414 w 913862"/>
                  <a:gd name="connsiteY137" fmla="*/ 1102347 h 1191828"/>
                  <a:gd name="connsiteX138" fmla="*/ 508336 w 913862"/>
                  <a:gd name="connsiteY138" fmla="*/ 1118530 h 1191828"/>
                  <a:gd name="connsiteX139" fmla="*/ 508336 w 913862"/>
                  <a:gd name="connsiteY139" fmla="*/ 1126145 h 1191828"/>
                  <a:gd name="connsiteX140" fmla="*/ 503576 w 913862"/>
                  <a:gd name="connsiteY140" fmla="*/ 1126145 h 1191828"/>
                  <a:gd name="connsiteX141" fmla="*/ 503576 w 913862"/>
                  <a:gd name="connsiteY141" fmla="*/ 1121385 h 1191828"/>
                  <a:gd name="connsiteX142" fmla="*/ 463595 w 913862"/>
                  <a:gd name="connsiteY142" fmla="*/ 1151848 h 1191828"/>
                  <a:gd name="connsiteX143" fmla="*/ 463595 w 913862"/>
                  <a:gd name="connsiteY143" fmla="*/ 525471 h 1191828"/>
                  <a:gd name="connsiteX144" fmla="*/ 503576 w 913862"/>
                  <a:gd name="connsiteY144" fmla="*/ 525471 h 1191828"/>
                  <a:gd name="connsiteX145" fmla="*/ 503576 w 913862"/>
                  <a:gd name="connsiteY145" fmla="*/ 517855 h 1191828"/>
                  <a:gd name="connsiteX146" fmla="*/ 508336 w 913862"/>
                  <a:gd name="connsiteY146" fmla="*/ 517855 h 1191828"/>
                  <a:gd name="connsiteX147" fmla="*/ 508336 w 913862"/>
                  <a:gd name="connsiteY147" fmla="*/ 524519 h 1191828"/>
                  <a:gd name="connsiteX148" fmla="*/ 546414 w 913862"/>
                  <a:gd name="connsiteY148" fmla="*/ 524519 h 1191828"/>
                  <a:gd name="connsiteX149" fmla="*/ 546414 w 913862"/>
                  <a:gd name="connsiteY149" fmla="*/ 517855 h 1191828"/>
                  <a:gd name="connsiteX150" fmla="*/ 551173 w 913862"/>
                  <a:gd name="connsiteY150" fmla="*/ 517855 h 1191828"/>
                  <a:gd name="connsiteX151" fmla="*/ 551173 w 913862"/>
                  <a:gd name="connsiteY151" fmla="*/ 524519 h 1191828"/>
                  <a:gd name="connsiteX152" fmla="*/ 589251 w 913862"/>
                  <a:gd name="connsiteY152" fmla="*/ 524519 h 1191828"/>
                  <a:gd name="connsiteX153" fmla="*/ 589251 w 913862"/>
                  <a:gd name="connsiteY153" fmla="*/ 517855 h 1191828"/>
                  <a:gd name="connsiteX154" fmla="*/ 594011 w 913862"/>
                  <a:gd name="connsiteY154" fmla="*/ 517855 h 1191828"/>
                  <a:gd name="connsiteX155" fmla="*/ 594011 w 913862"/>
                  <a:gd name="connsiteY155" fmla="*/ 524519 h 1191828"/>
                  <a:gd name="connsiteX156" fmla="*/ 632088 w 913862"/>
                  <a:gd name="connsiteY156" fmla="*/ 524519 h 1191828"/>
                  <a:gd name="connsiteX157" fmla="*/ 632088 w 913862"/>
                  <a:gd name="connsiteY157" fmla="*/ 517855 h 1191828"/>
                  <a:gd name="connsiteX158" fmla="*/ 636848 w 913862"/>
                  <a:gd name="connsiteY158" fmla="*/ 517855 h 1191828"/>
                  <a:gd name="connsiteX159" fmla="*/ 636848 w 913862"/>
                  <a:gd name="connsiteY159" fmla="*/ 524519 h 1191828"/>
                  <a:gd name="connsiteX160" fmla="*/ 673974 w 913862"/>
                  <a:gd name="connsiteY160" fmla="*/ 524519 h 1191828"/>
                  <a:gd name="connsiteX161" fmla="*/ 673974 w 913862"/>
                  <a:gd name="connsiteY161" fmla="*/ 517855 h 1191828"/>
                  <a:gd name="connsiteX162" fmla="*/ 678733 w 913862"/>
                  <a:gd name="connsiteY162" fmla="*/ 517855 h 1191828"/>
                  <a:gd name="connsiteX163" fmla="*/ 678733 w 913862"/>
                  <a:gd name="connsiteY163" fmla="*/ 524519 h 1191828"/>
                  <a:gd name="connsiteX164" fmla="*/ 716811 w 913862"/>
                  <a:gd name="connsiteY164" fmla="*/ 524519 h 1191828"/>
                  <a:gd name="connsiteX165" fmla="*/ 716811 w 913862"/>
                  <a:gd name="connsiteY165" fmla="*/ 517855 h 1191828"/>
                  <a:gd name="connsiteX166" fmla="*/ 721571 w 913862"/>
                  <a:gd name="connsiteY166" fmla="*/ 517855 h 1191828"/>
                  <a:gd name="connsiteX167" fmla="*/ 721571 w 913862"/>
                  <a:gd name="connsiteY167" fmla="*/ 524519 h 1191828"/>
                  <a:gd name="connsiteX168" fmla="*/ 759648 w 913862"/>
                  <a:gd name="connsiteY168" fmla="*/ 524519 h 1191828"/>
                  <a:gd name="connsiteX169" fmla="*/ 759648 w 913862"/>
                  <a:gd name="connsiteY169" fmla="*/ 517855 h 1191828"/>
                  <a:gd name="connsiteX170" fmla="*/ 764408 w 913862"/>
                  <a:gd name="connsiteY170" fmla="*/ 517855 h 1191828"/>
                  <a:gd name="connsiteX171" fmla="*/ 764408 w 913862"/>
                  <a:gd name="connsiteY171" fmla="*/ 524519 h 1191828"/>
                  <a:gd name="connsiteX172" fmla="*/ 802486 w 913862"/>
                  <a:gd name="connsiteY172" fmla="*/ 524519 h 1191828"/>
                  <a:gd name="connsiteX173" fmla="*/ 802486 w 913862"/>
                  <a:gd name="connsiteY173" fmla="*/ 517855 h 1191828"/>
                  <a:gd name="connsiteX174" fmla="*/ 807245 w 913862"/>
                  <a:gd name="connsiteY174" fmla="*/ 517855 h 1191828"/>
                  <a:gd name="connsiteX175" fmla="*/ 807245 w 913862"/>
                  <a:gd name="connsiteY175" fmla="*/ 524519 h 1191828"/>
                  <a:gd name="connsiteX176" fmla="*/ 844371 w 913862"/>
                  <a:gd name="connsiteY176" fmla="*/ 524519 h 1191828"/>
                  <a:gd name="connsiteX177" fmla="*/ 20943 w 913862"/>
                  <a:gd name="connsiteY177" fmla="*/ 854842 h 1191828"/>
                  <a:gd name="connsiteX178" fmla="*/ 20943 w 913862"/>
                  <a:gd name="connsiteY178" fmla="*/ 524519 h 1191828"/>
                  <a:gd name="connsiteX179" fmla="*/ 445508 w 913862"/>
                  <a:gd name="connsiteY179" fmla="*/ 524519 h 1191828"/>
                  <a:gd name="connsiteX180" fmla="*/ 445508 w 913862"/>
                  <a:gd name="connsiteY180" fmla="*/ 853890 h 1191828"/>
                  <a:gd name="connsiteX181" fmla="*/ 454075 w 913862"/>
                  <a:gd name="connsiteY181" fmla="*/ 847227 h 1191828"/>
                  <a:gd name="connsiteX182" fmla="*/ 454075 w 913862"/>
                  <a:gd name="connsiteY182" fmla="*/ 878641 h 1191828"/>
                  <a:gd name="connsiteX183" fmla="*/ 454075 w 913862"/>
                  <a:gd name="connsiteY183" fmla="*/ 899583 h 1191828"/>
                  <a:gd name="connsiteX184" fmla="*/ 454075 w 913862"/>
                  <a:gd name="connsiteY184" fmla="*/ 899583 h 1191828"/>
                  <a:gd name="connsiteX185" fmla="*/ 454075 w 913862"/>
                  <a:gd name="connsiteY185" fmla="*/ 943373 h 1191828"/>
                  <a:gd name="connsiteX186" fmla="*/ 454075 w 913862"/>
                  <a:gd name="connsiteY186" fmla="*/ 943373 h 1191828"/>
                  <a:gd name="connsiteX187" fmla="*/ 454075 w 913862"/>
                  <a:gd name="connsiteY187" fmla="*/ 994777 h 1191828"/>
                  <a:gd name="connsiteX188" fmla="*/ 454075 w 913862"/>
                  <a:gd name="connsiteY188" fmla="*/ 994777 h 1191828"/>
                  <a:gd name="connsiteX189" fmla="*/ 454075 w 913862"/>
                  <a:gd name="connsiteY189" fmla="*/ 1037615 h 1191828"/>
                  <a:gd name="connsiteX190" fmla="*/ 454075 w 913862"/>
                  <a:gd name="connsiteY190" fmla="*/ 1037615 h 1191828"/>
                  <a:gd name="connsiteX191" fmla="*/ 454075 w 913862"/>
                  <a:gd name="connsiteY191" fmla="*/ 1058557 h 1191828"/>
                  <a:gd name="connsiteX192" fmla="*/ 454075 w 913862"/>
                  <a:gd name="connsiteY192" fmla="*/ 1089019 h 1191828"/>
                  <a:gd name="connsiteX193" fmla="*/ 445508 w 913862"/>
                  <a:gd name="connsiteY193" fmla="*/ 1095683 h 1191828"/>
                  <a:gd name="connsiteX194" fmla="*/ 445508 w 913862"/>
                  <a:gd name="connsiteY194" fmla="*/ 1150896 h 1191828"/>
                  <a:gd name="connsiteX195" fmla="*/ 330323 w 913862"/>
                  <a:gd name="connsiteY195" fmla="*/ 1091875 h 1191828"/>
                  <a:gd name="connsiteX196" fmla="*/ 319852 w 913862"/>
                  <a:gd name="connsiteY196" fmla="*/ 1097587 h 1191828"/>
                  <a:gd name="connsiteX197" fmla="*/ 125656 w 913862"/>
                  <a:gd name="connsiteY197" fmla="*/ 1074740 h 1191828"/>
                  <a:gd name="connsiteX198" fmla="*/ 69492 w 913862"/>
                  <a:gd name="connsiteY198" fmla="*/ 1050942 h 1191828"/>
                  <a:gd name="connsiteX199" fmla="*/ 76155 w 913862"/>
                  <a:gd name="connsiteY199" fmla="*/ 1045230 h 1191828"/>
                  <a:gd name="connsiteX200" fmla="*/ 46645 w 913862"/>
                  <a:gd name="connsiteY200" fmla="*/ 1013816 h 1191828"/>
                  <a:gd name="connsiteX201" fmla="*/ 36174 w 913862"/>
                  <a:gd name="connsiteY201" fmla="*/ 1010960 h 1191828"/>
                  <a:gd name="connsiteX202" fmla="*/ 14279 w 913862"/>
                  <a:gd name="connsiteY202" fmla="*/ 942421 h 1191828"/>
                  <a:gd name="connsiteX203" fmla="*/ 20943 w 913862"/>
                  <a:gd name="connsiteY203" fmla="*/ 945276 h 1191828"/>
                  <a:gd name="connsiteX204" fmla="*/ 20943 w 913862"/>
                  <a:gd name="connsiteY204" fmla="*/ 907199 h 1191828"/>
                  <a:gd name="connsiteX205" fmla="*/ 14279 w 913862"/>
                  <a:gd name="connsiteY205" fmla="*/ 904343 h 1191828"/>
                  <a:gd name="connsiteX206" fmla="*/ 14279 w 913862"/>
                  <a:gd name="connsiteY206" fmla="*/ 851986 h 1191828"/>
                  <a:gd name="connsiteX207" fmla="*/ 20943 w 913862"/>
                  <a:gd name="connsiteY207" fmla="*/ 854842 h 1191828"/>
                  <a:gd name="connsiteX208" fmla="*/ 242745 w 913862"/>
                  <a:gd name="connsiteY208" fmla="*/ 1156607 h 1191828"/>
                  <a:gd name="connsiteX209" fmla="*/ 229418 w 913862"/>
                  <a:gd name="connsiteY209" fmla="*/ 1152800 h 1191828"/>
                  <a:gd name="connsiteX210" fmla="*/ 219898 w 913862"/>
                  <a:gd name="connsiteY210" fmla="*/ 1130905 h 1191828"/>
                  <a:gd name="connsiteX211" fmla="*/ 239889 w 913862"/>
                  <a:gd name="connsiteY211" fmla="*/ 1096635 h 1191828"/>
                  <a:gd name="connsiteX212" fmla="*/ 238937 w 913862"/>
                  <a:gd name="connsiteY212" fmla="*/ 1096635 h 1191828"/>
                  <a:gd name="connsiteX213" fmla="*/ 299861 w 913862"/>
                  <a:gd name="connsiteY213" fmla="*/ 1107106 h 1191828"/>
                  <a:gd name="connsiteX214" fmla="*/ 269399 w 913862"/>
                  <a:gd name="connsiteY214" fmla="*/ 1147088 h 1191828"/>
                  <a:gd name="connsiteX215" fmla="*/ 242745 w 913862"/>
                  <a:gd name="connsiteY215" fmla="*/ 1156607 h 1191828"/>
                  <a:gd name="connsiteX216" fmla="*/ 612098 w 913862"/>
                  <a:gd name="connsiteY216" fmla="*/ 1107106 h 1191828"/>
                  <a:gd name="connsiteX217" fmla="*/ 672070 w 913862"/>
                  <a:gd name="connsiteY217" fmla="*/ 1096635 h 1191828"/>
                  <a:gd name="connsiteX218" fmla="*/ 692060 w 913862"/>
                  <a:gd name="connsiteY218" fmla="*/ 1130905 h 1191828"/>
                  <a:gd name="connsiteX219" fmla="*/ 682541 w 913862"/>
                  <a:gd name="connsiteY219" fmla="*/ 1152800 h 1191828"/>
                  <a:gd name="connsiteX220" fmla="*/ 669214 w 913862"/>
                  <a:gd name="connsiteY220" fmla="*/ 1156607 h 1191828"/>
                  <a:gd name="connsiteX221" fmla="*/ 642560 w 913862"/>
                  <a:gd name="connsiteY221" fmla="*/ 1147088 h 1191828"/>
                  <a:gd name="connsiteX222" fmla="*/ 612098 w 913862"/>
                  <a:gd name="connsiteY222" fmla="*/ 1107106 h 1191828"/>
                  <a:gd name="connsiteX223" fmla="*/ 612098 w 913862"/>
                  <a:gd name="connsiteY223" fmla="*/ 1107106 h 1191828"/>
                  <a:gd name="connsiteX224" fmla="*/ 340795 w 913862"/>
                  <a:gd name="connsiteY224" fmla="*/ 1162319 h 1191828"/>
                  <a:gd name="connsiteX225" fmla="*/ 339843 w 913862"/>
                  <a:gd name="connsiteY225" fmla="*/ 1162319 h 1191828"/>
                  <a:gd name="connsiteX226" fmla="*/ 312236 w 913862"/>
                  <a:gd name="connsiteY226" fmla="*/ 1145184 h 1191828"/>
                  <a:gd name="connsiteX227" fmla="*/ 325563 w 913862"/>
                  <a:gd name="connsiteY227" fmla="*/ 1111866 h 1191828"/>
                  <a:gd name="connsiteX228" fmla="*/ 381728 w 913862"/>
                  <a:gd name="connsiteY228" fmla="*/ 1132809 h 1191828"/>
                  <a:gd name="connsiteX229" fmla="*/ 381728 w 913862"/>
                  <a:gd name="connsiteY229" fmla="*/ 1132809 h 1191828"/>
                  <a:gd name="connsiteX230" fmla="*/ 340795 w 913862"/>
                  <a:gd name="connsiteY230" fmla="*/ 1162319 h 1191828"/>
                  <a:gd name="connsiteX231" fmla="*/ 571164 w 913862"/>
                  <a:gd name="connsiteY231" fmla="*/ 1162319 h 1191828"/>
                  <a:gd name="connsiteX232" fmla="*/ 530231 w 913862"/>
                  <a:gd name="connsiteY232" fmla="*/ 1132809 h 1191828"/>
                  <a:gd name="connsiteX233" fmla="*/ 530231 w 913862"/>
                  <a:gd name="connsiteY233" fmla="*/ 1132809 h 1191828"/>
                  <a:gd name="connsiteX234" fmla="*/ 586395 w 913862"/>
                  <a:gd name="connsiteY234" fmla="*/ 1112818 h 1191828"/>
                  <a:gd name="connsiteX235" fmla="*/ 598770 w 913862"/>
                  <a:gd name="connsiteY235" fmla="*/ 1146136 h 1191828"/>
                  <a:gd name="connsiteX236" fmla="*/ 571164 w 913862"/>
                  <a:gd name="connsiteY236" fmla="*/ 1163271 h 1191828"/>
                  <a:gd name="connsiteX237" fmla="*/ 571164 w 913862"/>
                  <a:gd name="connsiteY237" fmla="*/ 1162319 h 1191828"/>
                  <a:gd name="connsiteX238" fmla="*/ 453123 w 913862"/>
                  <a:gd name="connsiteY238" fmla="*/ 899583 h 1191828"/>
                  <a:gd name="connsiteX239" fmla="*/ 444556 w 913862"/>
                  <a:gd name="connsiteY239" fmla="*/ 906247 h 1191828"/>
                  <a:gd name="connsiteX240" fmla="*/ 444556 w 913862"/>
                  <a:gd name="connsiteY240" fmla="*/ 949084 h 1191828"/>
                  <a:gd name="connsiteX241" fmla="*/ 453123 w 913862"/>
                  <a:gd name="connsiteY241" fmla="*/ 942421 h 1191828"/>
                  <a:gd name="connsiteX242" fmla="*/ 453123 w 913862"/>
                  <a:gd name="connsiteY242" fmla="*/ 899583 h 1191828"/>
                  <a:gd name="connsiteX243" fmla="*/ 453123 w 913862"/>
                  <a:gd name="connsiteY243" fmla="*/ 993825 h 1191828"/>
                  <a:gd name="connsiteX244" fmla="*/ 444556 w 913862"/>
                  <a:gd name="connsiteY244" fmla="*/ 1000489 h 1191828"/>
                  <a:gd name="connsiteX245" fmla="*/ 444556 w 913862"/>
                  <a:gd name="connsiteY245" fmla="*/ 1043326 h 1191828"/>
                  <a:gd name="connsiteX246" fmla="*/ 453123 w 913862"/>
                  <a:gd name="connsiteY246" fmla="*/ 1036663 h 1191828"/>
                  <a:gd name="connsiteX247" fmla="*/ 453123 w 913862"/>
                  <a:gd name="connsiteY247" fmla="*/ 993825 h 119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</a:cxnLst>
                <a:rect l="l" t="t" r="r" b="b"/>
                <a:pathLst>
                  <a:path w="913862" h="1191828">
                    <a:moveTo>
                      <a:pt x="911959" y="0"/>
                    </a:moveTo>
                    <a:lnTo>
                      <a:pt x="887208" y="0"/>
                    </a:lnTo>
                    <a:lnTo>
                      <a:pt x="861506" y="0"/>
                    </a:lnTo>
                    <a:lnTo>
                      <a:pt x="709195" y="0"/>
                    </a:lnTo>
                    <a:lnTo>
                      <a:pt x="686349" y="0"/>
                    </a:lnTo>
                    <a:lnTo>
                      <a:pt x="673022" y="0"/>
                    </a:lnTo>
                    <a:lnTo>
                      <a:pt x="650175" y="0"/>
                    </a:lnTo>
                    <a:lnTo>
                      <a:pt x="554029" y="0"/>
                    </a:lnTo>
                    <a:lnTo>
                      <a:pt x="528327" y="0"/>
                    </a:lnTo>
                    <a:lnTo>
                      <a:pt x="382680" y="0"/>
                    </a:lnTo>
                    <a:lnTo>
                      <a:pt x="357929" y="0"/>
                    </a:lnTo>
                    <a:lnTo>
                      <a:pt x="261784" y="0"/>
                    </a:lnTo>
                    <a:lnTo>
                      <a:pt x="238937" y="0"/>
                    </a:lnTo>
                    <a:lnTo>
                      <a:pt x="225610" y="0"/>
                    </a:lnTo>
                    <a:lnTo>
                      <a:pt x="202763" y="0"/>
                    </a:lnTo>
                    <a:lnTo>
                      <a:pt x="50453" y="0"/>
                    </a:lnTo>
                    <a:lnTo>
                      <a:pt x="23799" y="0"/>
                    </a:lnTo>
                    <a:lnTo>
                      <a:pt x="0" y="0"/>
                    </a:lnTo>
                    <a:lnTo>
                      <a:pt x="0" y="28558"/>
                    </a:lnTo>
                    <a:lnTo>
                      <a:pt x="0" y="53309"/>
                    </a:lnTo>
                    <a:lnTo>
                      <a:pt x="0" y="404575"/>
                    </a:lnTo>
                    <a:lnTo>
                      <a:pt x="0" y="446460"/>
                    </a:lnTo>
                    <a:lnTo>
                      <a:pt x="0" y="606386"/>
                    </a:lnTo>
                    <a:lnTo>
                      <a:pt x="0" y="669214"/>
                    </a:lnTo>
                    <a:lnTo>
                      <a:pt x="0" y="817716"/>
                    </a:lnTo>
                    <a:lnTo>
                      <a:pt x="0" y="862458"/>
                    </a:lnTo>
                    <a:lnTo>
                      <a:pt x="0" y="938613"/>
                    </a:lnTo>
                    <a:lnTo>
                      <a:pt x="0" y="947180"/>
                    </a:lnTo>
                    <a:cubicBezTo>
                      <a:pt x="952" y="951940"/>
                      <a:pt x="1904" y="956700"/>
                      <a:pt x="2856" y="961459"/>
                    </a:cubicBezTo>
                    <a:cubicBezTo>
                      <a:pt x="17135" y="1022384"/>
                      <a:pt x="47597" y="1055702"/>
                      <a:pt x="79011" y="1072836"/>
                    </a:cubicBezTo>
                    <a:cubicBezTo>
                      <a:pt x="102810" y="1088067"/>
                      <a:pt x="142791" y="1089971"/>
                      <a:pt x="158022" y="1089971"/>
                    </a:cubicBezTo>
                    <a:cubicBezTo>
                      <a:pt x="161830" y="1089971"/>
                      <a:pt x="163734" y="1089971"/>
                      <a:pt x="163734" y="1089971"/>
                    </a:cubicBezTo>
                    <a:cubicBezTo>
                      <a:pt x="181821" y="1090923"/>
                      <a:pt x="199907" y="1091875"/>
                      <a:pt x="216090" y="1093779"/>
                    </a:cubicBezTo>
                    <a:lnTo>
                      <a:pt x="217042" y="1093779"/>
                    </a:lnTo>
                    <a:cubicBezTo>
                      <a:pt x="210379" y="1102347"/>
                      <a:pt x="201811" y="1114722"/>
                      <a:pt x="196100" y="1118530"/>
                    </a:cubicBezTo>
                    <a:cubicBezTo>
                      <a:pt x="196100" y="1118530"/>
                      <a:pt x="188484" y="1123289"/>
                      <a:pt x="178013" y="1123289"/>
                    </a:cubicBezTo>
                    <a:cubicBezTo>
                      <a:pt x="174205" y="1123289"/>
                      <a:pt x="170397" y="1122337"/>
                      <a:pt x="166590" y="1120433"/>
                    </a:cubicBezTo>
                    <a:cubicBezTo>
                      <a:pt x="155166" y="1114722"/>
                      <a:pt x="137079" y="1111866"/>
                      <a:pt x="121848" y="1109962"/>
                    </a:cubicBezTo>
                    <a:cubicBezTo>
                      <a:pt x="121848" y="1109962"/>
                      <a:pt x="97098" y="1110914"/>
                      <a:pt x="68540" y="1120433"/>
                    </a:cubicBezTo>
                    <a:cubicBezTo>
                      <a:pt x="68540" y="1120433"/>
                      <a:pt x="63780" y="1129001"/>
                      <a:pt x="68540" y="1139472"/>
                    </a:cubicBezTo>
                    <a:cubicBezTo>
                      <a:pt x="68540" y="1139472"/>
                      <a:pt x="90434" y="1129953"/>
                      <a:pt x="114233" y="1129001"/>
                    </a:cubicBezTo>
                    <a:cubicBezTo>
                      <a:pt x="114233" y="1129001"/>
                      <a:pt x="116137" y="1129001"/>
                      <a:pt x="118993" y="1129001"/>
                    </a:cubicBezTo>
                    <a:cubicBezTo>
                      <a:pt x="127560" y="1129001"/>
                      <a:pt x="144695" y="1130905"/>
                      <a:pt x="158974" y="1141376"/>
                    </a:cubicBezTo>
                    <a:cubicBezTo>
                      <a:pt x="158974" y="1141376"/>
                      <a:pt x="165638" y="1145184"/>
                      <a:pt x="176109" y="1145184"/>
                    </a:cubicBezTo>
                    <a:cubicBezTo>
                      <a:pt x="183724" y="1145184"/>
                      <a:pt x="192292" y="1143280"/>
                      <a:pt x="201811" y="1137568"/>
                    </a:cubicBezTo>
                    <a:cubicBezTo>
                      <a:pt x="201811" y="1137568"/>
                      <a:pt x="196100" y="1173742"/>
                      <a:pt x="238937" y="1175646"/>
                    </a:cubicBezTo>
                    <a:cubicBezTo>
                      <a:pt x="238937" y="1175646"/>
                      <a:pt x="238937" y="1175646"/>
                      <a:pt x="239889" y="1175646"/>
                    </a:cubicBezTo>
                    <a:cubicBezTo>
                      <a:pt x="244649" y="1175646"/>
                      <a:pt x="273207" y="1174694"/>
                      <a:pt x="295101" y="1151848"/>
                    </a:cubicBezTo>
                    <a:cubicBezTo>
                      <a:pt x="295101" y="1151848"/>
                      <a:pt x="299861" y="1183261"/>
                      <a:pt x="338891" y="1183261"/>
                    </a:cubicBezTo>
                    <a:cubicBezTo>
                      <a:pt x="339843" y="1183261"/>
                      <a:pt x="340795" y="1183261"/>
                      <a:pt x="341747" y="1183261"/>
                    </a:cubicBezTo>
                    <a:cubicBezTo>
                      <a:pt x="341747" y="1183261"/>
                      <a:pt x="377920" y="1181358"/>
                      <a:pt x="402671" y="1143280"/>
                    </a:cubicBezTo>
                    <a:cubicBezTo>
                      <a:pt x="441700" y="1167079"/>
                      <a:pt x="455979" y="1191829"/>
                      <a:pt x="455979" y="1191829"/>
                    </a:cubicBezTo>
                    <a:cubicBezTo>
                      <a:pt x="455979" y="1191829"/>
                      <a:pt x="471210" y="1167079"/>
                      <a:pt x="509288" y="1143280"/>
                    </a:cubicBezTo>
                    <a:cubicBezTo>
                      <a:pt x="534038" y="1180406"/>
                      <a:pt x="570212" y="1182309"/>
                      <a:pt x="570212" y="1182309"/>
                    </a:cubicBezTo>
                    <a:cubicBezTo>
                      <a:pt x="571164" y="1182309"/>
                      <a:pt x="573068" y="1182309"/>
                      <a:pt x="574020" y="1182309"/>
                    </a:cubicBezTo>
                    <a:cubicBezTo>
                      <a:pt x="608290" y="1182309"/>
                      <a:pt x="617809" y="1150896"/>
                      <a:pt x="617809" y="1150896"/>
                    </a:cubicBezTo>
                    <a:cubicBezTo>
                      <a:pt x="640656" y="1173742"/>
                      <a:pt x="668262" y="1174694"/>
                      <a:pt x="673022" y="1174694"/>
                    </a:cubicBezTo>
                    <a:cubicBezTo>
                      <a:pt x="673974" y="1174694"/>
                      <a:pt x="673974" y="1174694"/>
                      <a:pt x="673974" y="1174694"/>
                    </a:cubicBezTo>
                    <a:cubicBezTo>
                      <a:pt x="716811" y="1172790"/>
                      <a:pt x="711099" y="1136616"/>
                      <a:pt x="711099" y="1136616"/>
                    </a:cubicBezTo>
                    <a:cubicBezTo>
                      <a:pt x="720619" y="1142328"/>
                      <a:pt x="729186" y="1144232"/>
                      <a:pt x="736802" y="1144232"/>
                    </a:cubicBezTo>
                    <a:cubicBezTo>
                      <a:pt x="747273" y="1144232"/>
                      <a:pt x="754889" y="1140424"/>
                      <a:pt x="754889" y="1140424"/>
                    </a:cubicBezTo>
                    <a:cubicBezTo>
                      <a:pt x="769168" y="1129001"/>
                      <a:pt x="786303" y="1128049"/>
                      <a:pt x="794870" y="1128049"/>
                    </a:cubicBezTo>
                    <a:cubicBezTo>
                      <a:pt x="797726" y="1128049"/>
                      <a:pt x="799630" y="1128049"/>
                      <a:pt x="799630" y="1128049"/>
                    </a:cubicBezTo>
                    <a:cubicBezTo>
                      <a:pt x="823428" y="1129001"/>
                      <a:pt x="845323" y="1138520"/>
                      <a:pt x="845323" y="1138520"/>
                    </a:cubicBezTo>
                    <a:cubicBezTo>
                      <a:pt x="850083" y="1128049"/>
                      <a:pt x="845323" y="1119482"/>
                      <a:pt x="845323" y="1119482"/>
                    </a:cubicBezTo>
                    <a:cubicBezTo>
                      <a:pt x="816765" y="1109010"/>
                      <a:pt x="792014" y="1109010"/>
                      <a:pt x="792014" y="1109010"/>
                    </a:cubicBezTo>
                    <a:cubicBezTo>
                      <a:pt x="776783" y="1110914"/>
                      <a:pt x="758696" y="1114722"/>
                      <a:pt x="747273" y="1119482"/>
                    </a:cubicBezTo>
                    <a:cubicBezTo>
                      <a:pt x="743465" y="1121385"/>
                      <a:pt x="739657" y="1122337"/>
                      <a:pt x="735850" y="1122337"/>
                    </a:cubicBezTo>
                    <a:cubicBezTo>
                      <a:pt x="725378" y="1122337"/>
                      <a:pt x="717763" y="1117578"/>
                      <a:pt x="717763" y="1117578"/>
                    </a:cubicBezTo>
                    <a:cubicBezTo>
                      <a:pt x="713003" y="1113770"/>
                      <a:pt x="703484" y="1101395"/>
                      <a:pt x="697772" y="1092827"/>
                    </a:cubicBezTo>
                    <a:cubicBezTo>
                      <a:pt x="713955" y="1090923"/>
                      <a:pt x="732042" y="1089019"/>
                      <a:pt x="750129" y="1089019"/>
                    </a:cubicBezTo>
                    <a:cubicBezTo>
                      <a:pt x="750129" y="1089019"/>
                      <a:pt x="752033" y="1089019"/>
                      <a:pt x="755840" y="1089019"/>
                    </a:cubicBezTo>
                    <a:cubicBezTo>
                      <a:pt x="771071" y="1089019"/>
                      <a:pt x="810101" y="1087115"/>
                      <a:pt x="834851" y="1071885"/>
                    </a:cubicBezTo>
                    <a:cubicBezTo>
                      <a:pt x="866265" y="1054750"/>
                      <a:pt x="896728" y="1021432"/>
                      <a:pt x="911007" y="960507"/>
                    </a:cubicBezTo>
                    <a:cubicBezTo>
                      <a:pt x="911959" y="955748"/>
                      <a:pt x="912910" y="950988"/>
                      <a:pt x="913862" y="946228"/>
                    </a:cubicBezTo>
                    <a:lnTo>
                      <a:pt x="913862" y="937661"/>
                    </a:lnTo>
                    <a:lnTo>
                      <a:pt x="913862" y="861506"/>
                    </a:lnTo>
                    <a:lnTo>
                      <a:pt x="913862" y="816764"/>
                    </a:lnTo>
                    <a:lnTo>
                      <a:pt x="913862" y="668262"/>
                    </a:lnTo>
                    <a:lnTo>
                      <a:pt x="913862" y="609242"/>
                    </a:lnTo>
                    <a:lnTo>
                      <a:pt x="913862" y="446460"/>
                    </a:lnTo>
                    <a:lnTo>
                      <a:pt x="913862" y="405526"/>
                    </a:lnTo>
                    <a:lnTo>
                      <a:pt x="913862" y="53309"/>
                    </a:lnTo>
                    <a:lnTo>
                      <a:pt x="913862" y="28558"/>
                    </a:lnTo>
                    <a:lnTo>
                      <a:pt x="913862" y="0"/>
                    </a:lnTo>
                    <a:close/>
                    <a:moveTo>
                      <a:pt x="20943" y="503576"/>
                    </a:moveTo>
                    <a:lnTo>
                      <a:pt x="20943" y="21895"/>
                    </a:lnTo>
                    <a:lnTo>
                      <a:pt x="445508" y="21895"/>
                    </a:lnTo>
                    <a:lnTo>
                      <a:pt x="445508" y="455027"/>
                    </a:lnTo>
                    <a:lnTo>
                      <a:pt x="445508" y="455027"/>
                    </a:lnTo>
                    <a:lnTo>
                      <a:pt x="445508" y="503576"/>
                    </a:lnTo>
                    <a:lnTo>
                      <a:pt x="445508" y="503576"/>
                    </a:lnTo>
                    <a:lnTo>
                      <a:pt x="20943" y="503576"/>
                    </a:lnTo>
                    <a:close/>
                    <a:moveTo>
                      <a:pt x="466451" y="21895"/>
                    </a:moveTo>
                    <a:lnTo>
                      <a:pt x="890064" y="21895"/>
                    </a:lnTo>
                    <a:lnTo>
                      <a:pt x="890064" y="503576"/>
                    </a:lnTo>
                    <a:lnTo>
                      <a:pt x="466451" y="503576"/>
                    </a:lnTo>
                    <a:lnTo>
                      <a:pt x="466451" y="21895"/>
                    </a:lnTo>
                    <a:close/>
                    <a:moveTo>
                      <a:pt x="844371" y="524519"/>
                    </a:moveTo>
                    <a:lnTo>
                      <a:pt x="844371" y="517855"/>
                    </a:lnTo>
                    <a:lnTo>
                      <a:pt x="849131" y="517855"/>
                    </a:lnTo>
                    <a:lnTo>
                      <a:pt x="849131" y="524519"/>
                    </a:lnTo>
                    <a:lnTo>
                      <a:pt x="891016" y="524519"/>
                    </a:lnTo>
                    <a:lnTo>
                      <a:pt x="891016" y="948132"/>
                    </a:lnTo>
                    <a:cubicBezTo>
                      <a:pt x="891016" y="948132"/>
                      <a:pt x="885304" y="999537"/>
                      <a:pt x="849131" y="1034759"/>
                    </a:cubicBezTo>
                    <a:lnTo>
                      <a:pt x="849131" y="1044278"/>
                    </a:lnTo>
                    <a:lnTo>
                      <a:pt x="844371" y="1044278"/>
                    </a:lnTo>
                    <a:lnTo>
                      <a:pt x="844371" y="1039518"/>
                    </a:lnTo>
                    <a:cubicBezTo>
                      <a:pt x="833900" y="1048086"/>
                      <a:pt x="821524" y="1056654"/>
                      <a:pt x="806293" y="1061413"/>
                    </a:cubicBezTo>
                    <a:lnTo>
                      <a:pt x="806293" y="1067125"/>
                    </a:lnTo>
                    <a:lnTo>
                      <a:pt x="801534" y="1067125"/>
                    </a:lnTo>
                    <a:lnTo>
                      <a:pt x="801534" y="1062365"/>
                    </a:lnTo>
                    <a:cubicBezTo>
                      <a:pt x="794870" y="1064269"/>
                      <a:pt x="787254" y="1066173"/>
                      <a:pt x="779639" y="1067125"/>
                    </a:cubicBezTo>
                    <a:cubicBezTo>
                      <a:pt x="779639" y="1067125"/>
                      <a:pt x="778687" y="1067125"/>
                      <a:pt x="777735" y="1067125"/>
                    </a:cubicBezTo>
                    <a:cubicBezTo>
                      <a:pt x="774879" y="1067125"/>
                      <a:pt x="770119" y="1067125"/>
                      <a:pt x="764408" y="1067125"/>
                    </a:cubicBezTo>
                    <a:lnTo>
                      <a:pt x="764408" y="1072836"/>
                    </a:lnTo>
                    <a:lnTo>
                      <a:pt x="759648" y="1072836"/>
                    </a:lnTo>
                    <a:lnTo>
                      <a:pt x="759648" y="1067125"/>
                    </a:lnTo>
                    <a:cubicBezTo>
                      <a:pt x="750129" y="1067125"/>
                      <a:pt x="736802" y="1068077"/>
                      <a:pt x="721571" y="1069029"/>
                    </a:cubicBezTo>
                    <a:lnTo>
                      <a:pt x="721571" y="1073788"/>
                    </a:lnTo>
                    <a:lnTo>
                      <a:pt x="716811" y="1073788"/>
                    </a:lnTo>
                    <a:lnTo>
                      <a:pt x="716811" y="1069981"/>
                    </a:lnTo>
                    <a:cubicBezTo>
                      <a:pt x="705388" y="1070933"/>
                      <a:pt x="692060" y="1071885"/>
                      <a:pt x="678733" y="1073788"/>
                    </a:cubicBezTo>
                    <a:lnTo>
                      <a:pt x="678733" y="1078548"/>
                    </a:lnTo>
                    <a:lnTo>
                      <a:pt x="673974" y="1078548"/>
                    </a:lnTo>
                    <a:lnTo>
                      <a:pt x="673974" y="1074740"/>
                    </a:lnTo>
                    <a:cubicBezTo>
                      <a:pt x="661598" y="1076644"/>
                      <a:pt x="649223" y="1077596"/>
                      <a:pt x="636848" y="1080452"/>
                    </a:cubicBezTo>
                    <a:lnTo>
                      <a:pt x="636848" y="1086164"/>
                    </a:lnTo>
                    <a:lnTo>
                      <a:pt x="632088" y="1086164"/>
                    </a:lnTo>
                    <a:lnTo>
                      <a:pt x="632088" y="1080452"/>
                    </a:lnTo>
                    <a:cubicBezTo>
                      <a:pt x="619713" y="1082356"/>
                      <a:pt x="607338" y="1085212"/>
                      <a:pt x="594011" y="1088067"/>
                    </a:cubicBezTo>
                    <a:lnTo>
                      <a:pt x="594011" y="1093779"/>
                    </a:lnTo>
                    <a:lnTo>
                      <a:pt x="589251" y="1093779"/>
                    </a:lnTo>
                    <a:lnTo>
                      <a:pt x="589251" y="1089019"/>
                    </a:lnTo>
                    <a:cubicBezTo>
                      <a:pt x="576876" y="1091875"/>
                      <a:pt x="563549" y="1095683"/>
                      <a:pt x="551173" y="1100443"/>
                    </a:cubicBezTo>
                    <a:lnTo>
                      <a:pt x="551173" y="1107106"/>
                    </a:lnTo>
                    <a:lnTo>
                      <a:pt x="546414" y="1107106"/>
                    </a:lnTo>
                    <a:lnTo>
                      <a:pt x="546414" y="1102347"/>
                    </a:lnTo>
                    <a:cubicBezTo>
                      <a:pt x="533086" y="1107106"/>
                      <a:pt x="520711" y="1112818"/>
                      <a:pt x="508336" y="1118530"/>
                    </a:cubicBezTo>
                    <a:lnTo>
                      <a:pt x="508336" y="1126145"/>
                    </a:lnTo>
                    <a:lnTo>
                      <a:pt x="503576" y="1126145"/>
                    </a:lnTo>
                    <a:lnTo>
                      <a:pt x="503576" y="1121385"/>
                    </a:lnTo>
                    <a:cubicBezTo>
                      <a:pt x="488345" y="1129953"/>
                      <a:pt x="474066" y="1139472"/>
                      <a:pt x="463595" y="1151848"/>
                    </a:cubicBezTo>
                    <a:lnTo>
                      <a:pt x="463595" y="525471"/>
                    </a:lnTo>
                    <a:lnTo>
                      <a:pt x="503576" y="525471"/>
                    </a:lnTo>
                    <a:lnTo>
                      <a:pt x="503576" y="517855"/>
                    </a:lnTo>
                    <a:lnTo>
                      <a:pt x="508336" y="517855"/>
                    </a:lnTo>
                    <a:lnTo>
                      <a:pt x="508336" y="524519"/>
                    </a:lnTo>
                    <a:lnTo>
                      <a:pt x="546414" y="524519"/>
                    </a:lnTo>
                    <a:lnTo>
                      <a:pt x="546414" y="517855"/>
                    </a:lnTo>
                    <a:lnTo>
                      <a:pt x="551173" y="517855"/>
                    </a:lnTo>
                    <a:lnTo>
                      <a:pt x="551173" y="524519"/>
                    </a:lnTo>
                    <a:lnTo>
                      <a:pt x="589251" y="524519"/>
                    </a:lnTo>
                    <a:lnTo>
                      <a:pt x="589251" y="517855"/>
                    </a:lnTo>
                    <a:lnTo>
                      <a:pt x="594011" y="517855"/>
                    </a:lnTo>
                    <a:lnTo>
                      <a:pt x="594011" y="524519"/>
                    </a:lnTo>
                    <a:lnTo>
                      <a:pt x="632088" y="524519"/>
                    </a:lnTo>
                    <a:lnTo>
                      <a:pt x="632088" y="517855"/>
                    </a:lnTo>
                    <a:lnTo>
                      <a:pt x="636848" y="517855"/>
                    </a:lnTo>
                    <a:lnTo>
                      <a:pt x="636848" y="524519"/>
                    </a:lnTo>
                    <a:lnTo>
                      <a:pt x="673974" y="524519"/>
                    </a:lnTo>
                    <a:lnTo>
                      <a:pt x="673974" y="517855"/>
                    </a:lnTo>
                    <a:lnTo>
                      <a:pt x="678733" y="517855"/>
                    </a:lnTo>
                    <a:lnTo>
                      <a:pt x="678733" y="524519"/>
                    </a:lnTo>
                    <a:lnTo>
                      <a:pt x="716811" y="524519"/>
                    </a:lnTo>
                    <a:lnTo>
                      <a:pt x="716811" y="517855"/>
                    </a:lnTo>
                    <a:lnTo>
                      <a:pt x="721571" y="517855"/>
                    </a:lnTo>
                    <a:lnTo>
                      <a:pt x="721571" y="524519"/>
                    </a:lnTo>
                    <a:lnTo>
                      <a:pt x="759648" y="524519"/>
                    </a:lnTo>
                    <a:lnTo>
                      <a:pt x="759648" y="517855"/>
                    </a:lnTo>
                    <a:lnTo>
                      <a:pt x="764408" y="517855"/>
                    </a:lnTo>
                    <a:lnTo>
                      <a:pt x="764408" y="524519"/>
                    </a:lnTo>
                    <a:lnTo>
                      <a:pt x="802486" y="524519"/>
                    </a:lnTo>
                    <a:lnTo>
                      <a:pt x="802486" y="517855"/>
                    </a:lnTo>
                    <a:lnTo>
                      <a:pt x="807245" y="517855"/>
                    </a:lnTo>
                    <a:lnTo>
                      <a:pt x="807245" y="524519"/>
                    </a:lnTo>
                    <a:lnTo>
                      <a:pt x="844371" y="524519"/>
                    </a:lnTo>
                    <a:close/>
                    <a:moveTo>
                      <a:pt x="20943" y="854842"/>
                    </a:moveTo>
                    <a:lnTo>
                      <a:pt x="20943" y="524519"/>
                    </a:lnTo>
                    <a:lnTo>
                      <a:pt x="445508" y="524519"/>
                    </a:lnTo>
                    <a:lnTo>
                      <a:pt x="445508" y="853890"/>
                    </a:lnTo>
                    <a:cubicBezTo>
                      <a:pt x="451220" y="850082"/>
                      <a:pt x="454075" y="847227"/>
                      <a:pt x="454075" y="847227"/>
                    </a:cubicBezTo>
                    <a:lnTo>
                      <a:pt x="454075" y="878641"/>
                    </a:lnTo>
                    <a:lnTo>
                      <a:pt x="454075" y="899583"/>
                    </a:lnTo>
                    <a:cubicBezTo>
                      <a:pt x="454075" y="899583"/>
                      <a:pt x="454075" y="899583"/>
                      <a:pt x="454075" y="899583"/>
                    </a:cubicBezTo>
                    <a:lnTo>
                      <a:pt x="454075" y="943373"/>
                    </a:lnTo>
                    <a:cubicBezTo>
                      <a:pt x="454075" y="943373"/>
                      <a:pt x="454075" y="943373"/>
                      <a:pt x="454075" y="943373"/>
                    </a:cubicBezTo>
                    <a:lnTo>
                      <a:pt x="454075" y="994777"/>
                    </a:lnTo>
                    <a:cubicBezTo>
                      <a:pt x="454075" y="994777"/>
                      <a:pt x="454075" y="994777"/>
                      <a:pt x="454075" y="994777"/>
                    </a:cubicBezTo>
                    <a:lnTo>
                      <a:pt x="454075" y="1037615"/>
                    </a:lnTo>
                    <a:cubicBezTo>
                      <a:pt x="454075" y="1037615"/>
                      <a:pt x="454075" y="1037615"/>
                      <a:pt x="454075" y="1037615"/>
                    </a:cubicBezTo>
                    <a:lnTo>
                      <a:pt x="454075" y="1058557"/>
                    </a:lnTo>
                    <a:lnTo>
                      <a:pt x="454075" y="1089019"/>
                    </a:lnTo>
                    <a:cubicBezTo>
                      <a:pt x="454075" y="1089019"/>
                      <a:pt x="451220" y="1092827"/>
                      <a:pt x="445508" y="1095683"/>
                    </a:cubicBezTo>
                    <a:lnTo>
                      <a:pt x="445508" y="1150896"/>
                    </a:lnTo>
                    <a:cubicBezTo>
                      <a:pt x="418854" y="1123289"/>
                      <a:pt x="376016" y="1104251"/>
                      <a:pt x="330323" y="1091875"/>
                    </a:cubicBezTo>
                    <a:cubicBezTo>
                      <a:pt x="326515" y="1093779"/>
                      <a:pt x="322708" y="1094731"/>
                      <a:pt x="319852" y="1097587"/>
                    </a:cubicBezTo>
                    <a:cubicBezTo>
                      <a:pt x="234177" y="1074740"/>
                      <a:pt x="139935" y="1079500"/>
                      <a:pt x="125656" y="1074740"/>
                    </a:cubicBezTo>
                    <a:cubicBezTo>
                      <a:pt x="102810" y="1070933"/>
                      <a:pt x="83771" y="1061413"/>
                      <a:pt x="69492" y="1050942"/>
                    </a:cubicBezTo>
                    <a:lnTo>
                      <a:pt x="76155" y="1045230"/>
                    </a:lnTo>
                    <a:cubicBezTo>
                      <a:pt x="63780" y="1035711"/>
                      <a:pt x="54261" y="1025239"/>
                      <a:pt x="46645" y="1013816"/>
                    </a:cubicBezTo>
                    <a:cubicBezTo>
                      <a:pt x="42837" y="1013816"/>
                      <a:pt x="39981" y="1012864"/>
                      <a:pt x="36174" y="1010960"/>
                    </a:cubicBezTo>
                    <a:cubicBezTo>
                      <a:pt x="18087" y="984306"/>
                      <a:pt x="13327" y="955748"/>
                      <a:pt x="14279" y="942421"/>
                    </a:cubicBezTo>
                    <a:lnTo>
                      <a:pt x="20943" y="945276"/>
                    </a:lnTo>
                    <a:lnTo>
                      <a:pt x="20943" y="907199"/>
                    </a:lnTo>
                    <a:lnTo>
                      <a:pt x="14279" y="904343"/>
                    </a:lnTo>
                    <a:lnTo>
                      <a:pt x="14279" y="851986"/>
                    </a:lnTo>
                    <a:lnTo>
                      <a:pt x="20943" y="854842"/>
                    </a:lnTo>
                    <a:close/>
                    <a:moveTo>
                      <a:pt x="242745" y="1156607"/>
                    </a:moveTo>
                    <a:cubicBezTo>
                      <a:pt x="237985" y="1156607"/>
                      <a:pt x="233225" y="1155655"/>
                      <a:pt x="229418" y="1152800"/>
                    </a:cubicBezTo>
                    <a:cubicBezTo>
                      <a:pt x="223706" y="1148992"/>
                      <a:pt x="217994" y="1139472"/>
                      <a:pt x="219898" y="1130905"/>
                    </a:cubicBezTo>
                    <a:cubicBezTo>
                      <a:pt x="220850" y="1118530"/>
                      <a:pt x="232273" y="1106154"/>
                      <a:pt x="239889" y="1096635"/>
                    </a:cubicBezTo>
                    <a:lnTo>
                      <a:pt x="238937" y="1096635"/>
                    </a:lnTo>
                    <a:cubicBezTo>
                      <a:pt x="260832" y="1100443"/>
                      <a:pt x="280822" y="1104251"/>
                      <a:pt x="299861" y="1107106"/>
                    </a:cubicBezTo>
                    <a:cubicBezTo>
                      <a:pt x="289390" y="1135664"/>
                      <a:pt x="277015" y="1140424"/>
                      <a:pt x="269399" y="1147088"/>
                    </a:cubicBezTo>
                    <a:cubicBezTo>
                      <a:pt x="262735" y="1151848"/>
                      <a:pt x="253216" y="1156607"/>
                      <a:pt x="242745" y="1156607"/>
                    </a:cubicBezTo>
                    <a:moveTo>
                      <a:pt x="612098" y="1107106"/>
                    </a:moveTo>
                    <a:cubicBezTo>
                      <a:pt x="630184" y="1104251"/>
                      <a:pt x="650175" y="1100443"/>
                      <a:pt x="672070" y="1096635"/>
                    </a:cubicBezTo>
                    <a:cubicBezTo>
                      <a:pt x="679685" y="1107106"/>
                      <a:pt x="691109" y="1118530"/>
                      <a:pt x="692060" y="1130905"/>
                    </a:cubicBezTo>
                    <a:cubicBezTo>
                      <a:pt x="693964" y="1139472"/>
                      <a:pt x="688253" y="1148040"/>
                      <a:pt x="682541" y="1152800"/>
                    </a:cubicBezTo>
                    <a:cubicBezTo>
                      <a:pt x="678733" y="1155655"/>
                      <a:pt x="673974" y="1156607"/>
                      <a:pt x="669214" y="1156607"/>
                    </a:cubicBezTo>
                    <a:cubicBezTo>
                      <a:pt x="659695" y="1156607"/>
                      <a:pt x="649223" y="1151848"/>
                      <a:pt x="642560" y="1147088"/>
                    </a:cubicBezTo>
                    <a:cubicBezTo>
                      <a:pt x="633992" y="1140424"/>
                      <a:pt x="622569" y="1135664"/>
                      <a:pt x="612098" y="1107106"/>
                    </a:cubicBezTo>
                    <a:lnTo>
                      <a:pt x="612098" y="1107106"/>
                    </a:lnTo>
                    <a:close/>
                    <a:moveTo>
                      <a:pt x="340795" y="1162319"/>
                    </a:moveTo>
                    <a:cubicBezTo>
                      <a:pt x="340795" y="1162319"/>
                      <a:pt x="339843" y="1162319"/>
                      <a:pt x="339843" y="1162319"/>
                    </a:cubicBezTo>
                    <a:cubicBezTo>
                      <a:pt x="330323" y="1162319"/>
                      <a:pt x="315092" y="1155655"/>
                      <a:pt x="312236" y="1145184"/>
                    </a:cubicBezTo>
                    <a:cubicBezTo>
                      <a:pt x="307477" y="1131857"/>
                      <a:pt x="317948" y="1120433"/>
                      <a:pt x="325563" y="1111866"/>
                    </a:cubicBezTo>
                    <a:cubicBezTo>
                      <a:pt x="347458" y="1117578"/>
                      <a:pt x="365545" y="1124241"/>
                      <a:pt x="381728" y="1132809"/>
                    </a:cubicBezTo>
                    <a:lnTo>
                      <a:pt x="381728" y="1132809"/>
                    </a:lnTo>
                    <a:cubicBezTo>
                      <a:pt x="371257" y="1148992"/>
                      <a:pt x="355074" y="1162319"/>
                      <a:pt x="340795" y="1162319"/>
                    </a:cubicBezTo>
                    <a:moveTo>
                      <a:pt x="571164" y="1162319"/>
                    </a:moveTo>
                    <a:cubicBezTo>
                      <a:pt x="556885" y="1162319"/>
                      <a:pt x="540702" y="1148992"/>
                      <a:pt x="530231" y="1132809"/>
                    </a:cubicBezTo>
                    <a:lnTo>
                      <a:pt x="530231" y="1132809"/>
                    </a:lnTo>
                    <a:cubicBezTo>
                      <a:pt x="546414" y="1125193"/>
                      <a:pt x="565452" y="1118530"/>
                      <a:pt x="586395" y="1112818"/>
                    </a:cubicBezTo>
                    <a:cubicBezTo>
                      <a:pt x="594011" y="1121385"/>
                      <a:pt x="603530" y="1132809"/>
                      <a:pt x="598770" y="1146136"/>
                    </a:cubicBezTo>
                    <a:cubicBezTo>
                      <a:pt x="595914" y="1156607"/>
                      <a:pt x="580683" y="1163271"/>
                      <a:pt x="571164" y="1163271"/>
                    </a:cubicBezTo>
                    <a:cubicBezTo>
                      <a:pt x="572116" y="1162319"/>
                      <a:pt x="571164" y="1162319"/>
                      <a:pt x="571164" y="1162319"/>
                    </a:cubicBezTo>
                    <a:moveTo>
                      <a:pt x="453123" y="899583"/>
                    </a:moveTo>
                    <a:cubicBezTo>
                      <a:pt x="452172" y="900535"/>
                      <a:pt x="449316" y="903391"/>
                      <a:pt x="444556" y="906247"/>
                    </a:cubicBezTo>
                    <a:lnTo>
                      <a:pt x="444556" y="949084"/>
                    </a:lnTo>
                    <a:cubicBezTo>
                      <a:pt x="449316" y="946228"/>
                      <a:pt x="452172" y="943373"/>
                      <a:pt x="453123" y="942421"/>
                    </a:cubicBezTo>
                    <a:lnTo>
                      <a:pt x="453123" y="899583"/>
                    </a:lnTo>
                    <a:close/>
                    <a:moveTo>
                      <a:pt x="453123" y="993825"/>
                    </a:moveTo>
                    <a:cubicBezTo>
                      <a:pt x="452172" y="994777"/>
                      <a:pt x="449316" y="997633"/>
                      <a:pt x="444556" y="1000489"/>
                    </a:cubicBezTo>
                    <a:lnTo>
                      <a:pt x="444556" y="1043326"/>
                    </a:lnTo>
                    <a:cubicBezTo>
                      <a:pt x="449316" y="1040470"/>
                      <a:pt x="452172" y="1037615"/>
                      <a:pt x="453123" y="1036663"/>
                    </a:cubicBezTo>
                    <a:lnTo>
                      <a:pt x="453123" y="993825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" name="Forma libre 61">
                <a:extLst>
                  <a:ext uri="{FF2B5EF4-FFF2-40B4-BE49-F238E27FC236}">
                    <a16:creationId xmlns:a16="http://schemas.microsoft.com/office/drawing/2014/main" id="{7FF98E30-59ED-049B-6302-28B273A9E18D}"/>
                  </a:ext>
                </a:extLst>
              </p:cNvPr>
              <p:cNvSpPr/>
              <p:nvPr/>
            </p:nvSpPr>
            <p:spPr>
              <a:xfrm>
                <a:off x="1675592" y="2802785"/>
                <a:ext cx="143743" cy="237033"/>
              </a:xfrm>
              <a:custGeom>
                <a:avLst/>
                <a:gdLst>
                  <a:gd name="connsiteX0" fmla="*/ 114233 w 143743"/>
                  <a:gd name="connsiteY0" fmla="*/ 0 h 237033"/>
                  <a:gd name="connsiteX1" fmla="*/ 60924 w 143743"/>
                  <a:gd name="connsiteY1" fmla="*/ 0 h 237033"/>
                  <a:gd name="connsiteX2" fmla="*/ 60924 w 143743"/>
                  <a:gd name="connsiteY2" fmla="*/ 7616 h 237033"/>
                  <a:gd name="connsiteX3" fmla="*/ 40933 w 143743"/>
                  <a:gd name="connsiteY3" fmla="*/ 7616 h 237033"/>
                  <a:gd name="connsiteX4" fmla="*/ 40933 w 143743"/>
                  <a:gd name="connsiteY4" fmla="*/ 24750 h 237033"/>
                  <a:gd name="connsiteX5" fmla="*/ 57116 w 143743"/>
                  <a:gd name="connsiteY5" fmla="*/ 25702 h 237033"/>
                  <a:gd name="connsiteX6" fmla="*/ 64732 w 143743"/>
                  <a:gd name="connsiteY6" fmla="*/ 43789 h 237033"/>
                  <a:gd name="connsiteX7" fmla="*/ 55213 w 143743"/>
                  <a:gd name="connsiteY7" fmla="*/ 50453 h 237033"/>
                  <a:gd name="connsiteX8" fmla="*/ 40933 w 143743"/>
                  <a:gd name="connsiteY8" fmla="*/ 43789 h 237033"/>
                  <a:gd name="connsiteX9" fmla="*/ 19039 w 143743"/>
                  <a:gd name="connsiteY9" fmla="*/ 16183 h 237033"/>
                  <a:gd name="connsiteX10" fmla="*/ 16183 w 143743"/>
                  <a:gd name="connsiteY10" fmla="*/ 33318 h 237033"/>
                  <a:gd name="connsiteX11" fmla="*/ 0 w 143743"/>
                  <a:gd name="connsiteY11" fmla="*/ 33318 h 237033"/>
                  <a:gd name="connsiteX12" fmla="*/ 36174 w 143743"/>
                  <a:gd name="connsiteY12" fmla="*/ 79011 h 237033"/>
                  <a:gd name="connsiteX13" fmla="*/ 7616 w 143743"/>
                  <a:gd name="connsiteY13" fmla="*/ 104713 h 237033"/>
                  <a:gd name="connsiteX14" fmla="*/ 26654 w 143743"/>
                  <a:gd name="connsiteY14" fmla="*/ 104713 h 237033"/>
                  <a:gd name="connsiteX15" fmla="*/ 26654 w 143743"/>
                  <a:gd name="connsiteY15" fmla="*/ 121848 h 237033"/>
                  <a:gd name="connsiteX16" fmla="*/ 54261 w 143743"/>
                  <a:gd name="connsiteY16" fmla="*/ 101858 h 237033"/>
                  <a:gd name="connsiteX17" fmla="*/ 67588 w 143743"/>
                  <a:gd name="connsiteY17" fmla="*/ 117089 h 237033"/>
                  <a:gd name="connsiteX18" fmla="*/ 42837 w 143743"/>
                  <a:gd name="connsiteY18" fmla="*/ 157070 h 237033"/>
                  <a:gd name="connsiteX19" fmla="*/ 51405 w 143743"/>
                  <a:gd name="connsiteY19" fmla="*/ 175157 h 237033"/>
                  <a:gd name="connsiteX20" fmla="*/ 26654 w 143743"/>
                  <a:gd name="connsiteY20" fmla="*/ 217042 h 237033"/>
                  <a:gd name="connsiteX21" fmla="*/ 40933 w 143743"/>
                  <a:gd name="connsiteY21" fmla="*/ 214187 h 237033"/>
                  <a:gd name="connsiteX22" fmla="*/ 48549 w 143743"/>
                  <a:gd name="connsiteY22" fmla="*/ 229417 h 237033"/>
                  <a:gd name="connsiteX23" fmla="*/ 77107 w 143743"/>
                  <a:gd name="connsiteY23" fmla="*/ 180869 h 237033"/>
                  <a:gd name="connsiteX24" fmla="*/ 76155 w 143743"/>
                  <a:gd name="connsiteY24" fmla="*/ 171349 h 237033"/>
                  <a:gd name="connsiteX25" fmla="*/ 90434 w 143743"/>
                  <a:gd name="connsiteY25" fmla="*/ 150407 h 237033"/>
                  <a:gd name="connsiteX26" fmla="*/ 90434 w 143743"/>
                  <a:gd name="connsiteY26" fmla="*/ 179917 h 237033"/>
                  <a:gd name="connsiteX27" fmla="*/ 103761 w 143743"/>
                  <a:gd name="connsiteY27" fmla="*/ 190388 h 237033"/>
                  <a:gd name="connsiteX28" fmla="*/ 108521 w 143743"/>
                  <a:gd name="connsiteY28" fmla="*/ 189436 h 237033"/>
                  <a:gd name="connsiteX29" fmla="*/ 108521 w 143743"/>
                  <a:gd name="connsiteY29" fmla="*/ 236081 h 237033"/>
                  <a:gd name="connsiteX30" fmla="*/ 121848 w 143743"/>
                  <a:gd name="connsiteY30" fmla="*/ 226562 h 237033"/>
                  <a:gd name="connsiteX31" fmla="*/ 136127 w 143743"/>
                  <a:gd name="connsiteY31" fmla="*/ 237033 h 237033"/>
                  <a:gd name="connsiteX32" fmla="*/ 136127 w 143743"/>
                  <a:gd name="connsiteY32" fmla="*/ 179917 h 237033"/>
                  <a:gd name="connsiteX33" fmla="*/ 128512 w 143743"/>
                  <a:gd name="connsiteY33" fmla="*/ 179917 h 237033"/>
                  <a:gd name="connsiteX34" fmla="*/ 128512 w 143743"/>
                  <a:gd name="connsiteY34" fmla="*/ 59972 h 237033"/>
                  <a:gd name="connsiteX35" fmla="*/ 143743 w 143743"/>
                  <a:gd name="connsiteY35" fmla="*/ 46645 h 237033"/>
                  <a:gd name="connsiteX36" fmla="*/ 128512 w 143743"/>
                  <a:gd name="connsiteY36" fmla="*/ 34270 h 237033"/>
                  <a:gd name="connsiteX37" fmla="*/ 118041 w 143743"/>
                  <a:gd name="connsiteY37" fmla="*/ 44741 h 237033"/>
                  <a:gd name="connsiteX38" fmla="*/ 118041 w 143743"/>
                  <a:gd name="connsiteY38" fmla="*/ 113281 h 237033"/>
                  <a:gd name="connsiteX39" fmla="*/ 99002 w 143743"/>
                  <a:gd name="connsiteY39" fmla="*/ 88530 h 237033"/>
                  <a:gd name="connsiteX40" fmla="*/ 109473 w 143743"/>
                  <a:gd name="connsiteY40" fmla="*/ 59972 h 237033"/>
                  <a:gd name="connsiteX41" fmla="*/ 99954 w 143743"/>
                  <a:gd name="connsiteY41" fmla="*/ 59972 h 237033"/>
                  <a:gd name="connsiteX42" fmla="*/ 111377 w 143743"/>
                  <a:gd name="connsiteY42" fmla="*/ 30462 h 237033"/>
                  <a:gd name="connsiteX43" fmla="*/ 100906 w 143743"/>
                  <a:gd name="connsiteY43" fmla="*/ 30462 h 237033"/>
                  <a:gd name="connsiteX44" fmla="*/ 114233 w 143743"/>
                  <a:gd name="connsiteY44" fmla="*/ 0 h 23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3743" h="237033">
                    <a:moveTo>
                      <a:pt x="114233" y="0"/>
                    </a:moveTo>
                    <a:lnTo>
                      <a:pt x="60924" y="0"/>
                    </a:lnTo>
                    <a:lnTo>
                      <a:pt x="60924" y="7616"/>
                    </a:lnTo>
                    <a:lnTo>
                      <a:pt x="40933" y="7616"/>
                    </a:lnTo>
                    <a:lnTo>
                      <a:pt x="40933" y="24750"/>
                    </a:lnTo>
                    <a:lnTo>
                      <a:pt x="57116" y="25702"/>
                    </a:lnTo>
                    <a:cubicBezTo>
                      <a:pt x="70444" y="31414"/>
                      <a:pt x="64732" y="43789"/>
                      <a:pt x="64732" y="43789"/>
                    </a:cubicBezTo>
                    <a:cubicBezTo>
                      <a:pt x="61876" y="48549"/>
                      <a:pt x="58068" y="50453"/>
                      <a:pt x="55213" y="50453"/>
                    </a:cubicBezTo>
                    <a:cubicBezTo>
                      <a:pt x="47597" y="50453"/>
                      <a:pt x="40933" y="43789"/>
                      <a:pt x="40933" y="43789"/>
                    </a:cubicBezTo>
                    <a:lnTo>
                      <a:pt x="19039" y="16183"/>
                    </a:lnTo>
                    <a:lnTo>
                      <a:pt x="16183" y="33318"/>
                    </a:lnTo>
                    <a:lnTo>
                      <a:pt x="0" y="33318"/>
                    </a:lnTo>
                    <a:lnTo>
                      <a:pt x="36174" y="79011"/>
                    </a:lnTo>
                    <a:lnTo>
                      <a:pt x="7616" y="104713"/>
                    </a:lnTo>
                    <a:lnTo>
                      <a:pt x="26654" y="104713"/>
                    </a:lnTo>
                    <a:lnTo>
                      <a:pt x="26654" y="121848"/>
                    </a:lnTo>
                    <a:lnTo>
                      <a:pt x="54261" y="101858"/>
                    </a:lnTo>
                    <a:lnTo>
                      <a:pt x="67588" y="117089"/>
                    </a:lnTo>
                    <a:lnTo>
                      <a:pt x="42837" y="157070"/>
                    </a:lnTo>
                    <a:cubicBezTo>
                      <a:pt x="37126" y="168493"/>
                      <a:pt x="51405" y="175157"/>
                      <a:pt x="51405" y="175157"/>
                    </a:cubicBezTo>
                    <a:lnTo>
                      <a:pt x="26654" y="217042"/>
                    </a:lnTo>
                    <a:lnTo>
                      <a:pt x="40933" y="214187"/>
                    </a:lnTo>
                    <a:lnTo>
                      <a:pt x="48549" y="229417"/>
                    </a:lnTo>
                    <a:lnTo>
                      <a:pt x="77107" y="180869"/>
                    </a:lnTo>
                    <a:lnTo>
                      <a:pt x="76155" y="171349"/>
                    </a:lnTo>
                    <a:lnTo>
                      <a:pt x="90434" y="150407"/>
                    </a:lnTo>
                    <a:lnTo>
                      <a:pt x="90434" y="179917"/>
                    </a:lnTo>
                    <a:cubicBezTo>
                      <a:pt x="94242" y="188484"/>
                      <a:pt x="99954" y="190388"/>
                      <a:pt x="103761" y="190388"/>
                    </a:cubicBezTo>
                    <a:cubicBezTo>
                      <a:pt x="106617" y="190388"/>
                      <a:pt x="108521" y="189436"/>
                      <a:pt x="108521" y="189436"/>
                    </a:cubicBezTo>
                    <a:lnTo>
                      <a:pt x="108521" y="236081"/>
                    </a:lnTo>
                    <a:lnTo>
                      <a:pt x="121848" y="226562"/>
                    </a:lnTo>
                    <a:lnTo>
                      <a:pt x="136127" y="237033"/>
                    </a:lnTo>
                    <a:lnTo>
                      <a:pt x="136127" y="179917"/>
                    </a:lnTo>
                    <a:lnTo>
                      <a:pt x="128512" y="179917"/>
                    </a:lnTo>
                    <a:lnTo>
                      <a:pt x="128512" y="59972"/>
                    </a:lnTo>
                    <a:lnTo>
                      <a:pt x="143743" y="46645"/>
                    </a:lnTo>
                    <a:lnTo>
                      <a:pt x="128512" y="34270"/>
                    </a:lnTo>
                    <a:lnTo>
                      <a:pt x="118041" y="44741"/>
                    </a:lnTo>
                    <a:lnTo>
                      <a:pt x="118041" y="113281"/>
                    </a:lnTo>
                    <a:lnTo>
                      <a:pt x="99002" y="88530"/>
                    </a:lnTo>
                    <a:lnTo>
                      <a:pt x="109473" y="59972"/>
                    </a:lnTo>
                    <a:lnTo>
                      <a:pt x="99954" y="59972"/>
                    </a:lnTo>
                    <a:lnTo>
                      <a:pt x="111377" y="30462"/>
                    </a:lnTo>
                    <a:lnTo>
                      <a:pt x="100906" y="30462"/>
                    </a:lnTo>
                    <a:lnTo>
                      <a:pt x="114233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3" name="Forma libre 62">
                <a:extLst>
                  <a:ext uri="{FF2B5EF4-FFF2-40B4-BE49-F238E27FC236}">
                    <a16:creationId xmlns:a16="http://schemas.microsoft.com/office/drawing/2014/main" id="{7217C252-3AA2-0842-A2AA-E04403D91CFD}"/>
                  </a:ext>
                </a:extLst>
              </p:cNvPr>
              <p:cNvSpPr/>
              <p:nvPr/>
            </p:nvSpPr>
            <p:spPr>
              <a:xfrm>
                <a:off x="1921192" y="2678081"/>
                <a:ext cx="292245" cy="342698"/>
              </a:xfrm>
              <a:custGeom>
                <a:avLst/>
                <a:gdLst>
                  <a:gd name="connsiteX0" fmla="*/ 292246 w 292245"/>
                  <a:gd name="connsiteY0" fmla="*/ 0 h 342698"/>
                  <a:gd name="connsiteX1" fmla="*/ 0 w 292245"/>
                  <a:gd name="connsiteY1" fmla="*/ 0 h 342698"/>
                  <a:gd name="connsiteX2" fmla="*/ 0 w 292245"/>
                  <a:gd name="connsiteY2" fmla="*/ 1904 h 342698"/>
                  <a:gd name="connsiteX3" fmla="*/ 1904 w 292245"/>
                  <a:gd name="connsiteY3" fmla="*/ 1904 h 342698"/>
                  <a:gd name="connsiteX4" fmla="*/ 1904 w 292245"/>
                  <a:gd name="connsiteY4" fmla="*/ 1904 h 342698"/>
                  <a:gd name="connsiteX5" fmla="*/ 1904 w 292245"/>
                  <a:gd name="connsiteY5" fmla="*/ 1904 h 342698"/>
                  <a:gd name="connsiteX6" fmla="*/ 0 w 292245"/>
                  <a:gd name="connsiteY6" fmla="*/ 1904 h 342698"/>
                  <a:gd name="connsiteX7" fmla="*/ 0 w 292245"/>
                  <a:gd name="connsiteY7" fmla="*/ 342698 h 342698"/>
                  <a:gd name="connsiteX8" fmla="*/ 292246 w 292245"/>
                  <a:gd name="connsiteY8" fmla="*/ 342698 h 342698"/>
                  <a:gd name="connsiteX9" fmla="*/ 292246 w 292245"/>
                  <a:gd name="connsiteY9" fmla="*/ 0 h 342698"/>
                  <a:gd name="connsiteX10" fmla="*/ 2856 w 292245"/>
                  <a:gd name="connsiteY10" fmla="*/ 3808 h 342698"/>
                  <a:gd name="connsiteX11" fmla="*/ 288438 w 292245"/>
                  <a:gd name="connsiteY11" fmla="*/ 3808 h 342698"/>
                  <a:gd name="connsiteX12" fmla="*/ 288438 w 292245"/>
                  <a:gd name="connsiteY12" fmla="*/ 287486 h 342698"/>
                  <a:gd name="connsiteX13" fmla="*/ 290342 w 292245"/>
                  <a:gd name="connsiteY13" fmla="*/ 287486 h 342698"/>
                  <a:gd name="connsiteX14" fmla="*/ 290342 w 292245"/>
                  <a:gd name="connsiteY14" fmla="*/ 341747 h 342698"/>
                  <a:gd name="connsiteX15" fmla="*/ 952 w 292245"/>
                  <a:gd name="connsiteY15" fmla="*/ 341747 h 342698"/>
                  <a:gd name="connsiteX16" fmla="*/ 952 w 292245"/>
                  <a:gd name="connsiteY16" fmla="*/ 287486 h 342698"/>
                  <a:gd name="connsiteX17" fmla="*/ 2856 w 292245"/>
                  <a:gd name="connsiteY17" fmla="*/ 287486 h 342698"/>
                  <a:gd name="connsiteX18" fmla="*/ 2856 w 292245"/>
                  <a:gd name="connsiteY18" fmla="*/ 3808 h 3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2245" h="342698">
                    <a:moveTo>
                      <a:pt x="292246" y="0"/>
                    </a:moveTo>
                    <a:lnTo>
                      <a:pt x="0" y="0"/>
                    </a:lnTo>
                    <a:lnTo>
                      <a:pt x="0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0" y="1904"/>
                    </a:lnTo>
                    <a:lnTo>
                      <a:pt x="0" y="342698"/>
                    </a:lnTo>
                    <a:lnTo>
                      <a:pt x="292246" y="342698"/>
                    </a:lnTo>
                    <a:lnTo>
                      <a:pt x="292246" y="0"/>
                    </a:lnTo>
                    <a:close/>
                    <a:moveTo>
                      <a:pt x="2856" y="3808"/>
                    </a:moveTo>
                    <a:lnTo>
                      <a:pt x="288438" y="3808"/>
                    </a:lnTo>
                    <a:lnTo>
                      <a:pt x="288438" y="287486"/>
                    </a:lnTo>
                    <a:lnTo>
                      <a:pt x="290342" y="287486"/>
                    </a:lnTo>
                    <a:lnTo>
                      <a:pt x="290342" y="341747"/>
                    </a:lnTo>
                    <a:lnTo>
                      <a:pt x="952" y="341747"/>
                    </a:lnTo>
                    <a:lnTo>
                      <a:pt x="952" y="287486"/>
                    </a:lnTo>
                    <a:lnTo>
                      <a:pt x="2856" y="287486"/>
                    </a:lnTo>
                    <a:lnTo>
                      <a:pt x="2856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" name="Forma libre 63">
                <a:extLst>
                  <a:ext uri="{FF2B5EF4-FFF2-40B4-BE49-F238E27FC236}">
                    <a16:creationId xmlns:a16="http://schemas.microsoft.com/office/drawing/2014/main" id="{350470B2-BC76-08A2-F917-6F2F9F1F4E67}"/>
                  </a:ext>
                </a:extLst>
              </p:cNvPr>
              <p:cNvSpPr/>
              <p:nvPr/>
            </p:nvSpPr>
            <p:spPr>
              <a:xfrm>
                <a:off x="1895490" y="3104550"/>
                <a:ext cx="340794" cy="607337"/>
              </a:xfrm>
              <a:custGeom>
                <a:avLst/>
                <a:gdLst>
                  <a:gd name="connsiteX0" fmla="*/ 340795 w 340794"/>
                  <a:gd name="connsiteY0" fmla="*/ 0 h 607337"/>
                  <a:gd name="connsiteX1" fmla="*/ 336035 w 340794"/>
                  <a:gd name="connsiteY1" fmla="*/ 0 h 607337"/>
                  <a:gd name="connsiteX2" fmla="*/ 336035 w 340794"/>
                  <a:gd name="connsiteY2" fmla="*/ 6664 h 607337"/>
                  <a:gd name="connsiteX3" fmla="*/ 336035 w 340794"/>
                  <a:gd name="connsiteY3" fmla="*/ 520711 h 607337"/>
                  <a:gd name="connsiteX4" fmla="*/ 336035 w 340794"/>
                  <a:gd name="connsiteY4" fmla="*/ 525471 h 607337"/>
                  <a:gd name="connsiteX5" fmla="*/ 340795 w 340794"/>
                  <a:gd name="connsiteY5" fmla="*/ 525471 h 607337"/>
                  <a:gd name="connsiteX6" fmla="*/ 340795 w 340794"/>
                  <a:gd name="connsiteY6" fmla="*/ 515952 h 607337"/>
                  <a:gd name="connsiteX7" fmla="*/ 340795 w 340794"/>
                  <a:gd name="connsiteY7" fmla="*/ 5712 h 607337"/>
                  <a:gd name="connsiteX8" fmla="*/ 340795 w 340794"/>
                  <a:gd name="connsiteY8" fmla="*/ 0 h 607337"/>
                  <a:gd name="connsiteX9" fmla="*/ 298909 w 340794"/>
                  <a:gd name="connsiteY9" fmla="*/ 0 h 607337"/>
                  <a:gd name="connsiteX10" fmla="*/ 294149 w 340794"/>
                  <a:gd name="connsiteY10" fmla="*/ 0 h 607337"/>
                  <a:gd name="connsiteX11" fmla="*/ 294149 w 340794"/>
                  <a:gd name="connsiteY11" fmla="*/ 6664 h 607337"/>
                  <a:gd name="connsiteX12" fmla="*/ 294149 w 340794"/>
                  <a:gd name="connsiteY12" fmla="*/ 544510 h 607337"/>
                  <a:gd name="connsiteX13" fmla="*/ 294149 w 340794"/>
                  <a:gd name="connsiteY13" fmla="*/ 549270 h 607337"/>
                  <a:gd name="connsiteX14" fmla="*/ 298909 w 340794"/>
                  <a:gd name="connsiteY14" fmla="*/ 549270 h 607337"/>
                  <a:gd name="connsiteX15" fmla="*/ 298909 w 340794"/>
                  <a:gd name="connsiteY15" fmla="*/ 543558 h 607337"/>
                  <a:gd name="connsiteX16" fmla="*/ 298909 w 340794"/>
                  <a:gd name="connsiteY16" fmla="*/ 6664 h 607337"/>
                  <a:gd name="connsiteX17" fmla="*/ 298909 w 340794"/>
                  <a:gd name="connsiteY17" fmla="*/ 0 h 607337"/>
                  <a:gd name="connsiteX18" fmla="*/ 257024 w 340794"/>
                  <a:gd name="connsiteY18" fmla="*/ 0 h 607337"/>
                  <a:gd name="connsiteX19" fmla="*/ 252264 w 340794"/>
                  <a:gd name="connsiteY19" fmla="*/ 0 h 607337"/>
                  <a:gd name="connsiteX20" fmla="*/ 252264 w 340794"/>
                  <a:gd name="connsiteY20" fmla="*/ 6664 h 607337"/>
                  <a:gd name="connsiteX21" fmla="*/ 252264 w 340794"/>
                  <a:gd name="connsiteY21" fmla="*/ 550221 h 607337"/>
                  <a:gd name="connsiteX22" fmla="*/ 252264 w 340794"/>
                  <a:gd name="connsiteY22" fmla="*/ 555933 h 607337"/>
                  <a:gd name="connsiteX23" fmla="*/ 257024 w 340794"/>
                  <a:gd name="connsiteY23" fmla="*/ 555933 h 607337"/>
                  <a:gd name="connsiteX24" fmla="*/ 257024 w 340794"/>
                  <a:gd name="connsiteY24" fmla="*/ 550221 h 607337"/>
                  <a:gd name="connsiteX25" fmla="*/ 257024 w 340794"/>
                  <a:gd name="connsiteY25" fmla="*/ 6664 h 607337"/>
                  <a:gd name="connsiteX26" fmla="*/ 257024 w 340794"/>
                  <a:gd name="connsiteY26" fmla="*/ 0 h 607337"/>
                  <a:gd name="connsiteX27" fmla="*/ 215138 w 340794"/>
                  <a:gd name="connsiteY27" fmla="*/ 0 h 607337"/>
                  <a:gd name="connsiteX28" fmla="*/ 210379 w 340794"/>
                  <a:gd name="connsiteY28" fmla="*/ 0 h 607337"/>
                  <a:gd name="connsiteX29" fmla="*/ 210379 w 340794"/>
                  <a:gd name="connsiteY29" fmla="*/ 6664 h 607337"/>
                  <a:gd name="connsiteX30" fmla="*/ 210379 w 340794"/>
                  <a:gd name="connsiteY30" fmla="*/ 552125 h 607337"/>
                  <a:gd name="connsiteX31" fmla="*/ 210379 w 340794"/>
                  <a:gd name="connsiteY31" fmla="*/ 556885 h 607337"/>
                  <a:gd name="connsiteX32" fmla="*/ 215138 w 340794"/>
                  <a:gd name="connsiteY32" fmla="*/ 556885 h 607337"/>
                  <a:gd name="connsiteX33" fmla="*/ 215138 w 340794"/>
                  <a:gd name="connsiteY33" fmla="*/ 552125 h 607337"/>
                  <a:gd name="connsiteX34" fmla="*/ 215138 w 340794"/>
                  <a:gd name="connsiteY34" fmla="*/ 6664 h 607337"/>
                  <a:gd name="connsiteX35" fmla="*/ 215138 w 340794"/>
                  <a:gd name="connsiteY35" fmla="*/ 0 h 607337"/>
                  <a:gd name="connsiteX36" fmla="*/ 172301 w 340794"/>
                  <a:gd name="connsiteY36" fmla="*/ 0 h 607337"/>
                  <a:gd name="connsiteX37" fmla="*/ 167541 w 340794"/>
                  <a:gd name="connsiteY37" fmla="*/ 0 h 607337"/>
                  <a:gd name="connsiteX38" fmla="*/ 167541 w 340794"/>
                  <a:gd name="connsiteY38" fmla="*/ 6664 h 607337"/>
                  <a:gd name="connsiteX39" fmla="*/ 167541 w 340794"/>
                  <a:gd name="connsiteY39" fmla="*/ 556885 h 607337"/>
                  <a:gd name="connsiteX40" fmla="*/ 167541 w 340794"/>
                  <a:gd name="connsiteY40" fmla="*/ 560693 h 607337"/>
                  <a:gd name="connsiteX41" fmla="*/ 172301 w 340794"/>
                  <a:gd name="connsiteY41" fmla="*/ 560693 h 607337"/>
                  <a:gd name="connsiteX42" fmla="*/ 172301 w 340794"/>
                  <a:gd name="connsiteY42" fmla="*/ 555933 h 607337"/>
                  <a:gd name="connsiteX43" fmla="*/ 172301 w 340794"/>
                  <a:gd name="connsiteY43" fmla="*/ 6664 h 607337"/>
                  <a:gd name="connsiteX44" fmla="*/ 172301 w 340794"/>
                  <a:gd name="connsiteY44" fmla="*/ 0 h 607337"/>
                  <a:gd name="connsiteX45" fmla="*/ 130416 w 340794"/>
                  <a:gd name="connsiteY45" fmla="*/ 0 h 607337"/>
                  <a:gd name="connsiteX46" fmla="*/ 125656 w 340794"/>
                  <a:gd name="connsiteY46" fmla="*/ 0 h 607337"/>
                  <a:gd name="connsiteX47" fmla="*/ 125656 w 340794"/>
                  <a:gd name="connsiteY47" fmla="*/ 6664 h 607337"/>
                  <a:gd name="connsiteX48" fmla="*/ 125656 w 340794"/>
                  <a:gd name="connsiteY48" fmla="*/ 562597 h 607337"/>
                  <a:gd name="connsiteX49" fmla="*/ 125656 w 340794"/>
                  <a:gd name="connsiteY49" fmla="*/ 568308 h 607337"/>
                  <a:gd name="connsiteX50" fmla="*/ 130416 w 340794"/>
                  <a:gd name="connsiteY50" fmla="*/ 568308 h 607337"/>
                  <a:gd name="connsiteX51" fmla="*/ 130416 w 340794"/>
                  <a:gd name="connsiteY51" fmla="*/ 561645 h 607337"/>
                  <a:gd name="connsiteX52" fmla="*/ 130416 w 340794"/>
                  <a:gd name="connsiteY52" fmla="*/ 6664 h 607337"/>
                  <a:gd name="connsiteX53" fmla="*/ 130416 w 340794"/>
                  <a:gd name="connsiteY53" fmla="*/ 0 h 607337"/>
                  <a:gd name="connsiteX54" fmla="*/ 88530 w 340794"/>
                  <a:gd name="connsiteY54" fmla="*/ 0 h 607337"/>
                  <a:gd name="connsiteX55" fmla="*/ 83771 w 340794"/>
                  <a:gd name="connsiteY55" fmla="*/ 0 h 607337"/>
                  <a:gd name="connsiteX56" fmla="*/ 83771 w 340794"/>
                  <a:gd name="connsiteY56" fmla="*/ 6664 h 607337"/>
                  <a:gd name="connsiteX57" fmla="*/ 83771 w 340794"/>
                  <a:gd name="connsiteY57" fmla="*/ 571164 h 607337"/>
                  <a:gd name="connsiteX58" fmla="*/ 83771 w 340794"/>
                  <a:gd name="connsiteY58" fmla="*/ 575924 h 607337"/>
                  <a:gd name="connsiteX59" fmla="*/ 88530 w 340794"/>
                  <a:gd name="connsiteY59" fmla="*/ 575924 h 607337"/>
                  <a:gd name="connsiteX60" fmla="*/ 88530 w 340794"/>
                  <a:gd name="connsiteY60" fmla="*/ 570212 h 607337"/>
                  <a:gd name="connsiteX61" fmla="*/ 88530 w 340794"/>
                  <a:gd name="connsiteY61" fmla="*/ 6664 h 607337"/>
                  <a:gd name="connsiteX62" fmla="*/ 88530 w 340794"/>
                  <a:gd name="connsiteY62" fmla="*/ 0 h 607337"/>
                  <a:gd name="connsiteX63" fmla="*/ 46645 w 340794"/>
                  <a:gd name="connsiteY63" fmla="*/ 0 h 607337"/>
                  <a:gd name="connsiteX64" fmla="*/ 41885 w 340794"/>
                  <a:gd name="connsiteY64" fmla="*/ 0 h 607337"/>
                  <a:gd name="connsiteX65" fmla="*/ 41885 w 340794"/>
                  <a:gd name="connsiteY65" fmla="*/ 6664 h 607337"/>
                  <a:gd name="connsiteX66" fmla="*/ 41885 w 340794"/>
                  <a:gd name="connsiteY66" fmla="*/ 584491 h 607337"/>
                  <a:gd name="connsiteX67" fmla="*/ 41885 w 340794"/>
                  <a:gd name="connsiteY67" fmla="*/ 589251 h 607337"/>
                  <a:gd name="connsiteX68" fmla="*/ 46645 w 340794"/>
                  <a:gd name="connsiteY68" fmla="*/ 589251 h 607337"/>
                  <a:gd name="connsiteX69" fmla="*/ 46645 w 340794"/>
                  <a:gd name="connsiteY69" fmla="*/ 582587 h 607337"/>
                  <a:gd name="connsiteX70" fmla="*/ 46645 w 340794"/>
                  <a:gd name="connsiteY70" fmla="*/ 6664 h 607337"/>
                  <a:gd name="connsiteX71" fmla="*/ 46645 w 340794"/>
                  <a:gd name="connsiteY71" fmla="*/ 0 h 607337"/>
                  <a:gd name="connsiteX72" fmla="*/ 4760 w 340794"/>
                  <a:gd name="connsiteY72" fmla="*/ 0 h 607337"/>
                  <a:gd name="connsiteX73" fmla="*/ 0 w 340794"/>
                  <a:gd name="connsiteY73" fmla="*/ 0 h 607337"/>
                  <a:gd name="connsiteX74" fmla="*/ 0 w 340794"/>
                  <a:gd name="connsiteY74" fmla="*/ 6664 h 607337"/>
                  <a:gd name="connsiteX75" fmla="*/ 0 w 340794"/>
                  <a:gd name="connsiteY75" fmla="*/ 602578 h 607337"/>
                  <a:gd name="connsiteX76" fmla="*/ 0 w 340794"/>
                  <a:gd name="connsiteY76" fmla="*/ 607338 h 607337"/>
                  <a:gd name="connsiteX77" fmla="*/ 4760 w 340794"/>
                  <a:gd name="connsiteY77" fmla="*/ 607338 h 607337"/>
                  <a:gd name="connsiteX78" fmla="*/ 4760 w 340794"/>
                  <a:gd name="connsiteY78" fmla="*/ 599722 h 607337"/>
                  <a:gd name="connsiteX79" fmla="*/ 4760 w 340794"/>
                  <a:gd name="connsiteY79" fmla="*/ 5712 h 607337"/>
                  <a:gd name="connsiteX80" fmla="*/ 4760 w 340794"/>
                  <a:gd name="connsiteY80" fmla="*/ 0 h 60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40794" h="607337">
                    <a:moveTo>
                      <a:pt x="340795" y="0"/>
                    </a:moveTo>
                    <a:lnTo>
                      <a:pt x="336035" y="0"/>
                    </a:lnTo>
                    <a:lnTo>
                      <a:pt x="336035" y="6664"/>
                    </a:lnTo>
                    <a:lnTo>
                      <a:pt x="336035" y="520711"/>
                    </a:lnTo>
                    <a:lnTo>
                      <a:pt x="336035" y="525471"/>
                    </a:lnTo>
                    <a:lnTo>
                      <a:pt x="340795" y="525471"/>
                    </a:lnTo>
                    <a:lnTo>
                      <a:pt x="340795" y="515952"/>
                    </a:lnTo>
                    <a:lnTo>
                      <a:pt x="340795" y="5712"/>
                    </a:lnTo>
                    <a:lnTo>
                      <a:pt x="340795" y="0"/>
                    </a:lnTo>
                    <a:close/>
                    <a:moveTo>
                      <a:pt x="298909" y="0"/>
                    </a:moveTo>
                    <a:lnTo>
                      <a:pt x="294149" y="0"/>
                    </a:lnTo>
                    <a:lnTo>
                      <a:pt x="294149" y="6664"/>
                    </a:lnTo>
                    <a:lnTo>
                      <a:pt x="294149" y="544510"/>
                    </a:lnTo>
                    <a:lnTo>
                      <a:pt x="294149" y="549270"/>
                    </a:lnTo>
                    <a:lnTo>
                      <a:pt x="298909" y="549270"/>
                    </a:lnTo>
                    <a:lnTo>
                      <a:pt x="298909" y="543558"/>
                    </a:lnTo>
                    <a:lnTo>
                      <a:pt x="298909" y="6664"/>
                    </a:lnTo>
                    <a:lnTo>
                      <a:pt x="298909" y="0"/>
                    </a:lnTo>
                    <a:close/>
                    <a:moveTo>
                      <a:pt x="257024" y="0"/>
                    </a:moveTo>
                    <a:lnTo>
                      <a:pt x="252264" y="0"/>
                    </a:lnTo>
                    <a:lnTo>
                      <a:pt x="252264" y="6664"/>
                    </a:lnTo>
                    <a:lnTo>
                      <a:pt x="252264" y="550221"/>
                    </a:lnTo>
                    <a:lnTo>
                      <a:pt x="252264" y="555933"/>
                    </a:lnTo>
                    <a:lnTo>
                      <a:pt x="257024" y="555933"/>
                    </a:lnTo>
                    <a:lnTo>
                      <a:pt x="257024" y="550221"/>
                    </a:lnTo>
                    <a:lnTo>
                      <a:pt x="257024" y="6664"/>
                    </a:lnTo>
                    <a:lnTo>
                      <a:pt x="257024" y="0"/>
                    </a:lnTo>
                    <a:close/>
                    <a:moveTo>
                      <a:pt x="215138" y="0"/>
                    </a:moveTo>
                    <a:lnTo>
                      <a:pt x="210379" y="0"/>
                    </a:lnTo>
                    <a:lnTo>
                      <a:pt x="210379" y="6664"/>
                    </a:lnTo>
                    <a:lnTo>
                      <a:pt x="210379" y="552125"/>
                    </a:lnTo>
                    <a:lnTo>
                      <a:pt x="210379" y="556885"/>
                    </a:lnTo>
                    <a:lnTo>
                      <a:pt x="215138" y="556885"/>
                    </a:lnTo>
                    <a:lnTo>
                      <a:pt x="215138" y="552125"/>
                    </a:lnTo>
                    <a:lnTo>
                      <a:pt x="215138" y="6664"/>
                    </a:lnTo>
                    <a:lnTo>
                      <a:pt x="215138" y="0"/>
                    </a:lnTo>
                    <a:close/>
                    <a:moveTo>
                      <a:pt x="172301" y="0"/>
                    </a:moveTo>
                    <a:lnTo>
                      <a:pt x="167541" y="0"/>
                    </a:lnTo>
                    <a:lnTo>
                      <a:pt x="167541" y="6664"/>
                    </a:lnTo>
                    <a:lnTo>
                      <a:pt x="167541" y="556885"/>
                    </a:lnTo>
                    <a:lnTo>
                      <a:pt x="167541" y="560693"/>
                    </a:lnTo>
                    <a:lnTo>
                      <a:pt x="172301" y="560693"/>
                    </a:lnTo>
                    <a:lnTo>
                      <a:pt x="172301" y="555933"/>
                    </a:lnTo>
                    <a:lnTo>
                      <a:pt x="172301" y="6664"/>
                    </a:lnTo>
                    <a:lnTo>
                      <a:pt x="172301" y="0"/>
                    </a:lnTo>
                    <a:close/>
                    <a:moveTo>
                      <a:pt x="130416" y="0"/>
                    </a:moveTo>
                    <a:lnTo>
                      <a:pt x="125656" y="0"/>
                    </a:lnTo>
                    <a:lnTo>
                      <a:pt x="125656" y="6664"/>
                    </a:lnTo>
                    <a:lnTo>
                      <a:pt x="125656" y="562597"/>
                    </a:lnTo>
                    <a:lnTo>
                      <a:pt x="125656" y="568308"/>
                    </a:lnTo>
                    <a:lnTo>
                      <a:pt x="130416" y="568308"/>
                    </a:lnTo>
                    <a:lnTo>
                      <a:pt x="130416" y="561645"/>
                    </a:lnTo>
                    <a:lnTo>
                      <a:pt x="130416" y="6664"/>
                    </a:lnTo>
                    <a:lnTo>
                      <a:pt x="130416" y="0"/>
                    </a:lnTo>
                    <a:close/>
                    <a:moveTo>
                      <a:pt x="88530" y="0"/>
                    </a:moveTo>
                    <a:lnTo>
                      <a:pt x="83771" y="0"/>
                    </a:lnTo>
                    <a:lnTo>
                      <a:pt x="83771" y="6664"/>
                    </a:lnTo>
                    <a:lnTo>
                      <a:pt x="83771" y="571164"/>
                    </a:lnTo>
                    <a:lnTo>
                      <a:pt x="83771" y="575924"/>
                    </a:lnTo>
                    <a:lnTo>
                      <a:pt x="88530" y="575924"/>
                    </a:lnTo>
                    <a:lnTo>
                      <a:pt x="88530" y="570212"/>
                    </a:lnTo>
                    <a:lnTo>
                      <a:pt x="88530" y="6664"/>
                    </a:lnTo>
                    <a:lnTo>
                      <a:pt x="88530" y="0"/>
                    </a:lnTo>
                    <a:close/>
                    <a:moveTo>
                      <a:pt x="46645" y="0"/>
                    </a:moveTo>
                    <a:lnTo>
                      <a:pt x="41885" y="0"/>
                    </a:lnTo>
                    <a:lnTo>
                      <a:pt x="41885" y="6664"/>
                    </a:lnTo>
                    <a:lnTo>
                      <a:pt x="41885" y="584491"/>
                    </a:lnTo>
                    <a:lnTo>
                      <a:pt x="41885" y="589251"/>
                    </a:lnTo>
                    <a:lnTo>
                      <a:pt x="46645" y="589251"/>
                    </a:lnTo>
                    <a:lnTo>
                      <a:pt x="46645" y="582587"/>
                    </a:lnTo>
                    <a:lnTo>
                      <a:pt x="46645" y="6664"/>
                    </a:lnTo>
                    <a:lnTo>
                      <a:pt x="46645" y="0"/>
                    </a:lnTo>
                    <a:close/>
                    <a:moveTo>
                      <a:pt x="4760" y="0"/>
                    </a:moveTo>
                    <a:lnTo>
                      <a:pt x="0" y="0"/>
                    </a:lnTo>
                    <a:lnTo>
                      <a:pt x="0" y="6664"/>
                    </a:lnTo>
                    <a:lnTo>
                      <a:pt x="0" y="602578"/>
                    </a:lnTo>
                    <a:lnTo>
                      <a:pt x="0" y="607338"/>
                    </a:lnTo>
                    <a:lnTo>
                      <a:pt x="4760" y="607338"/>
                    </a:lnTo>
                    <a:lnTo>
                      <a:pt x="4760" y="599722"/>
                    </a:lnTo>
                    <a:lnTo>
                      <a:pt x="4760" y="5712"/>
                    </a:lnTo>
                    <a:lnTo>
                      <a:pt x="4760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5" name="Forma libre 64">
                <a:extLst>
                  <a:ext uri="{FF2B5EF4-FFF2-40B4-BE49-F238E27FC236}">
                    <a16:creationId xmlns:a16="http://schemas.microsoft.com/office/drawing/2014/main" id="{1C876CE7-79DE-1196-1701-F05A129D3E83}"/>
                  </a:ext>
                </a:extLst>
              </p:cNvPr>
              <p:cNvSpPr/>
              <p:nvPr/>
            </p:nvSpPr>
            <p:spPr>
              <a:xfrm>
                <a:off x="1409049" y="2764707"/>
                <a:ext cx="424565" cy="326515"/>
              </a:xfrm>
              <a:custGeom>
                <a:avLst/>
                <a:gdLst>
                  <a:gd name="connsiteX0" fmla="*/ 123752 w 424565"/>
                  <a:gd name="connsiteY0" fmla="*/ 0 h 326515"/>
                  <a:gd name="connsiteX1" fmla="*/ 108521 w 424565"/>
                  <a:gd name="connsiteY1" fmla="*/ 0 h 326515"/>
                  <a:gd name="connsiteX2" fmla="*/ 108521 w 424565"/>
                  <a:gd name="connsiteY2" fmla="*/ 10471 h 326515"/>
                  <a:gd name="connsiteX3" fmla="*/ 95194 w 424565"/>
                  <a:gd name="connsiteY3" fmla="*/ 10471 h 326515"/>
                  <a:gd name="connsiteX4" fmla="*/ 95194 w 424565"/>
                  <a:gd name="connsiteY4" fmla="*/ 0 h 326515"/>
                  <a:gd name="connsiteX5" fmla="*/ 79963 w 424565"/>
                  <a:gd name="connsiteY5" fmla="*/ 0 h 326515"/>
                  <a:gd name="connsiteX6" fmla="*/ 79963 w 424565"/>
                  <a:gd name="connsiteY6" fmla="*/ 49501 h 326515"/>
                  <a:gd name="connsiteX7" fmla="*/ 63780 w 424565"/>
                  <a:gd name="connsiteY7" fmla="*/ 49501 h 326515"/>
                  <a:gd name="connsiteX8" fmla="*/ 63780 w 424565"/>
                  <a:gd name="connsiteY8" fmla="*/ 19991 h 326515"/>
                  <a:gd name="connsiteX9" fmla="*/ 53309 w 424565"/>
                  <a:gd name="connsiteY9" fmla="*/ 19991 h 326515"/>
                  <a:gd name="connsiteX10" fmla="*/ 53309 w 424565"/>
                  <a:gd name="connsiteY10" fmla="*/ 30462 h 326515"/>
                  <a:gd name="connsiteX11" fmla="*/ 40933 w 424565"/>
                  <a:gd name="connsiteY11" fmla="*/ 30462 h 326515"/>
                  <a:gd name="connsiteX12" fmla="*/ 40933 w 424565"/>
                  <a:gd name="connsiteY12" fmla="*/ 19991 h 326515"/>
                  <a:gd name="connsiteX13" fmla="*/ 29510 w 424565"/>
                  <a:gd name="connsiteY13" fmla="*/ 19991 h 326515"/>
                  <a:gd name="connsiteX14" fmla="*/ 29510 w 424565"/>
                  <a:gd name="connsiteY14" fmla="*/ 66636 h 326515"/>
                  <a:gd name="connsiteX15" fmla="*/ 41885 w 424565"/>
                  <a:gd name="connsiteY15" fmla="*/ 76155 h 326515"/>
                  <a:gd name="connsiteX16" fmla="*/ 41885 w 424565"/>
                  <a:gd name="connsiteY16" fmla="*/ 118041 h 326515"/>
                  <a:gd name="connsiteX17" fmla="*/ 32366 w 424565"/>
                  <a:gd name="connsiteY17" fmla="*/ 131368 h 326515"/>
                  <a:gd name="connsiteX18" fmla="*/ 32366 w 424565"/>
                  <a:gd name="connsiteY18" fmla="*/ 194196 h 326515"/>
                  <a:gd name="connsiteX19" fmla="*/ 32366 w 424565"/>
                  <a:gd name="connsiteY19" fmla="*/ 194196 h 326515"/>
                  <a:gd name="connsiteX20" fmla="*/ 31414 w 424565"/>
                  <a:gd name="connsiteY20" fmla="*/ 194196 h 326515"/>
                  <a:gd name="connsiteX21" fmla="*/ 0 w 424565"/>
                  <a:gd name="connsiteY21" fmla="*/ 223706 h 326515"/>
                  <a:gd name="connsiteX22" fmla="*/ 0 w 424565"/>
                  <a:gd name="connsiteY22" fmla="*/ 326515 h 326515"/>
                  <a:gd name="connsiteX23" fmla="*/ 424565 w 424565"/>
                  <a:gd name="connsiteY23" fmla="*/ 326515 h 326515"/>
                  <a:gd name="connsiteX24" fmla="*/ 424565 w 424565"/>
                  <a:gd name="connsiteY24" fmla="*/ 326515 h 326515"/>
                  <a:gd name="connsiteX25" fmla="*/ 424565 w 424565"/>
                  <a:gd name="connsiteY25" fmla="*/ 277966 h 326515"/>
                  <a:gd name="connsiteX26" fmla="*/ 424565 w 424565"/>
                  <a:gd name="connsiteY26" fmla="*/ 277966 h 326515"/>
                  <a:gd name="connsiteX27" fmla="*/ 239889 w 424565"/>
                  <a:gd name="connsiteY27" fmla="*/ 265591 h 326515"/>
                  <a:gd name="connsiteX28" fmla="*/ 218946 w 424565"/>
                  <a:gd name="connsiteY28" fmla="*/ 242745 h 326515"/>
                  <a:gd name="connsiteX29" fmla="*/ 224658 w 424565"/>
                  <a:gd name="connsiteY29" fmla="*/ 237033 h 326515"/>
                  <a:gd name="connsiteX30" fmla="*/ 227514 w 424565"/>
                  <a:gd name="connsiteY30" fmla="*/ 237985 h 326515"/>
                  <a:gd name="connsiteX31" fmla="*/ 250360 w 424565"/>
                  <a:gd name="connsiteY31" fmla="*/ 214187 h 326515"/>
                  <a:gd name="connsiteX32" fmla="*/ 253216 w 424565"/>
                  <a:gd name="connsiteY32" fmla="*/ 208475 h 326515"/>
                  <a:gd name="connsiteX33" fmla="*/ 255120 w 424565"/>
                  <a:gd name="connsiteY33" fmla="*/ 186580 h 326515"/>
                  <a:gd name="connsiteX34" fmla="*/ 251312 w 424565"/>
                  <a:gd name="connsiteY34" fmla="*/ 183724 h 326515"/>
                  <a:gd name="connsiteX35" fmla="*/ 242745 w 424565"/>
                  <a:gd name="connsiteY35" fmla="*/ 110425 h 326515"/>
                  <a:gd name="connsiteX36" fmla="*/ 250360 w 424565"/>
                  <a:gd name="connsiteY36" fmla="*/ 110425 h 326515"/>
                  <a:gd name="connsiteX37" fmla="*/ 244649 w 424565"/>
                  <a:gd name="connsiteY37" fmla="*/ 79011 h 326515"/>
                  <a:gd name="connsiteX38" fmla="*/ 251312 w 424565"/>
                  <a:gd name="connsiteY38" fmla="*/ 70444 h 326515"/>
                  <a:gd name="connsiteX39" fmla="*/ 252264 w 424565"/>
                  <a:gd name="connsiteY39" fmla="*/ 70444 h 326515"/>
                  <a:gd name="connsiteX40" fmla="*/ 253216 w 424565"/>
                  <a:gd name="connsiteY40" fmla="*/ 70444 h 326515"/>
                  <a:gd name="connsiteX41" fmla="*/ 266543 w 424565"/>
                  <a:gd name="connsiteY41" fmla="*/ 63780 h 326515"/>
                  <a:gd name="connsiteX42" fmla="*/ 268447 w 424565"/>
                  <a:gd name="connsiteY42" fmla="*/ 58068 h 326515"/>
                  <a:gd name="connsiteX43" fmla="*/ 268447 w 424565"/>
                  <a:gd name="connsiteY43" fmla="*/ 49501 h 326515"/>
                  <a:gd name="connsiteX44" fmla="*/ 274159 w 424565"/>
                  <a:gd name="connsiteY44" fmla="*/ 41885 h 326515"/>
                  <a:gd name="connsiteX45" fmla="*/ 266543 w 424565"/>
                  <a:gd name="connsiteY45" fmla="*/ 32366 h 326515"/>
                  <a:gd name="connsiteX46" fmla="*/ 266543 w 424565"/>
                  <a:gd name="connsiteY46" fmla="*/ 32366 h 326515"/>
                  <a:gd name="connsiteX47" fmla="*/ 257976 w 424565"/>
                  <a:gd name="connsiteY47" fmla="*/ 22847 h 326515"/>
                  <a:gd name="connsiteX48" fmla="*/ 257024 w 424565"/>
                  <a:gd name="connsiteY48" fmla="*/ 22847 h 326515"/>
                  <a:gd name="connsiteX49" fmla="*/ 246552 w 424565"/>
                  <a:gd name="connsiteY49" fmla="*/ 14279 h 326515"/>
                  <a:gd name="connsiteX50" fmla="*/ 245601 w 424565"/>
                  <a:gd name="connsiteY50" fmla="*/ 14279 h 326515"/>
                  <a:gd name="connsiteX51" fmla="*/ 233225 w 424565"/>
                  <a:gd name="connsiteY51" fmla="*/ 7616 h 326515"/>
                  <a:gd name="connsiteX52" fmla="*/ 227514 w 424565"/>
                  <a:gd name="connsiteY52" fmla="*/ 8567 h 326515"/>
                  <a:gd name="connsiteX53" fmla="*/ 217042 w 424565"/>
                  <a:gd name="connsiteY53" fmla="*/ 16183 h 326515"/>
                  <a:gd name="connsiteX54" fmla="*/ 201811 w 424565"/>
                  <a:gd name="connsiteY54" fmla="*/ 35222 h 326515"/>
                  <a:gd name="connsiteX55" fmla="*/ 198004 w 424565"/>
                  <a:gd name="connsiteY55" fmla="*/ 106617 h 326515"/>
                  <a:gd name="connsiteX56" fmla="*/ 202763 w 424565"/>
                  <a:gd name="connsiteY56" fmla="*/ 108521 h 326515"/>
                  <a:gd name="connsiteX57" fmla="*/ 199907 w 424565"/>
                  <a:gd name="connsiteY57" fmla="*/ 158974 h 326515"/>
                  <a:gd name="connsiteX58" fmla="*/ 195148 w 424565"/>
                  <a:gd name="connsiteY58" fmla="*/ 158974 h 326515"/>
                  <a:gd name="connsiteX59" fmla="*/ 188484 w 424565"/>
                  <a:gd name="connsiteY59" fmla="*/ 188484 h 326515"/>
                  <a:gd name="connsiteX60" fmla="*/ 190388 w 424565"/>
                  <a:gd name="connsiteY60" fmla="*/ 191340 h 326515"/>
                  <a:gd name="connsiteX61" fmla="*/ 181821 w 424565"/>
                  <a:gd name="connsiteY61" fmla="*/ 200859 h 326515"/>
                  <a:gd name="connsiteX62" fmla="*/ 181821 w 424565"/>
                  <a:gd name="connsiteY62" fmla="*/ 199907 h 326515"/>
                  <a:gd name="connsiteX63" fmla="*/ 176109 w 424565"/>
                  <a:gd name="connsiteY63" fmla="*/ 194196 h 326515"/>
                  <a:gd name="connsiteX64" fmla="*/ 174205 w 424565"/>
                  <a:gd name="connsiteY64" fmla="*/ 194196 h 326515"/>
                  <a:gd name="connsiteX65" fmla="*/ 174205 w 424565"/>
                  <a:gd name="connsiteY65" fmla="*/ 131368 h 326515"/>
                  <a:gd name="connsiteX66" fmla="*/ 162782 w 424565"/>
                  <a:gd name="connsiteY66" fmla="*/ 118041 h 326515"/>
                  <a:gd name="connsiteX67" fmla="*/ 162782 w 424565"/>
                  <a:gd name="connsiteY67" fmla="*/ 76155 h 326515"/>
                  <a:gd name="connsiteX68" fmla="*/ 175157 w 424565"/>
                  <a:gd name="connsiteY68" fmla="*/ 66636 h 326515"/>
                  <a:gd name="connsiteX69" fmla="*/ 175157 w 424565"/>
                  <a:gd name="connsiteY69" fmla="*/ 19991 h 326515"/>
                  <a:gd name="connsiteX70" fmla="*/ 163734 w 424565"/>
                  <a:gd name="connsiteY70" fmla="*/ 19991 h 326515"/>
                  <a:gd name="connsiteX71" fmla="*/ 163734 w 424565"/>
                  <a:gd name="connsiteY71" fmla="*/ 30462 h 326515"/>
                  <a:gd name="connsiteX72" fmla="*/ 151358 w 424565"/>
                  <a:gd name="connsiteY72" fmla="*/ 30462 h 326515"/>
                  <a:gd name="connsiteX73" fmla="*/ 151358 w 424565"/>
                  <a:gd name="connsiteY73" fmla="*/ 19991 h 326515"/>
                  <a:gd name="connsiteX74" fmla="*/ 140887 w 424565"/>
                  <a:gd name="connsiteY74" fmla="*/ 19991 h 326515"/>
                  <a:gd name="connsiteX75" fmla="*/ 140887 w 424565"/>
                  <a:gd name="connsiteY75" fmla="*/ 47597 h 326515"/>
                  <a:gd name="connsiteX76" fmla="*/ 124704 w 424565"/>
                  <a:gd name="connsiteY76" fmla="*/ 47597 h 326515"/>
                  <a:gd name="connsiteX77" fmla="*/ 124704 w 424565"/>
                  <a:gd name="connsiteY77" fmla="*/ 0 h 326515"/>
                  <a:gd name="connsiteX78" fmla="*/ 114233 w 424565"/>
                  <a:gd name="connsiteY78" fmla="*/ 83771 h 326515"/>
                  <a:gd name="connsiteX79" fmla="*/ 130416 w 424565"/>
                  <a:gd name="connsiteY79" fmla="*/ 83771 h 326515"/>
                  <a:gd name="connsiteX80" fmla="*/ 130416 w 424565"/>
                  <a:gd name="connsiteY80" fmla="*/ 107569 h 326515"/>
                  <a:gd name="connsiteX81" fmla="*/ 114233 w 424565"/>
                  <a:gd name="connsiteY81" fmla="*/ 107569 h 326515"/>
                  <a:gd name="connsiteX82" fmla="*/ 114233 w 424565"/>
                  <a:gd name="connsiteY82" fmla="*/ 83771 h 326515"/>
                  <a:gd name="connsiteX83" fmla="*/ 73299 w 424565"/>
                  <a:gd name="connsiteY83" fmla="*/ 83771 h 326515"/>
                  <a:gd name="connsiteX84" fmla="*/ 89482 w 424565"/>
                  <a:gd name="connsiteY84" fmla="*/ 83771 h 326515"/>
                  <a:gd name="connsiteX85" fmla="*/ 89482 w 424565"/>
                  <a:gd name="connsiteY85" fmla="*/ 107569 h 326515"/>
                  <a:gd name="connsiteX86" fmla="*/ 73299 w 424565"/>
                  <a:gd name="connsiteY86" fmla="*/ 107569 h 326515"/>
                  <a:gd name="connsiteX87" fmla="*/ 73299 w 424565"/>
                  <a:gd name="connsiteY87" fmla="*/ 83771 h 326515"/>
                  <a:gd name="connsiteX88" fmla="*/ 102810 w 424565"/>
                  <a:gd name="connsiteY88" fmla="*/ 150407 h 326515"/>
                  <a:gd name="connsiteX89" fmla="*/ 103761 w 424565"/>
                  <a:gd name="connsiteY89" fmla="*/ 150407 h 326515"/>
                  <a:gd name="connsiteX90" fmla="*/ 117089 w 424565"/>
                  <a:gd name="connsiteY90" fmla="*/ 161830 h 326515"/>
                  <a:gd name="connsiteX91" fmla="*/ 117089 w 424565"/>
                  <a:gd name="connsiteY91" fmla="*/ 194196 h 326515"/>
                  <a:gd name="connsiteX92" fmla="*/ 88530 w 424565"/>
                  <a:gd name="connsiteY92" fmla="*/ 194196 h 326515"/>
                  <a:gd name="connsiteX93" fmla="*/ 88530 w 424565"/>
                  <a:gd name="connsiteY93" fmla="*/ 161830 h 326515"/>
                  <a:gd name="connsiteX94" fmla="*/ 101858 w 424565"/>
                  <a:gd name="connsiteY94" fmla="*/ 150407 h 326515"/>
                  <a:gd name="connsiteX95" fmla="*/ 102810 w 424565"/>
                  <a:gd name="connsiteY95" fmla="*/ 150407 h 32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424565" h="326515">
                    <a:moveTo>
                      <a:pt x="123752" y="0"/>
                    </a:moveTo>
                    <a:lnTo>
                      <a:pt x="108521" y="0"/>
                    </a:lnTo>
                    <a:lnTo>
                      <a:pt x="108521" y="10471"/>
                    </a:lnTo>
                    <a:lnTo>
                      <a:pt x="95194" y="10471"/>
                    </a:lnTo>
                    <a:lnTo>
                      <a:pt x="95194" y="0"/>
                    </a:lnTo>
                    <a:lnTo>
                      <a:pt x="79963" y="0"/>
                    </a:lnTo>
                    <a:lnTo>
                      <a:pt x="79963" y="49501"/>
                    </a:lnTo>
                    <a:lnTo>
                      <a:pt x="63780" y="49501"/>
                    </a:lnTo>
                    <a:lnTo>
                      <a:pt x="63780" y="19991"/>
                    </a:lnTo>
                    <a:lnTo>
                      <a:pt x="53309" y="19991"/>
                    </a:lnTo>
                    <a:lnTo>
                      <a:pt x="53309" y="30462"/>
                    </a:lnTo>
                    <a:lnTo>
                      <a:pt x="40933" y="30462"/>
                    </a:lnTo>
                    <a:lnTo>
                      <a:pt x="40933" y="19991"/>
                    </a:lnTo>
                    <a:lnTo>
                      <a:pt x="29510" y="19991"/>
                    </a:lnTo>
                    <a:lnTo>
                      <a:pt x="29510" y="66636"/>
                    </a:lnTo>
                    <a:lnTo>
                      <a:pt x="41885" y="76155"/>
                    </a:lnTo>
                    <a:lnTo>
                      <a:pt x="41885" y="118041"/>
                    </a:lnTo>
                    <a:lnTo>
                      <a:pt x="32366" y="131368"/>
                    </a:lnTo>
                    <a:lnTo>
                      <a:pt x="32366" y="194196"/>
                    </a:lnTo>
                    <a:lnTo>
                      <a:pt x="32366" y="194196"/>
                    </a:lnTo>
                    <a:lnTo>
                      <a:pt x="31414" y="194196"/>
                    </a:lnTo>
                    <a:lnTo>
                      <a:pt x="0" y="223706"/>
                    </a:lnTo>
                    <a:lnTo>
                      <a:pt x="0" y="326515"/>
                    </a:lnTo>
                    <a:lnTo>
                      <a:pt x="424565" y="326515"/>
                    </a:lnTo>
                    <a:lnTo>
                      <a:pt x="424565" y="326515"/>
                    </a:lnTo>
                    <a:lnTo>
                      <a:pt x="424565" y="277966"/>
                    </a:lnTo>
                    <a:lnTo>
                      <a:pt x="424565" y="277966"/>
                    </a:lnTo>
                    <a:lnTo>
                      <a:pt x="239889" y="265591"/>
                    </a:lnTo>
                    <a:lnTo>
                      <a:pt x="218946" y="242745"/>
                    </a:lnTo>
                    <a:lnTo>
                      <a:pt x="224658" y="237033"/>
                    </a:lnTo>
                    <a:lnTo>
                      <a:pt x="227514" y="237985"/>
                    </a:lnTo>
                    <a:lnTo>
                      <a:pt x="250360" y="214187"/>
                    </a:lnTo>
                    <a:lnTo>
                      <a:pt x="253216" y="208475"/>
                    </a:lnTo>
                    <a:lnTo>
                      <a:pt x="255120" y="186580"/>
                    </a:lnTo>
                    <a:lnTo>
                      <a:pt x="251312" y="183724"/>
                    </a:lnTo>
                    <a:lnTo>
                      <a:pt x="242745" y="110425"/>
                    </a:lnTo>
                    <a:lnTo>
                      <a:pt x="250360" y="110425"/>
                    </a:lnTo>
                    <a:lnTo>
                      <a:pt x="244649" y="79011"/>
                    </a:lnTo>
                    <a:cubicBezTo>
                      <a:pt x="243697" y="71396"/>
                      <a:pt x="249408" y="70444"/>
                      <a:pt x="251312" y="70444"/>
                    </a:cubicBezTo>
                    <a:cubicBezTo>
                      <a:pt x="251312" y="70444"/>
                      <a:pt x="252264" y="70444"/>
                      <a:pt x="252264" y="70444"/>
                    </a:cubicBezTo>
                    <a:cubicBezTo>
                      <a:pt x="252264" y="70444"/>
                      <a:pt x="253216" y="70444"/>
                      <a:pt x="253216" y="70444"/>
                    </a:cubicBezTo>
                    <a:cubicBezTo>
                      <a:pt x="264639" y="70444"/>
                      <a:pt x="266543" y="63780"/>
                      <a:pt x="266543" y="63780"/>
                    </a:cubicBezTo>
                    <a:lnTo>
                      <a:pt x="268447" y="58068"/>
                    </a:lnTo>
                    <a:lnTo>
                      <a:pt x="268447" y="49501"/>
                    </a:lnTo>
                    <a:lnTo>
                      <a:pt x="274159" y="41885"/>
                    </a:lnTo>
                    <a:cubicBezTo>
                      <a:pt x="277015" y="32366"/>
                      <a:pt x="267495" y="32366"/>
                      <a:pt x="266543" y="32366"/>
                    </a:cubicBezTo>
                    <a:cubicBezTo>
                      <a:pt x="266543" y="32366"/>
                      <a:pt x="266543" y="32366"/>
                      <a:pt x="266543" y="32366"/>
                    </a:cubicBezTo>
                    <a:cubicBezTo>
                      <a:pt x="265591" y="23799"/>
                      <a:pt x="259880" y="22847"/>
                      <a:pt x="257976" y="22847"/>
                    </a:cubicBezTo>
                    <a:cubicBezTo>
                      <a:pt x="257024" y="22847"/>
                      <a:pt x="257024" y="22847"/>
                      <a:pt x="257024" y="22847"/>
                    </a:cubicBezTo>
                    <a:cubicBezTo>
                      <a:pt x="256072" y="15231"/>
                      <a:pt x="248456" y="14279"/>
                      <a:pt x="246552" y="14279"/>
                    </a:cubicBezTo>
                    <a:cubicBezTo>
                      <a:pt x="245601" y="14279"/>
                      <a:pt x="245601" y="14279"/>
                      <a:pt x="245601" y="14279"/>
                    </a:cubicBezTo>
                    <a:cubicBezTo>
                      <a:pt x="241793" y="8567"/>
                      <a:pt x="237033" y="7616"/>
                      <a:pt x="233225" y="7616"/>
                    </a:cubicBezTo>
                    <a:cubicBezTo>
                      <a:pt x="230370" y="7616"/>
                      <a:pt x="227514" y="8567"/>
                      <a:pt x="227514" y="8567"/>
                    </a:cubicBezTo>
                    <a:cubicBezTo>
                      <a:pt x="218946" y="10471"/>
                      <a:pt x="217042" y="16183"/>
                      <a:pt x="217042" y="16183"/>
                    </a:cubicBezTo>
                    <a:lnTo>
                      <a:pt x="201811" y="35222"/>
                    </a:lnTo>
                    <a:lnTo>
                      <a:pt x="198004" y="106617"/>
                    </a:lnTo>
                    <a:lnTo>
                      <a:pt x="202763" y="108521"/>
                    </a:lnTo>
                    <a:lnTo>
                      <a:pt x="199907" y="158974"/>
                    </a:lnTo>
                    <a:lnTo>
                      <a:pt x="195148" y="158974"/>
                    </a:lnTo>
                    <a:lnTo>
                      <a:pt x="188484" y="188484"/>
                    </a:lnTo>
                    <a:lnTo>
                      <a:pt x="190388" y="191340"/>
                    </a:lnTo>
                    <a:lnTo>
                      <a:pt x="181821" y="200859"/>
                    </a:lnTo>
                    <a:lnTo>
                      <a:pt x="181821" y="199907"/>
                    </a:lnTo>
                    <a:lnTo>
                      <a:pt x="176109" y="194196"/>
                    </a:lnTo>
                    <a:lnTo>
                      <a:pt x="174205" y="194196"/>
                    </a:lnTo>
                    <a:lnTo>
                      <a:pt x="174205" y="131368"/>
                    </a:lnTo>
                    <a:lnTo>
                      <a:pt x="162782" y="118041"/>
                    </a:lnTo>
                    <a:lnTo>
                      <a:pt x="162782" y="76155"/>
                    </a:lnTo>
                    <a:lnTo>
                      <a:pt x="175157" y="66636"/>
                    </a:lnTo>
                    <a:lnTo>
                      <a:pt x="175157" y="19991"/>
                    </a:lnTo>
                    <a:lnTo>
                      <a:pt x="163734" y="19991"/>
                    </a:lnTo>
                    <a:lnTo>
                      <a:pt x="163734" y="30462"/>
                    </a:lnTo>
                    <a:lnTo>
                      <a:pt x="151358" y="30462"/>
                    </a:lnTo>
                    <a:lnTo>
                      <a:pt x="151358" y="19991"/>
                    </a:lnTo>
                    <a:lnTo>
                      <a:pt x="140887" y="19991"/>
                    </a:lnTo>
                    <a:lnTo>
                      <a:pt x="140887" y="47597"/>
                    </a:lnTo>
                    <a:lnTo>
                      <a:pt x="124704" y="47597"/>
                    </a:lnTo>
                    <a:lnTo>
                      <a:pt x="124704" y="0"/>
                    </a:lnTo>
                    <a:close/>
                    <a:moveTo>
                      <a:pt x="114233" y="83771"/>
                    </a:moveTo>
                    <a:lnTo>
                      <a:pt x="130416" y="83771"/>
                    </a:lnTo>
                    <a:lnTo>
                      <a:pt x="130416" y="107569"/>
                    </a:lnTo>
                    <a:lnTo>
                      <a:pt x="114233" y="107569"/>
                    </a:lnTo>
                    <a:lnTo>
                      <a:pt x="114233" y="83771"/>
                    </a:lnTo>
                    <a:close/>
                    <a:moveTo>
                      <a:pt x="73299" y="83771"/>
                    </a:moveTo>
                    <a:lnTo>
                      <a:pt x="89482" y="83771"/>
                    </a:lnTo>
                    <a:lnTo>
                      <a:pt x="89482" y="107569"/>
                    </a:lnTo>
                    <a:lnTo>
                      <a:pt x="73299" y="107569"/>
                    </a:lnTo>
                    <a:lnTo>
                      <a:pt x="73299" y="83771"/>
                    </a:lnTo>
                    <a:close/>
                    <a:moveTo>
                      <a:pt x="102810" y="150407"/>
                    </a:moveTo>
                    <a:cubicBezTo>
                      <a:pt x="102810" y="150407"/>
                      <a:pt x="103761" y="150407"/>
                      <a:pt x="103761" y="150407"/>
                    </a:cubicBezTo>
                    <a:cubicBezTo>
                      <a:pt x="112329" y="150407"/>
                      <a:pt x="117089" y="161830"/>
                      <a:pt x="117089" y="161830"/>
                    </a:cubicBezTo>
                    <a:lnTo>
                      <a:pt x="117089" y="194196"/>
                    </a:lnTo>
                    <a:lnTo>
                      <a:pt x="88530" y="194196"/>
                    </a:lnTo>
                    <a:lnTo>
                      <a:pt x="88530" y="161830"/>
                    </a:lnTo>
                    <a:cubicBezTo>
                      <a:pt x="88530" y="161830"/>
                      <a:pt x="93290" y="150407"/>
                      <a:pt x="101858" y="150407"/>
                    </a:cubicBezTo>
                    <a:cubicBezTo>
                      <a:pt x="101858" y="150407"/>
                      <a:pt x="102810" y="150407"/>
                      <a:pt x="102810" y="150407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" name="Forma libre 65">
                <a:extLst>
                  <a:ext uri="{FF2B5EF4-FFF2-40B4-BE49-F238E27FC236}">
                    <a16:creationId xmlns:a16="http://schemas.microsoft.com/office/drawing/2014/main" id="{F8CF35EB-73B0-9430-E6F0-775737CF2BCF}"/>
                  </a:ext>
                </a:extLst>
              </p:cNvPr>
              <p:cNvSpPr/>
              <p:nvPr/>
            </p:nvSpPr>
            <p:spPr>
              <a:xfrm>
                <a:off x="1946895" y="2716158"/>
                <a:ext cx="237033" cy="145646"/>
              </a:xfrm>
              <a:custGeom>
                <a:avLst/>
                <a:gdLst>
                  <a:gd name="connsiteX0" fmla="*/ 145647 w 237033"/>
                  <a:gd name="connsiteY0" fmla="*/ 0 h 145646"/>
                  <a:gd name="connsiteX1" fmla="*/ 93290 w 237033"/>
                  <a:gd name="connsiteY1" fmla="*/ 0 h 145646"/>
                  <a:gd name="connsiteX2" fmla="*/ 91386 w 237033"/>
                  <a:gd name="connsiteY2" fmla="*/ 0 h 145646"/>
                  <a:gd name="connsiteX3" fmla="*/ 91386 w 237033"/>
                  <a:gd name="connsiteY3" fmla="*/ 36174 h 145646"/>
                  <a:gd name="connsiteX4" fmla="*/ 95194 w 237033"/>
                  <a:gd name="connsiteY4" fmla="*/ 33318 h 145646"/>
                  <a:gd name="connsiteX5" fmla="*/ 95194 w 237033"/>
                  <a:gd name="connsiteY5" fmla="*/ 3808 h 145646"/>
                  <a:gd name="connsiteX6" fmla="*/ 142791 w 237033"/>
                  <a:gd name="connsiteY6" fmla="*/ 3808 h 145646"/>
                  <a:gd name="connsiteX7" fmla="*/ 142791 w 237033"/>
                  <a:gd name="connsiteY7" fmla="*/ 33318 h 145646"/>
                  <a:gd name="connsiteX8" fmla="*/ 146599 w 237033"/>
                  <a:gd name="connsiteY8" fmla="*/ 36174 h 145646"/>
                  <a:gd name="connsiteX9" fmla="*/ 146599 w 237033"/>
                  <a:gd name="connsiteY9" fmla="*/ 0 h 145646"/>
                  <a:gd name="connsiteX10" fmla="*/ 237033 w 237033"/>
                  <a:gd name="connsiteY10" fmla="*/ 90434 h 145646"/>
                  <a:gd name="connsiteX11" fmla="*/ 201811 w 237033"/>
                  <a:gd name="connsiteY11" fmla="*/ 90434 h 145646"/>
                  <a:gd name="connsiteX12" fmla="*/ 204667 w 237033"/>
                  <a:gd name="connsiteY12" fmla="*/ 94242 h 145646"/>
                  <a:gd name="connsiteX13" fmla="*/ 233225 w 237033"/>
                  <a:gd name="connsiteY13" fmla="*/ 94242 h 145646"/>
                  <a:gd name="connsiteX14" fmla="*/ 233225 w 237033"/>
                  <a:gd name="connsiteY14" fmla="*/ 141839 h 145646"/>
                  <a:gd name="connsiteX15" fmla="*/ 206571 w 237033"/>
                  <a:gd name="connsiteY15" fmla="*/ 141839 h 145646"/>
                  <a:gd name="connsiteX16" fmla="*/ 203715 w 237033"/>
                  <a:gd name="connsiteY16" fmla="*/ 145647 h 145646"/>
                  <a:gd name="connsiteX17" fmla="*/ 237033 w 237033"/>
                  <a:gd name="connsiteY17" fmla="*/ 145647 h 145646"/>
                  <a:gd name="connsiteX18" fmla="*/ 237033 w 237033"/>
                  <a:gd name="connsiteY18" fmla="*/ 93290 h 145646"/>
                  <a:gd name="connsiteX19" fmla="*/ 237033 w 237033"/>
                  <a:gd name="connsiteY19" fmla="*/ 90434 h 145646"/>
                  <a:gd name="connsiteX20" fmla="*/ 38078 w 237033"/>
                  <a:gd name="connsiteY20" fmla="*/ 90434 h 145646"/>
                  <a:gd name="connsiteX21" fmla="*/ 0 w 237033"/>
                  <a:gd name="connsiteY21" fmla="*/ 90434 h 145646"/>
                  <a:gd name="connsiteX22" fmla="*/ 0 w 237033"/>
                  <a:gd name="connsiteY22" fmla="*/ 142791 h 145646"/>
                  <a:gd name="connsiteX23" fmla="*/ 0 w 237033"/>
                  <a:gd name="connsiteY23" fmla="*/ 144695 h 145646"/>
                  <a:gd name="connsiteX24" fmla="*/ 37126 w 237033"/>
                  <a:gd name="connsiteY24" fmla="*/ 144695 h 145646"/>
                  <a:gd name="connsiteX25" fmla="*/ 33318 w 237033"/>
                  <a:gd name="connsiteY25" fmla="*/ 140887 h 145646"/>
                  <a:gd name="connsiteX26" fmla="*/ 2856 w 237033"/>
                  <a:gd name="connsiteY26" fmla="*/ 140887 h 145646"/>
                  <a:gd name="connsiteX27" fmla="*/ 2856 w 237033"/>
                  <a:gd name="connsiteY27" fmla="*/ 93290 h 145646"/>
                  <a:gd name="connsiteX28" fmla="*/ 34270 w 237033"/>
                  <a:gd name="connsiteY28" fmla="*/ 93290 h 145646"/>
                  <a:gd name="connsiteX29" fmla="*/ 38078 w 237033"/>
                  <a:gd name="connsiteY29" fmla="*/ 90434 h 14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7033" h="145646">
                    <a:moveTo>
                      <a:pt x="145647" y="0"/>
                    </a:moveTo>
                    <a:lnTo>
                      <a:pt x="93290" y="0"/>
                    </a:lnTo>
                    <a:lnTo>
                      <a:pt x="91386" y="0"/>
                    </a:lnTo>
                    <a:lnTo>
                      <a:pt x="91386" y="36174"/>
                    </a:lnTo>
                    <a:cubicBezTo>
                      <a:pt x="92338" y="35222"/>
                      <a:pt x="93290" y="34270"/>
                      <a:pt x="95194" y="33318"/>
                    </a:cubicBezTo>
                    <a:lnTo>
                      <a:pt x="95194" y="3808"/>
                    </a:lnTo>
                    <a:lnTo>
                      <a:pt x="142791" y="3808"/>
                    </a:lnTo>
                    <a:lnTo>
                      <a:pt x="142791" y="33318"/>
                    </a:lnTo>
                    <a:cubicBezTo>
                      <a:pt x="143743" y="34270"/>
                      <a:pt x="145647" y="35222"/>
                      <a:pt x="146599" y="36174"/>
                    </a:cubicBezTo>
                    <a:lnTo>
                      <a:pt x="146599" y="0"/>
                    </a:lnTo>
                    <a:close/>
                    <a:moveTo>
                      <a:pt x="237033" y="90434"/>
                    </a:moveTo>
                    <a:lnTo>
                      <a:pt x="201811" y="90434"/>
                    </a:lnTo>
                    <a:cubicBezTo>
                      <a:pt x="202763" y="91386"/>
                      <a:pt x="203715" y="92338"/>
                      <a:pt x="204667" y="94242"/>
                    </a:cubicBezTo>
                    <a:lnTo>
                      <a:pt x="233225" y="94242"/>
                    </a:lnTo>
                    <a:lnTo>
                      <a:pt x="233225" y="141839"/>
                    </a:lnTo>
                    <a:lnTo>
                      <a:pt x="206571" y="141839"/>
                    </a:lnTo>
                    <a:cubicBezTo>
                      <a:pt x="205619" y="142791"/>
                      <a:pt x="204667" y="143743"/>
                      <a:pt x="203715" y="145647"/>
                    </a:cubicBezTo>
                    <a:lnTo>
                      <a:pt x="237033" y="145647"/>
                    </a:lnTo>
                    <a:lnTo>
                      <a:pt x="237033" y="93290"/>
                    </a:lnTo>
                    <a:lnTo>
                      <a:pt x="237033" y="90434"/>
                    </a:lnTo>
                    <a:close/>
                    <a:moveTo>
                      <a:pt x="38078" y="90434"/>
                    </a:moveTo>
                    <a:lnTo>
                      <a:pt x="0" y="90434"/>
                    </a:lnTo>
                    <a:lnTo>
                      <a:pt x="0" y="142791"/>
                    </a:lnTo>
                    <a:lnTo>
                      <a:pt x="0" y="144695"/>
                    </a:lnTo>
                    <a:lnTo>
                      <a:pt x="37126" y="144695"/>
                    </a:lnTo>
                    <a:cubicBezTo>
                      <a:pt x="36174" y="143743"/>
                      <a:pt x="35222" y="142791"/>
                      <a:pt x="33318" y="140887"/>
                    </a:cubicBezTo>
                    <a:lnTo>
                      <a:pt x="2856" y="140887"/>
                    </a:lnTo>
                    <a:lnTo>
                      <a:pt x="2856" y="93290"/>
                    </a:lnTo>
                    <a:lnTo>
                      <a:pt x="34270" y="93290"/>
                    </a:lnTo>
                    <a:cubicBezTo>
                      <a:pt x="36174" y="93290"/>
                      <a:pt x="37126" y="91386"/>
                      <a:pt x="38078" y="90434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" name="Forma libre 66">
                <a:extLst>
                  <a:ext uri="{FF2B5EF4-FFF2-40B4-BE49-F238E27FC236}">
                    <a16:creationId xmlns:a16="http://schemas.microsoft.com/office/drawing/2014/main" id="{58A999F3-8C00-476D-F311-DC2F74075FEA}"/>
                  </a:ext>
                </a:extLst>
              </p:cNvPr>
              <p:cNvSpPr/>
              <p:nvPr/>
            </p:nvSpPr>
            <p:spPr>
              <a:xfrm>
                <a:off x="1923096" y="2739957"/>
                <a:ext cx="288437" cy="279870"/>
              </a:xfrm>
              <a:custGeom>
                <a:avLst/>
                <a:gdLst>
                  <a:gd name="connsiteX0" fmla="*/ 143743 w 288437"/>
                  <a:gd name="connsiteY0" fmla="*/ 0 h 279870"/>
                  <a:gd name="connsiteX1" fmla="*/ 118993 w 288437"/>
                  <a:gd name="connsiteY1" fmla="*/ 9519 h 279870"/>
                  <a:gd name="connsiteX2" fmla="*/ 115185 w 288437"/>
                  <a:gd name="connsiteY2" fmla="*/ 12375 h 279870"/>
                  <a:gd name="connsiteX3" fmla="*/ 111377 w 288437"/>
                  <a:gd name="connsiteY3" fmla="*/ 17135 h 279870"/>
                  <a:gd name="connsiteX4" fmla="*/ 66636 w 288437"/>
                  <a:gd name="connsiteY4" fmla="*/ 62828 h 279870"/>
                  <a:gd name="connsiteX5" fmla="*/ 62828 w 288437"/>
                  <a:gd name="connsiteY5" fmla="*/ 66636 h 279870"/>
                  <a:gd name="connsiteX6" fmla="*/ 59972 w 288437"/>
                  <a:gd name="connsiteY6" fmla="*/ 70444 h 279870"/>
                  <a:gd name="connsiteX7" fmla="*/ 59020 w 288437"/>
                  <a:gd name="connsiteY7" fmla="*/ 118041 h 279870"/>
                  <a:gd name="connsiteX8" fmla="*/ 62828 w 288437"/>
                  <a:gd name="connsiteY8" fmla="*/ 121848 h 279870"/>
                  <a:gd name="connsiteX9" fmla="*/ 66636 w 288437"/>
                  <a:gd name="connsiteY9" fmla="*/ 125656 h 279870"/>
                  <a:gd name="connsiteX10" fmla="*/ 95194 w 288437"/>
                  <a:gd name="connsiteY10" fmla="*/ 171349 h 279870"/>
                  <a:gd name="connsiteX11" fmla="*/ 113281 w 288437"/>
                  <a:gd name="connsiteY11" fmla="*/ 171349 h 279870"/>
                  <a:gd name="connsiteX12" fmla="*/ 114233 w 288437"/>
                  <a:gd name="connsiteY12" fmla="*/ 170397 h 279870"/>
                  <a:gd name="connsiteX13" fmla="*/ 123752 w 288437"/>
                  <a:gd name="connsiteY13" fmla="*/ 178965 h 279870"/>
                  <a:gd name="connsiteX14" fmla="*/ 123752 w 288437"/>
                  <a:gd name="connsiteY14" fmla="*/ 211331 h 279870"/>
                  <a:gd name="connsiteX15" fmla="*/ 114233 w 288437"/>
                  <a:gd name="connsiteY15" fmla="*/ 225610 h 279870"/>
                  <a:gd name="connsiteX16" fmla="*/ 1904 w 288437"/>
                  <a:gd name="connsiteY16" fmla="*/ 225610 h 279870"/>
                  <a:gd name="connsiteX17" fmla="*/ 0 w 288437"/>
                  <a:gd name="connsiteY17" fmla="*/ 225610 h 279870"/>
                  <a:gd name="connsiteX18" fmla="*/ 0 w 288437"/>
                  <a:gd name="connsiteY18" fmla="*/ 279870 h 279870"/>
                  <a:gd name="connsiteX19" fmla="*/ 288438 w 288437"/>
                  <a:gd name="connsiteY19" fmla="*/ 279870 h 279870"/>
                  <a:gd name="connsiteX20" fmla="*/ 288438 w 288437"/>
                  <a:gd name="connsiteY20" fmla="*/ 225610 h 279870"/>
                  <a:gd name="connsiteX21" fmla="*/ 286534 w 288437"/>
                  <a:gd name="connsiteY21" fmla="*/ 225610 h 279870"/>
                  <a:gd name="connsiteX22" fmla="*/ 173253 w 288437"/>
                  <a:gd name="connsiteY22" fmla="*/ 225610 h 279870"/>
                  <a:gd name="connsiteX23" fmla="*/ 173253 w 288437"/>
                  <a:gd name="connsiteY23" fmla="*/ 225610 h 279870"/>
                  <a:gd name="connsiteX24" fmla="*/ 162782 w 288437"/>
                  <a:gd name="connsiteY24" fmla="*/ 211331 h 279870"/>
                  <a:gd name="connsiteX25" fmla="*/ 162782 w 288437"/>
                  <a:gd name="connsiteY25" fmla="*/ 178965 h 279870"/>
                  <a:gd name="connsiteX26" fmla="*/ 171349 w 288437"/>
                  <a:gd name="connsiteY26" fmla="*/ 170397 h 279870"/>
                  <a:gd name="connsiteX27" fmla="*/ 195148 w 288437"/>
                  <a:gd name="connsiteY27" fmla="*/ 171349 h 279870"/>
                  <a:gd name="connsiteX28" fmla="*/ 220850 w 288437"/>
                  <a:gd name="connsiteY28" fmla="*/ 128512 h 279870"/>
                  <a:gd name="connsiteX29" fmla="*/ 227514 w 288437"/>
                  <a:gd name="connsiteY29" fmla="*/ 121848 h 279870"/>
                  <a:gd name="connsiteX30" fmla="*/ 230369 w 288437"/>
                  <a:gd name="connsiteY30" fmla="*/ 118041 h 279870"/>
                  <a:gd name="connsiteX31" fmla="*/ 228466 w 288437"/>
                  <a:gd name="connsiteY31" fmla="*/ 70444 h 279870"/>
                  <a:gd name="connsiteX32" fmla="*/ 225610 w 288437"/>
                  <a:gd name="connsiteY32" fmla="*/ 66636 h 279870"/>
                  <a:gd name="connsiteX33" fmla="*/ 220850 w 288437"/>
                  <a:gd name="connsiteY33" fmla="*/ 62828 h 279870"/>
                  <a:gd name="connsiteX34" fmla="*/ 178965 w 288437"/>
                  <a:gd name="connsiteY34" fmla="*/ 17135 h 279870"/>
                  <a:gd name="connsiteX35" fmla="*/ 175157 w 288437"/>
                  <a:gd name="connsiteY35" fmla="*/ 17135 h 279870"/>
                  <a:gd name="connsiteX36" fmla="*/ 170397 w 288437"/>
                  <a:gd name="connsiteY36" fmla="*/ 12375 h 279870"/>
                  <a:gd name="connsiteX37" fmla="*/ 166590 w 288437"/>
                  <a:gd name="connsiteY37" fmla="*/ 9519 h 279870"/>
                  <a:gd name="connsiteX38" fmla="*/ 143743 w 288437"/>
                  <a:gd name="connsiteY38" fmla="*/ 0 h 27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88437" h="279870">
                    <a:moveTo>
                      <a:pt x="143743" y="0"/>
                    </a:moveTo>
                    <a:cubicBezTo>
                      <a:pt x="133272" y="0"/>
                      <a:pt x="124704" y="4760"/>
                      <a:pt x="118993" y="9519"/>
                    </a:cubicBezTo>
                    <a:cubicBezTo>
                      <a:pt x="118041" y="10471"/>
                      <a:pt x="116137" y="11423"/>
                      <a:pt x="115185" y="12375"/>
                    </a:cubicBezTo>
                    <a:cubicBezTo>
                      <a:pt x="112329" y="15231"/>
                      <a:pt x="111377" y="17135"/>
                      <a:pt x="111377" y="17135"/>
                    </a:cubicBezTo>
                    <a:cubicBezTo>
                      <a:pt x="59972" y="18087"/>
                      <a:pt x="66636" y="62828"/>
                      <a:pt x="66636" y="62828"/>
                    </a:cubicBezTo>
                    <a:cubicBezTo>
                      <a:pt x="64732" y="64732"/>
                      <a:pt x="63780" y="65684"/>
                      <a:pt x="62828" y="66636"/>
                    </a:cubicBezTo>
                    <a:cubicBezTo>
                      <a:pt x="61876" y="67588"/>
                      <a:pt x="60924" y="69492"/>
                      <a:pt x="59972" y="70444"/>
                    </a:cubicBezTo>
                    <a:cubicBezTo>
                      <a:pt x="43789" y="91386"/>
                      <a:pt x="51405" y="108521"/>
                      <a:pt x="59020" y="118041"/>
                    </a:cubicBezTo>
                    <a:cubicBezTo>
                      <a:pt x="59972" y="118993"/>
                      <a:pt x="60924" y="120896"/>
                      <a:pt x="62828" y="121848"/>
                    </a:cubicBezTo>
                    <a:cubicBezTo>
                      <a:pt x="65684" y="124704"/>
                      <a:pt x="66636" y="125656"/>
                      <a:pt x="66636" y="125656"/>
                    </a:cubicBezTo>
                    <a:cubicBezTo>
                      <a:pt x="65684" y="169445"/>
                      <a:pt x="95194" y="171349"/>
                      <a:pt x="95194" y="171349"/>
                    </a:cubicBezTo>
                    <a:lnTo>
                      <a:pt x="113281" y="171349"/>
                    </a:lnTo>
                    <a:lnTo>
                      <a:pt x="114233" y="170397"/>
                    </a:lnTo>
                    <a:cubicBezTo>
                      <a:pt x="121848" y="172301"/>
                      <a:pt x="123752" y="178965"/>
                      <a:pt x="123752" y="178965"/>
                    </a:cubicBezTo>
                    <a:lnTo>
                      <a:pt x="123752" y="211331"/>
                    </a:lnTo>
                    <a:cubicBezTo>
                      <a:pt x="123752" y="217994"/>
                      <a:pt x="118041" y="223706"/>
                      <a:pt x="114233" y="225610"/>
                    </a:cubicBezTo>
                    <a:lnTo>
                      <a:pt x="1904" y="225610"/>
                    </a:lnTo>
                    <a:lnTo>
                      <a:pt x="0" y="225610"/>
                    </a:lnTo>
                    <a:lnTo>
                      <a:pt x="0" y="279870"/>
                    </a:lnTo>
                    <a:lnTo>
                      <a:pt x="288438" y="279870"/>
                    </a:lnTo>
                    <a:lnTo>
                      <a:pt x="288438" y="225610"/>
                    </a:lnTo>
                    <a:lnTo>
                      <a:pt x="286534" y="225610"/>
                    </a:lnTo>
                    <a:lnTo>
                      <a:pt x="173253" y="225610"/>
                    </a:lnTo>
                    <a:lnTo>
                      <a:pt x="173253" y="225610"/>
                    </a:lnTo>
                    <a:cubicBezTo>
                      <a:pt x="164686" y="218946"/>
                      <a:pt x="162782" y="211331"/>
                      <a:pt x="162782" y="211331"/>
                    </a:cubicBezTo>
                    <a:lnTo>
                      <a:pt x="162782" y="178965"/>
                    </a:lnTo>
                    <a:cubicBezTo>
                      <a:pt x="161830" y="173253"/>
                      <a:pt x="171349" y="170397"/>
                      <a:pt x="171349" y="170397"/>
                    </a:cubicBezTo>
                    <a:lnTo>
                      <a:pt x="195148" y="171349"/>
                    </a:lnTo>
                    <a:cubicBezTo>
                      <a:pt x="227514" y="163734"/>
                      <a:pt x="220850" y="128512"/>
                      <a:pt x="220850" y="128512"/>
                    </a:cubicBezTo>
                    <a:cubicBezTo>
                      <a:pt x="223706" y="126608"/>
                      <a:pt x="225610" y="123752"/>
                      <a:pt x="227514" y="121848"/>
                    </a:cubicBezTo>
                    <a:cubicBezTo>
                      <a:pt x="228466" y="120896"/>
                      <a:pt x="229418" y="118993"/>
                      <a:pt x="230369" y="118041"/>
                    </a:cubicBezTo>
                    <a:cubicBezTo>
                      <a:pt x="244649" y="98050"/>
                      <a:pt x="236081" y="79963"/>
                      <a:pt x="228466" y="70444"/>
                    </a:cubicBezTo>
                    <a:cubicBezTo>
                      <a:pt x="227514" y="69492"/>
                      <a:pt x="226562" y="67588"/>
                      <a:pt x="225610" y="66636"/>
                    </a:cubicBezTo>
                    <a:cubicBezTo>
                      <a:pt x="222754" y="63780"/>
                      <a:pt x="220850" y="62828"/>
                      <a:pt x="220850" y="62828"/>
                    </a:cubicBezTo>
                    <a:cubicBezTo>
                      <a:pt x="225610" y="20943"/>
                      <a:pt x="191340" y="17135"/>
                      <a:pt x="178965" y="17135"/>
                    </a:cubicBezTo>
                    <a:cubicBezTo>
                      <a:pt x="176109" y="17135"/>
                      <a:pt x="175157" y="17135"/>
                      <a:pt x="175157" y="17135"/>
                    </a:cubicBezTo>
                    <a:cubicBezTo>
                      <a:pt x="173253" y="15231"/>
                      <a:pt x="172301" y="13327"/>
                      <a:pt x="170397" y="12375"/>
                    </a:cubicBezTo>
                    <a:cubicBezTo>
                      <a:pt x="169445" y="11423"/>
                      <a:pt x="167542" y="10471"/>
                      <a:pt x="166590" y="9519"/>
                    </a:cubicBezTo>
                    <a:cubicBezTo>
                      <a:pt x="158022" y="2856"/>
                      <a:pt x="150407" y="0"/>
                      <a:pt x="14374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8" name="Forma libre 67">
                <a:extLst>
                  <a:ext uri="{FF2B5EF4-FFF2-40B4-BE49-F238E27FC236}">
                    <a16:creationId xmlns:a16="http://schemas.microsoft.com/office/drawing/2014/main" id="{07ACC385-F51C-24C9-F37A-B79C29A36704}"/>
                  </a:ext>
                </a:extLst>
              </p:cNvPr>
              <p:cNvSpPr/>
              <p:nvPr/>
            </p:nvSpPr>
            <p:spPr>
              <a:xfrm>
                <a:off x="1461405" y="2628580"/>
                <a:ext cx="184676" cy="174205"/>
              </a:xfrm>
              <a:custGeom>
                <a:avLst/>
                <a:gdLst>
                  <a:gd name="connsiteX0" fmla="*/ 0 w 184676"/>
                  <a:gd name="connsiteY0" fmla="*/ 0 h 174205"/>
                  <a:gd name="connsiteX1" fmla="*/ 4760 w 184676"/>
                  <a:gd name="connsiteY1" fmla="*/ 7616 h 174205"/>
                  <a:gd name="connsiteX2" fmla="*/ 145647 w 184676"/>
                  <a:gd name="connsiteY2" fmla="*/ 151358 h 174205"/>
                  <a:gd name="connsiteX3" fmla="*/ 128512 w 184676"/>
                  <a:gd name="connsiteY3" fmla="*/ 169445 h 174205"/>
                  <a:gd name="connsiteX4" fmla="*/ 134224 w 184676"/>
                  <a:gd name="connsiteY4" fmla="*/ 174205 h 174205"/>
                  <a:gd name="connsiteX5" fmla="*/ 184676 w 184676"/>
                  <a:gd name="connsiteY5" fmla="*/ 119945 h 174205"/>
                  <a:gd name="connsiteX6" fmla="*/ 178965 w 184676"/>
                  <a:gd name="connsiteY6" fmla="*/ 115185 h 174205"/>
                  <a:gd name="connsiteX7" fmla="*/ 161830 w 184676"/>
                  <a:gd name="connsiteY7" fmla="*/ 134224 h 174205"/>
                  <a:gd name="connsiteX8" fmla="*/ 8567 w 184676"/>
                  <a:gd name="connsiteY8" fmla="*/ 3808 h 17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676" h="174205">
                    <a:moveTo>
                      <a:pt x="0" y="0"/>
                    </a:moveTo>
                    <a:lnTo>
                      <a:pt x="4760" y="7616"/>
                    </a:lnTo>
                    <a:lnTo>
                      <a:pt x="145647" y="151358"/>
                    </a:lnTo>
                    <a:lnTo>
                      <a:pt x="128512" y="169445"/>
                    </a:lnTo>
                    <a:lnTo>
                      <a:pt x="134224" y="174205"/>
                    </a:lnTo>
                    <a:lnTo>
                      <a:pt x="184676" y="119945"/>
                    </a:lnTo>
                    <a:lnTo>
                      <a:pt x="178965" y="115185"/>
                    </a:lnTo>
                    <a:lnTo>
                      <a:pt x="161830" y="134224"/>
                    </a:lnTo>
                    <a:lnTo>
                      <a:pt x="8567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9" name="Forma libre 68">
                <a:extLst>
                  <a:ext uri="{FF2B5EF4-FFF2-40B4-BE49-F238E27FC236}">
                    <a16:creationId xmlns:a16="http://schemas.microsoft.com/office/drawing/2014/main" id="{E634A828-B14C-8322-5693-18887C85BECC}"/>
                  </a:ext>
                </a:extLst>
              </p:cNvPr>
              <p:cNvSpPr/>
              <p:nvPr/>
            </p:nvSpPr>
            <p:spPr>
              <a:xfrm>
                <a:off x="2039233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" name="Forma libre 69">
                <a:extLst>
                  <a:ext uri="{FF2B5EF4-FFF2-40B4-BE49-F238E27FC236}">
                    <a16:creationId xmlns:a16="http://schemas.microsoft.com/office/drawing/2014/main" id="{C28C2CC8-408B-8D26-335A-52E504561378}"/>
                  </a:ext>
                </a:extLst>
              </p:cNvPr>
              <p:cNvSpPr/>
              <p:nvPr/>
            </p:nvSpPr>
            <p:spPr>
              <a:xfrm>
                <a:off x="2039233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" name="Forma libre 70">
                <a:extLst>
                  <a:ext uri="{FF2B5EF4-FFF2-40B4-BE49-F238E27FC236}">
                    <a16:creationId xmlns:a16="http://schemas.microsoft.com/office/drawing/2014/main" id="{8F2B68FC-045A-FB6A-1765-21F8EC0864A6}"/>
                  </a:ext>
                </a:extLst>
              </p:cNvPr>
              <p:cNvSpPr/>
              <p:nvPr/>
            </p:nvSpPr>
            <p:spPr>
              <a:xfrm>
                <a:off x="1859316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" name="Forma libre 71">
                <a:extLst>
                  <a:ext uri="{FF2B5EF4-FFF2-40B4-BE49-F238E27FC236}">
                    <a16:creationId xmlns:a16="http://schemas.microsoft.com/office/drawing/2014/main" id="{9E20B819-A2B8-4625-4B94-EB0564812177}"/>
                  </a:ext>
                </a:extLst>
              </p:cNvPr>
              <p:cNvSpPr/>
              <p:nvPr/>
            </p:nvSpPr>
            <p:spPr>
              <a:xfrm>
                <a:off x="1859316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" name="Forma libre 72">
                <a:extLst>
                  <a:ext uri="{FF2B5EF4-FFF2-40B4-BE49-F238E27FC236}">
                    <a16:creationId xmlns:a16="http://schemas.microsoft.com/office/drawing/2014/main" id="{72D11AC8-8CC3-46D6-BE4E-73A8C53379E8}"/>
                  </a:ext>
                </a:extLst>
              </p:cNvPr>
              <p:cNvSpPr/>
              <p:nvPr/>
            </p:nvSpPr>
            <p:spPr>
              <a:xfrm>
                <a:off x="1859316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" name="Forma libre 73">
                <a:extLst>
                  <a:ext uri="{FF2B5EF4-FFF2-40B4-BE49-F238E27FC236}">
                    <a16:creationId xmlns:a16="http://schemas.microsoft.com/office/drawing/2014/main" id="{EFB6CC39-165E-BB87-E472-C86A6E02459B}"/>
                  </a:ext>
                </a:extLst>
              </p:cNvPr>
              <p:cNvSpPr/>
              <p:nvPr/>
            </p:nvSpPr>
            <p:spPr>
              <a:xfrm>
                <a:off x="2218198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" name="Forma libre 74">
                <a:extLst>
                  <a:ext uri="{FF2B5EF4-FFF2-40B4-BE49-F238E27FC236}">
                    <a16:creationId xmlns:a16="http://schemas.microsoft.com/office/drawing/2014/main" id="{EA24CF3A-A9DD-3291-B842-AE573EC4D070}"/>
                  </a:ext>
                </a:extLst>
              </p:cNvPr>
              <p:cNvSpPr/>
              <p:nvPr/>
            </p:nvSpPr>
            <p:spPr>
              <a:xfrm>
                <a:off x="2218198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" name="Forma libre 75">
                <a:extLst>
                  <a:ext uri="{FF2B5EF4-FFF2-40B4-BE49-F238E27FC236}">
                    <a16:creationId xmlns:a16="http://schemas.microsoft.com/office/drawing/2014/main" id="{DE5D22EC-1ABE-F321-8EFD-B28D6DB52A64}"/>
                  </a:ext>
                </a:extLst>
              </p:cNvPr>
              <p:cNvSpPr/>
              <p:nvPr/>
            </p:nvSpPr>
            <p:spPr>
              <a:xfrm>
                <a:off x="2218198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" name="Forma libre 76">
                <a:extLst>
                  <a:ext uri="{FF2B5EF4-FFF2-40B4-BE49-F238E27FC236}">
                    <a16:creationId xmlns:a16="http://schemas.microsoft.com/office/drawing/2014/main" id="{042C58AD-7FBE-6C61-E11B-8C78C0D2EE6B}"/>
                  </a:ext>
                </a:extLst>
              </p:cNvPr>
              <p:cNvSpPr/>
              <p:nvPr/>
            </p:nvSpPr>
            <p:spPr>
              <a:xfrm>
                <a:off x="1403222" y="3172138"/>
                <a:ext cx="440863" cy="518807"/>
              </a:xfrm>
              <a:custGeom>
                <a:avLst/>
                <a:gdLst>
                  <a:gd name="connsiteX0" fmla="*/ 342813 w 440863"/>
                  <a:gd name="connsiteY0" fmla="*/ 0 h 518807"/>
                  <a:gd name="connsiteX1" fmla="*/ 313303 w 440863"/>
                  <a:gd name="connsiteY1" fmla="*/ 23799 h 518807"/>
                  <a:gd name="connsiteX2" fmla="*/ 282841 w 440863"/>
                  <a:gd name="connsiteY2" fmla="*/ 90434 h 518807"/>
                  <a:gd name="connsiteX3" fmla="*/ 251427 w 440863"/>
                  <a:gd name="connsiteY3" fmla="*/ 23799 h 518807"/>
                  <a:gd name="connsiteX4" fmla="*/ 220013 w 440863"/>
                  <a:gd name="connsiteY4" fmla="*/ 0 h 518807"/>
                  <a:gd name="connsiteX5" fmla="*/ 190503 w 440863"/>
                  <a:gd name="connsiteY5" fmla="*/ 23799 h 518807"/>
                  <a:gd name="connsiteX6" fmla="*/ 159089 w 440863"/>
                  <a:gd name="connsiteY6" fmla="*/ 95194 h 518807"/>
                  <a:gd name="connsiteX7" fmla="*/ 126723 w 440863"/>
                  <a:gd name="connsiteY7" fmla="*/ 23799 h 518807"/>
                  <a:gd name="connsiteX8" fmla="*/ 95309 w 440863"/>
                  <a:gd name="connsiteY8" fmla="*/ 0 h 518807"/>
                  <a:gd name="connsiteX9" fmla="*/ 65799 w 440863"/>
                  <a:gd name="connsiteY9" fmla="*/ 23799 h 518807"/>
                  <a:gd name="connsiteX10" fmla="*/ 34385 w 440863"/>
                  <a:gd name="connsiteY10" fmla="*/ 172301 h 518807"/>
                  <a:gd name="connsiteX11" fmla="*/ 79126 w 440863"/>
                  <a:gd name="connsiteY11" fmla="*/ 217042 h 518807"/>
                  <a:gd name="connsiteX12" fmla="*/ 79126 w 440863"/>
                  <a:gd name="connsiteY12" fmla="*/ 262736 h 518807"/>
                  <a:gd name="connsiteX13" fmla="*/ 79126 w 440863"/>
                  <a:gd name="connsiteY13" fmla="*/ 262736 h 518807"/>
                  <a:gd name="connsiteX14" fmla="*/ 61039 w 440863"/>
                  <a:gd name="connsiteY14" fmla="*/ 270351 h 518807"/>
                  <a:gd name="connsiteX15" fmla="*/ 36289 w 440863"/>
                  <a:gd name="connsiteY15" fmla="*/ 279870 h 518807"/>
                  <a:gd name="connsiteX16" fmla="*/ 22961 w 440863"/>
                  <a:gd name="connsiteY16" fmla="*/ 276063 h 518807"/>
                  <a:gd name="connsiteX17" fmla="*/ 6779 w 440863"/>
                  <a:gd name="connsiteY17" fmla="*/ 269399 h 518807"/>
                  <a:gd name="connsiteX18" fmla="*/ 115 w 440863"/>
                  <a:gd name="connsiteY18" fmla="*/ 266543 h 518807"/>
                  <a:gd name="connsiteX19" fmla="*/ 115 w 440863"/>
                  <a:gd name="connsiteY19" fmla="*/ 318900 h 518807"/>
                  <a:gd name="connsiteX20" fmla="*/ 6779 w 440863"/>
                  <a:gd name="connsiteY20" fmla="*/ 321756 h 518807"/>
                  <a:gd name="connsiteX21" fmla="*/ 22961 w 440863"/>
                  <a:gd name="connsiteY21" fmla="*/ 328419 h 518807"/>
                  <a:gd name="connsiteX22" fmla="*/ 36289 w 440863"/>
                  <a:gd name="connsiteY22" fmla="*/ 332227 h 518807"/>
                  <a:gd name="connsiteX23" fmla="*/ 61039 w 440863"/>
                  <a:gd name="connsiteY23" fmla="*/ 322708 h 518807"/>
                  <a:gd name="connsiteX24" fmla="*/ 97213 w 440863"/>
                  <a:gd name="connsiteY24" fmla="*/ 312236 h 518807"/>
                  <a:gd name="connsiteX25" fmla="*/ 134338 w 440863"/>
                  <a:gd name="connsiteY25" fmla="*/ 320804 h 518807"/>
                  <a:gd name="connsiteX26" fmla="*/ 158137 w 440863"/>
                  <a:gd name="connsiteY26" fmla="*/ 330323 h 518807"/>
                  <a:gd name="connsiteX27" fmla="*/ 180032 w 440863"/>
                  <a:gd name="connsiteY27" fmla="*/ 322708 h 518807"/>
                  <a:gd name="connsiteX28" fmla="*/ 220013 w 440863"/>
                  <a:gd name="connsiteY28" fmla="*/ 311284 h 518807"/>
                  <a:gd name="connsiteX29" fmla="*/ 257139 w 440863"/>
                  <a:gd name="connsiteY29" fmla="*/ 319852 h 518807"/>
                  <a:gd name="connsiteX30" fmla="*/ 281889 w 440863"/>
                  <a:gd name="connsiteY30" fmla="*/ 330323 h 518807"/>
                  <a:gd name="connsiteX31" fmla="*/ 308544 w 440863"/>
                  <a:gd name="connsiteY31" fmla="*/ 319852 h 518807"/>
                  <a:gd name="connsiteX32" fmla="*/ 345669 w 440863"/>
                  <a:gd name="connsiteY32" fmla="*/ 310333 h 518807"/>
                  <a:gd name="connsiteX33" fmla="*/ 383747 w 440863"/>
                  <a:gd name="connsiteY33" fmla="*/ 319852 h 518807"/>
                  <a:gd name="connsiteX34" fmla="*/ 406593 w 440863"/>
                  <a:gd name="connsiteY34" fmla="*/ 327467 h 518807"/>
                  <a:gd name="connsiteX35" fmla="*/ 430392 w 440863"/>
                  <a:gd name="connsiteY35" fmla="*/ 319852 h 518807"/>
                  <a:gd name="connsiteX36" fmla="*/ 438959 w 440863"/>
                  <a:gd name="connsiteY36" fmla="*/ 313188 h 518807"/>
                  <a:gd name="connsiteX37" fmla="*/ 438959 w 440863"/>
                  <a:gd name="connsiteY37" fmla="*/ 292245 h 518807"/>
                  <a:gd name="connsiteX38" fmla="*/ 438959 w 440863"/>
                  <a:gd name="connsiteY38" fmla="*/ 260832 h 518807"/>
                  <a:gd name="connsiteX39" fmla="*/ 430392 w 440863"/>
                  <a:gd name="connsiteY39" fmla="*/ 267495 h 518807"/>
                  <a:gd name="connsiteX40" fmla="*/ 407545 w 440863"/>
                  <a:gd name="connsiteY40" fmla="*/ 275111 h 518807"/>
                  <a:gd name="connsiteX41" fmla="*/ 384699 w 440863"/>
                  <a:gd name="connsiteY41" fmla="*/ 266543 h 518807"/>
                  <a:gd name="connsiteX42" fmla="*/ 362804 w 440863"/>
                  <a:gd name="connsiteY42" fmla="*/ 257976 h 518807"/>
                  <a:gd name="connsiteX43" fmla="*/ 362804 w 440863"/>
                  <a:gd name="connsiteY43" fmla="*/ 214187 h 518807"/>
                  <a:gd name="connsiteX44" fmla="*/ 407545 w 440863"/>
                  <a:gd name="connsiteY44" fmla="*/ 169445 h 518807"/>
                  <a:gd name="connsiteX45" fmla="*/ 376131 w 440863"/>
                  <a:gd name="connsiteY45" fmla="*/ 20943 h 518807"/>
                  <a:gd name="connsiteX46" fmla="*/ 342813 w 440863"/>
                  <a:gd name="connsiteY46" fmla="*/ 0 h 518807"/>
                  <a:gd name="connsiteX47" fmla="*/ 114348 w 440863"/>
                  <a:gd name="connsiteY47" fmla="*/ 261784 h 518807"/>
                  <a:gd name="connsiteX48" fmla="*/ 114348 w 440863"/>
                  <a:gd name="connsiteY48" fmla="*/ 216090 h 518807"/>
                  <a:gd name="connsiteX49" fmla="*/ 159089 w 440863"/>
                  <a:gd name="connsiteY49" fmla="*/ 171349 h 518807"/>
                  <a:gd name="connsiteX50" fmla="*/ 203830 w 440863"/>
                  <a:gd name="connsiteY50" fmla="*/ 216090 h 518807"/>
                  <a:gd name="connsiteX51" fmla="*/ 203830 w 440863"/>
                  <a:gd name="connsiteY51" fmla="*/ 260832 h 518807"/>
                  <a:gd name="connsiteX52" fmla="*/ 180032 w 440863"/>
                  <a:gd name="connsiteY52" fmla="*/ 270351 h 518807"/>
                  <a:gd name="connsiteX53" fmla="*/ 158137 w 440863"/>
                  <a:gd name="connsiteY53" fmla="*/ 277966 h 518807"/>
                  <a:gd name="connsiteX54" fmla="*/ 134338 w 440863"/>
                  <a:gd name="connsiteY54" fmla="*/ 268447 h 518807"/>
                  <a:gd name="connsiteX55" fmla="*/ 114348 w 440863"/>
                  <a:gd name="connsiteY55" fmla="*/ 261784 h 518807"/>
                  <a:gd name="connsiteX56" fmla="*/ 114348 w 440863"/>
                  <a:gd name="connsiteY56" fmla="*/ 261784 h 518807"/>
                  <a:gd name="connsiteX57" fmla="*/ 114348 w 440863"/>
                  <a:gd name="connsiteY57" fmla="*/ 261784 h 518807"/>
                  <a:gd name="connsiteX58" fmla="*/ 282841 w 440863"/>
                  <a:gd name="connsiteY58" fmla="*/ 277966 h 518807"/>
                  <a:gd name="connsiteX59" fmla="*/ 258091 w 440863"/>
                  <a:gd name="connsiteY59" fmla="*/ 267495 h 518807"/>
                  <a:gd name="connsiteX60" fmla="*/ 239052 w 440863"/>
                  <a:gd name="connsiteY60" fmla="*/ 260832 h 518807"/>
                  <a:gd name="connsiteX61" fmla="*/ 239052 w 440863"/>
                  <a:gd name="connsiteY61" fmla="*/ 216090 h 518807"/>
                  <a:gd name="connsiteX62" fmla="*/ 282841 w 440863"/>
                  <a:gd name="connsiteY62" fmla="*/ 176109 h 518807"/>
                  <a:gd name="connsiteX63" fmla="*/ 326630 w 440863"/>
                  <a:gd name="connsiteY63" fmla="*/ 216090 h 518807"/>
                  <a:gd name="connsiteX64" fmla="*/ 326630 w 440863"/>
                  <a:gd name="connsiteY64" fmla="*/ 259880 h 518807"/>
                  <a:gd name="connsiteX65" fmla="*/ 326630 w 440863"/>
                  <a:gd name="connsiteY65" fmla="*/ 259880 h 518807"/>
                  <a:gd name="connsiteX66" fmla="*/ 326630 w 440863"/>
                  <a:gd name="connsiteY66" fmla="*/ 260832 h 518807"/>
                  <a:gd name="connsiteX67" fmla="*/ 326630 w 440863"/>
                  <a:gd name="connsiteY67" fmla="*/ 259880 h 518807"/>
                  <a:gd name="connsiteX68" fmla="*/ 309495 w 440863"/>
                  <a:gd name="connsiteY68" fmla="*/ 267495 h 518807"/>
                  <a:gd name="connsiteX69" fmla="*/ 282841 w 440863"/>
                  <a:gd name="connsiteY69" fmla="*/ 277966 h 518807"/>
                  <a:gd name="connsiteX70" fmla="*/ 438959 w 440863"/>
                  <a:gd name="connsiteY70" fmla="*/ 314140 h 518807"/>
                  <a:gd name="connsiteX71" fmla="*/ 438959 w 440863"/>
                  <a:gd name="connsiteY71" fmla="*/ 314140 h 518807"/>
                  <a:gd name="connsiteX72" fmla="*/ 438959 w 440863"/>
                  <a:gd name="connsiteY72" fmla="*/ 357930 h 518807"/>
                  <a:gd name="connsiteX73" fmla="*/ 438959 w 440863"/>
                  <a:gd name="connsiteY73" fmla="*/ 357930 h 518807"/>
                  <a:gd name="connsiteX74" fmla="*/ 438959 w 440863"/>
                  <a:gd name="connsiteY74" fmla="*/ 314140 h 518807"/>
                  <a:gd name="connsiteX75" fmla="*/ 345669 w 440863"/>
                  <a:gd name="connsiteY75" fmla="*/ 353170 h 518807"/>
                  <a:gd name="connsiteX76" fmla="*/ 308544 w 440863"/>
                  <a:gd name="connsiteY76" fmla="*/ 362689 h 518807"/>
                  <a:gd name="connsiteX77" fmla="*/ 281889 w 440863"/>
                  <a:gd name="connsiteY77" fmla="*/ 373160 h 518807"/>
                  <a:gd name="connsiteX78" fmla="*/ 257139 w 440863"/>
                  <a:gd name="connsiteY78" fmla="*/ 362689 h 518807"/>
                  <a:gd name="connsiteX79" fmla="*/ 220013 w 440863"/>
                  <a:gd name="connsiteY79" fmla="*/ 354122 h 518807"/>
                  <a:gd name="connsiteX80" fmla="*/ 180032 w 440863"/>
                  <a:gd name="connsiteY80" fmla="*/ 365545 h 518807"/>
                  <a:gd name="connsiteX81" fmla="*/ 158137 w 440863"/>
                  <a:gd name="connsiteY81" fmla="*/ 373160 h 518807"/>
                  <a:gd name="connsiteX82" fmla="*/ 134338 w 440863"/>
                  <a:gd name="connsiteY82" fmla="*/ 363641 h 518807"/>
                  <a:gd name="connsiteX83" fmla="*/ 97213 w 440863"/>
                  <a:gd name="connsiteY83" fmla="*/ 355074 h 518807"/>
                  <a:gd name="connsiteX84" fmla="*/ 61039 w 440863"/>
                  <a:gd name="connsiteY84" fmla="*/ 365545 h 518807"/>
                  <a:gd name="connsiteX85" fmla="*/ 36289 w 440863"/>
                  <a:gd name="connsiteY85" fmla="*/ 375064 h 518807"/>
                  <a:gd name="connsiteX86" fmla="*/ 22961 w 440863"/>
                  <a:gd name="connsiteY86" fmla="*/ 371257 h 518807"/>
                  <a:gd name="connsiteX87" fmla="*/ 6779 w 440863"/>
                  <a:gd name="connsiteY87" fmla="*/ 360785 h 518807"/>
                  <a:gd name="connsiteX88" fmla="*/ 6779 w 440863"/>
                  <a:gd name="connsiteY88" fmla="*/ 360785 h 518807"/>
                  <a:gd name="connsiteX89" fmla="*/ 115 w 440863"/>
                  <a:gd name="connsiteY89" fmla="*/ 357930 h 518807"/>
                  <a:gd name="connsiteX90" fmla="*/ 22010 w 440863"/>
                  <a:gd name="connsiteY90" fmla="*/ 426469 h 518807"/>
                  <a:gd name="connsiteX91" fmla="*/ 32481 w 440863"/>
                  <a:gd name="connsiteY91" fmla="*/ 429325 h 518807"/>
                  <a:gd name="connsiteX92" fmla="*/ 33433 w 440863"/>
                  <a:gd name="connsiteY92" fmla="*/ 429325 h 518807"/>
                  <a:gd name="connsiteX93" fmla="*/ 61991 w 440863"/>
                  <a:gd name="connsiteY93" fmla="*/ 417902 h 518807"/>
                  <a:gd name="connsiteX94" fmla="*/ 98165 w 440863"/>
                  <a:gd name="connsiteY94" fmla="*/ 407430 h 518807"/>
                  <a:gd name="connsiteX95" fmla="*/ 135290 w 440863"/>
                  <a:gd name="connsiteY95" fmla="*/ 415998 h 518807"/>
                  <a:gd name="connsiteX96" fmla="*/ 159089 w 440863"/>
                  <a:gd name="connsiteY96" fmla="*/ 425517 h 518807"/>
                  <a:gd name="connsiteX97" fmla="*/ 180984 w 440863"/>
                  <a:gd name="connsiteY97" fmla="*/ 417902 h 518807"/>
                  <a:gd name="connsiteX98" fmla="*/ 221917 w 440863"/>
                  <a:gd name="connsiteY98" fmla="*/ 406478 h 518807"/>
                  <a:gd name="connsiteX99" fmla="*/ 259043 w 440863"/>
                  <a:gd name="connsiteY99" fmla="*/ 415046 h 518807"/>
                  <a:gd name="connsiteX100" fmla="*/ 283793 w 440863"/>
                  <a:gd name="connsiteY100" fmla="*/ 425517 h 518807"/>
                  <a:gd name="connsiteX101" fmla="*/ 310447 w 440863"/>
                  <a:gd name="connsiteY101" fmla="*/ 415046 h 518807"/>
                  <a:gd name="connsiteX102" fmla="*/ 347573 w 440863"/>
                  <a:gd name="connsiteY102" fmla="*/ 405527 h 518807"/>
                  <a:gd name="connsiteX103" fmla="*/ 385651 w 440863"/>
                  <a:gd name="connsiteY103" fmla="*/ 415046 h 518807"/>
                  <a:gd name="connsiteX104" fmla="*/ 408497 w 440863"/>
                  <a:gd name="connsiteY104" fmla="*/ 423613 h 518807"/>
                  <a:gd name="connsiteX105" fmla="*/ 432296 w 440863"/>
                  <a:gd name="connsiteY105" fmla="*/ 415998 h 518807"/>
                  <a:gd name="connsiteX106" fmla="*/ 440863 w 440863"/>
                  <a:gd name="connsiteY106" fmla="*/ 409334 h 518807"/>
                  <a:gd name="connsiteX107" fmla="*/ 440863 w 440863"/>
                  <a:gd name="connsiteY107" fmla="*/ 357930 h 518807"/>
                  <a:gd name="connsiteX108" fmla="*/ 432296 w 440863"/>
                  <a:gd name="connsiteY108" fmla="*/ 364593 h 518807"/>
                  <a:gd name="connsiteX109" fmla="*/ 409449 w 440863"/>
                  <a:gd name="connsiteY109" fmla="*/ 371257 h 518807"/>
                  <a:gd name="connsiteX110" fmla="*/ 385651 w 440863"/>
                  <a:gd name="connsiteY110" fmla="*/ 362689 h 518807"/>
                  <a:gd name="connsiteX111" fmla="*/ 345669 w 440863"/>
                  <a:gd name="connsiteY111" fmla="*/ 353170 h 518807"/>
                  <a:gd name="connsiteX112" fmla="*/ 438959 w 440863"/>
                  <a:gd name="connsiteY112" fmla="*/ 408382 h 518807"/>
                  <a:gd name="connsiteX113" fmla="*/ 438959 w 440863"/>
                  <a:gd name="connsiteY113" fmla="*/ 408382 h 518807"/>
                  <a:gd name="connsiteX114" fmla="*/ 438959 w 440863"/>
                  <a:gd name="connsiteY114" fmla="*/ 451220 h 518807"/>
                  <a:gd name="connsiteX115" fmla="*/ 438959 w 440863"/>
                  <a:gd name="connsiteY115" fmla="*/ 451220 h 518807"/>
                  <a:gd name="connsiteX116" fmla="*/ 438959 w 440863"/>
                  <a:gd name="connsiteY116" fmla="*/ 408382 h 518807"/>
                  <a:gd name="connsiteX117" fmla="*/ 345669 w 440863"/>
                  <a:gd name="connsiteY117" fmla="*/ 447412 h 518807"/>
                  <a:gd name="connsiteX118" fmla="*/ 308544 w 440863"/>
                  <a:gd name="connsiteY118" fmla="*/ 456931 h 518807"/>
                  <a:gd name="connsiteX119" fmla="*/ 281889 w 440863"/>
                  <a:gd name="connsiteY119" fmla="*/ 467403 h 518807"/>
                  <a:gd name="connsiteX120" fmla="*/ 257139 w 440863"/>
                  <a:gd name="connsiteY120" fmla="*/ 456931 h 518807"/>
                  <a:gd name="connsiteX121" fmla="*/ 220013 w 440863"/>
                  <a:gd name="connsiteY121" fmla="*/ 448364 h 518807"/>
                  <a:gd name="connsiteX122" fmla="*/ 179080 w 440863"/>
                  <a:gd name="connsiteY122" fmla="*/ 459787 h 518807"/>
                  <a:gd name="connsiteX123" fmla="*/ 157185 w 440863"/>
                  <a:gd name="connsiteY123" fmla="*/ 467403 h 518807"/>
                  <a:gd name="connsiteX124" fmla="*/ 133387 w 440863"/>
                  <a:gd name="connsiteY124" fmla="*/ 457883 h 518807"/>
                  <a:gd name="connsiteX125" fmla="*/ 96261 w 440863"/>
                  <a:gd name="connsiteY125" fmla="*/ 449316 h 518807"/>
                  <a:gd name="connsiteX126" fmla="*/ 60087 w 440863"/>
                  <a:gd name="connsiteY126" fmla="*/ 459787 h 518807"/>
                  <a:gd name="connsiteX127" fmla="*/ 59135 w 440863"/>
                  <a:gd name="connsiteY127" fmla="*/ 459787 h 518807"/>
                  <a:gd name="connsiteX128" fmla="*/ 52472 w 440863"/>
                  <a:gd name="connsiteY128" fmla="*/ 465499 h 518807"/>
                  <a:gd name="connsiteX129" fmla="*/ 108636 w 440863"/>
                  <a:gd name="connsiteY129" fmla="*/ 489297 h 518807"/>
                  <a:gd name="connsiteX130" fmla="*/ 302832 w 440863"/>
                  <a:gd name="connsiteY130" fmla="*/ 512144 h 518807"/>
                  <a:gd name="connsiteX131" fmla="*/ 313303 w 440863"/>
                  <a:gd name="connsiteY131" fmla="*/ 506432 h 518807"/>
                  <a:gd name="connsiteX132" fmla="*/ 341861 w 440863"/>
                  <a:gd name="connsiteY132" fmla="*/ 501672 h 518807"/>
                  <a:gd name="connsiteX133" fmla="*/ 382795 w 440863"/>
                  <a:gd name="connsiteY133" fmla="*/ 510240 h 518807"/>
                  <a:gd name="connsiteX134" fmla="*/ 405641 w 440863"/>
                  <a:gd name="connsiteY134" fmla="*/ 518807 h 518807"/>
                  <a:gd name="connsiteX135" fmla="*/ 429440 w 440863"/>
                  <a:gd name="connsiteY135" fmla="*/ 511192 h 518807"/>
                  <a:gd name="connsiteX136" fmla="*/ 438007 w 440863"/>
                  <a:gd name="connsiteY136" fmla="*/ 504528 h 518807"/>
                  <a:gd name="connsiteX137" fmla="*/ 438007 w 440863"/>
                  <a:gd name="connsiteY137" fmla="*/ 474066 h 518807"/>
                  <a:gd name="connsiteX138" fmla="*/ 438007 w 440863"/>
                  <a:gd name="connsiteY138" fmla="*/ 453124 h 518807"/>
                  <a:gd name="connsiteX139" fmla="*/ 429440 w 440863"/>
                  <a:gd name="connsiteY139" fmla="*/ 459787 h 518807"/>
                  <a:gd name="connsiteX140" fmla="*/ 406593 w 440863"/>
                  <a:gd name="connsiteY140" fmla="*/ 467403 h 518807"/>
                  <a:gd name="connsiteX141" fmla="*/ 383747 w 440863"/>
                  <a:gd name="connsiteY141" fmla="*/ 458835 h 518807"/>
                  <a:gd name="connsiteX142" fmla="*/ 345669 w 440863"/>
                  <a:gd name="connsiteY142" fmla="*/ 447412 h 518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440863" h="518807">
                    <a:moveTo>
                      <a:pt x="342813" y="0"/>
                    </a:moveTo>
                    <a:cubicBezTo>
                      <a:pt x="333294" y="0"/>
                      <a:pt x="323775" y="5712"/>
                      <a:pt x="313303" y="23799"/>
                    </a:cubicBezTo>
                    <a:cubicBezTo>
                      <a:pt x="313303" y="23799"/>
                      <a:pt x="293312" y="50453"/>
                      <a:pt x="282841" y="90434"/>
                    </a:cubicBezTo>
                    <a:cubicBezTo>
                      <a:pt x="278081" y="69492"/>
                      <a:pt x="268562" y="44741"/>
                      <a:pt x="251427" y="23799"/>
                    </a:cubicBezTo>
                    <a:cubicBezTo>
                      <a:pt x="251427" y="23799"/>
                      <a:pt x="238100" y="0"/>
                      <a:pt x="220013" y="0"/>
                    </a:cubicBezTo>
                    <a:cubicBezTo>
                      <a:pt x="210494" y="0"/>
                      <a:pt x="200974" y="5712"/>
                      <a:pt x="190503" y="23799"/>
                    </a:cubicBezTo>
                    <a:cubicBezTo>
                      <a:pt x="190503" y="23799"/>
                      <a:pt x="168608" y="52357"/>
                      <a:pt x="159089" y="95194"/>
                    </a:cubicBezTo>
                    <a:cubicBezTo>
                      <a:pt x="154329" y="72348"/>
                      <a:pt x="144810" y="47597"/>
                      <a:pt x="126723" y="23799"/>
                    </a:cubicBezTo>
                    <a:cubicBezTo>
                      <a:pt x="126723" y="23799"/>
                      <a:pt x="113396" y="0"/>
                      <a:pt x="95309" y="0"/>
                    </a:cubicBezTo>
                    <a:cubicBezTo>
                      <a:pt x="85790" y="0"/>
                      <a:pt x="76270" y="5712"/>
                      <a:pt x="65799" y="23799"/>
                    </a:cubicBezTo>
                    <a:cubicBezTo>
                      <a:pt x="65799" y="23799"/>
                      <a:pt x="14394" y="91386"/>
                      <a:pt x="34385" y="172301"/>
                    </a:cubicBezTo>
                    <a:cubicBezTo>
                      <a:pt x="34385" y="172301"/>
                      <a:pt x="41048" y="202763"/>
                      <a:pt x="79126" y="217042"/>
                    </a:cubicBezTo>
                    <a:lnTo>
                      <a:pt x="79126" y="262736"/>
                    </a:lnTo>
                    <a:lnTo>
                      <a:pt x="79126" y="262736"/>
                    </a:lnTo>
                    <a:cubicBezTo>
                      <a:pt x="73414" y="264639"/>
                      <a:pt x="66751" y="266543"/>
                      <a:pt x="61039" y="270351"/>
                    </a:cubicBezTo>
                    <a:cubicBezTo>
                      <a:pt x="61039" y="270351"/>
                      <a:pt x="49616" y="279870"/>
                      <a:pt x="36289" y="279870"/>
                    </a:cubicBezTo>
                    <a:cubicBezTo>
                      <a:pt x="31529" y="279870"/>
                      <a:pt x="27721" y="278918"/>
                      <a:pt x="22961" y="276063"/>
                    </a:cubicBezTo>
                    <a:lnTo>
                      <a:pt x="6779" y="269399"/>
                    </a:lnTo>
                    <a:lnTo>
                      <a:pt x="115" y="266543"/>
                    </a:lnTo>
                    <a:lnTo>
                      <a:pt x="115" y="318900"/>
                    </a:lnTo>
                    <a:lnTo>
                      <a:pt x="6779" y="321756"/>
                    </a:lnTo>
                    <a:lnTo>
                      <a:pt x="22961" y="328419"/>
                    </a:lnTo>
                    <a:cubicBezTo>
                      <a:pt x="27721" y="331275"/>
                      <a:pt x="31529" y="332227"/>
                      <a:pt x="36289" y="332227"/>
                    </a:cubicBezTo>
                    <a:cubicBezTo>
                      <a:pt x="49616" y="332227"/>
                      <a:pt x="61039" y="322708"/>
                      <a:pt x="61039" y="322708"/>
                    </a:cubicBezTo>
                    <a:cubicBezTo>
                      <a:pt x="73414" y="315092"/>
                      <a:pt x="85790" y="312236"/>
                      <a:pt x="97213" y="312236"/>
                    </a:cubicBezTo>
                    <a:cubicBezTo>
                      <a:pt x="118155" y="312236"/>
                      <a:pt x="134338" y="320804"/>
                      <a:pt x="134338" y="320804"/>
                    </a:cubicBezTo>
                    <a:cubicBezTo>
                      <a:pt x="142906" y="328419"/>
                      <a:pt x="151473" y="330323"/>
                      <a:pt x="158137" y="330323"/>
                    </a:cubicBezTo>
                    <a:cubicBezTo>
                      <a:pt x="171464" y="330323"/>
                      <a:pt x="180032" y="322708"/>
                      <a:pt x="180032" y="322708"/>
                    </a:cubicBezTo>
                    <a:cubicBezTo>
                      <a:pt x="194311" y="314140"/>
                      <a:pt x="208590" y="311284"/>
                      <a:pt x="220013" y="311284"/>
                    </a:cubicBezTo>
                    <a:cubicBezTo>
                      <a:pt x="241908" y="311284"/>
                      <a:pt x="257139" y="319852"/>
                      <a:pt x="257139" y="319852"/>
                    </a:cubicBezTo>
                    <a:cubicBezTo>
                      <a:pt x="265706" y="327467"/>
                      <a:pt x="274274" y="330323"/>
                      <a:pt x="281889" y="330323"/>
                    </a:cubicBezTo>
                    <a:cubicBezTo>
                      <a:pt x="297120" y="330323"/>
                      <a:pt x="308544" y="319852"/>
                      <a:pt x="308544" y="319852"/>
                    </a:cubicBezTo>
                    <a:cubicBezTo>
                      <a:pt x="321871" y="312236"/>
                      <a:pt x="334246" y="310333"/>
                      <a:pt x="345669" y="310333"/>
                    </a:cubicBezTo>
                    <a:cubicBezTo>
                      <a:pt x="367564" y="310333"/>
                      <a:pt x="383747" y="319852"/>
                      <a:pt x="383747" y="319852"/>
                    </a:cubicBezTo>
                    <a:cubicBezTo>
                      <a:pt x="391362" y="325563"/>
                      <a:pt x="398978" y="327467"/>
                      <a:pt x="406593" y="327467"/>
                    </a:cubicBezTo>
                    <a:cubicBezTo>
                      <a:pt x="416113" y="327467"/>
                      <a:pt x="424680" y="323660"/>
                      <a:pt x="430392" y="319852"/>
                    </a:cubicBezTo>
                    <a:cubicBezTo>
                      <a:pt x="435152" y="316996"/>
                      <a:pt x="438007" y="314140"/>
                      <a:pt x="438959" y="313188"/>
                    </a:cubicBezTo>
                    <a:lnTo>
                      <a:pt x="438959" y="292245"/>
                    </a:lnTo>
                    <a:lnTo>
                      <a:pt x="438959" y="260832"/>
                    </a:lnTo>
                    <a:cubicBezTo>
                      <a:pt x="438959" y="260832"/>
                      <a:pt x="436103" y="264639"/>
                      <a:pt x="430392" y="267495"/>
                    </a:cubicBezTo>
                    <a:cubicBezTo>
                      <a:pt x="424680" y="271303"/>
                      <a:pt x="417065" y="275111"/>
                      <a:pt x="407545" y="275111"/>
                    </a:cubicBezTo>
                    <a:cubicBezTo>
                      <a:pt x="399930" y="275111"/>
                      <a:pt x="392314" y="273207"/>
                      <a:pt x="384699" y="266543"/>
                    </a:cubicBezTo>
                    <a:cubicBezTo>
                      <a:pt x="384699" y="266543"/>
                      <a:pt x="376131" y="260832"/>
                      <a:pt x="362804" y="257976"/>
                    </a:cubicBezTo>
                    <a:lnTo>
                      <a:pt x="362804" y="214187"/>
                    </a:lnTo>
                    <a:cubicBezTo>
                      <a:pt x="362804" y="214187"/>
                      <a:pt x="399930" y="201811"/>
                      <a:pt x="407545" y="169445"/>
                    </a:cubicBezTo>
                    <a:cubicBezTo>
                      <a:pt x="407545" y="169445"/>
                      <a:pt x="427536" y="89482"/>
                      <a:pt x="376131" y="20943"/>
                    </a:cubicBezTo>
                    <a:cubicBezTo>
                      <a:pt x="374227" y="23799"/>
                      <a:pt x="360900" y="0"/>
                      <a:pt x="342813" y="0"/>
                    </a:cubicBezTo>
                    <a:moveTo>
                      <a:pt x="114348" y="261784"/>
                    </a:moveTo>
                    <a:lnTo>
                      <a:pt x="114348" y="216090"/>
                    </a:lnTo>
                    <a:cubicBezTo>
                      <a:pt x="114348" y="216090"/>
                      <a:pt x="151473" y="203715"/>
                      <a:pt x="159089" y="171349"/>
                    </a:cubicBezTo>
                    <a:cubicBezTo>
                      <a:pt x="159089" y="171349"/>
                      <a:pt x="165753" y="201811"/>
                      <a:pt x="203830" y="216090"/>
                    </a:cubicBezTo>
                    <a:lnTo>
                      <a:pt x="203830" y="260832"/>
                    </a:lnTo>
                    <a:cubicBezTo>
                      <a:pt x="196215" y="262736"/>
                      <a:pt x="188599" y="265591"/>
                      <a:pt x="180032" y="270351"/>
                    </a:cubicBezTo>
                    <a:cubicBezTo>
                      <a:pt x="180032" y="270351"/>
                      <a:pt x="170512" y="277966"/>
                      <a:pt x="158137" y="277966"/>
                    </a:cubicBezTo>
                    <a:cubicBezTo>
                      <a:pt x="150521" y="277966"/>
                      <a:pt x="142906" y="276063"/>
                      <a:pt x="134338" y="268447"/>
                    </a:cubicBezTo>
                    <a:cubicBezTo>
                      <a:pt x="134338" y="268447"/>
                      <a:pt x="126723" y="264639"/>
                      <a:pt x="114348" y="261784"/>
                    </a:cubicBezTo>
                    <a:lnTo>
                      <a:pt x="114348" y="261784"/>
                    </a:lnTo>
                    <a:lnTo>
                      <a:pt x="114348" y="261784"/>
                    </a:lnTo>
                    <a:close/>
                    <a:moveTo>
                      <a:pt x="282841" y="277966"/>
                    </a:moveTo>
                    <a:cubicBezTo>
                      <a:pt x="275226" y="277966"/>
                      <a:pt x="266658" y="275111"/>
                      <a:pt x="258091" y="267495"/>
                    </a:cubicBezTo>
                    <a:cubicBezTo>
                      <a:pt x="258091" y="267495"/>
                      <a:pt x="250475" y="263687"/>
                      <a:pt x="239052" y="260832"/>
                    </a:cubicBezTo>
                    <a:lnTo>
                      <a:pt x="239052" y="216090"/>
                    </a:lnTo>
                    <a:cubicBezTo>
                      <a:pt x="239052" y="216090"/>
                      <a:pt x="273322" y="204667"/>
                      <a:pt x="282841" y="176109"/>
                    </a:cubicBezTo>
                    <a:cubicBezTo>
                      <a:pt x="286649" y="184676"/>
                      <a:pt x="297120" y="205619"/>
                      <a:pt x="326630" y="216090"/>
                    </a:cubicBezTo>
                    <a:lnTo>
                      <a:pt x="326630" y="259880"/>
                    </a:lnTo>
                    <a:cubicBezTo>
                      <a:pt x="326630" y="259880"/>
                      <a:pt x="326630" y="259880"/>
                      <a:pt x="326630" y="259880"/>
                    </a:cubicBezTo>
                    <a:lnTo>
                      <a:pt x="326630" y="260832"/>
                    </a:lnTo>
                    <a:lnTo>
                      <a:pt x="326630" y="259880"/>
                    </a:lnTo>
                    <a:cubicBezTo>
                      <a:pt x="320919" y="261784"/>
                      <a:pt x="315207" y="263687"/>
                      <a:pt x="309495" y="267495"/>
                    </a:cubicBezTo>
                    <a:cubicBezTo>
                      <a:pt x="308544" y="267495"/>
                      <a:pt x="298072" y="277966"/>
                      <a:pt x="282841" y="277966"/>
                    </a:cubicBezTo>
                    <a:moveTo>
                      <a:pt x="438959" y="314140"/>
                    </a:moveTo>
                    <a:cubicBezTo>
                      <a:pt x="438959" y="314140"/>
                      <a:pt x="438007" y="314140"/>
                      <a:pt x="438959" y="314140"/>
                    </a:cubicBezTo>
                    <a:lnTo>
                      <a:pt x="438959" y="357930"/>
                    </a:lnTo>
                    <a:cubicBezTo>
                      <a:pt x="438959" y="357930"/>
                      <a:pt x="438959" y="357930"/>
                      <a:pt x="438959" y="357930"/>
                    </a:cubicBezTo>
                    <a:lnTo>
                      <a:pt x="438959" y="314140"/>
                    </a:lnTo>
                    <a:close/>
                    <a:moveTo>
                      <a:pt x="345669" y="353170"/>
                    </a:moveTo>
                    <a:cubicBezTo>
                      <a:pt x="334246" y="353170"/>
                      <a:pt x="321871" y="356026"/>
                      <a:pt x="308544" y="362689"/>
                    </a:cubicBezTo>
                    <a:cubicBezTo>
                      <a:pt x="308544" y="362689"/>
                      <a:pt x="297120" y="373160"/>
                      <a:pt x="281889" y="373160"/>
                    </a:cubicBezTo>
                    <a:cubicBezTo>
                      <a:pt x="274274" y="373160"/>
                      <a:pt x="265706" y="370305"/>
                      <a:pt x="257139" y="362689"/>
                    </a:cubicBezTo>
                    <a:cubicBezTo>
                      <a:pt x="257139" y="362689"/>
                      <a:pt x="241908" y="354122"/>
                      <a:pt x="220013" y="354122"/>
                    </a:cubicBezTo>
                    <a:cubicBezTo>
                      <a:pt x="207638" y="354122"/>
                      <a:pt x="194311" y="356978"/>
                      <a:pt x="180032" y="365545"/>
                    </a:cubicBezTo>
                    <a:cubicBezTo>
                      <a:pt x="180032" y="365545"/>
                      <a:pt x="170512" y="373160"/>
                      <a:pt x="158137" y="373160"/>
                    </a:cubicBezTo>
                    <a:cubicBezTo>
                      <a:pt x="150521" y="373160"/>
                      <a:pt x="142906" y="371257"/>
                      <a:pt x="134338" y="363641"/>
                    </a:cubicBezTo>
                    <a:cubicBezTo>
                      <a:pt x="134338" y="363641"/>
                      <a:pt x="118155" y="355074"/>
                      <a:pt x="97213" y="355074"/>
                    </a:cubicBezTo>
                    <a:cubicBezTo>
                      <a:pt x="85790" y="355074"/>
                      <a:pt x="73414" y="357930"/>
                      <a:pt x="61039" y="365545"/>
                    </a:cubicBezTo>
                    <a:cubicBezTo>
                      <a:pt x="61039" y="365545"/>
                      <a:pt x="49616" y="375064"/>
                      <a:pt x="36289" y="375064"/>
                    </a:cubicBezTo>
                    <a:cubicBezTo>
                      <a:pt x="31529" y="375064"/>
                      <a:pt x="27721" y="374112"/>
                      <a:pt x="22961" y="371257"/>
                    </a:cubicBezTo>
                    <a:lnTo>
                      <a:pt x="6779" y="360785"/>
                    </a:lnTo>
                    <a:lnTo>
                      <a:pt x="6779" y="360785"/>
                    </a:lnTo>
                    <a:lnTo>
                      <a:pt x="115" y="357930"/>
                    </a:lnTo>
                    <a:cubicBezTo>
                      <a:pt x="-837" y="372209"/>
                      <a:pt x="3923" y="399815"/>
                      <a:pt x="22010" y="426469"/>
                    </a:cubicBezTo>
                    <a:cubicBezTo>
                      <a:pt x="24865" y="428373"/>
                      <a:pt x="28673" y="428373"/>
                      <a:pt x="32481" y="429325"/>
                    </a:cubicBezTo>
                    <a:cubicBezTo>
                      <a:pt x="32481" y="429325"/>
                      <a:pt x="33433" y="429325"/>
                      <a:pt x="33433" y="429325"/>
                    </a:cubicBezTo>
                    <a:cubicBezTo>
                      <a:pt x="47712" y="429325"/>
                      <a:pt x="61991" y="417902"/>
                      <a:pt x="61991" y="417902"/>
                    </a:cubicBezTo>
                    <a:cubicBezTo>
                      <a:pt x="74366" y="410286"/>
                      <a:pt x="86741" y="407430"/>
                      <a:pt x="98165" y="407430"/>
                    </a:cubicBezTo>
                    <a:cubicBezTo>
                      <a:pt x="119107" y="407430"/>
                      <a:pt x="135290" y="415998"/>
                      <a:pt x="135290" y="415998"/>
                    </a:cubicBezTo>
                    <a:cubicBezTo>
                      <a:pt x="143858" y="423613"/>
                      <a:pt x="152425" y="425517"/>
                      <a:pt x="159089" y="425517"/>
                    </a:cubicBezTo>
                    <a:cubicBezTo>
                      <a:pt x="172416" y="425517"/>
                      <a:pt x="180984" y="417902"/>
                      <a:pt x="180984" y="417902"/>
                    </a:cubicBezTo>
                    <a:cubicBezTo>
                      <a:pt x="195263" y="409334"/>
                      <a:pt x="209542" y="406478"/>
                      <a:pt x="221917" y="406478"/>
                    </a:cubicBezTo>
                    <a:cubicBezTo>
                      <a:pt x="243812" y="406478"/>
                      <a:pt x="259043" y="415046"/>
                      <a:pt x="259043" y="415046"/>
                    </a:cubicBezTo>
                    <a:cubicBezTo>
                      <a:pt x="267610" y="422661"/>
                      <a:pt x="276178" y="425517"/>
                      <a:pt x="283793" y="425517"/>
                    </a:cubicBezTo>
                    <a:cubicBezTo>
                      <a:pt x="299024" y="425517"/>
                      <a:pt x="310447" y="415046"/>
                      <a:pt x="310447" y="415046"/>
                    </a:cubicBezTo>
                    <a:cubicBezTo>
                      <a:pt x="323775" y="407430"/>
                      <a:pt x="336150" y="405527"/>
                      <a:pt x="347573" y="405527"/>
                    </a:cubicBezTo>
                    <a:cubicBezTo>
                      <a:pt x="369468" y="405527"/>
                      <a:pt x="385651" y="415046"/>
                      <a:pt x="385651" y="415046"/>
                    </a:cubicBezTo>
                    <a:cubicBezTo>
                      <a:pt x="393266" y="420757"/>
                      <a:pt x="400882" y="423613"/>
                      <a:pt x="408497" y="423613"/>
                    </a:cubicBezTo>
                    <a:cubicBezTo>
                      <a:pt x="418017" y="423613"/>
                      <a:pt x="426584" y="419806"/>
                      <a:pt x="432296" y="415998"/>
                    </a:cubicBezTo>
                    <a:cubicBezTo>
                      <a:pt x="437055" y="413142"/>
                      <a:pt x="439911" y="410286"/>
                      <a:pt x="440863" y="409334"/>
                    </a:cubicBezTo>
                    <a:lnTo>
                      <a:pt x="440863" y="357930"/>
                    </a:lnTo>
                    <a:cubicBezTo>
                      <a:pt x="439911" y="358881"/>
                      <a:pt x="437055" y="361737"/>
                      <a:pt x="432296" y="364593"/>
                    </a:cubicBezTo>
                    <a:cubicBezTo>
                      <a:pt x="426584" y="368401"/>
                      <a:pt x="418969" y="371257"/>
                      <a:pt x="409449" y="371257"/>
                    </a:cubicBezTo>
                    <a:cubicBezTo>
                      <a:pt x="401834" y="371257"/>
                      <a:pt x="394218" y="369353"/>
                      <a:pt x="385651" y="362689"/>
                    </a:cubicBezTo>
                    <a:cubicBezTo>
                      <a:pt x="383747" y="362689"/>
                      <a:pt x="367564" y="353170"/>
                      <a:pt x="345669" y="353170"/>
                    </a:cubicBezTo>
                    <a:moveTo>
                      <a:pt x="438959" y="408382"/>
                    </a:moveTo>
                    <a:cubicBezTo>
                      <a:pt x="438959" y="408382"/>
                      <a:pt x="438007" y="408382"/>
                      <a:pt x="438959" y="408382"/>
                    </a:cubicBezTo>
                    <a:lnTo>
                      <a:pt x="438959" y="451220"/>
                    </a:lnTo>
                    <a:cubicBezTo>
                      <a:pt x="438959" y="451220"/>
                      <a:pt x="438959" y="451220"/>
                      <a:pt x="438959" y="451220"/>
                    </a:cubicBezTo>
                    <a:lnTo>
                      <a:pt x="438959" y="408382"/>
                    </a:lnTo>
                    <a:close/>
                    <a:moveTo>
                      <a:pt x="345669" y="447412"/>
                    </a:moveTo>
                    <a:cubicBezTo>
                      <a:pt x="334246" y="447412"/>
                      <a:pt x="321871" y="450268"/>
                      <a:pt x="308544" y="456931"/>
                    </a:cubicBezTo>
                    <a:cubicBezTo>
                      <a:pt x="308544" y="456931"/>
                      <a:pt x="297120" y="467403"/>
                      <a:pt x="281889" y="467403"/>
                    </a:cubicBezTo>
                    <a:cubicBezTo>
                      <a:pt x="274274" y="467403"/>
                      <a:pt x="265706" y="464547"/>
                      <a:pt x="257139" y="456931"/>
                    </a:cubicBezTo>
                    <a:cubicBezTo>
                      <a:pt x="257139" y="456931"/>
                      <a:pt x="241908" y="448364"/>
                      <a:pt x="220013" y="448364"/>
                    </a:cubicBezTo>
                    <a:cubicBezTo>
                      <a:pt x="207638" y="448364"/>
                      <a:pt x="193359" y="451220"/>
                      <a:pt x="179080" y="459787"/>
                    </a:cubicBezTo>
                    <a:cubicBezTo>
                      <a:pt x="179080" y="459787"/>
                      <a:pt x="169560" y="467403"/>
                      <a:pt x="157185" y="467403"/>
                    </a:cubicBezTo>
                    <a:cubicBezTo>
                      <a:pt x="149570" y="467403"/>
                      <a:pt x="141954" y="465499"/>
                      <a:pt x="133387" y="457883"/>
                    </a:cubicBezTo>
                    <a:cubicBezTo>
                      <a:pt x="133387" y="457883"/>
                      <a:pt x="117204" y="449316"/>
                      <a:pt x="96261" y="449316"/>
                    </a:cubicBezTo>
                    <a:cubicBezTo>
                      <a:pt x="84838" y="449316"/>
                      <a:pt x="72462" y="452172"/>
                      <a:pt x="60087" y="459787"/>
                    </a:cubicBezTo>
                    <a:lnTo>
                      <a:pt x="59135" y="459787"/>
                    </a:lnTo>
                    <a:lnTo>
                      <a:pt x="52472" y="465499"/>
                    </a:lnTo>
                    <a:cubicBezTo>
                      <a:pt x="66751" y="476922"/>
                      <a:pt x="85790" y="485489"/>
                      <a:pt x="108636" y="489297"/>
                    </a:cubicBezTo>
                    <a:cubicBezTo>
                      <a:pt x="122915" y="493105"/>
                      <a:pt x="217157" y="488345"/>
                      <a:pt x="302832" y="512144"/>
                    </a:cubicBezTo>
                    <a:cubicBezTo>
                      <a:pt x="306640" y="510240"/>
                      <a:pt x="310447" y="508336"/>
                      <a:pt x="313303" y="506432"/>
                    </a:cubicBezTo>
                    <a:cubicBezTo>
                      <a:pt x="322823" y="502624"/>
                      <a:pt x="332342" y="501672"/>
                      <a:pt x="341861" y="501672"/>
                    </a:cubicBezTo>
                    <a:cubicBezTo>
                      <a:pt x="364708" y="501672"/>
                      <a:pt x="382795" y="510240"/>
                      <a:pt x="382795" y="510240"/>
                    </a:cubicBezTo>
                    <a:cubicBezTo>
                      <a:pt x="390410" y="515951"/>
                      <a:pt x="398026" y="518807"/>
                      <a:pt x="405641" y="518807"/>
                    </a:cubicBezTo>
                    <a:cubicBezTo>
                      <a:pt x="415161" y="518807"/>
                      <a:pt x="423728" y="515000"/>
                      <a:pt x="429440" y="511192"/>
                    </a:cubicBezTo>
                    <a:cubicBezTo>
                      <a:pt x="435152" y="507384"/>
                      <a:pt x="438007" y="504528"/>
                      <a:pt x="438007" y="504528"/>
                    </a:cubicBezTo>
                    <a:lnTo>
                      <a:pt x="438007" y="474066"/>
                    </a:lnTo>
                    <a:lnTo>
                      <a:pt x="438007" y="453124"/>
                    </a:lnTo>
                    <a:cubicBezTo>
                      <a:pt x="437055" y="454075"/>
                      <a:pt x="434200" y="456931"/>
                      <a:pt x="429440" y="459787"/>
                    </a:cubicBezTo>
                    <a:cubicBezTo>
                      <a:pt x="423728" y="463595"/>
                      <a:pt x="416113" y="467403"/>
                      <a:pt x="406593" y="467403"/>
                    </a:cubicBezTo>
                    <a:cubicBezTo>
                      <a:pt x="399930" y="467403"/>
                      <a:pt x="391362" y="465499"/>
                      <a:pt x="383747" y="458835"/>
                    </a:cubicBezTo>
                    <a:cubicBezTo>
                      <a:pt x="383747" y="456931"/>
                      <a:pt x="367564" y="447412"/>
                      <a:pt x="345669" y="4474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sp>
        <p:nvSpPr>
          <p:cNvPr id="214" name="Título 1">
            <a:extLst>
              <a:ext uri="{FF2B5EF4-FFF2-40B4-BE49-F238E27FC236}">
                <a16:creationId xmlns:a16="http://schemas.microsoft.com/office/drawing/2014/main" id="{3CEAB6ED-2126-D7EB-438B-6DFBF580D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683" y="532370"/>
            <a:ext cx="2043095" cy="459496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>
              <a:defRPr sz="1100" spc="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54" name="Marcador de contenido 2">
            <a:extLst>
              <a:ext uri="{FF2B5EF4-FFF2-40B4-BE49-F238E27FC236}">
                <a16:creationId xmlns:a16="http://schemas.microsoft.com/office/drawing/2014/main" id="{D5101E82-61A9-5448-CBD3-246D7EF5D75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93683" y="1327087"/>
            <a:ext cx="10609945" cy="46783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SzPct val="150000"/>
              <a:buFont typeface="Arial" panose="020B0604020202020204" pitchFamily="34" charset="0"/>
              <a:buNone/>
              <a:defRPr sz="2000"/>
            </a:lvl1pPr>
            <a:lvl2pPr marL="6858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4pPr>
            <a:lvl5pPr marL="20574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endParaRPr lang="es-ES" dirty="0"/>
          </a:p>
        </p:txBody>
      </p:sp>
      <p:grpSp>
        <p:nvGrpSpPr>
          <p:cNvPr id="6" name="Gráfico 181">
            <a:extLst>
              <a:ext uri="{FF2B5EF4-FFF2-40B4-BE49-F238E27FC236}">
                <a16:creationId xmlns:a16="http://schemas.microsoft.com/office/drawing/2014/main" id="{CBE3DE65-026D-1C4C-6D93-5496E8E9F62B}"/>
              </a:ext>
            </a:extLst>
          </p:cNvPr>
          <p:cNvGrpSpPr/>
          <p:nvPr userDrawn="1"/>
        </p:nvGrpSpPr>
        <p:grpSpPr>
          <a:xfrm>
            <a:off x="9111863" y="6084570"/>
            <a:ext cx="707518" cy="610683"/>
            <a:chOff x="9259569" y="6084570"/>
            <a:chExt cx="575310" cy="496570"/>
          </a:xfrm>
          <a:solidFill>
            <a:srgbClr val="2F2E7C"/>
          </a:solidFill>
        </p:grpSpPr>
        <p:grpSp>
          <p:nvGrpSpPr>
            <p:cNvPr id="8" name="Gráfico 181">
              <a:extLst>
                <a:ext uri="{FF2B5EF4-FFF2-40B4-BE49-F238E27FC236}">
                  <a16:creationId xmlns:a16="http://schemas.microsoft.com/office/drawing/2014/main" id="{5606F007-CB81-ABEE-6A14-5211289875B8}"/>
                </a:ext>
              </a:extLst>
            </p:cNvPr>
            <p:cNvGrpSpPr/>
            <p:nvPr/>
          </p:nvGrpSpPr>
          <p:grpSpPr>
            <a:xfrm>
              <a:off x="9262109" y="6084570"/>
              <a:ext cx="298450" cy="304800"/>
              <a:chOff x="9262109" y="6084570"/>
              <a:chExt cx="298450" cy="304800"/>
            </a:xfrm>
            <a:solidFill>
              <a:srgbClr val="2F2E7C"/>
            </a:solidFill>
          </p:grpSpPr>
          <p:sp>
            <p:nvSpPr>
              <p:cNvPr id="10" name="Forma libre 9">
                <a:extLst>
                  <a:ext uri="{FF2B5EF4-FFF2-40B4-BE49-F238E27FC236}">
                    <a16:creationId xmlns:a16="http://schemas.microsoft.com/office/drawing/2014/main" id="{69F7AF06-8548-EB2F-3552-46B761490C2F}"/>
                  </a:ext>
                </a:extLst>
              </p:cNvPr>
              <p:cNvSpPr/>
              <p:nvPr/>
            </p:nvSpPr>
            <p:spPr>
              <a:xfrm>
                <a:off x="9262109" y="6084570"/>
                <a:ext cx="203200" cy="304800"/>
              </a:xfrm>
              <a:custGeom>
                <a:avLst/>
                <a:gdLst>
                  <a:gd name="connsiteX0" fmla="*/ 203200 w 203200"/>
                  <a:gd name="connsiteY0" fmla="*/ 27940 h 304800"/>
                  <a:gd name="connsiteX1" fmla="*/ 203200 w 203200"/>
                  <a:gd name="connsiteY1" fmla="*/ 0 h 304800"/>
                  <a:gd name="connsiteX2" fmla="*/ 101600 w 203200"/>
                  <a:gd name="connsiteY2" fmla="*/ 0 h 304800"/>
                  <a:gd name="connsiteX3" fmla="*/ 101600 w 203200"/>
                  <a:gd name="connsiteY3" fmla="*/ 101600 h 304800"/>
                  <a:gd name="connsiteX4" fmla="*/ 0 w 203200"/>
                  <a:gd name="connsiteY4" fmla="*/ 101600 h 304800"/>
                  <a:gd name="connsiteX5" fmla="*/ 0 w 203200"/>
                  <a:gd name="connsiteY5" fmla="*/ 203200 h 304800"/>
                  <a:gd name="connsiteX6" fmla="*/ 101600 w 203200"/>
                  <a:gd name="connsiteY6" fmla="*/ 203200 h 304800"/>
                  <a:gd name="connsiteX7" fmla="*/ 101600 w 203200"/>
                  <a:gd name="connsiteY7" fmla="*/ 304800 h 304800"/>
                  <a:gd name="connsiteX8" fmla="*/ 203200 w 203200"/>
                  <a:gd name="connsiteY8" fmla="*/ 304800 h 304800"/>
                  <a:gd name="connsiteX9" fmla="*/ 203200 w 203200"/>
                  <a:gd name="connsiteY9" fmla="*/ 276860 h 304800"/>
                  <a:gd name="connsiteX10" fmla="*/ 115570 w 203200"/>
                  <a:gd name="connsiteY10" fmla="*/ 153670 h 304800"/>
                  <a:gd name="connsiteX11" fmla="*/ 203200 w 203200"/>
                  <a:gd name="connsiteY11" fmla="*/ 2794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3200" h="304800">
                    <a:moveTo>
                      <a:pt x="203200" y="27940"/>
                    </a:moveTo>
                    <a:lnTo>
                      <a:pt x="203200" y="0"/>
                    </a:lnTo>
                    <a:lnTo>
                      <a:pt x="101600" y="0"/>
                    </a:lnTo>
                    <a:lnTo>
                      <a:pt x="101600" y="101600"/>
                    </a:lnTo>
                    <a:lnTo>
                      <a:pt x="0" y="101600"/>
                    </a:lnTo>
                    <a:lnTo>
                      <a:pt x="0" y="203200"/>
                    </a:lnTo>
                    <a:lnTo>
                      <a:pt x="101600" y="203200"/>
                    </a:lnTo>
                    <a:lnTo>
                      <a:pt x="101600" y="304800"/>
                    </a:lnTo>
                    <a:lnTo>
                      <a:pt x="203200" y="304800"/>
                    </a:lnTo>
                    <a:lnTo>
                      <a:pt x="203200" y="276860"/>
                    </a:lnTo>
                    <a:cubicBezTo>
                      <a:pt x="152400" y="259080"/>
                      <a:pt x="115570" y="210820"/>
                      <a:pt x="115570" y="153670"/>
                    </a:cubicBezTo>
                    <a:cubicBezTo>
                      <a:pt x="115570" y="96520"/>
                      <a:pt x="152400" y="45720"/>
                      <a:pt x="203200" y="2794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3C76C33C-A484-4CC4-EF84-D05E3251E1B1}"/>
                  </a:ext>
                </a:extLst>
              </p:cNvPr>
              <p:cNvSpPr/>
              <p:nvPr/>
            </p:nvSpPr>
            <p:spPr>
              <a:xfrm>
                <a:off x="9458959" y="6186170"/>
                <a:ext cx="101600" cy="101600"/>
              </a:xfrm>
              <a:custGeom>
                <a:avLst/>
                <a:gdLst>
                  <a:gd name="connsiteX0" fmla="*/ 0 w 101600"/>
                  <a:gd name="connsiteY0" fmla="*/ 50800 h 101600"/>
                  <a:gd name="connsiteX1" fmla="*/ 50800 w 101600"/>
                  <a:gd name="connsiteY1" fmla="*/ 0 h 101600"/>
                  <a:gd name="connsiteX2" fmla="*/ 101600 w 101600"/>
                  <a:gd name="connsiteY2" fmla="*/ 50800 h 101600"/>
                  <a:gd name="connsiteX3" fmla="*/ 50800 w 101600"/>
                  <a:gd name="connsiteY3" fmla="*/ 101600 h 101600"/>
                  <a:gd name="connsiteX4" fmla="*/ 0 w 101600"/>
                  <a:gd name="connsiteY4" fmla="*/ 508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00" h="101600">
                    <a:moveTo>
                      <a:pt x="0" y="50800"/>
                    </a:moveTo>
                    <a:cubicBezTo>
                      <a:pt x="0" y="22860"/>
                      <a:pt x="22860" y="0"/>
                      <a:pt x="50800" y="0"/>
                    </a:cubicBezTo>
                    <a:cubicBezTo>
                      <a:pt x="78740" y="0"/>
                      <a:pt x="101600" y="22860"/>
                      <a:pt x="101600" y="50800"/>
                    </a:cubicBezTo>
                    <a:cubicBezTo>
                      <a:pt x="101600" y="78740"/>
                      <a:pt x="78740" y="101600"/>
                      <a:pt x="50800" y="101600"/>
                    </a:cubicBezTo>
                    <a:cubicBezTo>
                      <a:pt x="22860" y="101600"/>
                      <a:pt x="0" y="78740"/>
                      <a:pt x="0" y="5080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2752FF7-601F-C6AE-D0E4-080A6953CB8A}"/>
                </a:ext>
              </a:extLst>
            </p:cNvPr>
            <p:cNvSpPr/>
            <p:nvPr/>
          </p:nvSpPr>
          <p:spPr>
            <a:xfrm>
              <a:off x="9259569" y="6492240"/>
              <a:ext cx="575310" cy="88900"/>
            </a:xfrm>
            <a:custGeom>
              <a:avLst/>
              <a:gdLst>
                <a:gd name="connsiteX0" fmla="*/ 529590 w 575310"/>
                <a:gd name="connsiteY0" fmla="*/ 30480 h 88900"/>
                <a:gd name="connsiteX1" fmla="*/ 548640 w 575310"/>
                <a:gd name="connsiteY1" fmla="*/ 27940 h 88900"/>
                <a:gd name="connsiteX2" fmla="*/ 560070 w 575310"/>
                <a:gd name="connsiteY2" fmla="*/ 29210 h 88900"/>
                <a:gd name="connsiteX3" fmla="*/ 567690 w 575310"/>
                <a:gd name="connsiteY3" fmla="*/ 33020 h 88900"/>
                <a:gd name="connsiteX4" fmla="*/ 571500 w 575310"/>
                <a:gd name="connsiteY4" fmla="*/ 39370 h 88900"/>
                <a:gd name="connsiteX5" fmla="*/ 572770 w 575310"/>
                <a:gd name="connsiteY5" fmla="*/ 48260 h 88900"/>
                <a:gd name="connsiteX6" fmla="*/ 572770 w 575310"/>
                <a:gd name="connsiteY6" fmla="*/ 72390 h 88900"/>
                <a:gd name="connsiteX7" fmla="*/ 572770 w 575310"/>
                <a:gd name="connsiteY7" fmla="*/ 77470 h 88900"/>
                <a:gd name="connsiteX8" fmla="*/ 572770 w 575310"/>
                <a:gd name="connsiteY8" fmla="*/ 81280 h 88900"/>
                <a:gd name="connsiteX9" fmla="*/ 574040 w 575310"/>
                <a:gd name="connsiteY9" fmla="*/ 83820 h 88900"/>
                <a:gd name="connsiteX10" fmla="*/ 575311 w 575310"/>
                <a:gd name="connsiteY10" fmla="*/ 86360 h 88900"/>
                <a:gd name="connsiteX11" fmla="*/ 557530 w 575310"/>
                <a:gd name="connsiteY11" fmla="*/ 86360 h 88900"/>
                <a:gd name="connsiteX12" fmla="*/ 556261 w 575310"/>
                <a:gd name="connsiteY12" fmla="*/ 83820 h 88900"/>
                <a:gd name="connsiteX13" fmla="*/ 556261 w 575310"/>
                <a:gd name="connsiteY13" fmla="*/ 81280 h 88900"/>
                <a:gd name="connsiteX14" fmla="*/ 542290 w 575310"/>
                <a:gd name="connsiteY14" fmla="*/ 86360 h 88900"/>
                <a:gd name="connsiteX15" fmla="*/ 534670 w 575310"/>
                <a:gd name="connsiteY15" fmla="*/ 85090 h 88900"/>
                <a:gd name="connsiteX16" fmla="*/ 528320 w 575310"/>
                <a:gd name="connsiteY16" fmla="*/ 81280 h 88900"/>
                <a:gd name="connsiteX17" fmla="*/ 524511 w 575310"/>
                <a:gd name="connsiteY17" fmla="*/ 74930 h 88900"/>
                <a:gd name="connsiteX18" fmla="*/ 523240 w 575310"/>
                <a:gd name="connsiteY18" fmla="*/ 67310 h 88900"/>
                <a:gd name="connsiteX19" fmla="*/ 524511 w 575310"/>
                <a:gd name="connsiteY19" fmla="*/ 59690 h 88900"/>
                <a:gd name="connsiteX20" fmla="*/ 529590 w 575310"/>
                <a:gd name="connsiteY20" fmla="*/ 53340 h 88900"/>
                <a:gd name="connsiteX21" fmla="*/ 537211 w 575310"/>
                <a:gd name="connsiteY21" fmla="*/ 49530 h 88900"/>
                <a:gd name="connsiteX22" fmla="*/ 547370 w 575310"/>
                <a:gd name="connsiteY22" fmla="*/ 48260 h 88900"/>
                <a:gd name="connsiteX23" fmla="*/ 557530 w 575310"/>
                <a:gd name="connsiteY23" fmla="*/ 49530 h 88900"/>
                <a:gd name="connsiteX24" fmla="*/ 557530 w 575310"/>
                <a:gd name="connsiteY24" fmla="*/ 48260 h 88900"/>
                <a:gd name="connsiteX25" fmla="*/ 546100 w 575310"/>
                <a:gd name="connsiteY25" fmla="*/ 40640 h 88900"/>
                <a:gd name="connsiteX26" fmla="*/ 538480 w 575310"/>
                <a:gd name="connsiteY26" fmla="*/ 41910 h 88900"/>
                <a:gd name="connsiteX27" fmla="*/ 530861 w 575310"/>
                <a:gd name="connsiteY27" fmla="*/ 45720 h 88900"/>
                <a:gd name="connsiteX28" fmla="*/ 530861 w 575310"/>
                <a:gd name="connsiteY28" fmla="*/ 30480 h 88900"/>
                <a:gd name="connsiteX29" fmla="*/ 557530 w 575310"/>
                <a:gd name="connsiteY29" fmla="*/ 59690 h 88900"/>
                <a:gd name="connsiteX30" fmla="*/ 553720 w 575310"/>
                <a:gd name="connsiteY30" fmla="*/ 58420 h 88900"/>
                <a:gd name="connsiteX31" fmla="*/ 551180 w 575310"/>
                <a:gd name="connsiteY31" fmla="*/ 58420 h 88900"/>
                <a:gd name="connsiteX32" fmla="*/ 544830 w 575310"/>
                <a:gd name="connsiteY32" fmla="*/ 60960 h 88900"/>
                <a:gd name="connsiteX33" fmla="*/ 542290 w 575310"/>
                <a:gd name="connsiteY33" fmla="*/ 66040 h 88900"/>
                <a:gd name="connsiteX34" fmla="*/ 544830 w 575310"/>
                <a:gd name="connsiteY34" fmla="*/ 71120 h 88900"/>
                <a:gd name="connsiteX35" fmla="*/ 551180 w 575310"/>
                <a:gd name="connsiteY35" fmla="*/ 72390 h 88900"/>
                <a:gd name="connsiteX36" fmla="*/ 554990 w 575310"/>
                <a:gd name="connsiteY36" fmla="*/ 72390 h 88900"/>
                <a:gd name="connsiteX37" fmla="*/ 558800 w 575310"/>
                <a:gd name="connsiteY37" fmla="*/ 69850 h 88900"/>
                <a:gd name="connsiteX38" fmla="*/ 557530 w 575310"/>
                <a:gd name="connsiteY38" fmla="*/ 59690 h 88900"/>
                <a:gd name="connsiteX39" fmla="*/ 516890 w 575310"/>
                <a:gd name="connsiteY39" fmla="*/ 27940 h 88900"/>
                <a:gd name="connsiteX40" fmla="*/ 495300 w 575310"/>
                <a:gd name="connsiteY40" fmla="*/ 71120 h 88900"/>
                <a:gd name="connsiteX41" fmla="*/ 516890 w 575310"/>
                <a:gd name="connsiteY41" fmla="*/ 71120 h 88900"/>
                <a:gd name="connsiteX42" fmla="*/ 516890 w 575310"/>
                <a:gd name="connsiteY42" fmla="*/ 86360 h 88900"/>
                <a:gd name="connsiteX43" fmla="*/ 468630 w 575310"/>
                <a:gd name="connsiteY43" fmla="*/ 86360 h 88900"/>
                <a:gd name="connsiteX44" fmla="*/ 490220 w 575310"/>
                <a:gd name="connsiteY44" fmla="*/ 44450 h 88900"/>
                <a:gd name="connsiteX45" fmla="*/ 471170 w 575310"/>
                <a:gd name="connsiteY45" fmla="*/ 44450 h 88900"/>
                <a:gd name="connsiteX46" fmla="*/ 471170 w 575310"/>
                <a:gd name="connsiteY46" fmla="*/ 29210 h 88900"/>
                <a:gd name="connsiteX47" fmla="*/ 516890 w 575310"/>
                <a:gd name="connsiteY47" fmla="*/ 29210 h 88900"/>
                <a:gd name="connsiteX48" fmla="*/ 449580 w 575310"/>
                <a:gd name="connsiteY48" fmla="*/ 27940 h 88900"/>
                <a:gd name="connsiteX49" fmla="*/ 463550 w 575310"/>
                <a:gd name="connsiteY49" fmla="*/ 27940 h 88900"/>
                <a:gd name="connsiteX50" fmla="*/ 463550 w 575310"/>
                <a:gd name="connsiteY50" fmla="*/ 43180 h 88900"/>
                <a:gd name="connsiteX51" fmla="*/ 449580 w 575310"/>
                <a:gd name="connsiteY51" fmla="*/ 43180 h 88900"/>
                <a:gd name="connsiteX52" fmla="*/ 449580 w 575310"/>
                <a:gd name="connsiteY52" fmla="*/ 59690 h 88900"/>
                <a:gd name="connsiteX53" fmla="*/ 450850 w 575310"/>
                <a:gd name="connsiteY53" fmla="*/ 68580 h 88900"/>
                <a:gd name="connsiteX54" fmla="*/ 457200 w 575310"/>
                <a:gd name="connsiteY54" fmla="*/ 71120 h 88900"/>
                <a:gd name="connsiteX55" fmla="*/ 459740 w 575310"/>
                <a:gd name="connsiteY55" fmla="*/ 71120 h 88900"/>
                <a:gd name="connsiteX56" fmla="*/ 463550 w 575310"/>
                <a:gd name="connsiteY56" fmla="*/ 69850 h 88900"/>
                <a:gd name="connsiteX57" fmla="*/ 463550 w 575310"/>
                <a:gd name="connsiteY57" fmla="*/ 85090 h 88900"/>
                <a:gd name="connsiteX58" fmla="*/ 458470 w 575310"/>
                <a:gd name="connsiteY58" fmla="*/ 86360 h 88900"/>
                <a:gd name="connsiteX59" fmla="*/ 453390 w 575310"/>
                <a:gd name="connsiteY59" fmla="*/ 86360 h 88900"/>
                <a:gd name="connsiteX60" fmla="*/ 433070 w 575310"/>
                <a:gd name="connsiteY60" fmla="*/ 64770 h 88900"/>
                <a:gd name="connsiteX61" fmla="*/ 433070 w 575310"/>
                <a:gd name="connsiteY61" fmla="*/ 43180 h 88900"/>
                <a:gd name="connsiteX62" fmla="*/ 424180 w 575310"/>
                <a:gd name="connsiteY62" fmla="*/ 43180 h 88900"/>
                <a:gd name="connsiteX63" fmla="*/ 424180 w 575310"/>
                <a:gd name="connsiteY63" fmla="*/ 27940 h 88900"/>
                <a:gd name="connsiteX64" fmla="*/ 433070 w 575310"/>
                <a:gd name="connsiteY64" fmla="*/ 27940 h 88900"/>
                <a:gd name="connsiteX65" fmla="*/ 433070 w 575310"/>
                <a:gd name="connsiteY65" fmla="*/ 12700 h 88900"/>
                <a:gd name="connsiteX66" fmla="*/ 449580 w 575310"/>
                <a:gd name="connsiteY66" fmla="*/ 6350 h 88900"/>
                <a:gd name="connsiteX67" fmla="*/ 449580 w 575310"/>
                <a:gd name="connsiteY67" fmla="*/ 27940 h 88900"/>
                <a:gd name="connsiteX68" fmla="*/ 383540 w 575310"/>
                <a:gd name="connsiteY68" fmla="*/ 58420 h 88900"/>
                <a:gd name="connsiteX69" fmla="*/ 388620 w 575310"/>
                <a:gd name="connsiteY69" fmla="*/ 68580 h 88900"/>
                <a:gd name="connsiteX70" fmla="*/ 400050 w 575310"/>
                <a:gd name="connsiteY70" fmla="*/ 72390 h 88900"/>
                <a:gd name="connsiteX71" fmla="*/ 408940 w 575310"/>
                <a:gd name="connsiteY71" fmla="*/ 71120 h 88900"/>
                <a:gd name="connsiteX72" fmla="*/ 417830 w 575310"/>
                <a:gd name="connsiteY72" fmla="*/ 66040 h 88900"/>
                <a:gd name="connsiteX73" fmla="*/ 417830 w 575310"/>
                <a:gd name="connsiteY73" fmla="*/ 82550 h 88900"/>
                <a:gd name="connsiteX74" fmla="*/ 407670 w 575310"/>
                <a:gd name="connsiteY74" fmla="*/ 86360 h 88900"/>
                <a:gd name="connsiteX75" fmla="*/ 397511 w 575310"/>
                <a:gd name="connsiteY75" fmla="*/ 87630 h 88900"/>
                <a:gd name="connsiteX76" fmla="*/ 384811 w 575310"/>
                <a:gd name="connsiteY76" fmla="*/ 85090 h 88900"/>
                <a:gd name="connsiteX77" fmla="*/ 374650 w 575310"/>
                <a:gd name="connsiteY77" fmla="*/ 78740 h 88900"/>
                <a:gd name="connsiteX78" fmla="*/ 368300 w 575310"/>
                <a:gd name="connsiteY78" fmla="*/ 68580 h 88900"/>
                <a:gd name="connsiteX79" fmla="*/ 365761 w 575310"/>
                <a:gd name="connsiteY79" fmla="*/ 55880 h 88900"/>
                <a:gd name="connsiteX80" fmla="*/ 368300 w 575310"/>
                <a:gd name="connsiteY80" fmla="*/ 44450 h 88900"/>
                <a:gd name="connsiteX81" fmla="*/ 373380 w 575310"/>
                <a:gd name="connsiteY81" fmla="*/ 35560 h 88900"/>
                <a:gd name="connsiteX82" fmla="*/ 382270 w 575310"/>
                <a:gd name="connsiteY82" fmla="*/ 29210 h 88900"/>
                <a:gd name="connsiteX83" fmla="*/ 393700 w 575310"/>
                <a:gd name="connsiteY83" fmla="*/ 26670 h 88900"/>
                <a:gd name="connsiteX84" fmla="*/ 419100 w 575310"/>
                <a:gd name="connsiteY84" fmla="*/ 57150 h 88900"/>
                <a:gd name="connsiteX85" fmla="*/ 383540 w 575310"/>
                <a:gd name="connsiteY85" fmla="*/ 58420 h 88900"/>
                <a:gd name="connsiteX86" fmla="*/ 401320 w 575310"/>
                <a:gd name="connsiteY86" fmla="*/ 46990 h 88900"/>
                <a:gd name="connsiteX87" fmla="*/ 392430 w 575310"/>
                <a:gd name="connsiteY87" fmla="*/ 38100 h 88900"/>
                <a:gd name="connsiteX88" fmla="*/ 386080 w 575310"/>
                <a:gd name="connsiteY88" fmla="*/ 40640 h 88900"/>
                <a:gd name="connsiteX89" fmla="*/ 383540 w 575310"/>
                <a:gd name="connsiteY89" fmla="*/ 46990 h 88900"/>
                <a:gd name="connsiteX90" fmla="*/ 401320 w 575310"/>
                <a:gd name="connsiteY90" fmla="*/ 46990 h 88900"/>
                <a:gd name="connsiteX91" fmla="*/ 355600 w 575310"/>
                <a:gd name="connsiteY91" fmla="*/ 86360 h 88900"/>
                <a:gd name="connsiteX92" fmla="*/ 340361 w 575310"/>
                <a:gd name="connsiteY92" fmla="*/ 86360 h 88900"/>
                <a:gd name="connsiteX93" fmla="*/ 340361 w 575310"/>
                <a:gd name="connsiteY93" fmla="*/ 81280 h 88900"/>
                <a:gd name="connsiteX94" fmla="*/ 332740 w 575310"/>
                <a:gd name="connsiteY94" fmla="*/ 85090 h 88900"/>
                <a:gd name="connsiteX95" fmla="*/ 325120 w 575310"/>
                <a:gd name="connsiteY95" fmla="*/ 86360 h 88900"/>
                <a:gd name="connsiteX96" fmla="*/ 314961 w 575310"/>
                <a:gd name="connsiteY96" fmla="*/ 83820 h 88900"/>
                <a:gd name="connsiteX97" fmla="*/ 307340 w 575310"/>
                <a:gd name="connsiteY97" fmla="*/ 77470 h 88900"/>
                <a:gd name="connsiteX98" fmla="*/ 302261 w 575310"/>
                <a:gd name="connsiteY98" fmla="*/ 68580 h 88900"/>
                <a:gd name="connsiteX99" fmla="*/ 300990 w 575310"/>
                <a:gd name="connsiteY99" fmla="*/ 57150 h 88900"/>
                <a:gd name="connsiteX100" fmla="*/ 303530 w 575310"/>
                <a:gd name="connsiteY100" fmla="*/ 45720 h 88900"/>
                <a:gd name="connsiteX101" fmla="*/ 309880 w 575310"/>
                <a:gd name="connsiteY101" fmla="*/ 35560 h 88900"/>
                <a:gd name="connsiteX102" fmla="*/ 318770 w 575310"/>
                <a:gd name="connsiteY102" fmla="*/ 29210 h 88900"/>
                <a:gd name="connsiteX103" fmla="*/ 330200 w 575310"/>
                <a:gd name="connsiteY103" fmla="*/ 26670 h 88900"/>
                <a:gd name="connsiteX104" fmla="*/ 336550 w 575310"/>
                <a:gd name="connsiteY104" fmla="*/ 26670 h 88900"/>
                <a:gd name="connsiteX105" fmla="*/ 342900 w 575310"/>
                <a:gd name="connsiteY105" fmla="*/ 29210 h 88900"/>
                <a:gd name="connsiteX106" fmla="*/ 342900 w 575310"/>
                <a:gd name="connsiteY106" fmla="*/ 1270 h 88900"/>
                <a:gd name="connsiteX107" fmla="*/ 359411 w 575310"/>
                <a:gd name="connsiteY107" fmla="*/ 1270 h 88900"/>
                <a:gd name="connsiteX108" fmla="*/ 359411 w 575310"/>
                <a:gd name="connsiteY108" fmla="*/ 86360 h 88900"/>
                <a:gd name="connsiteX109" fmla="*/ 339090 w 575310"/>
                <a:gd name="connsiteY109" fmla="*/ 45720 h 88900"/>
                <a:gd name="connsiteX110" fmla="*/ 334011 w 575310"/>
                <a:gd name="connsiteY110" fmla="*/ 43180 h 88900"/>
                <a:gd name="connsiteX111" fmla="*/ 330200 w 575310"/>
                <a:gd name="connsiteY111" fmla="*/ 43180 h 88900"/>
                <a:gd name="connsiteX112" fmla="*/ 321311 w 575310"/>
                <a:gd name="connsiteY112" fmla="*/ 46990 h 88900"/>
                <a:gd name="connsiteX113" fmla="*/ 317500 w 575310"/>
                <a:gd name="connsiteY113" fmla="*/ 57150 h 88900"/>
                <a:gd name="connsiteX114" fmla="*/ 321311 w 575310"/>
                <a:gd name="connsiteY114" fmla="*/ 67310 h 88900"/>
                <a:gd name="connsiteX115" fmla="*/ 330200 w 575310"/>
                <a:gd name="connsiteY115" fmla="*/ 71120 h 88900"/>
                <a:gd name="connsiteX116" fmla="*/ 335280 w 575310"/>
                <a:gd name="connsiteY116" fmla="*/ 69850 h 88900"/>
                <a:gd name="connsiteX117" fmla="*/ 340361 w 575310"/>
                <a:gd name="connsiteY117" fmla="*/ 67310 h 88900"/>
                <a:gd name="connsiteX118" fmla="*/ 340361 w 575310"/>
                <a:gd name="connsiteY118" fmla="*/ 45720 h 88900"/>
                <a:gd name="connsiteX119" fmla="*/ 288290 w 575310"/>
                <a:gd name="connsiteY119" fmla="*/ 86360 h 88900"/>
                <a:gd name="connsiteX120" fmla="*/ 271780 w 575310"/>
                <a:gd name="connsiteY120" fmla="*/ 86360 h 88900"/>
                <a:gd name="connsiteX121" fmla="*/ 271780 w 575310"/>
                <a:gd name="connsiteY121" fmla="*/ 29210 h 88900"/>
                <a:gd name="connsiteX122" fmla="*/ 288290 w 575310"/>
                <a:gd name="connsiteY122" fmla="*/ 29210 h 88900"/>
                <a:gd name="connsiteX123" fmla="*/ 288290 w 575310"/>
                <a:gd name="connsiteY123" fmla="*/ 86360 h 88900"/>
                <a:gd name="connsiteX124" fmla="*/ 289561 w 575310"/>
                <a:gd name="connsiteY124" fmla="*/ 13970 h 88900"/>
                <a:gd name="connsiteX125" fmla="*/ 287020 w 575310"/>
                <a:gd name="connsiteY125" fmla="*/ 20320 h 88900"/>
                <a:gd name="connsiteX126" fmla="*/ 280670 w 575310"/>
                <a:gd name="connsiteY126" fmla="*/ 22860 h 88900"/>
                <a:gd name="connsiteX127" fmla="*/ 274320 w 575310"/>
                <a:gd name="connsiteY127" fmla="*/ 20320 h 88900"/>
                <a:gd name="connsiteX128" fmla="*/ 271780 w 575310"/>
                <a:gd name="connsiteY128" fmla="*/ 13970 h 88900"/>
                <a:gd name="connsiteX129" fmla="*/ 273050 w 575310"/>
                <a:gd name="connsiteY129" fmla="*/ 10160 h 88900"/>
                <a:gd name="connsiteX130" fmla="*/ 275590 w 575310"/>
                <a:gd name="connsiteY130" fmla="*/ 7620 h 88900"/>
                <a:gd name="connsiteX131" fmla="*/ 278130 w 575310"/>
                <a:gd name="connsiteY131" fmla="*/ 5080 h 88900"/>
                <a:gd name="connsiteX132" fmla="*/ 281940 w 575310"/>
                <a:gd name="connsiteY132" fmla="*/ 3810 h 88900"/>
                <a:gd name="connsiteX133" fmla="*/ 288290 w 575310"/>
                <a:gd name="connsiteY133" fmla="*/ 6350 h 88900"/>
                <a:gd name="connsiteX134" fmla="*/ 289561 w 575310"/>
                <a:gd name="connsiteY134" fmla="*/ 13970 h 88900"/>
                <a:gd name="connsiteX135" fmla="*/ 227330 w 575310"/>
                <a:gd name="connsiteY135" fmla="*/ 48260 h 88900"/>
                <a:gd name="connsiteX136" fmla="*/ 245111 w 575310"/>
                <a:gd name="connsiteY136" fmla="*/ 29210 h 88900"/>
                <a:gd name="connsiteX137" fmla="*/ 266700 w 575310"/>
                <a:gd name="connsiteY137" fmla="*/ 29210 h 88900"/>
                <a:gd name="connsiteX138" fmla="*/ 245111 w 575310"/>
                <a:gd name="connsiteY138" fmla="*/ 52070 h 88900"/>
                <a:gd name="connsiteX139" fmla="*/ 266700 w 575310"/>
                <a:gd name="connsiteY139" fmla="*/ 86360 h 88900"/>
                <a:gd name="connsiteX140" fmla="*/ 246380 w 575310"/>
                <a:gd name="connsiteY140" fmla="*/ 86360 h 88900"/>
                <a:gd name="connsiteX141" fmla="*/ 228600 w 575310"/>
                <a:gd name="connsiteY141" fmla="*/ 55880 h 88900"/>
                <a:gd name="connsiteX142" fmla="*/ 228600 w 575310"/>
                <a:gd name="connsiteY142" fmla="*/ 86360 h 88900"/>
                <a:gd name="connsiteX143" fmla="*/ 212090 w 575310"/>
                <a:gd name="connsiteY143" fmla="*/ 86360 h 88900"/>
                <a:gd name="connsiteX144" fmla="*/ 212090 w 575310"/>
                <a:gd name="connsiteY144" fmla="*/ 3810 h 88900"/>
                <a:gd name="connsiteX145" fmla="*/ 228600 w 575310"/>
                <a:gd name="connsiteY145" fmla="*/ 3810 h 88900"/>
                <a:gd name="connsiteX146" fmla="*/ 228600 w 575310"/>
                <a:gd name="connsiteY146" fmla="*/ 48260 h 88900"/>
                <a:gd name="connsiteX147" fmla="*/ 153670 w 575310"/>
                <a:gd name="connsiteY147" fmla="*/ 30480 h 88900"/>
                <a:gd name="connsiteX148" fmla="*/ 172720 w 575310"/>
                <a:gd name="connsiteY148" fmla="*/ 27940 h 88900"/>
                <a:gd name="connsiteX149" fmla="*/ 184150 w 575310"/>
                <a:gd name="connsiteY149" fmla="*/ 29210 h 88900"/>
                <a:gd name="connsiteX150" fmla="*/ 191770 w 575310"/>
                <a:gd name="connsiteY150" fmla="*/ 33020 h 88900"/>
                <a:gd name="connsiteX151" fmla="*/ 195580 w 575310"/>
                <a:gd name="connsiteY151" fmla="*/ 39370 h 88900"/>
                <a:gd name="connsiteX152" fmla="*/ 196850 w 575310"/>
                <a:gd name="connsiteY152" fmla="*/ 48260 h 88900"/>
                <a:gd name="connsiteX153" fmla="*/ 196850 w 575310"/>
                <a:gd name="connsiteY153" fmla="*/ 72390 h 88900"/>
                <a:gd name="connsiteX154" fmla="*/ 196850 w 575310"/>
                <a:gd name="connsiteY154" fmla="*/ 77470 h 88900"/>
                <a:gd name="connsiteX155" fmla="*/ 196850 w 575310"/>
                <a:gd name="connsiteY155" fmla="*/ 81280 h 88900"/>
                <a:gd name="connsiteX156" fmla="*/ 198120 w 575310"/>
                <a:gd name="connsiteY156" fmla="*/ 83820 h 88900"/>
                <a:gd name="connsiteX157" fmla="*/ 199390 w 575310"/>
                <a:gd name="connsiteY157" fmla="*/ 86360 h 88900"/>
                <a:gd name="connsiteX158" fmla="*/ 181611 w 575310"/>
                <a:gd name="connsiteY158" fmla="*/ 86360 h 88900"/>
                <a:gd name="connsiteX159" fmla="*/ 180340 w 575310"/>
                <a:gd name="connsiteY159" fmla="*/ 83820 h 88900"/>
                <a:gd name="connsiteX160" fmla="*/ 180340 w 575310"/>
                <a:gd name="connsiteY160" fmla="*/ 81280 h 88900"/>
                <a:gd name="connsiteX161" fmla="*/ 166370 w 575310"/>
                <a:gd name="connsiteY161" fmla="*/ 86360 h 88900"/>
                <a:gd name="connsiteX162" fmla="*/ 158750 w 575310"/>
                <a:gd name="connsiteY162" fmla="*/ 85090 h 88900"/>
                <a:gd name="connsiteX163" fmla="*/ 152400 w 575310"/>
                <a:gd name="connsiteY163" fmla="*/ 81280 h 88900"/>
                <a:gd name="connsiteX164" fmla="*/ 148590 w 575310"/>
                <a:gd name="connsiteY164" fmla="*/ 74930 h 88900"/>
                <a:gd name="connsiteX165" fmla="*/ 147320 w 575310"/>
                <a:gd name="connsiteY165" fmla="*/ 67310 h 88900"/>
                <a:gd name="connsiteX166" fmla="*/ 148590 w 575310"/>
                <a:gd name="connsiteY166" fmla="*/ 59690 h 88900"/>
                <a:gd name="connsiteX167" fmla="*/ 153670 w 575310"/>
                <a:gd name="connsiteY167" fmla="*/ 53340 h 88900"/>
                <a:gd name="connsiteX168" fmla="*/ 161290 w 575310"/>
                <a:gd name="connsiteY168" fmla="*/ 49530 h 88900"/>
                <a:gd name="connsiteX169" fmla="*/ 171450 w 575310"/>
                <a:gd name="connsiteY169" fmla="*/ 48260 h 88900"/>
                <a:gd name="connsiteX170" fmla="*/ 181611 w 575310"/>
                <a:gd name="connsiteY170" fmla="*/ 49530 h 88900"/>
                <a:gd name="connsiteX171" fmla="*/ 181611 w 575310"/>
                <a:gd name="connsiteY171" fmla="*/ 48260 h 88900"/>
                <a:gd name="connsiteX172" fmla="*/ 170180 w 575310"/>
                <a:gd name="connsiteY172" fmla="*/ 40640 h 88900"/>
                <a:gd name="connsiteX173" fmla="*/ 162561 w 575310"/>
                <a:gd name="connsiteY173" fmla="*/ 41910 h 88900"/>
                <a:gd name="connsiteX174" fmla="*/ 154940 w 575310"/>
                <a:gd name="connsiteY174" fmla="*/ 45720 h 88900"/>
                <a:gd name="connsiteX175" fmla="*/ 154940 w 575310"/>
                <a:gd name="connsiteY175" fmla="*/ 30480 h 88900"/>
                <a:gd name="connsiteX176" fmla="*/ 180340 w 575310"/>
                <a:gd name="connsiteY176" fmla="*/ 59690 h 88900"/>
                <a:gd name="connsiteX177" fmla="*/ 176530 w 575310"/>
                <a:gd name="connsiteY177" fmla="*/ 58420 h 88900"/>
                <a:gd name="connsiteX178" fmla="*/ 173990 w 575310"/>
                <a:gd name="connsiteY178" fmla="*/ 58420 h 88900"/>
                <a:gd name="connsiteX179" fmla="*/ 167640 w 575310"/>
                <a:gd name="connsiteY179" fmla="*/ 60960 h 88900"/>
                <a:gd name="connsiteX180" fmla="*/ 165100 w 575310"/>
                <a:gd name="connsiteY180" fmla="*/ 66040 h 88900"/>
                <a:gd name="connsiteX181" fmla="*/ 167640 w 575310"/>
                <a:gd name="connsiteY181" fmla="*/ 71120 h 88900"/>
                <a:gd name="connsiteX182" fmla="*/ 173990 w 575310"/>
                <a:gd name="connsiteY182" fmla="*/ 72390 h 88900"/>
                <a:gd name="connsiteX183" fmla="*/ 177800 w 575310"/>
                <a:gd name="connsiteY183" fmla="*/ 72390 h 88900"/>
                <a:gd name="connsiteX184" fmla="*/ 181611 w 575310"/>
                <a:gd name="connsiteY184" fmla="*/ 69850 h 88900"/>
                <a:gd name="connsiteX185" fmla="*/ 180340 w 575310"/>
                <a:gd name="connsiteY185" fmla="*/ 59690 h 88900"/>
                <a:gd name="connsiteX186" fmla="*/ 134620 w 575310"/>
                <a:gd name="connsiteY186" fmla="*/ 44450 h 88900"/>
                <a:gd name="connsiteX187" fmla="*/ 127000 w 575310"/>
                <a:gd name="connsiteY187" fmla="*/ 41910 h 88900"/>
                <a:gd name="connsiteX188" fmla="*/ 120650 w 575310"/>
                <a:gd name="connsiteY188" fmla="*/ 40640 h 88900"/>
                <a:gd name="connsiteX189" fmla="*/ 115570 w 575310"/>
                <a:gd name="connsiteY189" fmla="*/ 41910 h 88900"/>
                <a:gd name="connsiteX190" fmla="*/ 114300 w 575310"/>
                <a:gd name="connsiteY190" fmla="*/ 44450 h 88900"/>
                <a:gd name="connsiteX191" fmla="*/ 115570 w 575310"/>
                <a:gd name="connsiteY191" fmla="*/ 46990 h 88900"/>
                <a:gd name="connsiteX192" fmla="*/ 121920 w 575310"/>
                <a:gd name="connsiteY192" fmla="*/ 49530 h 88900"/>
                <a:gd name="connsiteX193" fmla="*/ 129540 w 575310"/>
                <a:gd name="connsiteY193" fmla="*/ 52070 h 88900"/>
                <a:gd name="connsiteX194" fmla="*/ 134620 w 575310"/>
                <a:gd name="connsiteY194" fmla="*/ 55880 h 88900"/>
                <a:gd name="connsiteX195" fmla="*/ 137161 w 575310"/>
                <a:gd name="connsiteY195" fmla="*/ 60960 h 88900"/>
                <a:gd name="connsiteX196" fmla="*/ 138430 w 575310"/>
                <a:gd name="connsiteY196" fmla="*/ 67310 h 88900"/>
                <a:gd name="connsiteX197" fmla="*/ 137161 w 575310"/>
                <a:gd name="connsiteY197" fmla="*/ 74930 h 88900"/>
                <a:gd name="connsiteX198" fmla="*/ 132080 w 575310"/>
                <a:gd name="connsiteY198" fmla="*/ 81280 h 88900"/>
                <a:gd name="connsiteX199" fmla="*/ 124461 w 575310"/>
                <a:gd name="connsiteY199" fmla="*/ 85090 h 88900"/>
                <a:gd name="connsiteX200" fmla="*/ 114300 w 575310"/>
                <a:gd name="connsiteY200" fmla="*/ 86360 h 88900"/>
                <a:gd name="connsiteX201" fmla="*/ 105411 w 575310"/>
                <a:gd name="connsiteY201" fmla="*/ 85090 h 88900"/>
                <a:gd name="connsiteX202" fmla="*/ 95250 w 575310"/>
                <a:gd name="connsiteY202" fmla="*/ 82550 h 88900"/>
                <a:gd name="connsiteX203" fmla="*/ 93980 w 575310"/>
                <a:gd name="connsiteY203" fmla="*/ 82550 h 88900"/>
                <a:gd name="connsiteX204" fmla="*/ 93980 w 575310"/>
                <a:gd name="connsiteY204" fmla="*/ 66040 h 88900"/>
                <a:gd name="connsiteX205" fmla="*/ 104140 w 575310"/>
                <a:gd name="connsiteY205" fmla="*/ 69850 h 88900"/>
                <a:gd name="connsiteX206" fmla="*/ 113030 w 575310"/>
                <a:gd name="connsiteY206" fmla="*/ 71120 h 88900"/>
                <a:gd name="connsiteX207" fmla="*/ 119380 w 575310"/>
                <a:gd name="connsiteY207" fmla="*/ 69850 h 88900"/>
                <a:gd name="connsiteX208" fmla="*/ 121920 w 575310"/>
                <a:gd name="connsiteY208" fmla="*/ 66040 h 88900"/>
                <a:gd name="connsiteX209" fmla="*/ 120650 w 575310"/>
                <a:gd name="connsiteY209" fmla="*/ 62230 h 88900"/>
                <a:gd name="connsiteX210" fmla="*/ 113030 w 575310"/>
                <a:gd name="connsiteY210" fmla="*/ 59690 h 88900"/>
                <a:gd name="connsiteX211" fmla="*/ 100330 w 575310"/>
                <a:gd name="connsiteY211" fmla="*/ 53340 h 88900"/>
                <a:gd name="connsiteX212" fmla="*/ 96520 w 575310"/>
                <a:gd name="connsiteY212" fmla="*/ 43180 h 88900"/>
                <a:gd name="connsiteX213" fmla="*/ 102870 w 575310"/>
                <a:gd name="connsiteY213" fmla="*/ 30480 h 88900"/>
                <a:gd name="connsiteX214" fmla="*/ 119380 w 575310"/>
                <a:gd name="connsiteY214" fmla="*/ 25400 h 88900"/>
                <a:gd name="connsiteX215" fmla="*/ 127000 w 575310"/>
                <a:gd name="connsiteY215" fmla="*/ 26670 h 88900"/>
                <a:gd name="connsiteX216" fmla="*/ 134620 w 575310"/>
                <a:gd name="connsiteY216" fmla="*/ 29210 h 88900"/>
                <a:gd name="connsiteX217" fmla="*/ 134620 w 575310"/>
                <a:gd name="connsiteY217" fmla="*/ 44450 h 88900"/>
                <a:gd name="connsiteX218" fmla="*/ 68580 w 575310"/>
                <a:gd name="connsiteY218" fmla="*/ 44450 h 88900"/>
                <a:gd name="connsiteX219" fmla="*/ 67311 w 575310"/>
                <a:gd name="connsiteY219" fmla="*/ 34290 h 88900"/>
                <a:gd name="connsiteX220" fmla="*/ 62230 w 575310"/>
                <a:gd name="connsiteY220" fmla="*/ 26670 h 88900"/>
                <a:gd name="connsiteX221" fmla="*/ 54611 w 575310"/>
                <a:gd name="connsiteY221" fmla="*/ 21590 h 88900"/>
                <a:gd name="connsiteX222" fmla="*/ 44450 w 575310"/>
                <a:gd name="connsiteY222" fmla="*/ 20320 h 88900"/>
                <a:gd name="connsiteX223" fmla="*/ 35561 w 575310"/>
                <a:gd name="connsiteY223" fmla="*/ 21590 h 88900"/>
                <a:gd name="connsiteX224" fmla="*/ 27940 w 575310"/>
                <a:gd name="connsiteY224" fmla="*/ 26670 h 88900"/>
                <a:gd name="connsiteX225" fmla="*/ 22861 w 575310"/>
                <a:gd name="connsiteY225" fmla="*/ 35560 h 88900"/>
                <a:gd name="connsiteX226" fmla="*/ 21590 w 575310"/>
                <a:gd name="connsiteY226" fmla="*/ 45720 h 88900"/>
                <a:gd name="connsiteX227" fmla="*/ 22861 w 575310"/>
                <a:gd name="connsiteY227" fmla="*/ 55880 h 88900"/>
                <a:gd name="connsiteX228" fmla="*/ 27940 w 575310"/>
                <a:gd name="connsiteY228" fmla="*/ 63500 h 88900"/>
                <a:gd name="connsiteX229" fmla="*/ 35561 w 575310"/>
                <a:gd name="connsiteY229" fmla="*/ 68580 h 88900"/>
                <a:gd name="connsiteX230" fmla="*/ 45720 w 575310"/>
                <a:gd name="connsiteY230" fmla="*/ 69850 h 88900"/>
                <a:gd name="connsiteX231" fmla="*/ 54611 w 575310"/>
                <a:gd name="connsiteY231" fmla="*/ 68580 h 88900"/>
                <a:gd name="connsiteX232" fmla="*/ 62230 w 575310"/>
                <a:gd name="connsiteY232" fmla="*/ 63500 h 88900"/>
                <a:gd name="connsiteX233" fmla="*/ 67311 w 575310"/>
                <a:gd name="connsiteY233" fmla="*/ 54610 h 88900"/>
                <a:gd name="connsiteX234" fmla="*/ 68580 w 575310"/>
                <a:gd name="connsiteY234" fmla="*/ 44450 h 88900"/>
                <a:gd name="connsiteX235" fmla="*/ 88900 w 575310"/>
                <a:gd name="connsiteY235" fmla="*/ 44450 h 88900"/>
                <a:gd name="connsiteX236" fmla="*/ 85090 w 575310"/>
                <a:gd name="connsiteY236" fmla="*/ 62230 h 88900"/>
                <a:gd name="connsiteX237" fmla="*/ 76200 w 575310"/>
                <a:gd name="connsiteY237" fmla="*/ 76200 h 88900"/>
                <a:gd name="connsiteX238" fmla="*/ 62230 w 575310"/>
                <a:gd name="connsiteY238" fmla="*/ 85090 h 88900"/>
                <a:gd name="connsiteX239" fmla="*/ 44450 w 575310"/>
                <a:gd name="connsiteY239" fmla="*/ 88900 h 88900"/>
                <a:gd name="connsiteX240" fmla="*/ 26670 w 575310"/>
                <a:gd name="connsiteY240" fmla="*/ 85090 h 88900"/>
                <a:gd name="connsiteX241" fmla="*/ 12700 w 575310"/>
                <a:gd name="connsiteY241" fmla="*/ 76200 h 88900"/>
                <a:gd name="connsiteX242" fmla="*/ 3811 w 575310"/>
                <a:gd name="connsiteY242" fmla="*/ 62230 h 88900"/>
                <a:gd name="connsiteX243" fmla="*/ 0 w 575310"/>
                <a:gd name="connsiteY243" fmla="*/ 44450 h 88900"/>
                <a:gd name="connsiteX244" fmla="*/ 3811 w 575310"/>
                <a:gd name="connsiteY244" fmla="*/ 26670 h 88900"/>
                <a:gd name="connsiteX245" fmla="*/ 12700 w 575310"/>
                <a:gd name="connsiteY245" fmla="*/ 12700 h 88900"/>
                <a:gd name="connsiteX246" fmla="*/ 26670 w 575310"/>
                <a:gd name="connsiteY246" fmla="*/ 3810 h 88900"/>
                <a:gd name="connsiteX247" fmla="*/ 43180 w 575310"/>
                <a:gd name="connsiteY247" fmla="*/ 0 h 88900"/>
                <a:gd name="connsiteX248" fmla="*/ 60961 w 575310"/>
                <a:gd name="connsiteY248" fmla="*/ 3810 h 88900"/>
                <a:gd name="connsiteX249" fmla="*/ 74930 w 575310"/>
                <a:gd name="connsiteY249" fmla="*/ 12700 h 88900"/>
                <a:gd name="connsiteX250" fmla="*/ 83820 w 575310"/>
                <a:gd name="connsiteY250" fmla="*/ 26670 h 88900"/>
                <a:gd name="connsiteX251" fmla="*/ 88900 w 575310"/>
                <a:gd name="connsiteY251" fmla="*/ 444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575310" h="88900">
                  <a:moveTo>
                    <a:pt x="529590" y="30480"/>
                  </a:moveTo>
                  <a:cubicBezTo>
                    <a:pt x="535940" y="29210"/>
                    <a:pt x="542290" y="27940"/>
                    <a:pt x="548640" y="27940"/>
                  </a:cubicBezTo>
                  <a:cubicBezTo>
                    <a:pt x="553720" y="27940"/>
                    <a:pt x="557530" y="27940"/>
                    <a:pt x="560070" y="29210"/>
                  </a:cubicBezTo>
                  <a:cubicBezTo>
                    <a:pt x="562611" y="30480"/>
                    <a:pt x="565150" y="31750"/>
                    <a:pt x="567690" y="33020"/>
                  </a:cubicBezTo>
                  <a:cubicBezTo>
                    <a:pt x="570230" y="34290"/>
                    <a:pt x="571500" y="36830"/>
                    <a:pt x="571500" y="39370"/>
                  </a:cubicBezTo>
                  <a:cubicBezTo>
                    <a:pt x="572770" y="41910"/>
                    <a:pt x="572770" y="44450"/>
                    <a:pt x="572770" y="48260"/>
                  </a:cubicBezTo>
                  <a:lnTo>
                    <a:pt x="572770" y="72390"/>
                  </a:lnTo>
                  <a:cubicBezTo>
                    <a:pt x="572770" y="74930"/>
                    <a:pt x="572770" y="76200"/>
                    <a:pt x="572770" y="77470"/>
                  </a:cubicBezTo>
                  <a:cubicBezTo>
                    <a:pt x="572770" y="78740"/>
                    <a:pt x="572770" y="80010"/>
                    <a:pt x="572770" y="81280"/>
                  </a:cubicBezTo>
                  <a:cubicBezTo>
                    <a:pt x="572770" y="82550"/>
                    <a:pt x="572770" y="83820"/>
                    <a:pt x="574040" y="83820"/>
                  </a:cubicBezTo>
                  <a:cubicBezTo>
                    <a:pt x="574040" y="85090"/>
                    <a:pt x="575311" y="85090"/>
                    <a:pt x="575311" y="86360"/>
                  </a:cubicBezTo>
                  <a:lnTo>
                    <a:pt x="557530" y="86360"/>
                  </a:lnTo>
                  <a:cubicBezTo>
                    <a:pt x="557530" y="85090"/>
                    <a:pt x="556261" y="85090"/>
                    <a:pt x="556261" y="83820"/>
                  </a:cubicBezTo>
                  <a:cubicBezTo>
                    <a:pt x="556261" y="83820"/>
                    <a:pt x="556261" y="82550"/>
                    <a:pt x="556261" y="81280"/>
                  </a:cubicBezTo>
                  <a:cubicBezTo>
                    <a:pt x="551180" y="85090"/>
                    <a:pt x="547370" y="86360"/>
                    <a:pt x="542290" y="86360"/>
                  </a:cubicBezTo>
                  <a:cubicBezTo>
                    <a:pt x="539750" y="86360"/>
                    <a:pt x="537211" y="86360"/>
                    <a:pt x="534670" y="85090"/>
                  </a:cubicBezTo>
                  <a:cubicBezTo>
                    <a:pt x="532130" y="83820"/>
                    <a:pt x="529590" y="82550"/>
                    <a:pt x="528320" y="81280"/>
                  </a:cubicBezTo>
                  <a:cubicBezTo>
                    <a:pt x="527050" y="80010"/>
                    <a:pt x="525780" y="77470"/>
                    <a:pt x="524511" y="74930"/>
                  </a:cubicBezTo>
                  <a:cubicBezTo>
                    <a:pt x="523240" y="72390"/>
                    <a:pt x="523240" y="69850"/>
                    <a:pt x="523240" y="67310"/>
                  </a:cubicBezTo>
                  <a:cubicBezTo>
                    <a:pt x="523240" y="64770"/>
                    <a:pt x="523240" y="62230"/>
                    <a:pt x="524511" y="59690"/>
                  </a:cubicBezTo>
                  <a:cubicBezTo>
                    <a:pt x="525780" y="57150"/>
                    <a:pt x="527050" y="54610"/>
                    <a:pt x="529590" y="53340"/>
                  </a:cubicBezTo>
                  <a:cubicBezTo>
                    <a:pt x="532130" y="52070"/>
                    <a:pt x="534670" y="49530"/>
                    <a:pt x="537211" y="49530"/>
                  </a:cubicBezTo>
                  <a:cubicBezTo>
                    <a:pt x="539750" y="48260"/>
                    <a:pt x="543561" y="48260"/>
                    <a:pt x="547370" y="48260"/>
                  </a:cubicBezTo>
                  <a:cubicBezTo>
                    <a:pt x="551180" y="48260"/>
                    <a:pt x="553720" y="48260"/>
                    <a:pt x="557530" y="49530"/>
                  </a:cubicBezTo>
                  <a:lnTo>
                    <a:pt x="557530" y="48260"/>
                  </a:lnTo>
                  <a:cubicBezTo>
                    <a:pt x="557530" y="43180"/>
                    <a:pt x="553720" y="40640"/>
                    <a:pt x="546100" y="40640"/>
                  </a:cubicBezTo>
                  <a:cubicBezTo>
                    <a:pt x="543561" y="40640"/>
                    <a:pt x="541020" y="40640"/>
                    <a:pt x="538480" y="41910"/>
                  </a:cubicBezTo>
                  <a:cubicBezTo>
                    <a:pt x="535940" y="43180"/>
                    <a:pt x="533400" y="43180"/>
                    <a:pt x="530861" y="45720"/>
                  </a:cubicBezTo>
                  <a:lnTo>
                    <a:pt x="530861" y="30480"/>
                  </a:lnTo>
                  <a:close/>
                  <a:moveTo>
                    <a:pt x="557530" y="59690"/>
                  </a:moveTo>
                  <a:cubicBezTo>
                    <a:pt x="556261" y="59690"/>
                    <a:pt x="554990" y="58420"/>
                    <a:pt x="553720" y="58420"/>
                  </a:cubicBezTo>
                  <a:cubicBezTo>
                    <a:pt x="552450" y="58420"/>
                    <a:pt x="551180" y="58420"/>
                    <a:pt x="551180" y="58420"/>
                  </a:cubicBezTo>
                  <a:cubicBezTo>
                    <a:pt x="548640" y="58420"/>
                    <a:pt x="546100" y="59690"/>
                    <a:pt x="544830" y="60960"/>
                  </a:cubicBezTo>
                  <a:cubicBezTo>
                    <a:pt x="543561" y="62230"/>
                    <a:pt x="542290" y="63500"/>
                    <a:pt x="542290" y="66040"/>
                  </a:cubicBezTo>
                  <a:cubicBezTo>
                    <a:pt x="542290" y="68580"/>
                    <a:pt x="543561" y="69850"/>
                    <a:pt x="544830" y="71120"/>
                  </a:cubicBezTo>
                  <a:cubicBezTo>
                    <a:pt x="546100" y="72390"/>
                    <a:pt x="548640" y="72390"/>
                    <a:pt x="551180" y="72390"/>
                  </a:cubicBezTo>
                  <a:cubicBezTo>
                    <a:pt x="552450" y="72390"/>
                    <a:pt x="553720" y="72390"/>
                    <a:pt x="554990" y="72390"/>
                  </a:cubicBezTo>
                  <a:cubicBezTo>
                    <a:pt x="556261" y="72390"/>
                    <a:pt x="557530" y="71120"/>
                    <a:pt x="558800" y="69850"/>
                  </a:cubicBezTo>
                  <a:lnTo>
                    <a:pt x="557530" y="59690"/>
                  </a:lnTo>
                  <a:close/>
                  <a:moveTo>
                    <a:pt x="516890" y="27940"/>
                  </a:moveTo>
                  <a:lnTo>
                    <a:pt x="495300" y="71120"/>
                  </a:lnTo>
                  <a:lnTo>
                    <a:pt x="516890" y="71120"/>
                  </a:lnTo>
                  <a:lnTo>
                    <a:pt x="516890" y="86360"/>
                  </a:lnTo>
                  <a:lnTo>
                    <a:pt x="468630" y="86360"/>
                  </a:lnTo>
                  <a:lnTo>
                    <a:pt x="490220" y="44450"/>
                  </a:lnTo>
                  <a:lnTo>
                    <a:pt x="471170" y="44450"/>
                  </a:lnTo>
                  <a:lnTo>
                    <a:pt x="471170" y="29210"/>
                  </a:lnTo>
                  <a:lnTo>
                    <a:pt x="516890" y="29210"/>
                  </a:lnTo>
                  <a:close/>
                  <a:moveTo>
                    <a:pt x="449580" y="27940"/>
                  </a:moveTo>
                  <a:lnTo>
                    <a:pt x="463550" y="27940"/>
                  </a:lnTo>
                  <a:lnTo>
                    <a:pt x="463550" y="43180"/>
                  </a:lnTo>
                  <a:lnTo>
                    <a:pt x="449580" y="43180"/>
                  </a:lnTo>
                  <a:lnTo>
                    <a:pt x="449580" y="59690"/>
                  </a:lnTo>
                  <a:cubicBezTo>
                    <a:pt x="449580" y="63500"/>
                    <a:pt x="449580" y="67310"/>
                    <a:pt x="450850" y="68580"/>
                  </a:cubicBezTo>
                  <a:cubicBezTo>
                    <a:pt x="452120" y="69850"/>
                    <a:pt x="454661" y="71120"/>
                    <a:pt x="457200" y="71120"/>
                  </a:cubicBezTo>
                  <a:cubicBezTo>
                    <a:pt x="458470" y="71120"/>
                    <a:pt x="459740" y="71120"/>
                    <a:pt x="459740" y="71120"/>
                  </a:cubicBezTo>
                  <a:cubicBezTo>
                    <a:pt x="461011" y="71120"/>
                    <a:pt x="462280" y="69850"/>
                    <a:pt x="463550" y="69850"/>
                  </a:cubicBezTo>
                  <a:lnTo>
                    <a:pt x="463550" y="85090"/>
                  </a:lnTo>
                  <a:cubicBezTo>
                    <a:pt x="461011" y="86360"/>
                    <a:pt x="459740" y="86360"/>
                    <a:pt x="458470" y="86360"/>
                  </a:cubicBezTo>
                  <a:cubicBezTo>
                    <a:pt x="457200" y="86360"/>
                    <a:pt x="454661" y="86360"/>
                    <a:pt x="453390" y="86360"/>
                  </a:cubicBezTo>
                  <a:cubicBezTo>
                    <a:pt x="440690" y="86360"/>
                    <a:pt x="433070" y="78740"/>
                    <a:pt x="433070" y="64770"/>
                  </a:cubicBezTo>
                  <a:lnTo>
                    <a:pt x="433070" y="43180"/>
                  </a:lnTo>
                  <a:lnTo>
                    <a:pt x="424180" y="43180"/>
                  </a:lnTo>
                  <a:lnTo>
                    <a:pt x="424180" y="27940"/>
                  </a:lnTo>
                  <a:lnTo>
                    <a:pt x="433070" y="27940"/>
                  </a:lnTo>
                  <a:lnTo>
                    <a:pt x="433070" y="12700"/>
                  </a:lnTo>
                  <a:lnTo>
                    <a:pt x="449580" y="6350"/>
                  </a:lnTo>
                  <a:lnTo>
                    <a:pt x="449580" y="27940"/>
                  </a:lnTo>
                  <a:close/>
                  <a:moveTo>
                    <a:pt x="383540" y="58420"/>
                  </a:moveTo>
                  <a:cubicBezTo>
                    <a:pt x="383540" y="62230"/>
                    <a:pt x="386080" y="66040"/>
                    <a:pt x="388620" y="68580"/>
                  </a:cubicBezTo>
                  <a:cubicBezTo>
                    <a:pt x="391161" y="71120"/>
                    <a:pt x="394970" y="72390"/>
                    <a:pt x="400050" y="72390"/>
                  </a:cubicBezTo>
                  <a:cubicBezTo>
                    <a:pt x="403861" y="72390"/>
                    <a:pt x="406400" y="72390"/>
                    <a:pt x="408940" y="71120"/>
                  </a:cubicBezTo>
                  <a:cubicBezTo>
                    <a:pt x="411480" y="69850"/>
                    <a:pt x="415290" y="68580"/>
                    <a:pt x="417830" y="66040"/>
                  </a:cubicBezTo>
                  <a:lnTo>
                    <a:pt x="417830" y="82550"/>
                  </a:lnTo>
                  <a:cubicBezTo>
                    <a:pt x="414020" y="83820"/>
                    <a:pt x="410211" y="85090"/>
                    <a:pt x="407670" y="86360"/>
                  </a:cubicBezTo>
                  <a:cubicBezTo>
                    <a:pt x="403861" y="87630"/>
                    <a:pt x="401320" y="87630"/>
                    <a:pt x="397511" y="87630"/>
                  </a:cubicBezTo>
                  <a:cubicBezTo>
                    <a:pt x="392430" y="87630"/>
                    <a:pt x="388620" y="86360"/>
                    <a:pt x="384811" y="85090"/>
                  </a:cubicBezTo>
                  <a:cubicBezTo>
                    <a:pt x="381000" y="83820"/>
                    <a:pt x="377190" y="81280"/>
                    <a:pt x="374650" y="78740"/>
                  </a:cubicBezTo>
                  <a:cubicBezTo>
                    <a:pt x="372111" y="76200"/>
                    <a:pt x="369570" y="72390"/>
                    <a:pt x="368300" y="68580"/>
                  </a:cubicBezTo>
                  <a:cubicBezTo>
                    <a:pt x="367030" y="64770"/>
                    <a:pt x="365761" y="60960"/>
                    <a:pt x="365761" y="55880"/>
                  </a:cubicBezTo>
                  <a:cubicBezTo>
                    <a:pt x="365761" y="52070"/>
                    <a:pt x="367030" y="48260"/>
                    <a:pt x="368300" y="44450"/>
                  </a:cubicBezTo>
                  <a:cubicBezTo>
                    <a:pt x="369570" y="40640"/>
                    <a:pt x="372111" y="38100"/>
                    <a:pt x="373380" y="35560"/>
                  </a:cubicBezTo>
                  <a:cubicBezTo>
                    <a:pt x="375920" y="33020"/>
                    <a:pt x="378461" y="30480"/>
                    <a:pt x="382270" y="29210"/>
                  </a:cubicBezTo>
                  <a:cubicBezTo>
                    <a:pt x="386080" y="27940"/>
                    <a:pt x="388620" y="26670"/>
                    <a:pt x="393700" y="26670"/>
                  </a:cubicBezTo>
                  <a:cubicBezTo>
                    <a:pt x="410211" y="26670"/>
                    <a:pt x="419100" y="36830"/>
                    <a:pt x="419100" y="57150"/>
                  </a:cubicBezTo>
                  <a:lnTo>
                    <a:pt x="383540" y="58420"/>
                  </a:lnTo>
                  <a:close/>
                  <a:moveTo>
                    <a:pt x="401320" y="46990"/>
                  </a:moveTo>
                  <a:cubicBezTo>
                    <a:pt x="400050" y="40640"/>
                    <a:pt x="397511" y="38100"/>
                    <a:pt x="392430" y="38100"/>
                  </a:cubicBezTo>
                  <a:cubicBezTo>
                    <a:pt x="389890" y="38100"/>
                    <a:pt x="387350" y="39370"/>
                    <a:pt x="386080" y="40640"/>
                  </a:cubicBezTo>
                  <a:cubicBezTo>
                    <a:pt x="384811" y="41910"/>
                    <a:pt x="383540" y="44450"/>
                    <a:pt x="383540" y="46990"/>
                  </a:cubicBezTo>
                  <a:lnTo>
                    <a:pt x="401320" y="46990"/>
                  </a:lnTo>
                  <a:close/>
                  <a:moveTo>
                    <a:pt x="355600" y="86360"/>
                  </a:moveTo>
                  <a:lnTo>
                    <a:pt x="340361" y="86360"/>
                  </a:lnTo>
                  <a:lnTo>
                    <a:pt x="340361" y="81280"/>
                  </a:lnTo>
                  <a:cubicBezTo>
                    <a:pt x="337820" y="83820"/>
                    <a:pt x="335280" y="85090"/>
                    <a:pt x="332740" y="85090"/>
                  </a:cubicBezTo>
                  <a:cubicBezTo>
                    <a:pt x="330200" y="86360"/>
                    <a:pt x="327661" y="86360"/>
                    <a:pt x="325120" y="86360"/>
                  </a:cubicBezTo>
                  <a:cubicBezTo>
                    <a:pt x="321311" y="86360"/>
                    <a:pt x="317500" y="85090"/>
                    <a:pt x="314961" y="83820"/>
                  </a:cubicBezTo>
                  <a:cubicBezTo>
                    <a:pt x="312420" y="82550"/>
                    <a:pt x="308611" y="80010"/>
                    <a:pt x="307340" y="77470"/>
                  </a:cubicBezTo>
                  <a:cubicBezTo>
                    <a:pt x="304800" y="74930"/>
                    <a:pt x="303530" y="72390"/>
                    <a:pt x="302261" y="68580"/>
                  </a:cubicBezTo>
                  <a:cubicBezTo>
                    <a:pt x="300990" y="64770"/>
                    <a:pt x="300990" y="60960"/>
                    <a:pt x="300990" y="57150"/>
                  </a:cubicBezTo>
                  <a:cubicBezTo>
                    <a:pt x="300990" y="53340"/>
                    <a:pt x="302261" y="48260"/>
                    <a:pt x="303530" y="45720"/>
                  </a:cubicBezTo>
                  <a:cubicBezTo>
                    <a:pt x="304800" y="41910"/>
                    <a:pt x="307340" y="39370"/>
                    <a:pt x="309880" y="35560"/>
                  </a:cubicBezTo>
                  <a:cubicBezTo>
                    <a:pt x="312420" y="33020"/>
                    <a:pt x="314961" y="30480"/>
                    <a:pt x="318770" y="29210"/>
                  </a:cubicBezTo>
                  <a:cubicBezTo>
                    <a:pt x="322580" y="27940"/>
                    <a:pt x="326390" y="26670"/>
                    <a:pt x="330200" y="26670"/>
                  </a:cubicBezTo>
                  <a:cubicBezTo>
                    <a:pt x="332740" y="26670"/>
                    <a:pt x="334011" y="26670"/>
                    <a:pt x="336550" y="26670"/>
                  </a:cubicBezTo>
                  <a:cubicBezTo>
                    <a:pt x="337820" y="26670"/>
                    <a:pt x="340361" y="27940"/>
                    <a:pt x="342900" y="29210"/>
                  </a:cubicBezTo>
                  <a:lnTo>
                    <a:pt x="342900" y="1270"/>
                  </a:lnTo>
                  <a:lnTo>
                    <a:pt x="359411" y="1270"/>
                  </a:lnTo>
                  <a:lnTo>
                    <a:pt x="359411" y="86360"/>
                  </a:lnTo>
                  <a:close/>
                  <a:moveTo>
                    <a:pt x="339090" y="45720"/>
                  </a:moveTo>
                  <a:cubicBezTo>
                    <a:pt x="337820" y="44450"/>
                    <a:pt x="335280" y="43180"/>
                    <a:pt x="334011" y="43180"/>
                  </a:cubicBezTo>
                  <a:cubicBezTo>
                    <a:pt x="332740" y="43180"/>
                    <a:pt x="331470" y="43180"/>
                    <a:pt x="330200" y="43180"/>
                  </a:cubicBezTo>
                  <a:cubicBezTo>
                    <a:pt x="326390" y="43180"/>
                    <a:pt x="323850" y="44450"/>
                    <a:pt x="321311" y="46990"/>
                  </a:cubicBezTo>
                  <a:cubicBezTo>
                    <a:pt x="318770" y="49530"/>
                    <a:pt x="317500" y="53340"/>
                    <a:pt x="317500" y="57150"/>
                  </a:cubicBezTo>
                  <a:cubicBezTo>
                    <a:pt x="317500" y="60960"/>
                    <a:pt x="318770" y="64770"/>
                    <a:pt x="321311" y="67310"/>
                  </a:cubicBezTo>
                  <a:cubicBezTo>
                    <a:pt x="323850" y="69850"/>
                    <a:pt x="326390" y="71120"/>
                    <a:pt x="330200" y="71120"/>
                  </a:cubicBezTo>
                  <a:cubicBezTo>
                    <a:pt x="331470" y="71120"/>
                    <a:pt x="334011" y="71120"/>
                    <a:pt x="335280" y="69850"/>
                  </a:cubicBezTo>
                  <a:cubicBezTo>
                    <a:pt x="336550" y="69850"/>
                    <a:pt x="337820" y="68580"/>
                    <a:pt x="340361" y="67310"/>
                  </a:cubicBezTo>
                  <a:lnTo>
                    <a:pt x="340361" y="45720"/>
                  </a:lnTo>
                  <a:close/>
                  <a:moveTo>
                    <a:pt x="288290" y="86360"/>
                  </a:moveTo>
                  <a:lnTo>
                    <a:pt x="271780" y="86360"/>
                  </a:lnTo>
                  <a:lnTo>
                    <a:pt x="271780" y="29210"/>
                  </a:lnTo>
                  <a:lnTo>
                    <a:pt x="288290" y="29210"/>
                  </a:lnTo>
                  <a:lnTo>
                    <a:pt x="288290" y="86360"/>
                  </a:lnTo>
                  <a:close/>
                  <a:moveTo>
                    <a:pt x="289561" y="13970"/>
                  </a:moveTo>
                  <a:cubicBezTo>
                    <a:pt x="289561" y="16510"/>
                    <a:pt x="288290" y="19050"/>
                    <a:pt x="287020" y="20320"/>
                  </a:cubicBezTo>
                  <a:cubicBezTo>
                    <a:pt x="284480" y="21590"/>
                    <a:pt x="283211" y="22860"/>
                    <a:pt x="280670" y="22860"/>
                  </a:cubicBezTo>
                  <a:cubicBezTo>
                    <a:pt x="278130" y="22860"/>
                    <a:pt x="275590" y="21590"/>
                    <a:pt x="274320" y="20320"/>
                  </a:cubicBezTo>
                  <a:cubicBezTo>
                    <a:pt x="273050" y="19050"/>
                    <a:pt x="271780" y="16510"/>
                    <a:pt x="271780" y="13970"/>
                  </a:cubicBezTo>
                  <a:cubicBezTo>
                    <a:pt x="271780" y="12700"/>
                    <a:pt x="271780" y="11430"/>
                    <a:pt x="273050" y="10160"/>
                  </a:cubicBezTo>
                  <a:cubicBezTo>
                    <a:pt x="273050" y="8890"/>
                    <a:pt x="274320" y="7620"/>
                    <a:pt x="275590" y="7620"/>
                  </a:cubicBezTo>
                  <a:cubicBezTo>
                    <a:pt x="276861" y="6350"/>
                    <a:pt x="278130" y="6350"/>
                    <a:pt x="278130" y="5080"/>
                  </a:cubicBezTo>
                  <a:cubicBezTo>
                    <a:pt x="279400" y="5080"/>
                    <a:pt x="280670" y="3810"/>
                    <a:pt x="281940" y="3810"/>
                  </a:cubicBezTo>
                  <a:cubicBezTo>
                    <a:pt x="284480" y="3810"/>
                    <a:pt x="287020" y="5080"/>
                    <a:pt x="288290" y="6350"/>
                  </a:cubicBezTo>
                  <a:cubicBezTo>
                    <a:pt x="288290" y="8890"/>
                    <a:pt x="289561" y="10160"/>
                    <a:pt x="289561" y="13970"/>
                  </a:cubicBezTo>
                  <a:moveTo>
                    <a:pt x="227330" y="48260"/>
                  </a:moveTo>
                  <a:lnTo>
                    <a:pt x="245111" y="29210"/>
                  </a:lnTo>
                  <a:lnTo>
                    <a:pt x="266700" y="29210"/>
                  </a:lnTo>
                  <a:lnTo>
                    <a:pt x="245111" y="52070"/>
                  </a:lnTo>
                  <a:lnTo>
                    <a:pt x="266700" y="86360"/>
                  </a:lnTo>
                  <a:lnTo>
                    <a:pt x="246380" y="86360"/>
                  </a:lnTo>
                  <a:lnTo>
                    <a:pt x="228600" y="55880"/>
                  </a:lnTo>
                  <a:lnTo>
                    <a:pt x="228600" y="86360"/>
                  </a:lnTo>
                  <a:lnTo>
                    <a:pt x="212090" y="86360"/>
                  </a:lnTo>
                  <a:lnTo>
                    <a:pt x="212090" y="3810"/>
                  </a:lnTo>
                  <a:lnTo>
                    <a:pt x="228600" y="3810"/>
                  </a:lnTo>
                  <a:lnTo>
                    <a:pt x="228600" y="48260"/>
                  </a:lnTo>
                  <a:close/>
                  <a:moveTo>
                    <a:pt x="153670" y="30480"/>
                  </a:moveTo>
                  <a:cubicBezTo>
                    <a:pt x="160020" y="29210"/>
                    <a:pt x="166370" y="27940"/>
                    <a:pt x="172720" y="27940"/>
                  </a:cubicBezTo>
                  <a:cubicBezTo>
                    <a:pt x="177800" y="27940"/>
                    <a:pt x="181611" y="27940"/>
                    <a:pt x="184150" y="29210"/>
                  </a:cubicBezTo>
                  <a:cubicBezTo>
                    <a:pt x="186690" y="30480"/>
                    <a:pt x="189230" y="31750"/>
                    <a:pt x="191770" y="33020"/>
                  </a:cubicBezTo>
                  <a:cubicBezTo>
                    <a:pt x="194311" y="34290"/>
                    <a:pt x="195580" y="36830"/>
                    <a:pt x="195580" y="39370"/>
                  </a:cubicBezTo>
                  <a:cubicBezTo>
                    <a:pt x="196850" y="41910"/>
                    <a:pt x="196850" y="44450"/>
                    <a:pt x="196850" y="48260"/>
                  </a:cubicBezTo>
                  <a:lnTo>
                    <a:pt x="196850" y="72390"/>
                  </a:lnTo>
                  <a:cubicBezTo>
                    <a:pt x="196850" y="74930"/>
                    <a:pt x="196850" y="76200"/>
                    <a:pt x="196850" y="77470"/>
                  </a:cubicBezTo>
                  <a:cubicBezTo>
                    <a:pt x="196850" y="78740"/>
                    <a:pt x="196850" y="80010"/>
                    <a:pt x="196850" y="81280"/>
                  </a:cubicBezTo>
                  <a:cubicBezTo>
                    <a:pt x="196850" y="82550"/>
                    <a:pt x="196850" y="83820"/>
                    <a:pt x="198120" y="83820"/>
                  </a:cubicBezTo>
                  <a:cubicBezTo>
                    <a:pt x="198120" y="85090"/>
                    <a:pt x="199390" y="85090"/>
                    <a:pt x="199390" y="86360"/>
                  </a:cubicBezTo>
                  <a:lnTo>
                    <a:pt x="181611" y="86360"/>
                  </a:lnTo>
                  <a:cubicBezTo>
                    <a:pt x="181611" y="85090"/>
                    <a:pt x="180340" y="85090"/>
                    <a:pt x="180340" y="83820"/>
                  </a:cubicBezTo>
                  <a:cubicBezTo>
                    <a:pt x="180340" y="83820"/>
                    <a:pt x="180340" y="82550"/>
                    <a:pt x="180340" y="81280"/>
                  </a:cubicBezTo>
                  <a:cubicBezTo>
                    <a:pt x="175261" y="85090"/>
                    <a:pt x="171450" y="86360"/>
                    <a:pt x="166370" y="86360"/>
                  </a:cubicBezTo>
                  <a:cubicBezTo>
                    <a:pt x="163830" y="86360"/>
                    <a:pt x="161290" y="86360"/>
                    <a:pt x="158750" y="85090"/>
                  </a:cubicBezTo>
                  <a:cubicBezTo>
                    <a:pt x="156211" y="83820"/>
                    <a:pt x="153670" y="82550"/>
                    <a:pt x="152400" y="81280"/>
                  </a:cubicBezTo>
                  <a:cubicBezTo>
                    <a:pt x="151130" y="80010"/>
                    <a:pt x="149861" y="77470"/>
                    <a:pt x="148590" y="74930"/>
                  </a:cubicBezTo>
                  <a:cubicBezTo>
                    <a:pt x="147320" y="72390"/>
                    <a:pt x="147320" y="69850"/>
                    <a:pt x="147320" y="67310"/>
                  </a:cubicBezTo>
                  <a:cubicBezTo>
                    <a:pt x="147320" y="64770"/>
                    <a:pt x="147320" y="62230"/>
                    <a:pt x="148590" y="59690"/>
                  </a:cubicBezTo>
                  <a:cubicBezTo>
                    <a:pt x="149861" y="57150"/>
                    <a:pt x="151130" y="54610"/>
                    <a:pt x="153670" y="53340"/>
                  </a:cubicBezTo>
                  <a:cubicBezTo>
                    <a:pt x="156211" y="52070"/>
                    <a:pt x="158750" y="49530"/>
                    <a:pt x="161290" y="49530"/>
                  </a:cubicBezTo>
                  <a:cubicBezTo>
                    <a:pt x="163830" y="48260"/>
                    <a:pt x="167640" y="48260"/>
                    <a:pt x="171450" y="48260"/>
                  </a:cubicBezTo>
                  <a:cubicBezTo>
                    <a:pt x="175261" y="48260"/>
                    <a:pt x="177800" y="48260"/>
                    <a:pt x="181611" y="49530"/>
                  </a:cubicBezTo>
                  <a:lnTo>
                    <a:pt x="181611" y="48260"/>
                  </a:lnTo>
                  <a:cubicBezTo>
                    <a:pt x="181611" y="43180"/>
                    <a:pt x="177800" y="40640"/>
                    <a:pt x="170180" y="40640"/>
                  </a:cubicBezTo>
                  <a:cubicBezTo>
                    <a:pt x="167640" y="40640"/>
                    <a:pt x="165100" y="40640"/>
                    <a:pt x="162561" y="41910"/>
                  </a:cubicBezTo>
                  <a:cubicBezTo>
                    <a:pt x="160020" y="43180"/>
                    <a:pt x="157480" y="43180"/>
                    <a:pt x="154940" y="45720"/>
                  </a:cubicBezTo>
                  <a:lnTo>
                    <a:pt x="154940" y="30480"/>
                  </a:lnTo>
                  <a:close/>
                  <a:moveTo>
                    <a:pt x="180340" y="59690"/>
                  </a:moveTo>
                  <a:cubicBezTo>
                    <a:pt x="179070" y="59690"/>
                    <a:pt x="177800" y="58420"/>
                    <a:pt x="176530" y="58420"/>
                  </a:cubicBezTo>
                  <a:cubicBezTo>
                    <a:pt x="175261" y="58420"/>
                    <a:pt x="173990" y="58420"/>
                    <a:pt x="173990" y="58420"/>
                  </a:cubicBezTo>
                  <a:cubicBezTo>
                    <a:pt x="171450" y="58420"/>
                    <a:pt x="168911" y="59690"/>
                    <a:pt x="167640" y="60960"/>
                  </a:cubicBezTo>
                  <a:cubicBezTo>
                    <a:pt x="166370" y="62230"/>
                    <a:pt x="165100" y="63500"/>
                    <a:pt x="165100" y="66040"/>
                  </a:cubicBezTo>
                  <a:cubicBezTo>
                    <a:pt x="165100" y="68580"/>
                    <a:pt x="166370" y="69850"/>
                    <a:pt x="167640" y="71120"/>
                  </a:cubicBezTo>
                  <a:cubicBezTo>
                    <a:pt x="168911" y="72390"/>
                    <a:pt x="171450" y="72390"/>
                    <a:pt x="173990" y="72390"/>
                  </a:cubicBezTo>
                  <a:cubicBezTo>
                    <a:pt x="175261" y="72390"/>
                    <a:pt x="176530" y="72390"/>
                    <a:pt x="177800" y="72390"/>
                  </a:cubicBezTo>
                  <a:cubicBezTo>
                    <a:pt x="179070" y="72390"/>
                    <a:pt x="180340" y="71120"/>
                    <a:pt x="181611" y="69850"/>
                  </a:cubicBezTo>
                  <a:lnTo>
                    <a:pt x="180340" y="59690"/>
                  </a:lnTo>
                  <a:close/>
                  <a:moveTo>
                    <a:pt x="134620" y="44450"/>
                  </a:moveTo>
                  <a:cubicBezTo>
                    <a:pt x="132080" y="43180"/>
                    <a:pt x="129540" y="41910"/>
                    <a:pt x="127000" y="41910"/>
                  </a:cubicBezTo>
                  <a:cubicBezTo>
                    <a:pt x="124461" y="40640"/>
                    <a:pt x="123190" y="40640"/>
                    <a:pt x="120650" y="40640"/>
                  </a:cubicBezTo>
                  <a:cubicBezTo>
                    <a:pt x="119380" y="40640"/>
                    <a:pt x="116840" y="40640"/>
                    <a:pt x="115570" y="41910"/>
                  </a:cubicBezTo>
                  <a:cubicBezTo>
                    <a:pt x="114300" y="43180"/>
                    <a:pt x="114300" y="43180"/>
                    <a:pt x="114300" y="44450"/>
                  </a:cubicBezTo>
                  <a:cubicBezTo>
                    <a:pt x="114300" y="45720"/>
                    <a:pt x="114300" y="45720"/>
                    <a:pt x="115570" y="46990"/>
                  </a:cubicBezTo>
                  <a:cubicBezTo>
                    <a:pt x="116840" y="46990"/>
                    <a:pt x="118111" y="48260"/>
                    <a:pt x="121920" y="49530"/>
                  </a:cubicBezTo>
                  <a:cubicBezTo>
                    <a:pt x="124461" y="50800"/>
                    <a:pt x="128270" y="52070"/>
                    <a:pt x="129540" y="52070"/>
                  </a:cubicBezTo>
                  <a:cubicBezTo>
                    <a:pt x="132080" y="53340"/>
                    <a:pt x="133350" y="54610"/>
                    <a:pt x="134620" y="55880"/>
                  </a:cubicBezTo>
                  <a:cubicBezTo>
                    <a:pt x="135890" y="57150"/>
                    <a:pt x="137161" y="58420"/>
                    <a:pt x="137161" y="60960"/>
                  </a:cubicBezTo>
                  <a:cubicBezTo>
                    <a:pt x="138430" y="62230"/>
                    <a:pt x="138430" y="64770"/>
                    <a:pt x="138430" y="67310"/>
                  </a:cubicBezTo>
                  <a:cubicBezTo>
                    <a:pt x="138430" y="69850"/>
                    <a:pt x="138430" y="73660"/>
                    <a:pt x="137161" y="74930"/>
                  </a:cubicBezTo>
                  <a:cubicBezTo>
                    <a:pt x="135890" y="77470"/>
                    <a:pt x="134620" y="80010"/>
                    <a:pt x="132080" y="81280"/>
                  </a:cubicBezTo>
                  <a:cubicBezTo>
                    <a:pt x="129540" y="82550"/>
                    <a:pt x="127000" y="83820"/>
                    <a:pt x="124461" y="85090"/>
                  </a:cubicBezTo>
                  <a:cubicBezTo>
                    <a:pt x="121920" y="86360"/>
                    <a:pt x="118111" y="86360"/>
                    <a:pt x="114300" y="86360"/>
                  </a:cubicBezTo>
                  <a:cubicBezTo>
                    <a:pt x="111761" y="86360"/>
                    <a:pt x="107950" y="86360"/>
                    <a:pt x="105411" y="85090"/>
                  </a:cubicBezTo>
                  <a:cubicBezTo>
                    <a:pt x="102870" y="85090"/>
                    <a:pt x="99061" y="83820"/>
                    <a:pt x="95250" y="82550"/>
                  </a:cubicBezTo>
                  <a:lnTo>
                    <a:pt x="93980" y="82550"/>
                  </a:lnTo>
                  <a:lnTo>
                    <a:pt x="93980" y="66040"/>
                  </a:lnTo>
                  <a:cubicBezTo>
                    <a:pt x="96520" y="67310"/>
                    <a:pt x="100330" y="68580"/>
                    <a:pt x="104140" y="69850"/>
                  </a:cubicBezTo>
                  <a:cubicBezTo>
                    <a:pt x="107950" y="71120"/>
                    <a:pt x="110490" y="71120"/>
                    <a:pt x="113030" y="71120"/>
                  </a:cubicBezTo>
                  <a:cubicBezTo>
                    <a:pt x="115570" y="71120"/>
                    <a:pt x="118111" y="71120"/>
                    <a:pt x="119380" y="69850"/>
                  </a:cubicBezTo>
                  <a:cubicBezTo>
                    <a:pt x="120650" y="68580"/>
                    <a:pt x="121920" y="67310"/>
                    <a:pt x="121920" y="66040"/>
                  </a:cubicBezTo>
                  <a:cubicBezTo>
                    <a:pt x="121920" y="64770"/>
                    <a:pt x="121920" y="63500"/>
                    <a:pt x="120650" y="62230"/>
                  </a:cubicBezTo>
                  <a:cubicBezTo>
                    <a:pt x="119380" y="60960"/>
                    <a:pt x="116840" y="60960"/>
                    <a:pt x="113030" y="59690"/>
                  </a:cubicBezTo>
                  <a:cubicBezTo>
                    <a:pt x="106680" y="58420"/>
                    <a:pt x="102870" y="55880"/>
                    <a:pt x="100330" y="53340"/>
                  </a:cubicBezTo>
                  <a:cubicBezTo>
                    <a:pt x="97790" y="50800"/>
                    <a:pt x="96520" y="48260"/>
                    <a:pt x="96520" y="43180"/>
                  </a:cubicBezTo>
                  <a:cubicBezTo>
                    <a:pt x="96520" y="38100"/>
                    <a:pt x="99061" y="34290"/>
                    <a:pt x="102870" y="30480"/>
                  </a:cubicBezTo>
                  <a:cubicBezTo>
                    <a:pt x="106680" y="27940"/>
                    <a:pt x="111761" y="25400"/>
                    <a:pt x="119380" y="25400"/>
                  </a:cubicBezTo>
                  <a:cubicBezTo>
                    <a:pt x="121920" y="25400"/>
                    <a:pt x="124461" y="25400"/>
                    <a:pt x="127000" y="26670"/>
                  </a:cubicBezTo>
                  <a:cubicBezTo>
                    <a:pt x="129540" y="26670"/>
                    <a:pt x="132080" y="27940"/>
                    <a:pt x="134620" y="29210"/>
                  </a:cubicBezTo>
                  <a:lnTo>
                    <a:pt x="134620" y="44450"/>
                  </a:lnTo>
                  <a:close/>
                  <a:moveTo>
                    <a:pt x="68580" y="44450"/>
                  </a:moveTo>
                  <a:cubicBezTo>
                    <a:pt x="68580" y="40640"/>
                    <a:pt x="68580" y="36830"/>
                    <a:pt x="67311" y="34290"/>
                  </a:cubicBezTo>
                  <a:cubicBezTo>
                    <a:pt x="66040" y="30480"/>
                    <a:pt x="64770" y="27940"/>
                    <a:pt x="62230" y="26670"/>
                  </a:cubicBezTo>
                  <a:cubicBezTo>
                    <a:pt x="59690" y="24130"/>
                    <a:pt x="57150" y="22860"/>
                    <a:pt x="54611" y="21590"/>
                  </a:cubicBezTo>
                  <a:cubicBezTo>
                    <a:pt x="52070" y="20320"/>
                    <a:pt x="48261" y="20320"/>
                    <a:pt x="44450" y="20320"/>
                  </a:cubicBezTo>
                  <a:cubicBezTo>
                    <a:pt x="40640" y="20320"/>
                    <a:pt x="38100" y="20320"/>
                    <a:pt x="35561" y="21590"/>
                  </a:cubicBezTo>
                  <a:cubicBezTo>
                    <a:pt x="33020" y="22860"/>
                    <a:pt x="30480" y="24130"/>
                    <a:pt x="27940" y="26670"/>
                  </a:cubicBezTo>
                  <a:cubicBezTo>
                    <a:pt x="25400" y="29210"/>
                    <a:pt x="24130" y="31750"/>
                    <a:pt x="22861" y="35560"/>
                  </a:cubicBezTo>
                  <a:cubicBezTo>
                    <a:pt x="21590" y="38100"/>
                    <a:pt x="21590" y="41910"/>
                    <a:pt x="21590" y="45720"/>
                  </a:cubicBezTo>
                  <a:cubicBezTo>
                    <a:pt x="21590" y="49530"/>
                    <a:pt x="21590" y="53340"/>
                    <a:pt x="22861" y="55880"/>
                  </a:cubicBezTo>
                  <a:cubicBezTo>
                    <a:pt x="24130" y="58420"/>
                    <a:pt x="25400" y="62230"/>
                    <a:pt x="27940" y="63500"/>
                  </a:cubicBezTo>
                  <a:cubicBezTo>
                    <a:pt x="30480" y="66040"/>
                    <a:pt x="33020" y="67310"/>
                    <a:pt x="35561" y="68580"/>
                  </a:cubicBezTo>
                  <a:cubicBezTo>
                    <a:pt x="38100" y="69850"/>
                    <a:pt x="41911" y="69850"/>
                    <a:pt x="45720" y="69850"/>
                  </a:cubicBezTo>
                  <a:cubicBezTo>
                    <a:pt x="49530" y="69850"/>
                    <a:pt x="52070" y="69850"/>
                    <a:pt x="54611" y="68580"/>
                  </a:cubicBezTo>
                  <a:cubicBezTo>
                    <a:pt x="57150" y="67310"/>
                    <a:pt x="59690" y="66040"/>
                    <a:pt x="62230" y="63500"/>
                  </a:cubicBezTo>
                  <a:cubicBezTo>
                    <a:pt x="64770" y="60960"/>
                    <a:pt x="66040" y="58420"/>
                    <a:pt x="67311" y="54610"/>
                  </a:cubicBezTo>
                  <a:cubicBezTo>
                    <a:pt x="68580" y="52070"/>
                    <a:pt x="68580" y="48260"/>
                    <a:pt x="68580" y="44450"/>
                  </a:cubicBezTo>
                  <a:moveTo>
                    <a:pt x="88900" y="44450"/>
                  </a:moveTo>
                  <a:cubicBezTo>
                    <a:pt x="88900" y="50800"/>
                    <a:pt x="87630" y="57150"/>
                    <a:pt x="85090" y="62230"/>
                  </a:cubicBezTo>
                  <a:cubicBezTo>
                    <a:pt x="82550" y="67310"/>
                    <a:pt x="80011" y="72390"/>
                    <a:pt x="76200" y="76200"/>
                  </a:cubicBezTo>
                  <a:cubicBezTo>
                    <a:pt x="72390" y="80010"/>
                    <a:pt x="68580" y="82550"/>
                    <a:pt x="62230" y="85090"/>
                  </a:cubicBezTo>
                  <a:cubicBezTo>
                    <a:pt x="57150" y="87630"/>
                    <a:pt x="50800" y="88900"/>
                    <a:pt x="44450" y="88900"/>
                  </a:cubicBezTo>
                  <a:cubicBezTo>
                    <a:pt x="38100" y="88900"/>
                    <a:pt x="31750" y="87630"/>
                    <a:pt x="26670" y="85090"/>
                  </a:cubicBezTo>
                  <a:cubicBezTo>
                    <a:pt x="21590" y="82550"/>
                    <a:pt x="16511" y="80010"/>
                    <a:pt x="12700" y="76200"/>
                  </a:cubicBezTo>
                  <a:cubicBezTo>
                    <a:pt x="8890" y="72390"/>
                    <a:pt x="6350" y="67310"/>
                    <a:pt x="3811" y="62230"/>
                  </a:cubicBezTo>
                  <a:cubicBezTo>
                    <a:pt x="1270" y="57150"/>
                    <a:pt x="0" y="50800"/>
                    <a:pt x="0" y="44450"/>
                  </a:cubicBezTo>
                  <a:cubicBezTo>
                    <a:pt x="0" y="38100"/>
                    <a:pt x="1270" y="33020"/>
                    <a:pt x="3811" y="26670"/>
                  </a:cubicBezTo>
                  <a:cubicBezTo>
                    <a:pt x="6350" y="21590"/>
                    <a:pt x="8890" y="16510"/>
                    <a:pt x="12700" y="12700"/>
                  </a:cubicBezTo>
                  <a:cubicBezTo>
                    <a:pt x="16511" y="8890"/>
                    <a:pt x="21590" y="6350"/>
                    <a:pt x="26670" y="3810"/>
                  </a:cubicBezTo>
                  <a:cubicBezTo>
                    <a:pt x="31750" y="1270"/>
                    <a:pt x="38100" y="0"/>
                    <a:pt x="43180" y="0"/>
                  </a:cubicBezTo>
                  <a:cubicBezTo>
                    <a:pt x="49530" y="0"/>
                    <a:pt x="55880" y="1270"/>
                    <a:pt x="60961" y="3810"/>
                  </a:cubicBezTo>
                  <a:cubicBezTo>
                    <a:pt x="66040" y="6350"/>
                    <a:pt x="71120" y="8890"/>
                    <a:pt x="74930" y="12700"/>
                  </a:cubicBezTo>
                  <a:cubicBezTo>
                    <a:pt x="78740" y="16510"/>
                    <a:pt x="81280" y="20320"/>
                    <a:pt x="83820" y="26670"/>
                  </a:cubicBezTo>
                  <a:cubicBezTo>
                    <a:pt x="87630" y="31750"/>
                    <a:pt x="88900" y="38100"/>
                    <a:pt x="88900" y="44450"/>
                  </a:cubicBezTo>
                </a:path>
              </a:pathLst>
            </a:custGeom>
            <a:solidFill>
              <a:srgbClr val="2F2E7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pic>
        <p:nvPicPr>
          <p:cNvPr id="111" name="Imagen 1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7" y="6050934"/>
            <a:ext cx="1260000" cy="631067"/>
          </a:xfrm>
          <a:prstGeom prst="rect">
            <a:avLst/>
          </a:prstGeom>
        </p:spPr>
      </p:pic>
      <p:sp>
        <p:nvSpPr>
          <p:cNvPr id="110" name="Marcador de texto 5">
            <a:extLst>
              <a:ext uri="{FF2B5EF4-FFF2-40B4-BE49-F238E27FC236}">
                <a16:creationId xmlns:a16="http://schemas.microsoft.com/office/drawing/2014/main" id="{46A4743C-B17F-9E35-0D1F-830911496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6305" y="308959"/>
            <a:ext cx="2586037" cy="9525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 b="1">
                <a:solidFill>
                  <a:srgbClr val="302E7C"/>
                </a:solidFill>
              </a:defRPr>
            </a:lvl1pPr>
            <a:lvl2pPr marL="457200" indent="0" algn="r">
              <a:buFontTx/>
              <a:buNone/>
              <a:defRPr sz="2000" b="1">
                <a:solidFill>
                  <a:srgbClr val="302E7C"/>
                </a:solidFill>
              </a:defRPr>
            </a:lvl2pPr>
            <a:lvl3pPr marL="914400" indent="0" algn="r">
              <a:buFontTx/>
              <a:buNone/>
              <a:defRPr sz="2000" b="1">
                <a:solidFill>
                  <a:srgbClr val="302E7C"/>
                </a:solidFill>
              </a:defRPr>
            </a:lvl3pPr>
            <a:lvl4pPr marL="1371600" indent="0" algn="r">
              <a:buFontTx/>
              <a:buNone/>
              <a:defRPr sz="2000" b="1">
                <a:solidFill>
                  <a:srgbClr val="302E7C"/>
                </a:solidFill>
              </a:defRPr>
            </a:lvl4pPr>
            <a:lvl5pPr marL="1828800" indent="0" algn="r">
              <a:buFontTx/>
              <a:buNone/>
              <a:defRPr sz="2000" b="1">
                <a:solidFill>
                  <a:srgbClr val="302E7C"/>
                </a:solidFill>
              </a:defRPr>
            </a:lvl5pPr>
          </a:lstStyle>
          <a:p>
            <a:pPr lvl="0"/>
            <a:r>
              <a:rPr lang="es-ES" dirty="0"/>
              <a:t>Haga clic para modificar el título</a:t>
            </a:r>
          </a:p>
        </p:txBody>
      </p:sp>
    </p:spTree>
    <p:extLst>
      <p:ext uri="{BB962C8B-B14F-4D97-AF65-F5344CB8AC3E}">
        <p14:creationId xmlns:p14="http://schemas.microsoft.com/office/powerpoint/2010/main" val="370427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 2">
            <a:extLst>
              <a:ext uri="{FF2B5EF4-FFF2-40B4-BE49-F238E27FC236}">
                <a16:creationId xmlns:a16="http://schemas.microsoft.com/office/drawing/2014/main" id="{E002EEC2-C99E-6F7D-B9E5-F0C4ACDC3806}"/>
              </a:ext>
            </a:extLst>
          </p:cNvPr>
          <p:cNvSpPr/>
          <p:nvPr userDrawn="1"/>
        </p:nvSpPr>
        <p:spPr>
          <a:xfrm>
            <a:off x="-635" y="0"/>
            <a:ext cx="12193270" cy="6858000"/>
          </a:xfrm>
          <a:custGeom>
            <a:avLst/>
            <a:gdLst>
              <a:gd name="connsiteX0" fmla="*/ 0 w 12193270"/>
              <a:gd name="connsiteY0" fmla="*/ 0 h 6858000"/>
              <a:gd name="connsiteX1" fmla="*/ 12193270 w 12193270"/>
              <a:gd name="connsiteY1" fmla="*/ 0 h 6858000"/>
              <a:gd name="connsiteX2" fmla="*/ 12193270 w 12193270"/>
              <a:gd name="connsiteY2" fmla="*/ 6858000 h 6858000"/>
              <a:gd name="connsiteX3" fmla="*/ 0 w 121932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70" h="6858000">
                <a:moveTo>
                  <a:pt x="0" y="0"/>
                </a:moveTo>
                <a:lnTo>
                  <a:pt x="12193270" y="0"/>
                </a:lnTo>
                <a:lnTo>
                  <a:pt x="1219327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5ECD9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grpSp>
        <p:nvGrpSpPr>
          <p:cNvPr id="51" name="Gráfico 234">
            <a:extLst>
              <a:ext uri="{FF2B5EF4-FFF2-40B4-BE49-F238E27FC236}">
                <a16:creationId xmlns:a16="http://schemas.microsoft.com/office/drawing/2014/main" id="{5257DDFC-8357-D151-B15E-7300137E080A}"/>
              </a:ext>
            </a:extLst>
          </p:cNvPr>
          <p:cNvGrpSpPr/>
          <p:nvPr userDrawn="1"/>
        </p:nvGrpSpPr>
        <p:grpSpPr>
          <a:xfrm>
            <a:off x="10292821" y="6085950"/>
            <a:ext cx="1310808" cy="486834"/>
            <a:chOff x="1140894" y="2455327"/>
            <a:chExt cx="4762263" cy="1768704"/>
          </a:xfrm>
          <a:solidFill>
            <a:srgbClr val="2F2E7C"/>
          </a:solidFill>
        </p:grpSpPr>
        <p:grpSp>
          <p:nvGrpSpPr>
            <p:cNvPr id="52" name="Gráfico 234">
              <a:extLst>
                <a:ext uri="{FF2B5EF4-FFF2-40B4-BE49-F238E27FC236}">
                  <a16:creationId xmlns:a16="http://schemas.microsoft.com/office/drawing/2014/main" id="{899D3BFA-6177-116E-FA82-24D8FE6D22E4}"/>
                </a:ext>
              </a:extLst>
            </p:cNvPr>
            <p:cNvGrpSpPr/>
            <p:nvPr/>
          </p:nvGrpSpPr>
          <p:grpSpPr>
            <a:xfrm>
              <a:off x="2693216" y="3775668"/>
              <a:ext cx="2140913" cy="448363"/>
              <a:chOff x="2693216" y="3775668"/>
              <a:chExt cx="2140913" cy="448363"/>
            </a:xfrm>
            <a:solidFill>
              <a:srgbClr val="2F2E7C"/>
            </a:solidFill>
          </p:grpSpPr>
          <p:grpSp>
            <p:nvGrpSpPr>
              <p:cNvPr id="78" name="Gráfico 234">
                <a:extLst>
                  <a:ext uri="{FF2B5EF4-FFF2-40B4-BE49-F238E27FC236}">
                    <a16:creationId xmlns:a16="http://schemas.microsoft.com/office/drawing/2014/main" id="{ECADECB3-A85B-FF2A-44FC-FF59E94252A3}"/>
                  </a:ext>
                </a:extLst>
              </p:cNvPr>
              <p:cNvGrpSpPr/>
              <p:nvPr/>
            </p:nvGrpSpPr>
            <p:grpSpPr>
              <a:xfrm>
                <a:off x="2693216" y="3775668"/>
                <a:ext cx="1172789" cy="122800"/>
                <a:chOff x="2693216" y="3775668"/>
                <a:chExt cx="1172789" cy="122800"/>
              </a:xfrm>
              <a:solidFill>
                <a:srgbClr val="2F2E7C"/>
              </a:solidFill>
            </p:grpSpPr>
            <p:sp>
              <p:nvSpPr>
                <p:cNvPr id="99" name="Forma libre 98">
                  <a:extLst>
                    <a:ext uri="{FF2B5EF4-FFF2-40B4-BE49-F238E27FC236}">
                      <a16:creationId xmlns:a16="http://schemas.microsoft.com/office/drawing/2014/main" id="{F3D0B86C-61AA-FE23-1F13-6A5CF093AA49}"/>
                    </a:ext>
                  </a:extLst>
                </p:cNvPr>
                <p:cNvSpPr/>
                <p:nvPr/>
              </p:nvSpPr>
              <p:spPr>
                <a:xfrm>
                  <a:off x="2693216" y="3776620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1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8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1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1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8 w 108521"/>
                    <a:gd name="connsiteY28" fmla="*/ 76155 h 121848"/>
                    <a:gd name="connsiteX29" fmla="*/ 89482 w 108521"/>
                    <a:gd name="connsiteY29" fmla="*/ 59972 h 121848"/>
                    <a:gd name="connsiteX30" fmla="*/ 87578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5"/>
                        <a:pt x="89482" y="12375"/>
                        <a:pt x="94242" y="18087"/>
                      </a:cubicBezTo>
                      <a:cubicBezTo>
                        <a:pt x="99002" y="23799"/>
                        <a:pt x="102809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1"/>
                      </a:cubicBezTo>
                      <a:cubicBezTo>
                        <a:pt x="89482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8"/>
                        <a:pt x="54261" y="121848"/>
                      </a:cubicBezTo>
                      <a:cubicBezTo>
                        <a:pt x="45693" y="121848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1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7"/>
                        <a:pt x="31414" y="4760"/>
                      </a:cubicBezTo>
                      <a:cubicBezTo>
                        <a:pt x="38078" y="1904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0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09"/>
                        <a:pt x="47597" y="103761"/>
                        <a:pt x="54261" y="103761"/>
                      </a:cubicBezTo>
                      <a:cubicBezTo>
                        <a:pt x="59972" y="103761"/>
                        <a:pt x="65684" y="102809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8" y="76155"/>
                      </a:cubicBezTo>
                      <a:cubicBezTo>
                        <a:pt x="88530" y="70444"/>
                        <a:pt x="89482" y="65684"/>
                        <a:pt x="89482" y="59972"/>
                      </a:cubicBezTo>
                      <a:cubicBezTo>
                        <a:pt x="89482" y="54260"/>
                        <a:pt x="88530" y="49501"/>
                        <a:pt x="87578" y="43789"/>
                      </a:cubicBezTo>
                      <a:cubicBezTo>
                        <a:pt x="86626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1" y="21895"/>
                        <a:pt x="70444" y="19991"/>
                      </a:cubicBezTo>
                      <a:cubicBezTo>
                        <a:pt x="65684" y="18087"/>
                        <a:pt x="60924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0" name="Forma libre 99">
                  <a:extLst>
                    <a:ext uri="{FF2B5EF4-FFF2-40B4-BE49-F238E27FC236}">
                      <a16:creationId xmlns:a16="http://schemas.microsoft.com/office/drawing/2014/main" id="{763C8104-F18C-62A3-CED6-BF3188997524}"/>
                    </a:ext>
                  </a:extLst>
                </p:cNvPr>
                <p:cNvSpPr/>
                <p:nvPr/>
              </p:nvSpPr>
              <p:spPr>
                <a:xfrm>
                  <a:off x="2813160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1" name="Forma libre 100">
                  <a:extLst>
                    <a:ext uri="{FF2B5EF4-FFF2-40B4-BE49-F238E27FC236}">
                      <a16:creationId xmlns:a16="http://schemas.microsoft.com/office/drawing/2014/main" id="{F0A7C936-8584-38C9-F542-D60C53F632A7}"/>
                    </a:ext>
                  </a:extLst>
                </p:cNvPr>
                <p:cNvSpPr/>
                <p:nvPr/>
              </p:nvSpPr>
              <p:spPr>
                <a:xfrm>
                  <a:off x="2913114" y="3779475"/>
                  <a:ext cx="110425" cy="115184"/>
                </a:xfrm>
                <a:custGeom>
                  <a:avLst/>
                  <a:gdLst>
                    <a:gd name="connsiteX0" fmla="*/ 43789 w 110425"/>
                    <a:gd name="connsiteY0" fmla="*/ 0 h 115184"/>
                    <a:gd name="connsiteX1" fmla="*/ 65684 w 110425"/>
                    <a:gd name="connsiteY1" fmla="*/ 0 h 115184"/>
                    <a:gd name="connsiteX2" fmla="*/ 110425 w 110425"/>
                    <a:gd name="connsiteY2" fmla="*/ 115185 h 115184"/>
                    <a:gd name="connsiteX3" fmla="*/ 88530 w 110425"/>
                    <a:gd name="connsiteY3" fmla="*/ 115185 h 115184"/>
                    <a:gd name="connsiteX4" fmla="*/ 78059 w 110425"/>
                    <a:gd name="connsiteY4" fmla="*/ 84723 h 115184"/>
                    <a:gd name="connsiteX5" fmla="*/ 31414 w 110425"/>
                    <a:gd name="connsiteY5" fmla="*/ 84723 h 115184"/>
                    <a:gd name="connsiteX6" fmla="*/ 20943 w 110425"/>
                    <a:gd name="connsiteY6" fmla="*/ 115185 h 115184"/>
                    <a:gd name="connsiteX7" fmla="*/ 0 w 110425"/>
                    <a:gd name="connsiteY7" fmla="*/ 115185 h 115184"/>
                    <a:gd name="connsiteX8" fmla="*/ 43789 w 110425"/>
                    <a:gd name="connsiteY8" fmla="*/ 0 h 115184"/>
                    <a:gd name="connsiteX9" fmla="*/ 37126 w 110425"/>
                    <a:gd name="connsiteY9" fmla="*/ 69492 h 115184"/>
                    <a:gd name="connsiteX10" fmla="*/ 72348 w 110425"/>
                    <a:gd name="connsiteY10" fmla="*/ 69492 h 115184"/>
                    <a:gd name="connsiteX11" fmla="*/ 55213 w 110425"/>
                    <a:gd name="connsiteY11" fmla="*/ 19991 h 115184"/>
                    <a:gd name="connsiteX12" fmla="*/ 55213 w 110425"/>
                    <a:gd name="connsiteY12" fmla="*/ 19991 h 115184"/>
                    <a:gd name="connsiteX13" fmla="*/ 37126 w 110425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5184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8059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3789" y="0"/>
                      </a:lnTo>
                      <a:close/>
                      <a:moveTo>
                        <a:pt x="37126" y="69492"/>
                      </a:moveTo>
                      <a:lnTo>
                        <a:pt x="72348" y="69492"/>
                      </a:lnTo>
                      <a:lnTo>
                        <a:pt x="55213" y="19991"/>
                      </a:lnTo>
                      <a:lnTo>
                        <a:pt x="55213" y="19991"/>
                      </a:lnTo>
                      <a:lnTo>
                        <a:pt x="37126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2" name="Forma libre 101">
                  <a:extLst>
                    <a:ext uri="{FF2B5EF4-FFF2-40B4-BE49-F238E27FC236}">
                      <a16:creationId xmlns:a16="http://schemas.microsoft.com/office/drawing/2014/main" id="{733BA3B0-41F4-AF93-F531-99C49A000B5A}"/>
                    </a:ext>
                  </a:extLst>
                </p:cNvPr>
                <p:cNvSpPr/>
                <p:nvPr/>
              </p:nvSpPr>
              <p:spPr>
                <a:xfrm>
                  <a:off x="3025443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4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4251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7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4279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3" name="Forma libre 102">
                  <a:extLst>
                    <a:ext uri="{FF2B5EF4-FFF2-40B4-BE49-F238E27FC236}">
                      <a16:creationId xmlns:a16="http://schemas.microsoft.com/office/drawing/2014/main" id="{DE051523-3DF6-452E-0A7F-722D35C1C63E}"/>
                    </a:ext>
                  </a:extLst>
                </p:cNvPr>
                <p:cNvSpPr/>
                <p:nvPr/>
              </p:nvSpPr>
              <p:spPr>
                <a:xfrm>
                  <a:off x="3136820" y="3779475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2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2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1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2"/>
                      </a:lnTo>
                      <a:cubicBezTo>
                        <a:pt x="95194" y="81867"/>
                        <a:pt x="94242" y="88531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1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4" name="Forma libre 103">
                  <a:extLst>
                    <a:ext uri="{FF2B5EF4-FFF2-40B4-BE49-F238E27FC236}">
                      <a16:creationId xmlns:a16="http://schemas.microsoft.com/office/drawing/2014/main" id="{0992D1A8-4840-8C8F-9650-A722632CD57B}"/>
                    </a:ext>
                  </a:extLst>
                </p:cNvPr>
                <p:cNvSpPr/>
                <p:nvPr/>
              </p:nvSpPr>
              <p:spPr>
                <a:xfrm>
                  <a:off x="3253908" y="3779475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1 w 93290"/>
                    <a:gd name="connsiteY2" fmla="*/ 84723 h 115184"/>
                    <a:gd name="connsiteX3" fmla="*/ 74251 w 93290"/>
                    <a:gd name="connsiteY3" fmla="*/ 84723 h 115184"/>
                    <a:gd name="connsiteX4" fmla="*/ 74251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1" y="84723"/>
                      </a:lnTo>
                      <a:lnTo>
                        <a:pt x="74251" y="84723"/>
                      </a:lnTo>
                      <a:lnTo>
                        <a:pt x="74251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5" name="Forma libre 104">
                  <a:extLst>
                    <a:ext uri="{FF2B5EF4-FFF2-40B4-BE49-F238E27FC236}">
                      <a16:creationId xmlns:a16="http://schemas.microsoft.com/office/drawing/2014/main" id="{BF353E43-1C4D-C7EB-DF08-529AE01CFABF}"/>
                    </a:ext>
                  </a:extLst>
                </p:cNvPr>
                <p:cNvSpPr/>
                <p:nvPr/>
              </p:nvSpPr>
              <p:spPr>
                <a:xfrm>
                  <a:off x="3409074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6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6" name="Forma libre 105">
                  <a:extLst>
                    <a:ext uri="{FF2B5EF4-FFF2-40B4-BE49-F238E27FC236}">
                      <a16:creationId xmlns:a16="http://schemas.microsoft.com/office/drawing/2014/main" id="{193E6B79-00DA-9674-F63C-5F0FBBF2EC61}"/>
                    </a:ext>
                  </a:extLst>
                </p:cNvPr>
                <p:cNvSpPr/>
                <p:nvPr/>
              </p:nvSpPr>
              <p:spPr>
                <a:xfrm>
                  <a:off x="3510932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4261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4261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7" name="Forma libre 106">
                  <a:extLst>
                    <a:ext uri="{FF2B5EF4-FFF2-40B4-BE49-F238E27FC236}">
                      <a16:creationId xmlns:a16="http://schemas.microsoft.com/office/drawing/2014/main" id="{38307156-0764-C1CC-D14B-8C22468ACD10}"/>
                    </a:ext>
                  </a:extLst>
                </p:cNvPr>
                <p:cNvSpPr/>
                <p:nvPr/>
              </p:nvSpPr>
              <p:spPr>
                <a:xfrm>
                  <a:off x="3630877" y="3779475"/>
                  <a:ext cx="19990" cy="115184"/>
                </a:xfrm>
                <a:custGeom>
                  <a:avLst/>
                  <a:gdLst>
                    <a:gd name="connsiteX0" fmla="*/ 0 w 19990"/>
                    <a:gd name="connsiteY0" fmla="*/ 0 h 115184"/>
                    <a:gd name="connsiteX1" fmla="*/ 19991 w 19990"/>
                    <a:gd name="connsiteY1" fmla="*/ 0 h 115184"/>
                    <a:gd name="connsiteX2" fmla="*/ 19991 w 19990"/>
                    <a:gd name="connsiteY2" fmla="*/ 115185 h 115184"/>
                    <a:gd name="connsiteX3" fmla="*/ 0 w 19990"/>
                    <a:gd name="connsiteY3" fmla="*/ 115185 h 115184"/>
                    <a:gd name="connsiteX4" fmla="*/ 0 w 19990"/>
                    <a:gd name="connsiteY4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9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8" name="Forma libre 107">
                  <a:extLst>
                    <a:ext uri="{FF2B5EF4-FFF2-40B4-BE49-F238E27FC236}">
                      <a16:creationId xmlns:a16="http://schemas.microsoft.com/office/drawing/2014/main" id="{E64B79E5-3509-9DEF-BB14-25D97EB9BDC8}"/>
                    </a:ext>
                  </a:extLst>
                </p:cNvPr>
                <p:cNvSpPr/>
                <p:nvPr/>
              </p:nvSpPr>
              <p:spPr>
                <a:xfrm>
                  <a:off x="3675618" y="3779475"/>
                  <a:ext cx="79011" cy="115184"/>
                </a:xfrm>
                <a:custGeom>
                  <a:avLst/>
                  <a:gdLst>
                    <a:gd name="connsiteX0" fmla="*/ 0 w 79011"/>
                    <a:gd name="connsiteY0" fmla="*/ 0 h 115184"/>
                    <a:gd name="connsiteX1" fmla="*/ 19991 w 79011"/>
                    <a:gd name="connsiteY1" fmla="*/ 0 h 115184"/>
                    <a:gd name="connsiteX2" fmla="*/ 19991 w 79011"/>
                    <a:gd name="connsiteY2" fmla="*/ 98050 h 115184"/>
                    <a:gd name="connsiteX3" fmla="*/ 79011 w 79011"/>
                    <a:gd name="connsiteY3" fmla="*/ 98050 h 115184"/>
                    <a:gd name="connsiteX4" fmla="*/ 79011 w 79011"/>
                    <a:gd name="connsiteY4" fmla="*/ 115185 h 115184"/>
                    <a:gd name="connsiteX5" fmla="*/ 0 w 79011"/>
                    <a:gd name="connsiteY5" fmla="*/ 115185 h 115184"/>
                    <a:gd name="connsiteX6" fmla="*/ 0 w 79011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1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9" name="Forma libre 108">
                  <a:extLst>
                    <a:ext uri="{FF2B5EF4-FFF2-40B4-BE49-F238E27FC236}">
                      <a16:creationId xmlns:a16="http://schemas.microsoft.com/office/drawing/2014/main" id="{1836E792-55DB-00FE-B96D-78CA309F2138}"/>
                    </a:ext>
                  </a:extLst>
                </p:cNvPr>
                <p:cNvSpPr/>
                <p:nvPr/>
              </p:nvSpPr>
              <p:spPr>
                <a:xfrm>
                  <a:off x="3756533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3309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3309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grpSp>
            <p:nvGrpSpPr>
              <p:cNvPr id="79" name="Gráfico 234">
                <a:extLst>
                  <a:ext uri="{FF2B5EF4-FFF2-40B4-BE49-F238E27FC236}">
                    <a16:creationId xmlns:a16="http://schemas.microsoft.com/office/drawing/2014/main" id="{BA7B7951-3B24-1F19-07E4-4D267D24BE32}"/>
                  </a:ext>
                </a:extLst>
              </p:cNvPr>
              <p:cNvGrpSpPr/>
              <p:nvPr/>
            </p:nvGrpSpPr>
            <p:grpSpPr>
              <a:xfrm>
                <a:off x="2697975" y="4100279"/>
                <a:ext cx="2136153" cy="123752"/>
                <a:chOff x="2697975" y="4100279"/>
                <a:chExt cx="2136153" cy="123752"/>
              </a:xfrm>
              <a:solidFill>
                <a:srgbClr val="2F2E7C"/>
              </a:solidFill>
            </p:grpSpPr>
            <p:sp>
              <p:nvSpPr>
                <p:cNvPr id="80" name="Forma libre 79">
                  <a:extLst>
                    <a:ext uri="{FF2B5EF4-FFF2-40B4-BE49-F238E27FC236}">
                      <a16:creationId xmlns:a16="http://schemas.microsoft.com/office/drawing/2014/main" id="{DC18EEF4-57B0-FE8D-EB58-0D2BF7E24ECC}"/>
                    </a:ext>
                  </a:extLst>
                </p:cNvPr>
                <p:cNvSpPr/>
                <p:nvPr/>
              </p:nvSpPr>
              <p:spPr>
                <a:xfrm>
                  <a:off x="2697975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6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6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20943 w 99001"/>
                    <a:gd name="connsiteY12" fmla="*/ 99954 h 116136"/>
                    <a:gd name="connsiteX13" fmla="*/ 40933 w 99001"/>
                    <a:gd name="connsiteY13" fmla="*/ 99954 h 116136"/>
                    <a:gd name="connsiteX14" fmla="*/ 59972 w 99001"/>
                    <a:gd name="connsiteY14" fmla="*/ 97098 h 116136"/>
                    <a:gd name="connsiteX15" fmla="*/ 71396 w 99001"/>
                    <a:gd name="connsiteY15" fmla="*/ 88530 h 116136"/>
                    <a:gd name="connsiteX16" fmla="*/ 77107 w 99001"/>
                    <a:gd name="connsiteY16" fmla="*/ 75203 h 116136"/>
                    <a:gd name="connsiteX17" fmla="*/ 79011 w 99001"/>
                    <a:gd name="connsiteY17" fmla="*/ 59020 h 116136"/>
                    <a:gd name="connsiteX18" fmla="*/ 77107 w 99001"/>
                    <a:gd name="connsiteY18" fmla="*/ 42837 h 116136"/>
                    <a:gd name="connsiteX19" fmla="*/ 71396 w 99001"/>
                    <a:gd name="connsiteY19" fmla="*/ 29510 h 116136"/>
                    <a:gd name="connsiteX20" fmla="*/ 59972 w 99001"/>
                    <a:gd name="connsiteY20" fmla="*/ 20943 h 116136"/>
                    <a:gd name="connsiteX21" fmla="*/ 40933 w 99001"/>
                    <a:gd name="connsiteY21" fmla="*/ 18087 h 116136"/>
                    <a:gd name="connsiteX22" fmla="*/ 20943 w 99001"/>
                    <a:gd name="connsiteY22" fmla="*/ 18087 h 116136"/>
                    <a:gd name="connsiteX23" fmla="*/ 20943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6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8530"/>
                        <a:pt x="91386" y="94242"/>
                        <a:pt x="86626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20943" y="99954"/>
                      </a:moveTo>
                      <a:lnTo>
                        <a:pt x="40933" y="99954"/>
                      </a:lnTo>
                      <a:cubicBezTo>
                        <a:pt x="48549" y="99954"/>
                        <a:pt x="55212" y="99002"/>
                        <a:pt x="59972" y="97098"/>
                      </a:cubicBezTo>
                      <a:cubicBezTo>
                        <a:pt x="64732" y="95194"/>
                        <a:pt x="68540" y="92338"/>
                        <a:pt x="71396" y="88530"/>
                      </a:cubicBezTo>
                      <a:cubicBezTo>
                        <a:pt x="74251" y="84723"/>
                        <a:pt x="76155" y="80915"/>
                        <a:pt x="77107" y="75203"/>
                      </a:cubicBezTo>
                      <a:cubicBezTo>
                        <a:pt x="78059" y="70444"/>
                        <a:pt x="79011" y="64732"/>
                        <a:pt x="79011" y="59020"/>
                      </a:cubicBezTo>
                      <a:cubicBezTo>
                        <a:pt x="79011" y="53309"/>
                        <a:pt x="78059" y="47597"/>
                        <a:pt x="77107" y="42837"/>
                      </a:cubicBezTo>
                      <a:cubicBezTo>
                        <a:pt x="76155" y="38078"/>
                        <a:pt x="74251" y="33318"/>
                        <a:pt x="71396" y="29510"/>
                      </a:cubicBezTo>
                      <a:cubicBezTo>
                        <a:pt x="68540" y="25702"/>
                        <a:pt x="64732" y="22847"/>
                        <a:pt x="59972" y="20943"/>
                      </a:cubicBezTo>
                      <a:cubicBezTo>
                        <a:pt x="55212" y="19039"/>
                        <a:pt x="48549" y="18087"/>
                        <a:pt x="40933" y="18087"/>
                      </a:cubicBezTo>
                      <a:lnTo>
                        <a:pt x="20943" y="18087"/>
                      </a:lnTo>
                      <a:lnTo>
                        <a:pt x="20943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1" name="Forma libre 80">
                  <a:extLst>
                    <a:ext uri="{FF2B5EF4-FFF2-40B4-BE49-F238E27FC236}">
                      <a16:creationId xmlns:a16="http://schemas.microsoft.com/office/drawing/2014/main" id="{0FDCDF63-BFB5-BD5C-6FD9-4BFD9D8D5BA7}"/>
                    </a:ext>
                  </a:extLst>
                </p:cNvPr>
                <p:cNvSpPr/>
                <p:nvPr/>
              </p:nvSpPr>
              <p:spPr>
                <a:xfrm>
                  <a:off x="2814112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2" name="Forma libre 81">
                  <a:extLst>
                    <a:ext uri="{FF2B5EF4-FFF2-40B4-BE49-F238E27FC236}">
                      <a16:creationId xmlns:a16="http://schemas.microsoft.com/office/drawing/2014/main" id="{831A3DA8-6173-C667-247A-40950F5E1BC8}"/>
                    </a:ext>
                  </a:extLst>
                </p:cNvPr>
                <p:cNvSpPr/>
                <p:nvPr/>
              </p:nvSpPr>
              <p:spPr>
                <a:xfrm>
                  <a:off x="2916922" y="4104087"/>
                  <a:ext cx="91386" cy="115184"/>
                </a:xfrm>
                <a:custGeom>
                  <a:avLst/>
                  <a:gdLst>
                    <a:gd name="connsiteX0" fmla="*/ 0 w 91386"/>
                    <a:gd name="connsiteY0" fmla="*/ 0 h 115184"/>
                    <a:gd name="connsiteX1" fmla="*/ 51405 w 91386"/>
                    <a:gd name="connsiteY1" fmla="*/ 0 h 115184"/>
                    <a:gd name="connsiteX2" fmla="*/ 71396 w 91386"/>
                    <a:gd name="connsiteY2" fmla="*/ 3808 h 115184"/>
                    <a:gd name="connsiteX3" fmla="*/ 83771 w 91386"/>
                    <a:gd name="connsiteY3" fmla="*/ 12375 h 115184"/>
                    <a:gd name="connsiteX4" fmla="*/ 89482 w 91386"/>
                    <a:gd name="connsiteY4" fmla="*/ 23799 h 115184"/>
                    <a:gd name="connsiteX5" fmla="*/ 91386 w 91386"/>
                    <a:gd name="connsiteY5" fmla="*/ 35222 h 115184"/>
                    <a:gd name="connsiteX6" fmla="*/ 89482 w 91386"/>
                    <a:gd name="connsiteY6" fmla="*/ 46645 h 115184"/>
                    <a:gd name="connsiteX7" fmla="*/ 83771 w 91386"/>
                    <a:gd name="connsiteY7" fmla="*/ 58068 h 115184"/>
                    <a:gd name="connsiteX8" fmla="*/ 71396 w 91386"/>
                    <a:gd name="connsiteY8" fmla="*/ 66636 h 115184"/>
                    <a:gd name="connsiteX9" fmla="*/ 51405 w 91386"/>
                    <a:gd name="connsiteY9" fmla="*/ 70444 h 115184"/>
                    <a:gd name="connsiteX10" fmla="*/ 20943 w 91386"/>
                    <a:gd name="connsiteY10" fmla="*/ 70444 h 115184"/>
                    <a:gd name="connsiteX11" fmla="*/ 20943 w 91386"/>
                    <a:gd name="connsiteY11" fmla="*/ 115185 h 115184"/>
                    <a:gd name="connsiteX12" fmla="*/ 952 w 91386"/>
                    <a:gd name="connsiteY12" fmla="*/ 115185 h 115184"/>
                    <a:gd name="connsiteX13" fmla="*/ 952 w 91386"/>
                    <a:gd name="connsiteY13" fmla="*/ 0 h 115184"/>
                    <a:gd name="connsiteX14" fmla="*/ 20943 w 91386"/>
                    <a:gd name="connsiteY14" fmla="*/ 55212 h 115184"/>
                    <a:gd name="connsiteX15" fmla="*/ 50453 w 91386"/>
                    <a:gd name="connsiteY15" fmla="*/ 55212 h 115184"/>
                    <a:gd name="connsiteX16" fmla="*/ 57116 w 91386"/>
                    <a:gd name="connsiteY16" fmla="*/ 54261 h 115184"/>
                    <a:gd name="connsiteX17" fmla="*/ 63780 w 91386"/>
                    <a:gd name="connsiteY17" fmla="*/ 51405 h 115184"/>
                    <a:gd name="connsiteX18" fmla="*/ 68540 w 91386"/>
                    <a:gd name="connsiteY18" fmla="*/ 45693 h 115184"/>
                    <a:gd name="connsiteX19" fmla="*/ 70444 w 91386"/>
                    <a:gd name="connsiteY19" fmla="*/ 36174 h 115184"/>
                    <a:gd name="connsiteX20" fmla="*/ 68540 w 91386"/>
                    <a:gd name="connsiteY20" fmla="*/ 26654 h 115184"/>
                    <a:gd name="connsiteX21" fmla="*/ 63780 w 91386"/>
                    <a:gd name="connsiteY21" fmla="*/ 20943 h 115184"/>
                    <a:gd name="connsiteX22" fmla="*/ 57116 w 91386"/>
                    <a:gd name="connsiteY22" fmla="*/ 18087 h 115184"/>
                    <a:gd name="connsiteX23" fmla="*/ 49501 w 91386"/>
                    <a:gd name="connsiteY23" fmla="*/ 17135 h 115184"/>
                    <a:gd name="connsiteX24" fmla="*/ 19991 w 91386"/>
                    <a:gd name="connsiteY24" fmla="*/ 17135 h 115184"/>
                    <a:gd name="connsiteX25" fmla="*/ 19991 w 91386"/>
                    <a:gd name="connsiteY25" fmla="*/ 5521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1386" h="115184">
                      <a:moveTo>
                        <a:pt x="0" y="0"/>
                      </a:moveTo>
                      <a:lnTo>
                        <a:pt x="51405" y="0"/>
                      </a:lnTo>
                      <a:cubicBezTo>
                        <a:pt x="59972" y="0"/>
                        <a:pt x="66636" y="952"/>
                        <a:pt x="71396" y="3808"/>
                      </a:cubicBezTo>
                      <a:cubicBezTo>
                        <a:pt x="76155" y="5712"/>
                        <a:pt x="80915" y="9519"/>
                        <a:pt x="83771" y="12375"/>
                      </a:cubicBezTo>
                      <a:cubicBezTo>
                        <a:pt x="86626" y="16183"/>
                        <a:pt x="88530" y="19991"/>
                        <a:pt x="89482" y="23799"/>
                      </a:cubicBezTo>
                      <a:cubicBezTo>
                        <a:pt x="90434" y="27606"/>
                        <a:pt x="91386" y="32366"/>
                        <a:pt x="91386" y="35222"/>
                      </a:cubicBezTo>
                      <a:cubicBezTo>
                        <a:pt x="91386" y="39030"/>
                        <a:pt x="90434" y="42837"/>
                        <a:pt x="89482" y="46645"/>
                      </a:cubicBezTo>
                      <a:cubicBezTo>
                        <a:pt x="88530" y="50453"/>
                        <a:pt x="86626" y="54261"/>
                        <a:pt x="83771" y="58068"/>
                      </a:cubicBezTo>
                      <a:cubicBezTo>
                        <a:pt x="80915" y="61876"/>
                        <a:pt x="77107" y="64732"/>
                        <a:pt x="71396" y="66636"/>
                      </a:cubicBezTo>
                      <a:cubicBezTo>
                        <a:pt x="66636" y="68540"/>
                        <a:pt x="59972" y="70444"/>
                        <a:pt x="51405" y="70444"/>
                      </a:cubicBezTo>
                      <a:lnTo>
                        <a:pt x="20943" y="70444"/>
                      </a:lnTo>
                      <a:lnTo>
                        <a:pt x="20943" y="115185"/>
                      </a:lnTo>
                      <a:lnTo>
                        <a:pt x="952" y="115185"/>
                      </a:lnTo>
                      <a:lnTo>
                        <a:pt x="952" y="0"/>
                      </a:lnTo>
                      <a:close/>
                      <a:moveTo>
                        <a:pt x="20943" y="55212"/>
                      </a:moveTo>
                      <a:lnTo>
                        <a:pt x="50453" y="55212"/>
                      </a:lnTo>
                      <a:cubicBezTo>
                        <a:pt x="52357" y="55212"/>
                        <a:pt x="55212" y="55212"/>
                        <a:pt x="57116" y="54261"/>
                      </a:cubicBezTo>
                      <a:cubicBezTo>
                        <a:pt x="59020" y="53309"/>
                        <a:pt x="61876" y="52357"/>
                        <a:pt x="63780" y="51405"/>
                      </a:cubicBezTo>
                      <a:cubicBezTo>
                        <a:pt x="65684" y="49501"/>
                        <a:pt x="67588" y="47597"/>
                        <a:pt x="68540" y="45693"/>
                      </a:cubicBezTo>
                      <a:cubicBezTo>
                        <a:pt x="69492" y="42837"/>
                        <a:pt x="70444" y="39982"/>
                        <a:pt x="70444" y="36174"/>
                      </a:cubicBezTo>
                      <a:cubicBezTo>
                        <a:pt x="70444" y="32366"/>
                        <a:pt x="69492" y="29510"/>
                        <a:pt x="68540" y="26654"/>
                      </a:cubicBezTo>
                      <a:cubicBezTo>
                        <a:pt x="67588" y="23799"/>
                        <a:pt x="65684" y="21895"/>
                        <a:pt x="63780" y="20943"/>
                      </a:cubicBezTo>
                      <a:cubicBezTo>
                        <a:pt x="61876" y="19039"/>
                        <a:pt x="59972" y="18087"/>
                        <a:pt x="57116" y="18087"/>
                      </a:cubicBezTo>
                      <a:cubicBezTo>
                        <a:pt x="55212" y="17135"/>
                        <a:pt x="52357" y="17135"/>
                        <a:pt x="49501" y="17135"/>
                      </a:cubicBezTo>
                      <a:lnTo>
                        <a:pt x="19991" y="17135"/>
                      </a:lnTo>
                      <a:lnTo>
                        <a:pt x="19991" y="5521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3" name="Forma libre 82">
                  <a:extLst>
                    <a:ext uri="{FF2B5EF4-FFF2-40B4-BE49-F238E27FC236}">
                      <a16:creationId xmlns:a16="http://schemas.microsoft.com/office/drawing/2014/main" id="{2CD5B3D7-CEB9-8DFA-C180-16557ABB2BD8}"/>
                    </a:ext>
                  </a:extLst>
                </p:cNvPr>
                <p:cNvSpPr/>
                <p:nvPr/>
              </p:nvSpPr>
              <p:spPr>
                <a:xfrm>
                  <a:off x="3000692" y="4104087"/>
                  <a:ext cx="110425" cy="116136"/>
                </a:xfrm>
                <a:custGeom>
                  <a:avLst/>
                  <a:gdLst>
                    <a:gd name="connsiteX0" fmla="*/ 43789 w 110425"/>
                    <a:gd name="connsiteY0" fmla="*/ 0 h 116136"/>
                    <a:gd name="connsiteX1" fmla="*/ 65684 w 110425"/>
                    <a:gd name="connsiteY1" fmla="*/ 0 h 116136"/>
                    <a:gd name="connsiteX2" fmla="*/ 110425 w 110425"/>
                    <a:gd name="connsiteY2" fmla="*/ 115185 h 116136"/>
                    <a:gd name="connsiteX3" fmla="*/ 88530 w 110425"/>
                    <a:gd name="connsiteY3" fmla="*/ 115185 h 116136"/>
                    <a:gd name="connsiteX4" fmla="*/ 77107 w 110425"/>
                    <a:gd name="connsiteY4" fmla="*/ 85675 h 116136"/>
                    <a:gd name="connsiteX5" fmla="*/ 31414 w 110425"/>
                    <a:gd name="connsiteY5" fmla="*/ 85675 h 116136"/>
                    <a:gd name="connsiteX6" fmla="*/ 20943 w 110425"/>
                    <a:gd name="connsiteY6" fmla="*/ 116137 h 116136"/>
                    <a:gd name="connsiteX7" fmla="*/ 0 w 110425"/>
                    <a:gd name="connsiteY7" fmla="*/ 116137 h 116136"/>
                    <a:gd name="connsiteX8" fmla="*/ 43789 w 110425"/>
                    <a:gd name="connsiteY8" fmla="*/ 0 h 116136"/>
                    <a:gd name="connsiteX9" fmla="*/ 36174 w 110425"/>
                    <a:gd name="connsiteY9" fmla="*/ 70444 h 116136"/>
                    <a:gd name="connsiteX10" fmla="*/ 71396 w 110425"/>
                    <a:gd name="connsiteY10" fmla="*/ 70444 h 116136"/>
                    <a:gd name="connsiteX11" fmla="*/ 54261 w 110425"/>
                    <a:gd name="connsiteY11" fmla="*/ 20943 h 116136"/>
                    <a:gd name="connsiteX12" fmla="*/ 54261 w 110425"/>
                    <a:gd name="connsiteY12" fmla="*/ 20943 h 116136"/>
                    <a:gd name="connsiteX13" fmla="*/ 36174 w 110425"/>
                    <a:gd name="connsiteY13" fmla="*/ 7044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6136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7107" y="85675"/>
                      </a:lnTo>
                      <a:lnTo>
                        <a:pt x="31414" y="85675"/>
                      </a:lnTo>
                      <a:lnTo>
                        <a:pt x="20943" y="116137"/>
                      </a:lnTo>
                      <a:lnTo>
                        <a:pt x="0" y="116137"/>
                      </a:lnTo>
                      <a:lnTo>
                        <a:pt x="43789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4" name="Forma libre 83">
                  <a:extLst>
                    <a:ext uri="{FF2B5EF4-FFF2-40B4-BE49-F238E27FC236}">
                      <a16:creationId xmlns:a16="http://schemas.microsoft.com/office/drawing/2014/main" id="{1C5DCC1E-2382-A134-5F01-E46454B42213}"/>
                    </a:ext>
                  </a:extLst>
                </p:cNvPr>
                <p:cNvSpPr/>
                <p:nvPr/>
              </p:nvSpPr>
              <p:spPr>
                <a:xfrm>
                  <a:off x="3121589" y="4104087"/>
                  <a:ext cx="98049" cy="114232"/>
                </a:xfrm>
                <a:custGeom>
                  <a:avLst/>
                  <a:gdLst>
                    <a:gd name="connsiteX0" fmla="*/ 0 w 98049"/>
                    <a:gd name="connsiteY0" fmla="*/ 0 h 114232"/>
                    <a:gd name="connsiteX1" fmla="*/ 55212 w 98049"/>
                    <a:gd name="connsiteY1" fmla="*/ 0 h 114232"/>
                    <a:gd name="connsiteX2" fmla="*/ 83771 w 98049"/>
                    <a:gd name="connsiteY2" fmla="*/ 8567 h 114232"/>
                    <a:gd name="connsiteX3" fmla="*/ 93290 w 98049"/>
                    <a:gd name="connsiteY3" fmla="*/ 31414 h 114232"/>
                    <a:gd name="connsiteX4" fmla="*/ 90434 w 98049"/>
                    <a:gd name="connsiteY4" fmla="*/ 44741 h 114232"/>
                    <a:gd name="connsiteX5" fmla="*/ 84723 w 98049"/>
                    <a:gd name="connsiteY5" fmla="*/ 53309 h 114232"/>
                    <a:gd name="connsiteX6" fmla="*/ 78059 w 98049"/>
                    <a:gd name="connsiteY6" fmla="*/ 58068 h 114232"/>
                    <a:gd name="connsiteX7" fmla="*/ 73299 w 98049"/>
                    <a:gd name="connsiteY7" fmla="*/ 59972 h 114232"/>
                    <a:gd name="connsiteX8" fmla="*/ 73299 w 98049"/>
                    <a:gd name="connsiteY8" fmla="*/ 59972 h 114232"/>
                    <a:gd name="connsiteX9" fmla="*/ 79011 w 98049"/>
                    <a:gd name="connsiteY9" fmla="*/ 61876 h 114232"/>
                    <a:gd name="connsiteX10" fmla="*/ 84723 w 98049"/>
                    <a:gd name="connsiteY10" fmla="*/ 65684 h 114232"/>
                    <a:gd name="connsiteX11" fmla="*/ 89482 w 98049"/>
                    <a:gd name="connsiteY11" fmla="*/ 73300 h 114232"/>
                    <a:gd name="connsiteX12" fmla="*/ 91386 w 98049"/>
                    <a:gd name="connsiteY12" fmla="*/ 84723 h 114232"/>
                    <a:gd name="connsiteX13" fmla="*/ 93290 w 98049"/>
                    <a:gd name="connsiteY13" fmla="*/ 102809 h 114232"/>
                    <a:gd name="connsiteX14" fmla="*/ 98050 w 98049"/>
                    <a:gd name="connsiteY14" fmla="*/ 114233 h 114232"/>
                    <a:gd name="connsiteX15" fmla="*/ 76155 w 98049"/>
                    <a:gd name="connsiteY15" fmla="*/ 114233 h 114232"/>
                    <a:gd name="connsiteX16" fmla="*/ 73299 w 98049"/>
                    <a:gd name="connsiteY16" fmla="*/ 105665 h 114232"/>
                    <a:gd name="connsiteX17" fmla="*/ 73299 w 98049"/>
                    <a:gd name="connsiteY17" fmla="*/ 97098 h 114232"/>
                    <a:gd name="connsiteX18" fmla="*/ 72347 w 98049"/>
                    <a:gd name="connsiteY18" fmla="*/ 83771 h 114232"/>
                    <a:gd name="connsiteX19" fmla="*/ 68540 w 98049"/>
                    <a:gd name="connsiteY19" fmla="*/ 74251 h 114232"/>
                    <a:gd name="connsiteX20" fmla="*/ 61876 w 98049"/>
                    <a:gd name="connsiteY20" fmla="*/ 68540 h 114232"/>
                    <a:gd name="connsiteX21" fmla="*/ 50453 w 98049"/>
                    <a:gd name="connsiteY21" fmla="*/ 66636 h 114232"/>
                    <a:gd name="connsiteX22" fmla="*/ 20943 w 98049"/>
                    <a:gd name="connsiteY22" fmla="*/ 66636 h 114232"/>
                    <a:gd name="connsiteX23" fmla="*/ 20943 w 98049"/>
                    <a:gd name="connsiteY23" fmla="*/ 114233 h 114232"/>
                    <a:gd name="connsiteX24" fmla="*/ 952 w 98049"/>
                    <a:gd name="connsiteY24" fmla="*/ 114233 h 114232"/>
                    <a:gd name="connsiteX25" fmla="*/ 952 w 98049"/>
                    <a:gd name="connsiteY25" fmla="*/ 0 h 114232"/>
                    <a:gd name="connsiteX26" fmla="*/ 19991 w 98049"/>
                    <a:gd name="connsiteY26" fmla="*/ 53309 h 114232"/>
                    <a:gd name="connsiteX27" fmla="*/ 53309 w 98049"/>
                    <a:gd name="connsiteY27" fmla="*/ 53309 h 114232"/>
                    <a:gd name="connsiteX28" fmla="*/ 67588 w 98049"/>
                    <a:gd name="connsiteY28" fmla="*/ 48549 h 114232"/>
                    <a:gd name="connsiteX29" fmla="*/ 72347 w 98049"/>
                    <a:gd name="connsiteY29" fmla="*/ 34270 h 114232"/>
                    <a:gd name="connsiteX30" fmla="*/ 70444 w 98049"/>
                    <a:gd name="connsiteY30" fmla="*/ 25702 h 114232"/>
                    <a:gd name="connsiteX31" fmla="*/ 65684 w 98049"/>
                    <a:gd name="connsiteY31" fmla="*/ 19991 h 114232"/>
                    <a:gd name="connsiteX32" fmla="*/ 59020 w 98049"/>
                    <a:gd name="connsiteY32" fmla="*/ 17135 h 114232"/>
                    <a:gd name="connsiteX33" fmla="*/ 51405 w 98049"/>
                    <a:gd name="connsiteY33" fmla="*/ 16183 h 114232"/>
                    <a:gd name="connsiteX34" fmla="*/ 18087 w 98049"/>
                    <a:gd name="connsiteY34" fmla="*/ 16183 h 114232"/>
                    <a:gd name="connsiteX35" fmla="*/ 18087 w 98049"/>
                    <a:gd name="connsiteY35" fmla="*/ 53309 h 11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98049" h="114232">
                      <a:moveTo>
                        <a:pt x="0" y="0"/>
                      </a:moveTo>
                      <a:lnTo>
                        <a:pt x="55212" y="0"/>
                      </a:lnTo>
                      <a:cubicBezTo>
                        <a:pt x="67588" y="0"/>
                        <a:pt x="77107" y="2856"/>
                        <a:pt x="83771" y="8567"/>
                      </a:cubicBezTo>
                      <a:cubicBezTo>
                        <a:pt x="90434" y="14279"/>
                        <a:pt x="93290" y="21895"/>
                        <a:pt x="93290" y="31414"/>
                      </a:cubicBezTo>
                      <a:cubicBezTo>
                        <a:pt x="93290" y="37126"/>
                        <a:pt x="92338" y="41885"/>
                        <a:pt x="90434" y="44741"/>
                      </a:cubicBezTo>
                      <a:cubicBezTo>
                        <a:pt x="88530" y="48549"/>
                        <a:pt x="86626" y="51405"/>
                        <a:pt x="84723" y="53309"/>
                      </a:cubicBezTo>
                      <a:cubicBezTo>
                        <a:pt x="82819" y="55212"/>
                        <a:pt x="80915" y="57116"/>
                        <a:pt x="78059" y="58068"/>
                      </a:cubicBezTo>
                      <a:cubicBezTo>
                        <a:pt x="75203" y="59020"/>
                        <a:pt x="74251" y="59972"/>
                        <a:pt x="73299" y="59972"/>
                      </a:cubicBezTo>
                      <a:lnTo>
                        <a:pt x="73299" y="59972"/>
                      </a:lnTo>
                      <a:cubicBezTo>
                        <a:pt x="75203" y="59972"/>
                        <a:pt x="77107" y="60924"/>
                        <a:pt x="79011" y="61876"/>
                      </a:cubicBezTo>
                      <a:cubicBezTo>
                        <a:pt x="80915" y="62828"/>
                        <a:pt x="82819" y="63780"/>
                        <a:pt x="84723" y="65684"/>
                      </a:cubicBezTo>
                      <a:cubicBezTo>
                        <a:pt x="86626" y="67588"/>
                        <a:pt x="87578" y="70444"/>
                        <a:pt x="89482" y="73300"/>
                      </a:cubicBezTo>
                      <a:cubicBezTo>
                        <a:pt x="90434" y="76155"/>
                        <a:pt x="91386" y="79963"/>
                        <a:pt x="91386" y="84723"/>
                      </a:cubicBezTo>
                      <a:cubicBezTo>
                        <a:pt x="91386" y="91386"/>
                        <a:pt x="92338" y="98050"/>
                        <a:pt x="93290" y="102809"/>
                      </a:cubicBezTo>
                      <a:cubicBezTo>
                        <a:pt x="94242" y="108521"/>
                        <a:pt x="96146" y="112329"/>
                        <a:pt x="98050" y="114233"/>
                      </a:cubicBezTo>
                      <a:lnTo>
                        <a:pt x="76155" y="114233"/>
                      </a:lnTo>
                      <a:cubicBezTo>
                        <a:pt x="74251" y="111377"/>
                        <a:pt x="73299" y="108521"/>
                        <a:pt x="73299" y="105665"/>
                      </a:cubicBezTo>
                      <a:cubicBezTo>
                        <a:pt x="73299" y="102809"/>
                        <a:pt x="73299" y="99954"/>
                        <a:pt x="73299" y="97098"/>
                      </a:cubicBezTo>
                      <a:cubicBezTo>
                        <a:pt x="73299" y="91386"/>
                        <a:pt x="73299" y="87579"/>
                        <a:pt x="72347" y="83771"/>
                      </a:cubicBezTo>
                      <a:cubicBezTo>
                        <a:pt x="71396" y="79963"/>
                        <a:pt x="70444" y="77107"/>
                        <a:pt x="68540" y="74251"/>
                      </a:cubicBezTo>
                      <a:cubicBezTo>
                        <a:pt x="66636" y="71396"/>
                        <a:pt x="64732" y="69492"/>
                        <a:pt x="61876" y="68540"/>
                      </a:cubicBezTo>
                      <a:cubicBezTo>
                        <a:pt x="59020" y="67588"/>
                        <a:pt x="55212" y="66636"/>
                        <a:pt x="50453" y="66636"/>
                      </a:cubicBezTo>
                      <a:lnTo>
                        <a:pt x="20943" y="66636"/>
                      </a:lnTo>
                      <a:lnTo>
                        <a:pt x="20943" y="114233"/>
                      </a:lnTo>
                      <a:lnTo>
                        <a:pt x="952" y="114233"/>
                      </a:lnTo>
                      <a:lnTo>
                        <a:pt x="952" y="0"/>
                      </a:lnTo>
                      <a:close/>
                      <a:moveTo>
                        <a:pt x="19991" y="53309"/>
                      </a:moveTo>
                      <a:lnTo>
                        <a:pt x="53309" y="53309"/>
                      </a:lnTo>
                      <a:cubicBezTo>
                        <a:pt x="59972" y="53309"/>
                        <a:pt x="64732" y="51405"/>
                        <a:pt x="67588" y="48549"/>
                      </a:cubicBezTo>
                      <a:cubicBezTo>
                        <a:pt x="71396" y="45693"/>
                        <a:pt x="72347" y="40933"/>
                        <a:pt x="72347" y="34270"/>
                      </a:cubicBezTo>
                      <a:cubicBezTo>
                        <a:pt x="72347" y="30462"/>
                        <a:pt x="71396" y="27606"/>
                        <a:pt x="70444" y="25702"/>
                      </a:cubicBezTo>
                      <a:cubicBezTo>
                        <a:pt x="69492" y="23799"/>
                        <a:pt x="67588" y="21895"/>
                        <a:pt x="65684" y="19991"/>
                      </a:cubicBezTo>
                      <a:cubicBezTo>
                        <a:pt x="63780" y="19039"/>
                        <a:pt x="61876" y="18087"/>
                        <a:pt x="59020" y="17135"/>
                      </a:cubicBezTo>
                      <a:cubicBezTo>
                        <a:pt x="56164" y="17135"/>
                        <a:pt x="54261" y="16183"/>
                        <a:pt x="51405" y="16183"/>
                      </a:cubicBezTo>
                      <a:lnTo>
                        <a:pt x="18087" y="16183"/>
                      </a:lnTo>
                      <a:lnTo>
                        <a:pt x="18087" y="53309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5" name="Forma libre 84">
                  <a:extLst>
                    <a:ext uri="{FF2B5EF4-FFF2-40B4-BE49-F238E27FC236}">
                      <a16:creationId xmlns:a16="http://schemas.microsoft.com/office/drawing/2014/main" id="{1FCAFF94-9A54-F6E0-833D-148C99F46B42}"/>
                    </a:ext>
                  </a:extLst>
                </p:cNvPr>
                <p:cNvSpPr/>
                <p:nvPr/>
              </p:nvSpPr>
              <p:spPr>
                <a:xfrm>
                  <a:off x="3221542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6" name="Forma libre 85">
                  <a:extLst>
                    <a:ext uri="{FF2B5EF4-FFF2-40B4-BE49-F238E27FC236}">
                      <a16:creationId xmlns:a16="http://schemas.microsoft.com/office/drawing/2014/main" id="{DA66DF8E-AFA8-B51C-CC6D-ECED2FC9FFF1}"/>
                    </a:ext>
                  </a:extLst>
                </p:cNvPr>
                <p:cNvSpPr/>
                <p:nvPr/>
              </p:nvSpPr>
              <p:spPr>
                <a:xfrm>
                  <a:off x="3301505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70444 h 115184"/>
                    <a:gd name="connsiteX10" fmla="*/ 71396 w 109473"/>
                    <a:gd name="connsiteY10" fmla="*/ 70444 h 115184"/>
                    <a:gd name="connsiteX11" fmla="*/ 54261 w 109473"/>
                    <a:gd name="connsiteY11" fmla="*/ 20943 h 115184"/>
                    <a:gd name="connsiteX12" fmla="*/ 54261 w 109473"/>
                    <a:gd name="connsiteY12" fmla="*/ 20943 h 115184"/>
                    <a:gd name="connsiteX13" fmla="*/ 36174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7" name="Forma libre 86">
                  <a:extLst>
                    <a:ext uri="{FF2B5EF4-FFF2-40B4-BE49-F238E27FC236}">
                      <a16:creationId xmlns:a16="http://schemas.microsoft.com/office/drawing/2014/main" id="{E4CEC22A-69B7-66A0-E1B3-03845B308B5F}"/>
                    </a:ext>
                  </a:extLst>
                </p:cNvPr>
                <p:cNvSpPr/>
                <p:nvPr/>
              </p:nvSpPr>
              <p:spPr>
                <a:xfrm>
                  <a:off x="3421450" y="4104087"/>
                  <a:ext cx="119944" cy="115184"/>
                </a:xfrm>
                <a:custGeom>
                  <a:avLst/>
                  <a:gdLst>
                    <a:gd name="connsiteX0" fmla="*/ 0 w 119944"/>
                    <a:gd name="connsiteY0" fmla="*/ 0 h 115184"/>
                    <a:gd name="connsiteX1" fmla="*/ 28558 w 119944"/>
                    <a:gd name="connsiteY1" fmla="*/ 0 h 115184"/>
                    <a:gd name="connsiteX2" fmla="*/ 59972 w 119944"/>
                    <a:gd name="connsiteY2" fmla="*/ 90434 h 115184"/>
                    <a:gd name="connsiteX3" fmla="*/ 59972 w 119944"/>
                    <a:gd name="connsiteY3" fmla="*/ 90434 h 115184"/>
                    <a:gd name="connsiteX4" fmla="*/ 91386 w 119944"/>
                    <a:gd name="connsiteY4" fmla="*/ 0 h 115184"/>
                    <a:gd name="connsiteX5" fmla="*/ 119945 w 119944"/>
                    <a:gd name="connsiteY5" fmla="*/ 0 h 115184"/>
                    <a:gd name="connsiteX6" fmla="*/ 119945 w 119944"/>
                    <a:gd name="connsiteY6" fmla="*/ 115185 h 115184"/>
                    <a:gd name="connsiteX7" fmla="*/ 100906 w 119944"/>
                    <a:gd name="connsiteY7" fmla="*/ 115185 h 115184"/>
                    <a:gd name="connsiteX8" fmla="*/ 100906 w 119944"/>
                    <a:gd name="connsiteY8" fmla="*/ 25702 h 115184"/>
                    <a:gd name="connsiteX9" fmla="*/ 100906 w 119944"/>
                    <a:gd name="connsiteY9" fmla="*/ 25702 h 115184"/>
                    <a:gd name="connsiteX10" fmla="*/ 68540 w 119944"/>
                    <a:gd name="connsiteY10" fmla="*/ 115185 h 115184"/>
                    <a:gd name="connsiteX11" fmla="*/ 51405 w 119944"/>
                    <a:gd name="connsiteY11" fmla="*/ 115185 h 115184"/>
                    <a:gd name="connsiteX12" fmla="*/ 19039 w 119944"/>
                    <a:gd name="connsiteY12" fmla="*/ 25702 h 115184"/>
                    <a:gd name="connsiteX13" fmla="*/ 19039 w 119944"/>
                    <a:gd name="connsiteY13" fmla="*/ 25702 h 115184"/>
                    <a:gd name="connsiteX14" fmla="*/ 19039 w 119944"/>
                    <a:gd name="connsiteY14" fmla="*/ 115185 h 115184"/>
                    <a:gd name="connsiteX15" fmla="*/ 0 w 119944"/>
                    <a:gd name="connsiteY15" fmla="*/ 115185 h 115184"/>
                    <a:gd name="connsiteX16" fmla="*/ 0 w 119944"/>
                    <a:gd name="connsiteY1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9944" h="115184">
                      <a:moveTo>
                        <a:pt x="0" y="0"/>
                      </a:moveTo>
                      <a:lnTo>
                        <a:pt x="28558" y="0"/>
                      </a:lnTo>
                      <a:lnTo>
                        <a:pt x="59972" y="90434"/>
                      </a:lnTo>
                      <a:lnTo>
                        <a:pt x="59972" y="90434"/>
                      </a:lnTo>
                      <a:lnTo>
                        <a:pt x="91386" y="0"/>
                      </a:lnTo>
                      <a:lnTo>
                        <a:pt x="119945" y="0"/>
                      </a:lnTo>
                      <a:lnTo>
                        <a:pt x="119945" y="115185"/>
                      </a:lnTo>
                      <a:lnTo>
                        <a:pt x="100906" y="115185"/>
                      </a:lnTo>
                      <a:lnTo>
                        <a:pt x="100906" y="25702"/>
                      </a:lnTo>
                      <a:lnTo>
                        <a:pt x="100906" y="25702"/>
                      </a:lnTo>
                      <a:lnTo>
                        <a:pt x="68540" y="115185"/>
                      </a:lnTo>
                      <a:lnTo>
                        <a:pt x="51405" y="115185"/>
                      </a:lnTo>
                      <a:lnTo>
                        <a:pt x="19039" y="25702"/>
                      </a:lnTo>
                      <a:lnTo>
                        <a:pt x="19039" y="2570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8" name="Forma libre 87">
                  <a:extLst>
                    <a:ext uri="{FF2B5EF4-FFF2-40B4-BE49-F238E27FC236}">
                      <a16:creationId xmlns:a16="http://schemas.microsoft.com/office/drawing/2014/main" id="{F8E4A226-25F6-4F11-D1E9-D4FC93D95AA2}"/>
                    </a:ext>
                  </a:extLst>
                </p:cNvPr>
                <p:cNvSpPr/>
                <p:nvPr/>
              </p:nvSpPr>
              <p:spPr>
                <a:xfrm>
                  <a:off x="3564241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9" name="Forma libre 88">
                  <a:extLst>
                    <a:ext uri="{FF2B5EF4-FFF2-40B4-BE49-F238E27FC236}">
                      <a16:creationId xmlns:a16="http://schemas.microsoft.com/office/drawing/2014/main" id="{8DB05DB4-C2A1-7BAB-CE0E-3E55806268E1}"/>
                    </a:ext>
                  </a:extLst>
                </p:cNvPr>
                <p:cNvSpPr/>
                <p:nvPr/>
              </p:nvSpPr>
              <p:spPr>
                <a:xfrm>
                  <a:off x="3666098" y="4104087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2 w 93290"/>
                    <a:gd name="connsiteY2" fmla="*/ 84723 h 115184"/>
                    <a:gd name="connsiteX3" fmla="*/ 74252 w 93290"/>
                    <a:gd name="connsiteY3" fmla="*/ 84723 h 115184"/>
                    <a:gd name="connsiteX4" fmla="*/ 74252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2" y="84723"/>
                      </a:lnTo>
                      <a:lnTo>
                        <a:pt x="74252" y="84723"/>
                      </a:lnTo>
                      <a:lnTo>
                        <a:pt x="74252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0" name="Forma libre 89">
                  <a:extLst>
                    <a:ext uri="{FF2B5EF4-FFF2-40B4-BE49-F238E27FC236}">
                      <a16:creationId xmlns:a16="http://schemas.microsoft.com/office/drawing/2014/main" id="{232C061A-5555-4423-0670-DD06C316DB2D}"/>
                    </a:ext>
                  </a:extLst>
                </p:cNvPr>
                <p:cNvSpPr/>
                <p:nvPr/>
              </p:nvSpPr>
              <p:spPr>
                <a:xfrm>
                  <a:off x="3773668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1" name="Forma libre 90">
                  <a:extLst>
                    <a:ext uri="{FF2B5EF4-FFF2-40B4-BE49-F238E27FC236}">
                      <a16:creationId xmlns:a16="http://schemas.microsoft.com/office/drawing/2014/main" id="{10B9749E-B5AB-3A75-8D7E-3AC0F64C45E7}"/>
                    </a:ext>
                  </a:extLst>
                </p:cNvPr>
                <p:cNvSpPr/>
                <p:nvPr/>
              </p:nvSpPr>
              <p:spPr>
                <a:xfrm>
                  <a:off x="3875525" y="4102183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2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9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2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2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9 w 108521"/>
                    <a:gd name="connsiteY28" fmla="*/ 76155 h 121848"/>
                    <a:gd name="connsiteX29" fmla="*/ 89483 w 108521"/>
                    <a:gd name="connsiteY29" fmla="*/ 59972 h 121848"/>
                    <a:gd name="connsiteX30" fmla="*/ 87579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6"/>
                        <a:pt x="89483" y="12375"/>
                        <a:pt x="94242" y="18087"/>
                      </a:cubicBezTo>
                      <a:cubicBezTo>
                        <a:pt x="99002" y="23799"/>
                        <a:pt x="102810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2"/>
                      </a:cubicBezTo>
                      <a:cubicBezTo>
                        <a:pt x="89483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9"/>
                        <a:pt x="54261" y="121849"/>
                      </a:cubicBezTo>
                      <a:cubicBezTo>
                        <a:pt x="45693" y="121849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2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8"/>
                        <a:pt x="31414" y="4760"/>
                      </a:cubicBezTo>
                      <a:cubicBezTo>
                        <a:pt x="38078" y="952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1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10"/>
                        <a:pt x="47597" y="103762"/>
                        <a:pt x="54261" y="103762"/>
                      </a:cubicBezTo>
                      <a:cubicBezTo>
                        <a:pt x="59972" y="103762"/>
                        <a:pt x="65684" y="102810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9" y="76155"/>
                      </a:cubicBezTo>
                      <a:cubicBezTo>
                        <a:pt x="88531" y="70444"/>
                        <a:pt x="89483" y="65684"/>
                        <a:pt x="89483" y="59972"/>
                      </a:cubicBezTo>
                      <a:cubicBezTo>
                        <a:pt x="89483" y="54261"/>
                        <a:pt x="88531" y="49501"/>
                        <a:pt x="87579" y="43789"/>
                      </a:cubicBezTo>
                      <a:cubicBezTo>
                        <a:pt x="86627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2" y="21895"/>
                        <a:pt x="70444" y="19991"/>
                      </a:cubicBezTo>
                      <a:cubicBezTo>
                        <a:pt x="65684" y="17135"/>
                        <a:pt x="59972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2" name="Forma libre 91">
                  <a:extLst>
                    <a:ext uri="{FF2B5EF4-FFF2-40B4-BE49-F238E27FC236}">
                      <a16:creationId xmlns:a16="http://schemas.microsoft.com/office/drawing/2014/main" id="{D9D9F923-8E84-0EB4-64AA-C589574347F8}"/>
                    </a:ext>
                  </a:extLst>
                </p:cNvPr>
                <p:cNvSpPr/>
                <p:nvPr/>
              </p:nvSpPr>
              <p:spPr>
                <a:xfrm>
                  <a:off x="4048778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2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2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3290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2" y="99954"/>
                      </a:lnTo>
                      <a:cubicBezTo>
                        <a:pt x="47597" y="99954"/>
                        <a:pt x="54261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300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300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1" y="19039"/>
                        <a:pt x="47597" y="18087"/>
                        <a:pt x="39982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3" name="Forma libre 92">
                  <a:extLst>
                    <a:ext uri="{FF2B5EF4-FFF2-40B4-BE49-F238E27FC236}">
                      <a16:creationId xmlns:a16="http://schemas.microsoft.com/office/drawing/2014/main" id="{903B1B94-C05B-BB89-9886-2C75DE4BE7CE}"/>
                    </a:ext>
                  </a:extLst>
                </p:cNvPr>
                <p:cNvSpPr/>
                <p:nvPr/>
              </p:nvSpPr>
              <p:spPr>
                <a:xfrm>
                  <a:off x="4163963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4" name="Forma libre 93">
                  <a:extLst>
                    <a:ext uri="{FF2B5EF4-FFF2-40B4-BE49-F238E27FC236}">
                      <a16:creationId xmlns:a16="http://schemas.microsoft.com/office/drawing/2014/main" id="{AE9740F0-3204-091C-123A-CE85B3AACCA7}"/>
                    </a:ext>
                  </a:extLst>
                </p:cNvPr>
                <p:cNvSpPr/>
                <p:nvPr/>
              </p:nvSpPr>
              <p:spPr>
                <a:xfrm>
                  <a:off x="4303898" y="4100279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8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299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6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7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7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8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299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1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0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19991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0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6"/>
                        <a:pt x="48549" y="120896"/>
                      </a:cubicBezTo>
                      <a:cubicBezTo>
                        <a:pt x="41886" y="120896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5" name="Forma libre 94">
                  <a:extLst>
                    <a:ext uri="{FF2B5EF4-FFF2-40B4-BE49-F238E27FC236}">
                      <a16:creationId xmlns:a16="http://schemas.microsoft.com/office/drawing/2014/main" id="{C77578C2-4CEA-81FB-ED9A-41C3C53A3347}"/>
                    </a:ext>
                  </a:extLst>
                </p:cNvPr>
                <p:cNvSpPr/>
                <p:nvPr/>
              </p:nvSpPr>
              <p:spPr>
                <a:xfrm>
                  <a:off x="4405756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5222 w 109473"/>
                    <a:gd name="connsiteY9" fmla="*/ 70444 h 115184"/>
                    <a:gd name="connsiteX10" fmla="*/ 70444 w 109473"/>
                    <a:gd name="connsiteY10" fmla="*/ 70444 h 115184"/>
                    <a:gd name="connsiteX11" fmla="*/ 53309 w 109473"/>
                    <a:gd name="connsiteY11" fmla="*/ 20943 h 115184"/>
                    <a:gd name="connsiteX12" fmla="*/ 52357 w 109473"/>
                    <a:gd name="connsiteY12" fmla="*/ 20943 h 115184"/>
                    <a:gd name="connsiteX13" fmla="*/ 35222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5222" y="70444"/>
                      </a:moveTo>
                      <a:lnTo>
                        <a:pt x="70444" y="70444"/>
                      </a:lnTo>
                      <a:lnTo>
                        <a:pt x="53309" y="20943"/>
                      </a:lnTo>
                      <a:lnTo>
                        <a:pt x="52357" y="20943"/>
                      </a:lnTo>
                      <a:lnTo>
                        <a:pt x="35222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6" name="Forma libre 95">
                  <a:extLst>
                    <a:ext uri="{FF2B5EF4-FFF2-40B4-BE49-F238E27FC236}">
                      <a16:creationId xmlns:a16="http://schemas.microsoft.com/office/drawing/2014/main" id="{A4854E47-DF6F-8207-86CA-3231786EB478}"/>
                    </a:ext>
                  </a:extLst>
                </p:cNvPr>
                <p:cNvSpPr/>
                <p:nvPr/>
              </p:nvSpPr>
              <p:spPr>
                <a:xfrm>
                  <a:off x="4524748" y="4104087"/>
                  <a:ext cx="79010" cy="115184"/>
                </a:xfrm>
                <a:custGeom>
                  <a:avLst/>
                  <a:gdLst>
                    <a:gd name="connsiteX0" fmla="*/ 0 w 79010"/>
                    <a:gd name="connsiteY0" fmla="*/ 0 h 115184"/>
                    <a:gd name="connsiteX1" fmla="*/ 19991 w 79010"/>
                    <a:gd name="connsiteY1" fmla="*/ 0 h 115184"/>
                    <a:gd name="connsiteX2" fmla="*/ 19991 w 79010"/>
                    <a:gd name="connsiteY2" fmla="*/ 98050 h 115184"/>
                    <a:gd name="connsiteX3" fmla="*/ 79011 w 79010"/>
                    <a:gd name="connsiteY3" fmla="*/ 98050 h 115184"/>
                    <a:gd name="connsiteX4" fmla="*/ 79011 w 79010"/>
                    <a:gd name="connsiteY4" fmla="*/ 115185 h 115184"/>
                    <a:gd name="connsiteX5" fmla="*/ 0 w 79010"/>
                    <a:gd name="connsiteY5" fmla="*/ 115185 h 115184"/>
                    <a:gd name="connsiteX6" fmla="*/ 0 w 79010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7" name="Forma libre 96">
                  <a:extLst>
                    <a:ext uri="{FF2B5EF4-FFF2-40B4-BE49-F238E27FC236}">
                      <a16:creationId xmlns:a16="http://schemas.microsoft.com/office/drawing/2014/main" id="{2F684894-C40F-9D42-B2ED-30AD97885730}"/>
                    </a:ext>
                  </a:extLst>
                </p:cNvPr>
                <p:cNvSpPr/>
                <p:nvPr/>
              </p:nvSpPr>
              <p:spPr>
                <a:xfrm>
                  <a:off x="4616135" y="4104087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1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1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0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1"/>
                      </a:lnTo>
                      <a:cubicBezTo>
                        <a:pt x="95194" y="81867"/>
                        <a:pt x="94242" y="88530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0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8" name="Forma libre 97">
                  <a:extLst>
                    <a:ext uri="{FF2B5EF4-FFF2-40B4-BE49-F238E27FC236}">
                      <a16:creationId xmlns:a16="http://schemas.microsoft.com/office/drawing/2014/main" id="{2B118E4C-150E-4459-4DE7-BC1A0EB7F8C8}"/>
                    </a:ext>
                  </a:extLst>
                </p:cNvPr>
                <p:cNvSpPr/>
                <p:nvPr/>
              </p:nvSpPr>
              <p:spPr>
                <a:xfrm>
                  <a:off x="4735127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1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1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1" y="99954"/>
                      </a:lnTo>
                      <a:cubicBezTo>
                        <a:pt x="47597" y="99954"/>
                        <a:pt x="54260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299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299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0" y="19039"/>
                        <a:pt x="47597" y="18087"/>
                        <a:pt x="39981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53" name="Gráfico 234">
              <a:extLst>
                <a:ext uri="{FF2B5EF4-FFF2-40B4-BE49-F238E27FC236}">
                  <a16:creationId xmlns:a16="http://schemas.microsoft.com/office/drawing/2014/main" id="{34D62A1D-79C9-4157-71D3-07C5687B655F}"/>
                </a:ext>
              </a:extLst>
            </p:cNvPr>
            <p:cNvGrpSpPr/>
            <p:nvPr/>
          </p:nvGrpSpPr>
          <p:grpSpPr>
            <a:xfrm>
              <a:off x="1140894" y="2455327"/>
              <a:ext cx="4762263" cy="1323196"/>
              <a:chOff x="1140894" y="2455327"/>
              <a:chExt cx="4762263" cy="1323196"/>
            </a:xfrm>
            <a:solidFill>
              <a:srgbClr val="2F2E7C"/>
            </a:solidFill>
          </p:grpSpPr>
          <p:sp>
            <p:nvSpPr>
              <p:cNvPr id="54" name="Forma libre 53">
                <a:extLst>
                  <a:ext uri="{FF2B5EF4-FFF2-40B4-BE49-F238E27FC236}">
                    <a16:creationId xmlns:a16="http://schemas.microsoft.com/office/drawing/2014/main" id="{EF4D3B76-3FBE-50CD-8B28-94C93B328323}"/>
                  </a:ext>
                </a:extLst>
              </p:cNvPr>
              <p:cNvSpPr/>
              <p:nvPr/>
            </p:nvSpPr>
            <p:spPr>
              <a:xfrm>
                <a:off x="2407634" y="2712351"/>
                <a:ext cx="3495523" cy="754888"/>
              </a:xfrm>
              <a:custGeom>
                <a:avLst/>
                <a:gdLst>
                  <a:gd name="connsiteX0" fmla="*/ 3495524 w 3495523"/>
                  <a:gd name="connsiteY0" fmla="*/ 0 h 754888"/>
                  <a:gd name="connsiteX1" fmla="*/ 22847 w 3495523"/>
                  <a:gd name="connsiteY1" fmla="*/ 0 h 754888"/>
                  <a:gd name="connsiteX2" fmla="*/ 33318 w 3495523"/>
                  <a:gd name="connsiteY2" fmla="*/ 48549 h 754888"/>
                  <a:gd name="connsiteX3" fmla="*/ 43789 w 3495523"/>
                  <a:gd name="connsiteY3" fmla="*/ 80915 h 754888"/>
                  <a:gd name="connsiteX4" fmla="*/ 59020 w 3495523"/>
                  <a:gd name="connsiteY4" fmla="*/ 79963 h 754888"/>
                  <a:gd name="connsiteX5" fmla="*/ 78059 w 3495523"/>
                  <a:gd name="connsiteY5" fmla="*/ 83771 h 754888"/>
                  <a:gd name="connsiteX6" fmla="*/ 94242 w 3495523"/>
                  <a:gd name="connsiteY6" fmla="*/ 121848 h 754888"/>
                  <a:gd name="connsiteX7" fmla="*/ 70444 w 3495523"/>
                  <a:gd name="connsiteY7" fmla="*/ 191340 h 754888"/>
                  <a:gd name="connsiteX8" fmla="*/ 53309 w 3495523"/>
                  <a:gd name="connsiteY8" fmla="*/ 216090 h 754888"/>
                  <a:gd name="connsiteX9" fmla="*/ 77107 w 3495523"/>
                  <a:gd name="connsiteY9" fmla="*/ 257024 h 754888"/>
                  <a:gd name="connsiteX10" fmla="*/ 99002 w 3495523"/>
                  <a:gd name="connsiteY10" fmla="*/ 254168 h 754888"/>
                  <a:gd name="connsiteX11" fmla="*/ 137079 w 3495523"/>
                  <a:gd name="connsiteY11" fmla="*/ 313188 h 754888"/>
                  <a:gd name="connsiteX12" fmla="*/ 123752 w 3495523"/>
                  <a:gd name="connsiteY12" fmla="*/ 368401 h 754888"/>
                  <a:gd name="connsiteX13" fmla="*/ 3495524 w 3495523"/>
                  <a:gd name="connsiteY13" fmla="*/ 368401 h 754888"/>
                  <a:gd name="connsiteX14" fmla="*/ 3495524 w 3495523"/>
                  <a:gd name="connsiteY14" fmla="*/ 0 h 754888"/>
                  <a:gd name="connsiteX15" fmla="*/ 1089971 w 3495523"/>
                  <a:gd name="connsiteY15" fmla="*/ 294149 h 754888"/>
                  <a:gd name="connsiteX16" fmla="*/ 990018 w 3495523"/>
                  <a:gd name="connsiteY16" fmla="*/ 192292 h 754888"/>
                  <a:gd name="connsiteX17" fmla="*/ 1089971 w 3495523"/>
                  <a:gd name="connsiteY17" fmla="*/ 91386 h 754888"/>
                  <a:gd name="connsiteX18" fmla="*/ 1189925 w 3495523"/>
                  <a:gd name="connsiteY18" fmla="*/ 192292 h 754888"/>
                  <a:gd name="connsiteX19" fmla="*/ 1089971 w 3495523"/>
                  <a:gd name="connsiteY19" fmla="*/ 294149 h 754888"/>
                  <a:gd name="connsiteX20" fmla="*/ 706340 w 3495523"/>
                  <a:gd name="connsiteY20" fmla="*/ 257976 h 754888"/>
                  <a:gd name="connsiteX21" fmla="*/ 734898 w 3495523"/>
                  <a:gd name="connsiteY21" fmla="*/ 237033 h 754888"/>
                  <a:gd name="connsiteX22" fmla="*/ 653031 w 3495523"/>
                  <a:gd name="connsiteY22" fmla="*/ 147551 h 754888"/>
                  <a:gd name="connsiteX23" fmla="*/ 726330 w 3495523"/>
                  <a:gd name="connsiteY23" fmla="*/ 92338 h 754888"/>
                  <a:gd name="connsiteX24" fmla="*/ 775831 w 3495523"/>
                  <a:gd name="connsiteY24" fmla="*/ 101858 h 754888"/>
                  <a:gd name="connsiteX25" fmla="*/ 765360 w 3495523"/>
                  <a:gd name="connsiteY25" fmla="*/ 136127 h 754888"/>
                  <a:gd name="connsiteX26" fmla="*/ 721570 w 3495523"/>
                  <a:gd name="connsiteY26" fmla="*/ 125656 h 754888"/>
                  <a:gd name="connsiteX27" fmla="*/ 698724 w 3495523"/>
                  <a:gd name="connsiteY27" fmla="*/ 139935 h 754888"/>
                  <a:gd name="connsiteX28" fmla="*/ 728234 w 3495523"/>
                  <a:gd name="connsiteY28" fmla="*/ 169445 h 754888"/>
                  <a:gd name="connsiteX29" fmla="*/ 784399 w 3495523"/>
                  <a:gd name="connsiteY29" fmla="*/ 234177 h 754888"/>
                  <a:gd name="connsiteX30" fmla="*/ 706340 w 3495523"/>
                  <a:gd name="connsiteY30" fmla="*/ 294149 h 754888"/>
                  <a:gd name="connsiteX31" fmla="*/ 648271 w 3495523"/>
                  <a:gd name="connsiteY31" fmla="*/ 275111 h 754888"/>
                  <a:gd name="connsiteX32" fmla="*/ 648271 w 3495523"/>
                  <a:gd name="connsiteY32" fmla="*/ 274159 h 754888"/>
                  <a:gd name="connsiteX33" fmla="*/ 652079 w 3495523"/>
                  <a:gd name="connsiteY33" fmla="*/ 237985 h 754888"/>
                  <a:gd name="connsiteX34" fmla="*/ 706340 w 3495523"/>
                  <a:gd name="connsiteY34" fmla="*/ 257976 h 754888"/>
                  <a:gd name="connsiteX35" fmla="*/ 2815839 w 3495523"/>
                  <a:gd name="connsiteY35" fmla="*/ 92338 h 754888"/>
                  <a:gd name="connsiteX36" fmla="*/ 2815839 w 3495523"/>
                  <a:gd name="connsiteY36" fmla="*/ 92338 h 754888"/>
                  <a:gd name="connsiteX37" fmla="*/ 2808223 w 3495523"/>
                  <a:gd name="connsiteY37" fmla="*/ 121848 h 754888"/>
                  <a:gd name="connsiteX38" fmla="*/ 2791088 w 3495523"/>
                  <a:gd name="connsiteY38" fmla="*/ 132320 h 754888"/>
                  <a:gd name="connsiteX39" fmla="*/ 2755867 w 3495523"/>
                  <a:gd name="connsiteY39" fmla="*/ 132320 h 754888"/>
                  <a:gd name="connsiteX40" fmla="*/ 2755867 w 3495523"/>
                  <a:gd name="connsiteY40" fmla="*/ 254168 h 754888"/>
                  <a:gd name="connsiteX41" fmla="*/ 2764434 w 3495523"/>
                  <a:gd name="connsiteY41" fmla="*/ 291294 h 754888"/>
                  <a:gd name="connsiteX42" fmla="*/ 2702558 w 3495523"/>
                  <a:gd name="connsiteY42" fmla="*/ 291294 h 754888"/>
                  <a:gd name="connsiteX43" fmla="*/ 2710173 w 3495523"/>
                  <a:gd name="connsiteY43" fmla="*/ 254168 h 754888"/>
                  <a:gd name="connsiteX44" fmla="*/ 2710173 w 3495523"/>
                  <a:gd name="connsiteY44" fmla="*/ 132320 h 754888"/>
                  <a:gd name="connsiteX45" fmla="*/ 2684471 w 3495523"/>
                  <a:gd name="connsiteY45" fmla="*/ 132320 h 754888"/>
                  <a:gd name="connsiteX46" fmla="*/ 2651153 w 3495523"/>
                  <a:gd name="connsiteY46" fmla="*/ 137079 h 754888"/>
                  <a:gd name="connsiteX47" fmla="*/ 2663528 w 3495523"/>
                  <a:gd name="connsiteY47" fmla="*/ 100906 h 754888"/>
                  <a:gd name="connsiteX48" fmla="*/ 2678759 w 3495523"/>
                  <a:gd name="connsiteY48" fmla="*/ 94242 h 754888"/>
                  <a:gd name="connsiteX49" fmla="*/ 2792992 w 3495523"/>
                  <a:gd name="connsiteY49" fmla="*/ 94242 h 754888"/>
                  <a:gd name="connsiteX50" fmla="*/ 2815839 w 3495523"/>
                  <a:gd name="connsiteY50" fmla="*/ 92338 h 754888"/>
                  <a:gd name="connsiteX51" fmla="*/ 3011938 w 3495523"/>
                  <a:gd name="connsiteY51" fmla="*/ 131368 h 754888"/>
                  <a:gd name="connsiteX52" fmla="*/ 3029073 w 3495523"/>
                  <a:gd name="connsiteY52" fmla="*/ 93290 h 754888"/>
                  <a:gd name="connsiteX53" fmla="*/ 3046208 w 3495523"/>
                  <a:gd name="connsiteY53" fmla="*/ 94242 h 754888"/>
                  <a:gd name="connsiteX54" fmla="*/ 3052872 w 3495523"/>
                  <a:gd name="connsiteY54" fmla="*/ 94242 h 754888"/>
                  <a:gd name="connsiteX55" fmla="*/ 3117604 w 3495523"/>
                  <a:gd name="connsiteY55" fmla="*/ 94242 h 754888"/>
                  <a:gd name="connsiteX56" fmla="*/ 3178528 w 3495523"/>
                  <a:gd name="connsiteY56" fmla="*/ 290342 h 754888"/>
                  <a:gd name="connsiteX57" fmla="*/ 3126171 w 3495523"/>
                  <a:gd name="connsiteY57" fmla="*/ 290342 h 754888"/>
                  <a:gd name="connsiteX58" fmla="*/ 3127123 w 3495523"/>
                  <a:gd name="connsiteY58" fmla="*/ 236081 h 754888"/>
                  <a:gd name="connsiteX59" fmla="*/ 3086190 w 3495523"/>
                  <a:gd name="connsiteY59" fmla="*/ 256072 h 754888"/>
                  <a:gd name="connsiteX60" fmla="*/ 3043352 w 3495523"/>
                  <a:gd name="connsiteY60" fmla="*/ 234177 h 754888"/>
                  <a:gd name="connsiteX61" fmla="*/ 3041449 w 3495523"/>
                  <a:gd name="connsiteY61" fmla="*/ 290342 h 754888"/>
                  <a:gd name="connsiteX62" fmla="*/ 2992900 w 3495523"/>
                  <a:gd name="connsiteY62" fmla="*/ 290342 h 754888"/>
                  <a:gd name="connsiteX63" fmla="*/ 2992900 w 3495523"/>
                  <a:gd name="connsiteY63" fmla="*/ 285582 h 754888"/>
                  <a:gd name="connsiteX64" fmla="*/ 3057631 w 3495523"/>
                  <a:gd name="connsiteY64" fmla="*/ 124704 h 754888"/>
                  <a:gd name="connsiteX65" fmla="*/ 3052872 w 3495523"/>
                  <a:gd name="connsiteY65" fmla="*/ 124704 h 754888"/>
                  <a:gd name="connsiteX66" fmla="*/ 3011938 w 3495523"/>
                  <a:gd name="connsiteY66" fmla="*/ 131368 h 754888"/>
                  <a:gd name="connsiteX67" fmla="*/ 2196126 w 3495523"/>
                  <a:gd name="connsiteY67" fmla="*/ 131368 h 754888"/>
                  <a:gd name="connsiteX68" fmla="*/ 2213261 w 3495523"/>
                  <a:gd name="connsiteY68" fmla="*/ 93290 h 754888"/>
                  <a:gd name="connsiteX69" fmla="*/ 2230396 w 3495523"/>
                  <a:gd name="connsiteY69" fmla="*/ 94242 h 754888"/>
                  <a:gd name="connsiteX70" fmla="*/ 2237059 w 3495523"/>
                  <a:gd name="connsiteY70" fmla="*/ 94242 h 754888"/>
                  <a:gd name="connsiteX71" fmla="*/ 2301791 w 3495523"/>
                  <a:gd name="connsiteY71" fmla="*/ 94242 h 754888"/>
                  <a:gd name="connsiteX72" fmla="*/ 2362715 w 3495523"/>
                  <a:gd name="connsiteY72" fmla="*/ 290342 h 754888"/>
                  <a:gd name="connsiteX73" fmla="*/ 2311310 w 3495523"/>
                  <a:gd name="connsiteY73" fmla="*/ 290342 h 754888"/>
                  <a:gd name="connsiteX74" fmla="*/ 2312262 w 3495523"/>
                  <a:gd name="connsiteY74" fmla="*/ 236081 h 754888"/>
                  <a:gd name="connsiteX75" fmla="*/ 2271329 w 3495523"/>
                  <a:gd name="connsiteY75" fmla="*/ 256072 h 754888"/>
                  <a:gd name="connsiteX76" fmla="*/ 2228492 w 3495523"/>
                  <a:gd name="connsiteY76" fmla="*/ 234177 h 754888"/>
                  <a:gd name="connsiteX77" fmla="*/ 2226588 w 3495523"/>
                  <a:gd name="connsiteY77" fmla="*/ 290342 h 754888"/>
                  <a:gd name="connsiteX78" fmla="*/ 2177087 w 3495523"/>
                  <a:gd name="connsiteY78" fmla="*/ 290342 h 754888"/>
                  <a:gd name="connsiteX79" fmla="*/ 2177087 w 3495523"/>
                  <a:gd name="connsiteY79" fmla="*/ 285582 h 754888"/>
                  <a:gd name="connsiteX80" fmla="*/ 2241819 w 3495523"/>
                  <a:gd name="connsiteY80" fmla="*/ 124704 h 754888"/>
                  <a:gd name="connsiteX81" fmla="*/ 2237059 w 3495523"/>
                  <a:gd name="connsiteY81" fmla="*/ 124704 h 754888"/>
                  <a:gd name="connsiteX82" fmla="*/ 2196126 w 3495523"/>
                  <a:gd name="connsiteY82" fmla="*/ 131368 h 754888"/>
                  <a:gd name="connsiteX83" fmla="*/ 1442189 w 3495523"/>
                  <a:gd name="connsiteY83" fmla="*/ 131368 h 754888"/>
                  <a:gd name="connsiteX84" fmla="*/ 1459324 w 3495523"/>
                  <a:gd name="connsiteY84" fmla="*/ 93290 h 754888"/>
                  <a:gd name="connsiteX85" fmla="*/ 1476459 w 3495523"/>
                  <a:gd name="connsiteY85" fmla="*/ 94242 h 754888"/>
                  <a:gd name="connsiteX86" fmla="*/ 1483123 w 3495523"/>
                  <a:gd name="connsiteY86" fmla="*/ 94242 h 754888"/>
                  <a:gd name="connsiteX87" fmla="*/ 1548806 w 3495523"/>
                  <a:gd name="connsiteY87" fmla="*/ 94242 h 754888"/>
                  <a:gd name="connsiteX88" fmla="*/ 1609731 w 3495523"/>
                  <a:gd name="connsiteY88" fmla="*/ 290342 h 754888"/>
                  <a:gd name="connsiteX89" fmla="*/ 1558326 w 3495523"/>
                  <a:gd name="connsiteY89" fmla="*/ 290342 h 754888"/>
                  <a:gd name="connsiteX90" fmla="*/ 1559278 w 3495523"/>
                  <a:gd name="connsiteY90" fmla="*/ 236081 h 754888"/>
                  <a:gd name="connsiteX91" fmla="*/ 1518344 w 3495523"/>
                  <a:gd name="connsiteY91" fmla="*/ 256072 h 754888"/>
                  <a:gd name="connsiteX92" fmla="*/ 1475507 w 3495523"/>
                  <a:gd name="connsiteY92" fmla="*/ 234177 h 754888"/>
                  <a:gd name="connsiteX93" fmla="*/ 1473603 w 3495523"/>
                  <a:gd name="connsiteY93" fmla="*/ 290342 h 754888"/>
                  <a:gd name="connsiteX94" fmla="*/ 1424102 w 3495523"/>
                  <a:gd name="connsiteY94" fmla="*/ 290342 h 754888"/>
                  <a:gd name="connsiteX95" fmla="*/ 1424102 w 3495523"/>
                  <a:gd name="connsiteY95" fmla="*/ 285582 h 754888"/>
                  <a:gd name="connsiteX96" fmla="*/ 1488834 w 3495523"/>
                  <a:gd name="connsiteY96" fmla="*/ 124704 h 754888"/>
                  <a:gd name="connsiteX97" fmla="*/ 1484075 w 3495523"/>
                  <a:gd name="connsiteY97" fmla="*/ 124704 h 754888"/>
                  <a:gd name="connsiteX98" fmla="*/ 1442189 w 3495523"/>
                  <a:gd name="connsiteY98" fmla="*/ 131368 h 754888"/>
                  <a:gd name="connsiteX99" fmla="*/ 2020017 w 3495523"/>
                  <a:gd name="connsiteY99" fmla="*/ 131368 h 754888"/>
                  <a:gd name="connsiteX100" fmla="*/ 2037152 w 3495523"/>
                  <a:gd name="connsiteY100" fmla="*/ 93290 h 754888"/>
                  <a:gd name="connsiteX101" fmla="*/ 2054287 w 3495523"/>
                  <a:gd name="connsiteY101" fmla="*/ 94242 h 754888"/>
                  <a:gd name="connsiteX102" fmla="*/ 2060950 w 3495523"/>
                  <a:gd name="connsiteY102" fmla="*/ 94242 h 754888"/>
                  <a:gd name="connsiteX103" fmla="*/ 2108547 w 3495523"/>
                  <a:gd name="connsiteY103" fmla="*/ 94242 h 754888"/>
                  <a:gd name="connsiteX104" fmla="*/ 2103788 w 3495523"/>
                  <a:gd name="connsiteY104" fmla="*/ 97098 h 754888"/>
                  <a:gd name="connsiteX105" fmla="*/ 2097124 w 3495523"/>
                  <a:gd name="connsiteY105" fmla="*/ 134223 h 754888"/>
                  <a:gd name="connsiteX106" fmla="*/ 2097124 w 3495523"/>
                  <a:gd name="connsiteY106" fmla="*/ 140887 h 754888"/>
                  <a:gd name="connsiteX107" fmla="*/ 2097124 w 3495523"/>
                  <a:gd name="connsiteY107" fmla="*/ 254168 h 754888"/>
                  <a:gd name="connsiteX108" fmla="*/ 2136154 w 3495523"/>
                  <a:gd name="connsiteY108" fmla="*/ 254168 h 754888"/>
                  <a:gd name="connsiteX109" fmla="*/ 2163760 w 3495523"/>
                  <a:gd name="connsiteY109" fmla="*/ 245601 h 754888"/>
                  <a:gd name="connsiteX110" fmla="*/ 2158048 w 3495523"/>
                  <a:gd name="connsiteY110" fmla="*/ 279870 h 754888"/>
                  <a:gd name="connsiteX111" fmla="*/ 2142817 w 3495523"/>
                  <a:gd name="connsiteY111" fmla="*/ 290342 h 754888"/>
                  <a:gd name="connsiteX112" fmla="*/ 2070470 w 3495523"/>
                  <a:gd name="connsiteY112" fmla="*/ 288438 h 754888"/>
                  <a:gd name="connsiteX113" fmla="*/ 2043815 w 3495523"/>
                  <a:gd name="connsiteY113" fmla="*/ 289390 h 754888"/>
                  <a:gd name="connsiteX114" fmla="*/ 2051431 w 3495523"/>
                  <a:gd name="connsiteY114" fmla="*/ 258928 h 754888"/>
                  <a:gd name="connsiteX115" fmla="*/ 2051431 w 3495523"/>
                  <a:gd name="connsiteY115" fmla="*/ 139935 h 754888"/>
                  <a:gd name="connsiteX116" fmla="*/ 2051431 w 3495523"/>
                  <a:gd name="connsiteY116" fmla="*/ 135175 h 754888"/>
                  <a:gd name="connsiteX117" fmla="*/ 2051431 w 3495523"/>
                  <a:gd name="connsiteY117" fmla="*/ 125656 h 754888"/>
                  <a:gd name="connsiteX118" fmla="*/ 2020017 w 3495523"/>
                  <a:gd name="connsiteY118" fmla="*/ 131368 h 754888"/>
                  <a:gd name="connsiteX119" fmla="*/ 1613538 w 3495523"/>
                  <a:gd name="connsiteY119" fmla="*/ 131368 h 754888"/>
                  <a:gd name="connsiteX120" fmla="*/ 1630673 w 3495523"/>
                  <a:gd name="connsiteY120" fmla="*/ 93290 h 754888"/>
                  <a:gd name="connsiteX121" fmla="*/ 1647808 w 3495523"/>
                  <a:gd name="connsiteY121" fmla="*/ 94242 h 754888"/>
                  <a:gd name="connsiteX122" fmla="*/ 1654472 w 3495523"/>
                  <a:gd name="connsiteY122" fmla="*/ 94242 h 754888"/>
                  <a:gd name="connsiteX123" fmla="*/ 1680174 w 3495523"/>
                  <a:gd name="connsiteY123" fmla="*/ 94242 h 754888"/>
                  <a:gd name="connsiteX124" fmla="*/ 1698261 w 3495523"/>
                  <a:gd name="connsiteY124" fmla="*/ 94242 h 754888"/>
                  <a:gd name="connsiteX125" fmla="*/ 1675415 w 3495523"/>
                  <a:gd name="connsiteY125" fmla="*/ 204667 h 754888"/>
                  <a:gd name="connsiteX126" fmla="*/ 1722060 w 3495523"/>
                  <a:gd name="connsiteY126" fmla="*/ 257024 h 754888"/>
                  <a:gd name="connsiteX127" fmla="*/ 1763945 w 3495523"/>
                  <a:gd name="connsiteY127" fmla="*/ 244649 h 754888"/>
                  <a:gd name="connsiteX128" fmla="*/ 1763945 w 3495523"/>
                  <a:gd name="connsiteY128" fmla="*/ 132320 h 754888"/>
                  <a:gd name="connsiteX129" fmla="*/ 1755377 w 3495523"/>
                  <a:gd name="connsiteY129" fmla="*/ 95194 h 754888"/>
                  <a:gd name="connsiteX130" fmla="*/ 1817254 w 3495523"/>
                  <a:gd name="connsiteY130" fmla="*/ 95194 h 754888"/>
                  <a:gd name="connsiteX131" fmla="*/ 1809638 w 3495523"/>
                  <a:gd name="connsiteY131" fmla="*/ 133272 h 754888"/>
                  <a:gd name="connsiteX132" fmla="*/ 1809638 w 3495523"/>
                  <a:gd name="connsiteY132" fmla="*/ 245601 h 754888"/>
                  <a:gd name="connsiteX133" fmla="*/ 1824869 w 3495523"/>
                  <a:gd name="connsiteY133" fmla="*/ 284630 h 754888"/>
                  <a:gd name="connsiteX134" fmla="*/ 1779176 w 3495523"/>
                  <a:gd name="connsiteY134" fmla="*/ 294149 h 754888"/>
                  <a:gd name="connsiteX135" fmla="*/ 1769657 w 3495523"/>
                  <a:gd name="connsiteY135" fmla="*/ 280822 h 754888"/>
                  <a:gd name="connsiteX136" fmla="*/ 1714444 w 3495523"/>
                  <a:gd name="connsiteY136" fmla="*/ 294149 h 754888"/>
                  <a:gd name="connsiteX137" fmla="*/ 1631625 w 3495523"/>
                  <a:gd name="connsiteY137" fmla="*/ 206571 h 754888"/>
                  <a:gd name="connsiteX138" fmla="*/ 1641145 w 3495523"/>
                  <a:gd name="connsiteY138" fmla="*/ 125656 h 754888"/>
                  <a:gd name="connsiteX139" fmla="*/ 1613538 w 3495523"/>
                  <a:gd name="connsiteY139" fmla="*/ 131368 h 754888"/>
                  <a:gd name="connsiteX140" fmla="*/ 785351 w 3495523"/>
                  <a:gd name="connsiteY140" fmla="*/ 131368 h 754888"/>
                  <a:gd name="connsiteX141" fmla="*/ 802485 w 3495523"/>
                  <a:gd name="connsiteY141" fmla="*/ 93290 h 754888"/>
                  <a:gd name="connsiteX142" fmla="*/ 819620 w 3495523"/>
                  <a:gd name="connsiteY142" fmla="*/ 94242 h 754888"/>
                  <a:gd name="connsiteX143" fmla="*/ 826284 w 3495523"/>
                  <a:gd name="connsiteY143" fmla="*/ 94242 h 754888"/>
                  <a:gd name="connsiteX144" fmla="*/ 851986 w 3495523"/>
                  <a:gd name="connsiteY144" fmla="*/ 94242 h 754888"/>
                  <a:gd name="connsiteX145" fmla="*/ 869121 w 3495523"/>
                  <a:gd name="connsiteY145" fmla="*/ 94242 h 754888"/>
                  <a:gd name="connsiteX146" fmla="*/ 860554 w 3495523"/>
                  <a:gd name="connsiteY146" fmla="*/ 131368 h 754888"/>
                  <a:gd name="connsiteX147" fmla="*/ 860554 w 3495523"/>
                  <a:gd name="connsiteY147" fmla="*/ 181820 h 754888"/>
                  <a:gd name="connsiteX148" fmla="*/ 896727 w 3495523"/>
                  <a:gd name="connsiteY148" fmla="*/ 139935 h 754888"/>
                  <a:gd name="connsiteX149" fmla="*/ 949084 w 3495523"/>
                  <a:gd name="connsiteY149" fmla="*/ 94242 h 754888"/>
                  <a:gd name="connsiteX150" fmla="*/ 960507 w 3495523"/>
                  <a:gd name="connsiteY150" fmla="*/ 99002 h 754888"/>
                  <a:gd name="connsiteX151" fmla="*/ 981450 w 3495523"/>
                  <a:gd name="connsiteY151" fmla="*/ 114233 h 754888"/>
                  <a:gd name="connsiteX152" fmla="*/ 924334 w 3495523"/>
                  <a:gd name="connsiteY152" fmla="*/ 160878 h 754888"/>
                  <a:gd name="connsiteX153" fmla="*/ 897679 w 3495523"/>
                  <a:gd name="connsiteY153" fmla="*/ 187532 h 754888"/>
                  <a:gd name="connsiteX154" fmla="*/ 927190 w 3495523"/>
                  <a:gd name="connsiteY154" fmla="*/ 217994 h 754888"/>
                  <a:gd name="connsiteX155" fmla="*/ 996681 w 3495523"/>
                  <a:gd name="connsiteY155" fmla="*/ 268447 h 754888"/>
                  <a:gd name="connsiteX156" fmla="*/ 953844 w 3495523"/>
                  <a:gd name="connsiteY156" fmla="*/ 294149 h 754888"/>
                  <a:gd name="connsiteX157" fmla="*/ 898631 w 3495523"/>
                  <a:gd name="connsiteY157" fmla="*/ 246552 h 754888"/>
                  <a:gd name="connsiteX158" fmla="*/ 870073 w 3495523"/>
                  <a:gd name="connsiteY158" fmla="*/ 213235 h 754888"/>
                  <a:gd name="connsiteX159" fmla="*/ 860554 w 3495523"/>
                  <a:gd name="connsiteY159" fmla="*/ 221802 h 754888"/>
                  <a:gd name="connsiteX160" fmla="*/ 860554 w 3495523"/>
                  <a:gd name="connsiteY160" fmla="*/ 255120 h 754888"/>
                  <a:gd name="connsiteX161" fmla="*/ 869121 w 3495523"/>
                  <a:gd name="connsiteY161" fmla="*/ 292246 h 754888"/>
                  <a:gd name="connsiteX162" fmla="*/ 808197 w 3495523"/>
                  <a:gd name="connsiteY162" fmla="*/ 292246 h 754888"/>
                  <a:gd name="connsiteX163" fmla="*/ 816764 w 3495523"/>
                  <a:gd name="connsiteY163" fmla="*/ 255120 h 754888"/>
                  <a:gd name="connsiteX164" fmla="*/ 816764 w 3495523"/>
                  <a:gd name="connsiteY164" fmla="*/ 133272 h 754888"/>
                  <a:gd name="connsiteX165" fmla="*/ 816764 w 3495523"/>
                  <a:gd name="connsiteY165" fmla="*/ 127560 h 754888"/>
                  <a:gd name="connsiteX166" fmla="*/ 785351 w 3495523"/>
                  <a:gd name="connsiteY166" fmla="*/ 131368 h 754888"/>
                  <a:gd name="connsiteX167" fmla="*/ 421709 w 3495523"/>
                  <a:gd name="connsiteY167" fmla="*/ 131368 h 754888"/>
                  <a:gd name="connsiteX168" fmla="*/ 438844 w 3495523"/>
                  <a:gd name="connsiteY168" fmla="*/ 93290 h 754888"/>
                  <a:gd name="connsiteX169" fmla="*/ 455979 w 3495523"/>
                  <a:gd name="connsiteY169" fmla="*/ 94242 h 754888"/>
                  <a:gd name="connsiteX170" fmla="*/ 462643 w 3495523"/>
                  <a:gd name="connsiteY170" fmla="*/ 94242 h 754888"/>
                  <a:gd name="connsiteX171" fmla="*/ 488345 w 3495523"/>
                  <a:gd name="connsiteY171" fmla="*/ 94242 h 754888"/>
                  <a:gd name="connsiteX172" fmla="*/ 506432 w 3495523"/>
                  <a:gd name="connsiteY172" fmla="*/ 94242 h 754888"/>
                  <a:gd name="connsiteX173" fmla="*/ 483585 w 3495523"/>
                  <a:gd name="connsiteY173" fmla="*/ 204667 h 754888"/>
                  <a:gd name="connsiteX174" fmla="*/ 530231 w 3495523"/>
                  <a:gd name="connsiteY174" fmla="*/ 257024 h 754888"/>
                  <a:gd name="connsiteX175" fmla="*/ 572116 w 3495523"/>
                  <a:gd name="connsiteY175" fmla="*/ 244649 h 754888"/>
                  <a:gd name="connsiteX176" fmla="*/ 572116 w 3495523"/>
                  <a:gd name="connsiteY176" fmla="*/ 132320 h 754888"/>
                  <a:gd name="connsiteX177" fmla="*/ 563549 w 3495523"/>
                  <a:gd name="connsiteY177" fmla="*/ 95194 h 754888"/>
                  <a:gd name="connsiteX178" fmla="*/ 625425 w 3495523"/>
                  <a:gd name="connsiteY178" fmla="*/ 95194 h 754888"/>
                  <a:gd name="connsiteX179" fmla="*/ 617809 w 3495523"/>
                  <a:gd name="connsiteY179" fmla="*/ 133272 h 754888"/>
                  <a:gd name="connsiteX180" fmla="*/ 617809 w 3495523"/>
                  <a:gd name="connsiteY180" fmla="*/ 245601 h 754888"/>
                  <a:gd name="connsiteX181" fmla="*/ 633040 w 3495523"/>
                  <a:gd name="connsiteY181" fmla="*/ 284630 h 754888"/>
                  <a:gd name="connsiteX182" fmla="*/ 587347 w 3495523"/>
                  <a:gd name="connsiteY182" fmla="*/ 294149 h 754888"/>
                  <a:gd name="connsiteX183" fmla="*/ 577828 w 3495523"/>
                  <a:gd name="connsiteY183" fmla="*/ 280822 h 754888"/>
                  <a:gd name="connsiteX184" fmla="*/ 522615 w 3495523"/>
                  <a:gd name="connsiteY184" fmla="*/ 294149 h 754888"/>
                  <a:gd name="connsiteX185" fmla="*/ 439796 w 3495523"/>
                  <a:gd name="connsiteY185" fmla="*/ 206571 h 754888"/>
                  <a:gd name="connsiteX186" fmla="*/ 449316 w 3495523"/>
                  <a:gd name="connsiteY186" fmla="*/ 125656 h 754888"/>
                  <a:gd name="connsiteX187" fmla="*/ 421709 w 3495523"/>
                  <a:gd name="connsiteY187" fmla="*/ 131368 h 754888"/>
                  <a:gd name="connsiteX188" fmla="*/ 265591 w 3495523"/>
                  <a:gd name="connsiteY188" fmla="*/ 131368 h 754888"/>
                  <a:gd name="connsiteX189" fmla="*/ 282726 w 3495523"/>
                  <a:gd name="connsiteY189" fmla="*/ 93290 h 754888"/>
                  <a:gd name="connsiteX190" fmla="*/ 299861 w 3495523"/>
                  <a:gd name="connsiteY190" fmla="*/ 94242 h 754888"/>
                  <a:gd name="connsiteX191" fmla="*/ 306525 w 3495523"/>
                  <a:gd name="connsiteY191" fmla="*/ 94242 h 754888"/>
                  <a:gd name="connsiteX192" fmla="*/ 332227 w 3495523"/>
                  <a:gd name="connsiteY192" fmla="*/ 94242 h 754888"/>
                  <a:gd name="connsiteX193" fmla="*/ 396959 w 3495523"/>
                  <a:gd name="connsiteY193" fmla="*/ 94242 h 754888"/>
                  <a:gd name="connsiteX194" fmla="*/ 410286 w 3495523"/>
                  <a:gd name="connsiteY194" fmla="*/ 102810 h 754888"/>
                  <a:gd name="connsiteX195" fmla="*/ 401719 w 3495523"/>
                  <a:gd name="connsiteY195" fmla="*/ 132320 h 754888"/>
                  <a:gd name="connsiteX196" fmla="*/ 375064 w 3495523"/>
                  <a:gd name="connsiteY196" fmla="*/ 128512 h 754888"/>
                  <a:gd name="connsiteX197" fmla="*/ 340794 w 3495523"/>
                  <a:gd name="connsiteY197" fmla="*/ 128512 h 754888"/>
                  <a:gd name="connsiteX198" fmla="*/ 340794 w 3495523"/>
                  <a:gd name="connsiteY198" fmla="*/ 170397 h 754888"/>
                  <a:gd name="connsiteX199" fmla="*/ 383632 w 3495523"/>
                  <a:gd name="connsiteY199" fmla="*/ 170397 h 754888"/>
                  <a:gd name="connsiteX200" fmla="*/ 401719 w 3495523"/>
                  <a:gd name="connsiteY200" fmla="*/ 168493 h 754888"/>
                  <a:gd name="connsiteX201" fmla="*/ 394103 w 3495523"/>
                  <a:gd name="connsiteY201" fmla="*/ 205619 h 754888"/>
                  <a:gd name="connsiteX202" fmla="*/ 376968 w 3495523"/>
                  <a:gd name="connsiteY202" fmla="*/ 203715 h 754888"/>
                  <a:gd name="connsiteX203" fmla="*/ 340794 w 3495523"/>
                  <a:gd name="connsiteY203" fmla="*/ 203715 h 754888"/>
                  <a:gd name="connsiteX204" fmla="*/ 340794 w 3495523"/>
                  <a:gd name="connsiteY204" fmla="*/ 255120 h 754888"/>
                  <a:gd name="connsiteX205" fmla="*/ 390295 w 3495523"/>
                  <a:gd name="connsiteY205" fmla="*/ 255120 h 754888"/>
                  <a:gd name="connsiteX206" fmla="*/ 417902 w 3495523"/>
                  <a:gd name="connsiteY206" fmla="*/ 251312 h 754888"/>
                  <a:gd name="connsiteX207" fmla="*/ 412190 w 3495523"/>
                  <a:gd name="connsiteY207" fmla="*/ 277966 h 754888"/>
                  <a:gd name="connsiteX208" fmla="*/ 395055 w 3495523"/>
                  <a:gd name="connsiteY208" fmla="*/ 290342 h 754888"/>
                  <a:gd name="connsiteX209" fmla="*/ 328419 w 3495523"/>
                  <a:gd name="connsiteY209" fmla="*/ 288438 h 754888"/>
                  <a:gd name="connsiteX210" fmla="*/ 288438 w 3495523"/>
                  <a:gd name="connsiteY210" fmla="*/ 289390 h 754888"/>
                  <a:gd name="connsiteX211" fmla="*/ 296053 w 3495523"/>
                  <a:gd name="connsiteY211" fmla="*/ 252264 h 754888"/>
                  <a:gd name="connsiteX212" fmla="*/ 296053 w 3495523"/>
                  <a:gd name="connsiteY212" fmla="*/ 128512 h 754888"/>
                  <a:gd name="connsiteX213" fmla="*/ 296053 w 3495523"/>
                  <a:gd name="connsiteY213" fmla="*/ 123752 h 754888"/>
                  <a:gd name="connsiteX214" fmla="*/ 265591 w 3495523"/>
                  <a:gd name="connsiteY214" fmla="*/ 131368 h 754888"/>
                  <a:gd name="connsiteX215" fmla="*/ 1309870 w 3495523"/>
                  <a:gd name="connsiteY215" fmla="*/ 131368 h 754888"/>
                  <a:gd name="connsiteX216" fmla="*/ 1327004 w 3495523"/>
                  <a:gd name="connsiteY216" fmla="*/ 93290 h 754888"/>
                  <a:gd name="connsiteX217" fmla="*/ 1332716 w 3495523"/>
                  <a:gd name="connsiteY217" fmla="*/ 94242 h 754888"/>
                  <a:gd name="connsiteX218" fmla="*/ 1339380 w 3495523"/>
                  <a:gd name="connsiteY218" fmla="*/ 94242 h 754888"/>
                  <a:gd name="connsiteX219" fmla="*/ 1394592 w 3495523"/>
                  <a:gd name="connsiteY219" fmla="*/ 94242 h 754888"/>
                  <a:gd name="connsiteX220" fmla="*/ 1386025 w 3495523"/>
                  <a:gd name="connsiteY220" fmla="*/ 132320 h 754888"/>
                  <a:gd name="connsiteX221" fmla="*/ 1386025 w 3495523"/>
                  <a:gd name="connsiteY221" fmla="*/ 196100 h 754888"/>
                  <a:gd name="connsiteX222" fmla="*/ 1386025 w 3495523"/>
                  <a:gd name="connsiteY222" fmla="*/ 248456 h 754888"/>
                  <a:gd name="connsiteX223" fmla="*/ 1372697 w 3495523"/>
                  <a:gd name="connsiteY223" fmla="*/ 302717 h 754888"/>
                  <a:gd name="connsiteX224" fmla="*/ 1356515 w 3495523"/>
                  <a:gd name="connsiteY224" fmla="*/ 323660 h 754888"/>
                  <a:gd name="connsiteX225" fmla="*/ 1324149 w 3495523"/>
                  <a:gd name="connsiteY225" fmla="*/ 340795 h 754888"/>
                  <a:gd name="connsiteX226" fmla="*/ 1295591 w 3495523"/>
                  <a:gd name="connsiteY226" fmla="*/ 329371 h 754888"/>
                  <a:gd name="connsiteX227" fmla="*/ 1335572 w 3495523"/>
                  <a:gd name="connsiteY227" fmla="*/ 288438 h 754888"/>
                  <a:gd name="connsiteX228" fmla="*/ 1340332 w 3495523"/>
                  <a:gd name="connsiteY228" fmla="*/ 250360 h 754888"/>
                  <a:gd name="connsiteX229" fmla="*/ 1340332 w 3495523"/>
                  <a:gd name="connsiteY229" fmla="*/ 130416 h 754888"/>
                  <a:gd name="connsiteX230" fmla="*/ 1340332 w 3495523"/>
                  <a:gd name="connsiteY230" fmla="*/ 125656 h 754888"/>
                  <a:gd name="connsiteX231" fmla="*/ 1339380 w 3495523"/>
                  <a:gd name="connsiteY231" fmla="*/ 125656 h 754888"/>
                  <a:gd name="connsiteX232" fmla="*/ 1309870 w 3495523"/>
                  <a:gd name="connsiteY232" fmla="*/ 131368 h 754888"/>
                  <a:gd name="connsiteX233" fmla="*/ 2367475 w 3495523"/>
                  <a:gd name="connsiteY233" fmla="*/ 131368 h 754888"/>
                  <a:gd name="connsiteX234" fmla="*/ 2384610 w 3495523"/>
                  <a:gd name="connsiteY234" fmla="*/ 93290 h 754888"/>
                  <a:gd name="connsiteX235" fmla="*/ 2401745 w 3495523"/>
                  <a:gd name="connsiteY235" fmla="*/ 94242 h 754888"/>
                  <a:gd name="connsiteX236" fmla="*/ 2408408 w 3495523"/>
                  <a:gd name="connsiteY236" fmla="*/ 94242 h 754888"/>
                  <a:gd name="connsiteX237" fmla="*/ 2443630 w 3495523"/>
                  <a:gd name="connsiteY237" fmla="*/ 94242 h 754888"/>
                  <a:gd name="connsiteX238" fmla="*/ 2460765 w 3495523"/>
                  <a:gd name="connsiteY238" fmla="*/ 94242 h 754888"/>
                  <a:gd name="connsiteX239" fmla="*/ 2531209 w 3495523"/>
                  <a:gd name="connsiteY239" fmla="*/ 153262 h 754888"/>
                  <a:gd name="connsiteX240" fmla="*/ 2503602 w 3495523"/>
                  <a:gd name="connsiteY240" fmla="*/ 203715 h 754888"/>
                  <a:gd name="connsiteX241" fmla="*/ 2573094 w 3495523"/>
                  <a:gd name="connsiteY241" fmla="*/ 302717 h 754888"/>
                  <a:gd name="connsiteX242" fmla="*/ 2561671 w 3495523"/>
                  <a:gd name="connsiteY242" fmla="*/ 304621 h 754888"/>
                  <a:gd name="connsiteX243" fmla="*/ 2483612 w 3495523"/>
                  <a:gd name="connsiteY243" fmla="*/ 257024 h 754888"/>
                  <a:gd name="connsiteX244" fmla="*/ 2456005 w 3495523"/>
                  <a:gd name="connsiteY244" fmla="*/ 214187 h 754888"/>
                  <a:gd name="connsiteX245" fmla="*/ 2446486 w 3495523"/>
                  <a:gd name="connsiteY245" fmla="*/ 215138 h 754888"/>
                  <a:gd name="connsiteX246" fmla="*/ 2440774 w 3495523"/>
                  <a:gd name="connsiteY246" fmla="*/ 215138 h 754888"/>
                  <a:gd name="connsiteX247" fmla="*/ 2440774 w 3495523"/>
                  <a:gd name="connsiteY247" fmla="*/ 254168 h 754888"/>
                  <a:gd name="connsiteX248" fmla="*/ 2449342 w 3495523"/>
                  <a:gd name="connsiteY248" fmla="*/ 291294 h 754888"/>
                  <a:gd name="connsiteX249" fmla="*/ 2390322 w 3495523"/>
                  <a:gd name="connsiteY249" fmla="*/ 291294 h 754888"/>
                  <a:gd name="connsiteX250" fmla="*/ 2398889 w 3495523"/>
                  <a:gd name="connsiteY250" fmla="*/ 254168 h 754888"/>
                  <a:gd name="connsiteX251" fmla="*/ 2398889 w 3495523"/>
                  <a:gd name="connsiteY251" fmla="*/ 131368 h 754888"/>
                  <a:gd name="connsiteX252" fmla="*/ 2398889 w 3495523"/>
                  <a:gd name="connsiteY252" fmla="*/ 125656 h 754888"/>
                  <a:gd name="connsiteX253" fmla="*/ 2367475 w 3495523"/>
                  <a:gd name="connsiteY253" fmla="*/ 131368 h 754888"/>
                  <a:gd name="connsiteX254" fmla="*/ 1830581 w 3495523"/>
                  <a:gd name="connsiteY254" fmla="*/ 131368 h 754888"/>
                  <a:gd name="connsiteX255" fmla="*/ 1847716 w 3495523"/>
                  <a:gd name="connsiteY255" fmla="*/ 93290 h 754888"/>
                  <a:gd name="connsiteX256" fmla="*/ 1864851 w 3495523"/>
                  <a:gd name="connsiteY256" fmla="*/ 94242 h 754888"/>
                  <a:gd name="connsiteX257" fmla="*/ 1871514 w 3495523"/>
                  <a:gd name="connsiteY257" fmla="*/ 94242 h 754888"/>
                  <a:gd name="connsiteX258" fmla="*/ 1906736 w 3495523"/>
                  <a:gd name="connsiteY258" fmla="*/ 94242 h 754888"/>
                  <a:gd name="connsiteX259" fmla="*/ 1923871 w 3495523"/>
                  <a:gd name="connsiteY259" fmla="*/ 94242 h 754888"/>
                  <a:gd name="connsiteX260" fmla="*/ 1994314 w 3495523"/>
                  <a:gd name="connsiteY260" fmla="*/ 153262 h 754888"/>
                  <a:gd name="connsiteX261" fmla="*/ 1966708 w 3495523"/>
                  <a:gd name="connsiteY261" fmla="*/ 203715 h 754888"/>
                  <a:gd name="connsiteX262" fmla="*/ 2036200 w 3495523"/>
                  <a:gd name="connsiteY262" fmla="*/ 302717 h 754888"/>
                  <a:gd name="connsiteX263" fmla="*/ 2025728 w 3495523"/>
                  <a:gd name="connsiteY263" fmla="*/ 304621 h 754888"/>
                  <a:gd name="connsiteX264" fmla="*/ 1951477 w 3495523"/>
                  <a:gd name="connsiteY264" fmla="*/ 257024 h 754888"/>
                  <a:gd name="connsiteX265" fmla="*/ 1923871 w 3495523"/>
                  <a:gd name="connsiteY265" fmla="*/ 214187 h 754888"/>
                  <a:gd name="connsiteX266" fmla="*/ 1909592 w 3495523"/>
                  <a:gd name="connsiteY266" fmla="*/ 215138 h 754888"/>
                  <a:gd name="connsiteX267" fmla="*/ 1903880 w 3495523"/>
                  <a:gd name="connsiteY267" fmla="*/ 215138 h 754888"/>
                  <a:gd name="connsiteX268" fmla="*/ 1903880 w 3495523"/>
                  <a:gd name="connsiteY268" fmla="*/ 254168 h 754888"/>
                  <a:gd name="connsiteX269" fmla="*/ 1912448 w 3495523"/>
                  <a:gd name="connsiteY269" fmla="*/ 291294 h 754888"/>
                  <a:gd name="connsiteX270" fmla="*/ 1853427 w 3495523"/>
                  <a:gd name="connsiteY270" fmla="*/ 291294 h 754888"/>
                  <a:gd name="connsiteX271" fmla="*/ 1861995 w 3495523"/>
                  <a:gd name="connsiteY271" fmla="*/ 254168 h 754888"/>
                  <a:gd name="connsiteX272" fmla="*/ 1861995 w 3495523"/>
                  <a:gd name="connsiteY272" fmla="*/ 131368 h 754888"/>
                  <a:gd name="connsiteX273" fmla="*/ 1861995 w 3495523"/>
                  <a:gd name="connsiteY273" fmla="*/ 125656 h 754888"/>
                  <a:gd name="connsiteX274" fmla="*/ 1830581 w 3495523"/>
                  <a:gd name="connsiteY274" fmla="*/ 131368 h 754888"/>
                  <a:gd name="connsiteX275" fmla="*/ 2977668 w 3495523"/>
                  <a:gd name="connsiteY275" fmla="*/ 94242 h 754888"/>
                  <a:gd name="connsiteX276" fmla="*/ 2977668 w 3495523"/>
                  <a:gd name="connsiteY276" fmla="*/ 94242 h 754888"/>
                  <a:gd name="connsiteX277" fmla="*/ 2883426 w 3495523"/>
                  <a:gd name="connsiteY277" fmla="*/ 256072 h 754888"/>
                  <a:gd name="connsiteX278" fmla="*/ 2894850 w 3495523"/>
                  <a:gd name="connsiteY278" fmla="*/ 255120 h 754888"/>
                  <a:gd name="connsiteX279" fmla="*/ 2944351 w 3495523"/>
                  <a:gd name="connsiteY279" fmla="*/ 256072 h 754888"/>
                  <a:gd name="connsiteX280" fmla="*/ 2978620 w 3495523"/>
                  <a:gd name="connsiteY280" fmla="*/ 245601 h 754888"/>
                  <a:gd name="connsiteX281" fmla="*/ 2971957 w 3495523"/>
                  <a:gd name="connsiteY281" fmla="*/ 278918 h 754888"/>
                  <a:gd name="connsiteX282" fmla="*/ 2956726 w 3495523"/>
                  <a:gd name="connsiteY282" fmla="*/ 291294 h 754888"/>
                  <a:gd name="connsiteX283" fmla="*/ 2865340 w 3495523"/>
                  <a:gd name="connsiteY283" fmla="*/ 289390 h 754888"/>
                  <a:gd name="connsiteX284" fmla="*/ 2811079 w 3495523"/>
                  <a:gd name="connsiteY284" fmla="*/ 290342 h 754888"/>
                  <a:gd name="connsiteX285" fmla="*/ 2907225 w 3495523"/>
                  <a:gd name="connsiteY285" fmla="*/ 128512 h 754888"/>
                  <a:gd name="connsiteX286" fmla="*/ 2888186 w 3495523"/>
                  <a:gd name="connsiteY286" fmla="*/ 128512 h 754888"/>
                  <a:gd name="connsiteX287" fmla="*/ 2871051 w 3495523"/>
                  <a:gd name="connsiteY287" fmla="*/ 128512 h 754888"/>
                  <a:gd name="connsiteX288" fmla="*/ 2867243 w 3495523"/>
                  <a:gd name="connsiteY288" fmla="*/ 128512 h 754888"/>
                  <a:gd name="connsiteX289" fmla="*/ 2827262 w 3495523"/>
                  <a:gd name="connsiteY289" fmla="*/ 137079 h 754888"/>
                  <a:gd name="connsiteX290" fmla="*/ 2836781 w 3495523"/>
                  <a:gd name="connsiteY290" fmla="*/ 105665 h 754888"/>
                  <a:gd name="connsiteX291" fmla="*/ 2848205 w 3495523"/>
                  <a:gd name="connsiteY291" fmla="*/ 94242 h 754888"/>
                  <a:gd name="connsiteX292" fmla="*/ 2851061 w 3495523"/>
                  <a:gd name="connsiteY292" fmla="*/ 94242 h 754888"/>
                  <a:gd name="connsiteX293" fmla="*/ 2977668 w 3495523"/>
                  <a:gd name="connsiteY293" fmla="*/ 94242 h 754888"/>
                  <a:gd name="connsiteX294" fmla="*/ 2638778 w 3495523"/>
                  <a:gd name="connsiteY294" fmla="*/ 94242 h 754888"/>
                  <a:gd name="connsiteX295" fmla="*/ 2638778 w 3495523"/>
                  <a:gd name="connsiteY295" fmla="*/ 94242 h 754888"/>
                  <a:gd name="connsiteX296" fmla="*/ 2630210 w 3495523"/>
                  <a:gd name="connsiteY296" fmla="*/ 131368 h 754888"/>
                  <a:gd name="connsiteX297" fmla="*/ 2630210 w 3495523"/>
                  <a:gd name="connsiteY297" fmla="*/ 253216 h 754888"/>
                  <a:gd name="connsiteX298" fmla="*/ 2638778 w 3495523"/>
                  <a:gd name="connsiteY298" fmla="*/ 290342 h 754888"/>
                  <a:gd name="connsiteX299" fmla="*/ 2576902 w 3495523"/>
                  <a:gd name="connsiteY299" fmla="*/ 290342 h 754888"/>
                  <a:gd name="connsiteX300" fmla="*/ 2585469 w 3495523"/>
                  <a:gd name="connsiteY300" fmla="*/ 253216 h 754888"/>
                  <a:gd name="connsiteX301" fmla="*/ 2585469 w 3495523"/>
                  <a:gd name="connsiteY301" fmla="*/ 131368 h 754888"/>
                  <a:gd name="connsiteX302" fmla="*/ 2576902 w 3495523"/>
                  <a:gd name="connsiteY302" fmla="*/ 94242 h 754888"/>
                  <a:gd name="connsiteX303" fmla="*/ 2638778 w 3495523"/>
                  <a:gd name="connsiteY303" fmla="*/ 94242 h 754888"/>
                  <a:gd name="connsiteX304" fmla="*/ 2455053 w 3495523"/>
                  <a:gd name="connsiteY304" fmla="*/ 126608 h 754888"/>
                  <a:gd name="connsiteX305" fmla="*/ 2440774 w 3495523"/>
                  <a:gd name="connsiteY305" fmla="*/ 127560 h 754888"/>
                  <a:gd name="connsiteX306" fmla="*/ 2440774 w 3495523"/>
                  <a:gd name="connsiteY306" fmla="*/ 181820 h 754888"/>
                  <a:gd name="connsiteX307" fmla="*/ 2445534 w 3495523"/>
                  <a:gd name="connsiteY307" fmla="*/ 182772 h 754888"/>
                  <a:gd name="connsiteX308" fmla="*/ 2453149 w 3495523"/>
                  <a:gd name="connsiteY308" fmla="*/ 182772 h 754888"/>
                  <a:gd name="connsiteX309" fmla="*/ 2489323 w 3495523"/>
                  <a:gd name="connsiteY309" fmla="*/ 154214 h 754888"/>
                  <a:gd name="connsiteX310" fmla="*/ 2455053 w 3495523"/>
                  <a:gd name="connsiteY310" fmla="*/ 126608 h 754888"/>
                  <a:gd name="connsiteX311" fmla="*/ 1918159 w 3495523"/>
                  <a:gd name="connsiteY311" fmla="*/ 126608 h 754888"/>
                  <a:gd name="connsiteX312" fmla="*/ 1903880 w 3495523"/>
                  <a:gd name="connsiteY312" fmla="*/ 127560 h 754888"/>
                  <a:gd name="connsiteX313" fmla="*/ 1903880 w 3495523"/>
                  <a:gd name="connsiteY313" fmla="*/ 181820 h 754888"/>
                  <a:gd name="connsiteX314" fmla="*/ 1908640 w 3495523"/>
                  <a:gd name="connsiteY314" fmla="*/ 182772 h 754888"/>
                  <a:gd name="connsiteX315" fmla="*/ 1916255 w 3495523"/>
                  <a:gd name="connsiteY315" fmla="*/ 182772 h 754888"/>
                  <a:gd name="connsiteX316" fmla="*/ 1952429 w 3495523"/>
                  <a:gd name="connsiteY316" fmla="*/ 154214 h 754888"/>
                  <a:gd name="connsiteX317" fmla="*/ 1918159 w 3495523"/>
                  <a:gd name="connsiteY317" fmla="*/ 126608 h 754888"/>
                  <a:gd name="connsiteX318" fmla="*/ 1089971 w 3495523"/>
                  <a:gd name="connsiteY318" fmla="*/ 128512 h 754888"/>
                  <a:gd name="connsiteX319" fmla="*/ 1035711 w 3495523"/>
                  <a:gd name="connsiteY319" fmla="*/ 192292 h 754888"/>
                  <a:gd name="connsiteX320" fmla="*/ 1089971 w 3495523"/>
                  <a:gd name="connsiteY320" fmla="*/ 257024 h 754888"/>
                  <a:gd name="connsiteX321" fmla="*/ 1144232 w 3495523"/>
                  <a:gd name="connsiteY321" fmla="*/ 192292 h 754888"/>
                  <a:gd name="connsiteX322" fmla="*/ 1089971 w 3495523"/>
                  <a:gd name="connsiteY322" fmla="*/ 128512 h 754888"/>
                  <a:gd name="connsiteX323" fmla="*/ 3495524 w 3495523"/>
                  <a:gd name="connsiteY323" fmla="*/ 386488 h 754888"/>
                  <a:gd name="connsiteX324" fmla="*/ 117089 w 3495523"/>
                  <a:gd name="connsiteY324" fmla="*/ 386488 h 754888"/>
                  <a:gd name="connsiteX325" fmla="*/ 83771 w 3495523"/>
                  <a:gd name="connsiteY325" fmla="*/ 433133 h 754888"/>
                  <a:gd name="connsiteX326" fmla="*/ 69492 w 3495523"/>
                  <a:gd name="connsiteY326" fmla="*/ 460739 h 754888"/>
                  <a:gd name="connsiteX327" fmla="*/ 82819 w 3495523"/>
                  <a:gd name="connsiteY327" fmla="*/ 503576 h 754888"/>
                  <a:gd name="connsiteX328" fmla="*/ 104713 w 3495523"/>
                  <a:gd name="connsiteY328" fmla="*/ 534038 h 754888"/>
                  <a:gd name="connsiteX329" fmla="*/ 95194 w 3495523"/>
                  <a:gd name="connsiteY329" fmla="*/ 594011 h 754888"/>
                  <a:gd name="connsiteX330" fmla="*/ 60924 w 3495523"/>
                  <a:gd name="connsiteY330" fmla="*/ 634944 h 754888"/>
                  <a:gd name="connsiteX331" fmla="*/ 35222 w 3495523"/>
                  <a:gd name="connsiteY331" fmla="*/ 699676 h 754888"/>
                  <a:gd name="connsiteX332" fmla="*/ 27606 w 3495523"/>
                  <a:gd name="connsiteY332" fmla="*/ 710147 h 754888"/>
                  <a:gd name="connsiteX333" fmla="*/ 22847 w 3495523"/>
                  <a:gd name="connsiteY333" fmla="*/ 710147 h 754888"/>
                  <a:gd name="connsiteX334" fmla="*/ 8567 w 3495523"/>
                  <a:gd name="connsiteY334" fmla="*/ 713955 h 754888"/>
                  <a:gd name="connsiteX335" fmla="*/ 2856 w 3495523"/>
                  <a:gd name="connsiteY335" fmla="*/ 731090 h 754888"/>
                  <a:gd name="connsiteX336" fmla="*/ 0 w 3495523"/>
                  <a:gd name="connsiteY336" fmla="*/ 754889 h 754888"/>
                  <a:gd name="connsiteX337" fmla="*/ 3495524 w 3495523"/>
                  <a:gd name="connsiteY337" fmla="*/ 754889 h 754888"/>
                  <a:gd name="connsiteX338" fmla="*/ 3495524 w 3495523"/>
                  <a:gd name="connsiteY338" fmla="*/ 386488 h 754888"/>
                  <a:gd name="connsiteX339" fmla="*/ 2469333 w 3495523"/>
                  <a:gd name="connsiteY339" fmla="*/ 626377 h 754888"/>
                  <a:gd name="connsiteX340" fmla="*/ 2497891 w 3495523"/>
                  <a:gd name="connsiteY340" fmla="*/ 605434 h 754888"/>
                  <a:gd name="connsiteX341" fmla="*/ 2416024 w 3495523"/>
                  <a:gd name="connsiteY341" fmla="*/ 515951 h 754888"/>
                  <a:gd name="connsiteX342" fmla="*/ 2489323 w 3495523"/>
                  <a:gd name="connsiteY342" fmla="*/ 460739 h 754888"/>
                  <a:gd name="connsiteX343" fmla="*/ 2540728 w 3495523"/>
                  <a:gd name="connsiteY343" fmla="*/ 474066 h 754888"/>
                  <a:gd name="connsiteX344" fmla="*/ 2538824 w 3495523"/>
                  <a:gd name="connsiteY344" fmla="*/ 479778 h 754888"/>
                  <a:gd name="connsiteX345" fmla="*/ 2531209 w 3495523"/>
                  <a:gd name="connsiteY345" fmla="*/ 506432 h 754888"/>
                  <a:gd name="connsiteX346" fmla="*/ 2483612 w 3495523"/>
                  <a:gd name="connsiteY346" fmla="*/ 494057 h 754888"/>
                  <a:gd name="connsiteX347" fmla="*/ 2460765 w 3495523"/>
                  <a:gd name="connsiteY347" fmla="*/ 508336 h 754888"/>
                  <a:gd name="connsiteX348" fmla="*/ 2490275 w 3495523"/>
                  <a:gd name="connsiteY348" fmla="*/ 537846 h 754888"/>
                  <a:gd name="connsiteX349" fmla="*/ 2546440 w 3495523"/>
                  <a:gd name="connsiteY349" fmla="*/ 602578 h 754888"/>
                  <a:gd name="connsiteX350" fmla="*/ 2468381 w 3495523"/>
                  <a:gd name="connsiteY350" fmla="*/ 662550 h 754888"/>
                  <a:gd name="connsiteX351" fmla="*/ 2410312 w 3495523"/>
                  <a:gd name="connsiteY351" fmla="*/ 643511 h 754888"/>
                  <a:gd name="connsiteX352" fmla="*/ 2410312 w 3495523"/>
                  <a:gd name="connsiteY352" fmla="*/ 642559 h 754888"/>
                  <a:gd name="connsiteX353" fmla="*/ 2414120 w 3495523"/>
                  <a:gd name="connsiteY353" fmla="*/ 606386 h 754888"/>
                  <a:gd name="connsiteX354" fmla="*/ 2469333 w 3495523"/>
                  <a:gd name="connsiteY354" fmla="*/ 626377 h 754888"/>
                  <a:gd name="connsiteX355" fmla="*/ 2864388 w 3495523"/>
                  <a:gd name="connsiteY355" fmla="*/ 663502 h 754888"/>
                  <a:gd name="connsiteX356" fmla="*/ 2764434 w 3495523"/>
                  <a:gd name="connsiteY356" fmla="*/ 561645 h 754888"/>
                  <a:gd name="connsiteX357" fmla="*/ 2864388 w 3495523"/>
                  <a:gd name="connsiteY357" fmla="*/ 459787 h 754888"/>
                  <a:gd name="connsiteX358" fmla="*/ 2964341 w 3495523"/>
                  <a:gd name="connsiteY358" fmla="*/ 561645 h 754888"/>
                  <a:gd name="connsiteX359" fmla="*/ 2864388 w 3495523"/>
                  <a:gd name="connsiteY359" fmla="*/ 663502 h 754888"/>
                  <a:gd name="connsiteX360" fmla="*/ 2675904 w 3495523"/>
                  <a:gd name="connsiteY360" fmla="*/ 663502 h 754888"/>
                  <a:gd name="connsiteX361" fmla="*/ 2576902 w 3495523"/>
                  <a:gd name="connsiteY361" fmla="*/ 562597 h 754888"/>
                  <a:gd name="connsiteX362" fmla="*/ 2674952 w 3495523"/>
                  <a:gd name="connsiteY362" fmla="*/ 460739 h 754888"/>
                  <a:gd name="connsiteX363" fmla="*/ 2737780 w 3495523"/>
                  <a:gd name="connsiteY363" fmla="*/ 477874 h 754888"/>
                  <a:gd name="connsiteX364" fmla="*/ 2736828 w 3495523"/>
                  <a:gd name="connsiteY364" fmla="*/ 481682 h 754888"/>
                  <a:gd name="connsiteX365" fmla="*/ 2726356 w 3495523"/>
                  <a:gd name="connsiteY365" fmla="*/ 514047 h 754888"/>
                  <a:gd name="connsiteX366" fmla="*/ 2679711 w 3495523"/>
                  <a:gd name="connsiteY366" fmla="*/ 497865 h 754888"/>
                  <a:gd name="connsiteX367" fmla="*/ 2622595 w 3495523"/>
                  <a:gd name="connsiteY367" fmla="*/ 562597 h 754888"/>
                  <a:gd name="connsiteX368" fmla="*/ 2678759 w 3495523"/>
                  <a:gd name="connsiteY368" fmla="*/ 625425 h 754888"/>
                  <a:gd name="connsiteX369" fmla="*/ 2734924 w 3495523"/>
                  <a:gd name="connsiteY369" fmla="*/ 603530 h 754888"/>
                  <a:gd name="connsiteX370" fmla="*/ 2734924 w 3495523"/>
                  <a:gd name="connsiteY370" fmla="*/ 639704 h 754888"/>
                  <a:gd name="connsiteX371" fmla="*/ 2732068 w 3495523"/>
                  <a:gd name="connsiteY371" fmla="*/ 650175 h 754888"/>
                  <a:gd name="connsiteX372" fmla="*/ 2675904 w 3495523"/>
                  <a:gd name="connsiteY372" fmla="*/ 663502 h 754888"/>
                  <a:gd name="connsiteX373" fmla="*/ 1766801 w 3495523"/>
                  <a:gd name="connsiteY373" fmla="*/ 663502 h 754888"/>
                  <a:gd name="connsiteX374" fmla="*/ 1666847 w 3495523"/>
                  <a:gd name="connsiteY374" fmla="*/ 561645 h 754888"/>
                  <a:gd name="connsiteX375" fmla="*/ 1766801 w 3495523"/>
                  <a:gd name="connsiteY375" fmla="*/ 459787 h 754888"/>
                  <a:gd name="connsiteX376" fmla="*/ 1866755 w 3495523"/>
                  <a:gd name="connsiteY376" fmla="*/ 561645 h 754888"/>
                  <a:gd name="connsiteX377" fmla="*/ 1766801 w 3495523"/>
                  <a:gd name="connsiteY377" fmla="*/ 663502 h 754888"/>
                  <a:gd name="connsiteX378" fmla="*/ 595914 w 3495523"/>
                  <a:gd name="connsiteY378" fmla="*/ 663502 h 754888"/>
                  <a:gd name="connsiteX379" fmla="*/ 495961 w 3495523"/>
                  <a:gd name="connsiteY379" fmla="*/ 561645 h 754888"/>
                  <a:gd name="connsiteX380" fmla="*/ 595914 w 3495523"/>
                  <a:gd name="connsiteY380" fmla="*/ 459787 h 754888"/>
                  <a:gd name="connsiteX381" fmla="*/ 695868 w 3495523"/>
                  <a:gd name="connsiteY381" fmla="*/ 561645 h 754888"/>
                  <a:gd name="connsiteX382" fmla="*/ 595914 w 3495523"/>
                  <a:gd name="connsiteY382" fmla="*/ 663502 h 754888"/>
                  <a:gd name="connsiteX383" fmla="*/ 386488 w 3495523"/>
                  <a:gd name="connsiteY383" fmla="*/ 663502 h 754888"/>
                  <a:gd name="connsiteX384" fmla="*/ 282726 w 3495523"/>
                  <a:gd name="connsiteY384" fmla="*/ 561645 h 754888"/>
                  <a:gd name="connsiteX385" fmla="*/ 388391 w 3495523"/>
                  <a:gd name="connsiteY385" fmla="*/ 460739 h 754888"/>
                  <a:gd name="connsiteX386" fmla="*/ 445508 w 3495523"/>
                  <a:gd name="connsiteY386" fmla="*/ 472162 h 754888"/>
                  <a:gd name="connsiteX387" fmla="*/ 453123 w 3495523"/>
                  <a:gd name="connsiteY387" fmla="*/ 481682 h 754888"/>
                  <a:gd name="connsiteX388" fmla="*/ 452172 w 3495523"/>
                  <a:gd name="connsiteY388" fmla="*/ 484538 h 754888"/>
                  <a:gd name="connsiteX389" fmla="*/ 442652 w 3495523"/>
                  <a:gd name="connsiteY389" fmla="*/ 513096 h 754888"/>
                  <a:gd name="connsiteX390" fmla="*/ 393151 w 3495523"/>
                  <a:gd name="connsiteY390" fmla="*/ 497865 h 754888"/>
                  <a:gd name="connsiteX391" fmla="*/ 331275 w 3495523"/>
                  <a:gd name="connsiteY391" fmla="*/ 562597 h 754888"/>
                  <a:gd name="connsiteX392" fmla="*/ 382680 w 3495523"/>
                  <a:gd name="connsiteY392" fmla="*/ 625425 h 754888"/>
                  <a:gd name="connsiteX393" fmla="*/ 408382 w 3495523"/>
                  <a:gd name="connsiteY393" fmla="*/ 619713 h 754888"/>
                  <a:gd name="connsiteX394" fmla="*/ 409334 w 3495523"/>
                  <a:gd name="connsiteY394" fmla="*/ 617809 h 754888"/>
                  <a:gd name="connsiteX395" fmla="*/ 409334 w 3495523"/>
                  <a:gd name="connsiteY395" fmla="*/ 587347 h 754888"/>
                  <a:gd name="connsiteX396" fmla="*/ 409334 w 3495523"/>
                  <a:gd name="connsiteY396" fmla="*/ 582587 h 754888"/>
                  <a:gd name="connsiteX397" fmla="*/ 408382 w 3495523"/>
                  <a:gd name="connsiteY397" fmla="*/ 582587 h 754888"/>
                  <a:gd name="connsiteX398" fmla="*/ 367449 w 3495523"/>
                  <a:gd name="connsiteY398" fmla="*/ 588299 h 754888"/>
                  <a:gd name="connsiteX399" fmla="*/ 384584 w 3495523"/>
                  <a:gd name="connsiteY399" fmla="*/ 550221 h 754888"/>
                  <a:gd name="connsiteX400" fmla="*/ 401719 w 3495523"/>
                  <a:gd name="connsiteY400" fmla="*/ 551173 h 754888"/>
                  <a:gd name="connsiteX401" fmla="*/ 408382 w 3495523"/>
                  <a:gd name="connsiteY401" fmla="*/ 551173 h 754888"/>
                  <a:gd name="connsiteX402" fmla="*/ 459787 w 3495523"/>
                  <a:gd name="connsiteY402" fmla="*/ 551173 h 754888"/>
                  <a:gd name="connsiteX403" fmla="*/ 451220 w 3495523"/>
                  <a:gd name="connsiteY403" fmla="*/ 589251 h 754888"/>
                  <a:gd name="connsiteX404" fmla="*/ 451220 w 3495523"/>
                  <a:gd name="connsiteY404" fmla="*/ 649223 h 754888"/>
                  <a:gd name="connsiteX405" fmla="*/ 386488 w 3495523"/>
                  <a:gd name="connsiteY405" fmla="*/ 663502 h 754888"/>
                  <a:gd name="connsiteX406" fmla="*/ 714907 w 3495523"/>
                  <a:gd name="connsiteY406" fmla="*/ 498817 h 754888"/>
                  <a:gd name="connsiteX407" fmla="*/ 732042 w 3495523"/>
                  <a:gd name="connsiteY407" fmla="*/ 460739 h 754888"/>
                  <a:gd name="connsiteX408" fmla="*/ 749177 w 3495523"/>
                  <a:gd name="connsiteY408" fmla="*/ 461691 h 754888"/>
                  <a:gd name="connsiteX409" fmla="*/ 755840 w 3495523"/>
                  <a:gd name="connsiteY409" fmla="*/ 461691 h 754888"/>
                  <a:gd name="connsiteX410" fmla="*/ 781543 w 3495523"/>
                  <a:gd name="connsiteY410" fmla="*/ 461691 h 754888"/>
                  <a:gd name="connsiteX411" fmla="*/ 785351 w 3495523"/>
                  <a:gd name="connsiteY411" fmla="*/ 461691 h 754888"/>
                  <a:gd name="connsiteX412" fmla="*/ 805341 w 3495523"/>
                  <a:gd name="connsiteY412" fmla="*/ 461691 h 754888"/>
                  <a:gd name="connsiteX413" fmla="*/ 831996 w 3495523"/>
                  <a:gd name="connsiteY413" fmla="*/ 461691 h 754888"/>
                  <a:gd name="connsiteX414" fmla="*/ 885304 w 3495523"/>
                  <a:gd name="connsiteY414" fmla="*/ 511192 h 754888"/>
                  <a:gd name="connsiteX415" fmla="*/ 861506 w 3495523"/>
                  <a:gd name="connsiteY415" fmla="*/ 554029 h 754888"/>
                  <a:gd name="connsiteX416" fmla="*/ 891016 w 3495523"/>
                  <a:gd name="connsiteY416" fmla="*/ 599722 h 754888"/>
                  <a:gd name="connsiteX417" fmla="*/ 810101 w 3495523"/>
                  <a:gd name="connsiteY417" fmla="*/ 660647 h 754888"/>
                  <a:gd name="connsiteX418" fmla="*/ 759648 w 3495523"/>
                  <a:gd name="connsiteY418" fmla="*/ 658743 h 754888"/>
                  <a:gd name="connsiteX419" fmla="*/ 741561 w 3495523"/>
                  <a:gd name="connsiteY419" fmla="*/ 659695 h 754888"/>
                  <a:gd name="connsiteX420" fmla="*/ 748225 w 3495523"/>
                  <a:gd name="connsiteY420" fmla="*/ 628280 h 754888"/>
                  <a:gd name="connsiteX421" fmla="*/ 748225 w 3495523"/>
                  <a:gd name="connsiteY421" fmla="*/ 493105 h 754888"/>
                  <a:gd name="connsiteX422" fmla="*/ 714907 w 3495523"/>
                  <a:gd name="connsiteY422" fmla="*/ 498817 h 754888"/>
                  <a:gd name="connsiteX423" fmla="*/ 1404112 w 3495523"/>
                  <a:gd name="connsiteY423" fmla="*/ 500720 h 754888"/>
                  <a:gd name="connsiteX424" fmla="*/ 1421246 w 3495523"/>
                  <a:gd name="connsiteY424" fmla="*/ 462643 h 754888"/>
                  <a:gd name="connsiteX425" fmla="*/ 1438382 w 3495523"/>
                  <a:gd name="connsiteY425" fmla="*/ 463595 h 754888"/>
                  <a:gd name="connsiteX426" fmla="*/ 1445045 w 3495523"/>
                  <a:gd name="connsiteY426" fmla="*/ 463595 h 754888"/>
                  <a:gd name="connsiteX427" fmla="*/ 1470747 w 3495523"/>
                  <a:gd name="connsiteY427" fmla="*/ 463595 h 754888"/>
                  <a:gd name="connsiteX428" fmla="*/ 1484075 w 3495523"/>
                  <a:gd name="connsiteY428" fmla="*/ 463595 h 754888"/>
                  <a:gd name="connsiteX429" fmla="*/ 1579269 w 3495523"/>
                  <a:gd name="connsiteY429" fmla="*/ 594962 h 754888"/>
                  <a:gd name="connsiteX430" fmla="*/ 1579269 w 3495523"/>
                  <a:gd name="connsiteY430" fmla="*/ 500720 h 754888"/>
                  <a:gd name="connsiteX431" fmla="*/ 1570701 w 3495523"/>
                  <a:gd name="connsiteY431" fmla="*/ 463595 h 754888"/>
                  <a:gd name="connsiteX432" fmla="*/ 1630673 w 3495523"/>
                  <a:gd name="connsiteY432" fmla="*/ 463595 h 754888"/>
                  <a:gd name="connsiteX433" fmla="*/ 1622106 w 3495523"/>
                  <a:gd name="connsiteY433" fmla="*/ 500720 h 754888"/>
                  <a:gd name="connsiteX434" fmla="*/ 1622106 w 3495523"/>
                  <a:gd name="connsiteY434" fmla="*/ 632088 h 754888"/>
                  <a:gd name="connsiteX435" fmla="*/ 1624010 w 3495523"/>
                  <a:gd name="connsiteY435" fmla="*/ 659695 h 754888"/>
                  <a:gd name="connsiteX436" fmla="*/ 1582124 w 3495523"/>
                  <a:gd name="connsiteY436" fmla="*/ 659695 h 754888"/>
                  <a:gd name="connsiteX437" fmla="*/ 1480267 w 3495523"/>
                  <a:gd name="connsiteY437" fmla="*/ 519759 h 754888"/>
                  <a:gd name="connsiteX438" fmla="*/ 1480267 w 3495523"/>
                  <a:gd name="connsiteY438" fmla="*/ 622569 h 754888"/>
                  <a:gd name="connsiteX439" fmla="*/ 1487882 w 3495523"/>
                  <a:gd name="connsiteY439" fmla="*/ 659695 h 754888"/>
                  <a:gd name="connsiteX440" fmla="*/ 1427910 w 3495523"/>
                  <a:gd name="connsiteY440" fmla="*/ 659695 h 754888"/>
                  <a:gd name="connsiteX441" fmla="*/ 1436478 w 3495523"/>
                  <a:gd name="connsiteY441" fmla="*/ 622569 h 754888"/>
                  <a:gd name="connsiteX442" fmla="*/ 1436478 w 3495523"/>
                  <a:gd name="connsiteY442" fmla="*/ 500720 h 754888"/>
                  <a:gd name="connsiteX443" fmla="*/ 1436478 w 3495523"/>
                  <a:gd name="connsiteY443" fmla="*/ 494057 h 754888"/>
                  <a:gd name="connsiteX444" fmla="*/ 1404112 w 3495523"/>
                  <a:gd name="connsiteY444" fmla="*/ 500720 h 754888"/>
                  <a:gd name="connsiteX445" fmla="*/ 1032855 w 3495523"/>
                  <a:gd name="connsiteY445" fmla="*/ 500720 h 754888"/>
                  <a:gd name="connsiteX446" fmla="*/ 1049990 w 3495523"/>
                  <a:gd name="connsiteY446" fmla="*/ 462643 h 754888"/>
                  <a:gd name="connsiteX447" fmla="*/ 1067125 w 3495523"/>
                  <a:gd name="connsiteY447" fmla="*/ 463595 h 754888"/>
                  <a:gd name="connsiteX448" fmla="*/ 1073788 w 3495523"/>
                  <a:gd name="connsiteY448" fmla="*/ 463595 h 754888"/>
                  <a:gd name="connsiteX449" fmla="*/ 1099491 w 3495523"/>
                  <a:gd name="connsiteY449" fmla="*/ 463595 h 754888"/>
                  <a:gd name="connsiteX450" fmla="*/ 1164223 w 3495523"/>
                  <a:gd name="connsiteY450" fmla="*/ 463595 h 754888"/>
                  <a:gd name="connsiteX451" fmla="*/ 1177550 w 3495523"/>
                  <a:gd name="connsiteY451" fmla="*/ 472162 h 754888"/>
                  <a:gd name="connsiteX452" fmla="*/ 1168982 w 3495523"/>
                  <a:gd name="connsiteY452" fmla="*/ 501672 h 754888"/>
                  <a:gd name="connsiteX453" fmla="*/ 1142328 w 3495523"/>
                  <a:gd name="connsiteY453" fmla="*/ 497865 h 754888"/>
                  <a:gd name="connsiteX454" fmla="*/ 1108058 w 3495523"/>
                  <a:gd name="connsiteY454" fmla="*/ 497865 h 754888"/>
                  <a:gd name="connsiteX455" fmla="*/ 1108058 w 3495523"/>
                  <a:gd name="connsiteY455" fmla="*/ 539750 h 754888"/>
                  <a:gd name="connsiteX456" fmla="*/ 1151848 w 3495523"/>
                  <a:gd name="connsiteY456" fmla="*/ 539750 h 754888"/>
                  <a:gd name="connsiteX457" fmla="*/ 1169934 w 3495523"/>
                  <a:gd name="connsiteY457" fmla="*/ 537846 h 754888"/>
                  <a:gd name="connsiteX458" fmla="*/ 1162319 w 3495523"/>
                  <a:gd name="connsiteY458" fmla="*/ 574972 h 754888"/>
                  <a:gd name="connsiteX459" fmla="*/ 1144232 w 3495523"/>
                  <a:gd name="connsiteY459" fmla="*/ 573068 h 754888"/>
                  <a:gd name="connsiteX460" fmla="*/ 1108058 w 3495523"/>
                  <a:gd name="connsiteY460" fmla="*/ 573068 h 754888"/>
                  <a:gd name="connsiteX461" fmla="*/ 1108058 w 3495523"/>
                  <a:gd name="connsiteY461" fmla="*/ 624473 h 754888"/>
                  <a:gd name="connsiteX462" fmla="*/ 1157559 w 3495523"/>
                  <a:gd name="connsiteY462" fmla="*/ 624473 h 754888"/>
                  <a:gd name="connsiteX463" fmla="*/ 1185165 w 3495523"/>
                  <a:gd name="connsiteY463" fmla="*/ 620665 h 754888"/>
                  <a:gd name="connsiteX464" fmla="*/ 1179454 w 3495523"/>
                  <a:gd name="connsiteY464" fmla="*/ 647319 h 754888"/>
                  <a:gd name="connsiteX465" fmla="*/ 1162319 w 3495523"/>
                  <a:gd name="connsiteY465" fmla="*/ 659695 h 754888"/>
                  <a:gd name="connsiteX466" fmla="*/ 1095683 w 3495523"/>
                  <a:gd name="connsiteY466" fmla="*/ 658743 h 754888"/>
                  <a:gd name="connsiteX467" fmla="*/ 1055702 w 3495523"/>
                  <a:gd name="connsiteY467" fmla="*/ 659695 h 754888"/>
                  <a:gd name="connsiteX468" fmla="*/ 1063317 w 3495523"/>
                  <a:gd name="connsiteY468" fmla="*/ 622569 h 754888"/>
                  <a:gd name="connsiteX469" fmla="*/ 1063317 w 3495523"/>
                  <a:gd name="connsiteY469" fmla="*/ 498817 h 754888"/>
                  <a:gd name="connsiteX470" fmla="*/ 1063317 w 3495523"/>
                  <a:gd name="connsiteY470" fmla="*/ 494057 h 754888"/>
                  <a:gd name="connsiteX471" fmla="*/ 1032855 w 3495523"/>
                  <a:gd name="connsiteY471" fmla="*/ 500720 h 754888"/>
                  <a:gd name="connsiteX472" fmla="*/ 1966708 w 3495523"/>
                  <a:gd name="connsiteY472" fmla="*/ 500720 h 754888"/>
                  <a:gd name="connsiteX473" fmla="*/ 1983843 w 3495523"/>
                  <a:gd name="connsiteY473" fmla="*/ 462643 h 754888"/>
                  <a:gd name="connsiteX474" fmla="*/ 2000978 w 3495523"/>
                  <a:gd name="connsiteY474" fmla="*/ 463595 h 754888"/>
                  <a:gd name="connsiteX475" fmla="*/ 2007642 w 3495523"/>
                  <a:gd name="connsiteY475" fmla="*/ 463595 h 754888"/>
                  <a:gd name="connsiteX476" fmla="*/ 2056191 w 3495523"/>
                  <a:gd name="connsiteY476" fmla="*/ 463595 h 754888"/>
                  <a:gd name="connsiteX477" fmla="*/ 2094268 w 3495523"/>
                  <a:gd name="connsiteY477" fmla="*/ 587347 h 754888"/>
                  <a:gd name="connsiteX478" fmla="*/ 2138058 w 3495523"/>
                  <a:gd name="connsiteY478" fmla="*/ 479778 h 754888"/>
                  <a:gd name="connsiteX479" fmla="*/ 2141865 w 3495523"/>
                  <a:gd name="connsiteY479" fmla="*/ 463595 h 754888"/>
                  <a:gd name="connsiteX480" fmla="*/ 2198982 w 3495523"/>
                  <a:gd name="connsiteY480" fmla="*/ 463595 h 754888"/>
                  <a:gd name="connsiteX481" fmla="*/ 2177087 w 3495523"/>
                  <a:gd name="connsiteY481" fmla="*/ 496913 h 754888"/>
                  <a:gd name="connsiteX482" fmla="*/ 2094268 w 3495523"/>
                  <a:gd name="connsiteY482" fmla="*/ 663502 h 754888"/>
                  <a:gd name="connsiteX483" fmla="*/ 2086652 w 3495523"/>
                  <a:gd name="connsiteY483" fmla="*/ 663502 h 754888"/>
                  <a:gd name="connsiteX484" fmla="*/ 2007642 w 3495523"/>
                  <a:gd name="connsiteY484" fmla="*/ 495009 h 754888"/>
                  <a:gd name="connsiteX485" fmla="*/ 2006690 w 3495523"/>
                  <a:gd name="connsiteY485" fmla="*/ 495009 h 754888"/>
                  <a:gd name="connsiteX486" fmla="*/ 1966708 w 3495523"/>
                  <a:gd name="connsiteY486" fmla="*/ 500720 h 754888"/>
                  <a:gd name="connsiteX487" fmla="*/ 2216116 w 3495523"/>
                  <a:gd name="connsiteY487" fmla="*/ 500720 h 754888"/>
                  <a:gd name="connsiteX488" fmla="*/ 2233252 w 3495523"/>
                  <a:gd name="connsiteY488" fmla="*/ 462643 h 754888"/>
                  <a:gd name="connsiteX489" fmla="*/ 2250386 w 3495523"/>
                  <a:gd name="connsiteY489" fmla="*/ 463595 h 754888"/>
                  <a:gd name="connsiteX490" fmla="*/ 2257050 w 3495523"/>
                  <a:gd name="connsiteY490" fmla="*/ 463595 h 754888"/>
                  <a:gd name="connsiteX491" fmla="*/ 2321782 w 3495523"/>
                  <a:gd name="connsiteY491" fmla="*/ 463595 h 754888"/>
                  <a:gd name="connsiteX492" fmla="*/ 2382706 w 3495523"/>
                  <a:gd name="connsiteY492" fmla="*/ 659695 h 754888"/>
                  <a:gd name="connsiteX493" fmla="*/ 2330349 w 3495523"/>
                  <a:gd name="connsiteY493" fmla="*/ 659695 h 754888"/>
                  <a:gd name="connsiteX494" fmla="*/ 2332253 w 3495523"/>
                  <a:gd name="connsiteY494" fmla="*/ 605434 h 754888"/>
                  <a:gd name="connsiteX495" fmla="*/ 2291320 w 3495523"/>
                  <a:gd name="connsiteY495" fmla="*/ 625425 h 754888"/>
                  <a:gd name="connsiteX496" fmla="*/ 2248482 w 3495523"/>
                  <a:gd name="connsiteY496" fmla="*/ 603530 h 754888"/>
                  <a:gd name="connsiteX497" fmla="*/ 2246579 w 3495523"/>
                  <a:gd name="connsiteY497" fmla="*/ 659695 h 754888"/>
                  <a:gd name="connsiteX498" fmla="*/ 2197078 w 3495523"/>
                  <a:gd name="connsiteY498" fmla="*/ 659695 h 754888"/>
                  <a:gd name="connsiteX499" fmla="*/ 2197078 w 3495523"/>
                  <a:gd name="connsiteY499" fmla="*/ 654935 h 754888"/>
                  <a:gd name="connsiteX500" fmla="*/ 2261810 w 3495523"/>
                  <a:gd name="connsiteY500" fmla="*/ 494057 h 754888"/>
                  <a:gd name="connsiteX501" fmla="*/ 2257050 w 3495523"/>
                  <a:gd name="connsiteY501" fmla="*/ 494057 h 754888"/>
                  <a:gd name="connsiteX502" fmla="*/ 2216116 w 3495523"/>
                  <a:gd name="connsiteY502" fmla="*/ 500720 h 754888"/>
                  <a:gd name="connsiteX503" fmla="*/ 1205156 w 3495523"/>
                  <a:gd name="connsiteY503" fmla="*/ 500720 h 754888"/>
                  <a:gd name="connsiteX504" fmla="*/ 1222291 w 3495523"/>
                  <a:gd name="connsiteY504" fmla="*/ 462643 h 754888"/>
                  <a:gd name="connsiteX505" fmla="*/ 1239426 w 3495523"/>
                  <a:gd name="connsiteY505" fmla="*/ 463595 h 754888"/>
                  <a:gd name="connsiteX506" fmla="*/ 1246090 w 3495523"/>
                  <a:gd name="connsiteY506" fmla="*/ 463595 h 754888"/>
                  <a:gd name="connsiteX507" fmla="*/ 1281311 w 3495523"/>
                  <a:gd name="connsiteY507" fmla="*/ 463595 h 754888"/>
                  <a:gd name="connsiteX508" fmla="*/ 1298446 w 3495523"/>
                  <a:gd name="connsiteY508" fmla="*/ 463595 h 754888"/>
                  <a:gd name="connsiteX509" fmla="*/ 1368890 w 3495523"/>
                  <a:gd name="connsiteY509" fmla="*/ 522615 h 754888"/>
                  <a:gd name="connsiteX510" fmla="*/ 1341284 w 3495523"/>
                  <a:gd name="connsiteY510" fmla="*/ 573068 h 754888"/>
                  <a:gd name="connsiteX511" fmla="*/ 1410775 w 3495523"/>
                  <a:gd name="connsiteY511" fmla="*/ 672070 h 754888"/>
                  <a:gd name="connsiteX512" fmla="*/ 1399352 w 3495523"/>
                  <a:gd name="connsiteY512" fmla="*/ 673974 h 754888"/>
                  <a:gd name="connsiteX513" fmla="*/ 1321293 w 3495523"/>
                  <a:gd name="connsiteY513" fmla="*/ 626377 h 754888"/>
                  <a:gd name="connsiteX514" fmla="*/ 1293687 w 3495523"/>
                  <a:gd name="connsiteY514" fmla="*/ 583539 h 754888"/>
                  <a:gd name="connsiteX515" fmla="*/ 1284167 w 3495523"/>
                  <a:gd name="connsiteY515" fmla="*/ 584491 h 754888"/>
                  <a:gd name="connsiteX516" fmla="*/ 1278455 w 3495523"/>
                  <a:gd name="connsiteY516" fmla="*/ 584491 h 754888"/>
                  <a:gd name="connsiteX517" fmla="*/ 1278455 w 3495523"/>
                  <a:gd name="connsiteY517" fmla="*/ 623521 h 754888"/>
                  <a:gd name="connsiteX518" fmla="*/ 1287023 w 3495523"/>
                  <a:gd name="connsiteY518" fmla="*/ 660647 h 754888"/>
                  <a:gd name="connsiteX519" fmla="*/ 1228003 w 3495523"/>
                  <a:gd name="connsiteY519" fmla="*/ 660647 h 754888"/>
                  <a:gd name="connsiteX520" fmla="*/ 1236570 w 3495523"/>
                  <a:gd name="connsiteY520" fmla="*/ 623521 h 754888"/>
                  <a:gd name="connsiteX521" fmla="*/ 1236570 w 3495523"/>
                  <a:gd name="connsiteY521" fmla="*/ 500720 h 754888"/>
                  <a:gd name="connsiteX522" fmla="*/ 1236570 w 3495523"/>
                  <a:gd name="connsiteY522" fmla="*/ 495009 h 754888"/>
                  <a:gd name="connsiteX523" fmla="*/ 1205156 w 3495523"/>
                  <a:gd name="connsiteY523" fmla="*/ 500720 h 754888"/>
                  <a:gd name="connsiteX524" fmla="*/ 1001441 w 3495523"/>
                  <a:gd name="connsiteY524" fmla="*/ 463595 h 754888"/>
                  <a:gd name="connsiteX525" fmla="*/ 1001441 w 3495523"/>
                  <a:gd name="connsiteY525" fmla="*/ 463595 h 754888"/>
                  <a:gd name="connsiteX526" fmla="*/ 992873 w 3495523"/>
                  <a:gd name="connsiteY526" fmla="*/ 500720 h 754888"/>
                  <a:gd name="connsiteX527" fmla="*/ 992873 w 3495523"/>
                  <a:gd name="connsiteY527" fmla="*/ 622569 h 754888"/>
                  <a:gd name="connsiteX528" fmla="*/ 1001441 w 3495523"/>
                  <a:gd name="connsiteY528" fmla="*/ 659695 h 754888"/>
                  <a:gd name="connsiteX529" fmla="*/ 939565 w 3495523"/>
                  <a:gd name="connsiteY529" fmla="*/ 659695 h 754888"/>
                  <a:gd name="connsiteX530" fmla="*/ 948132 w 3495523"/>
                  <a:gd name="connsiteY530" fmla="*/ 622569 h 754888"/>
                  <a:gd name="connsiteX531" fmla="*/ 948132 w 3495523"/>
                  <a:gd name="connsiteY531" fmla="*/ 500720 h 754888"/>
                  <a:gd name="connsiteX532" fmla="*/ 939565 w 3495523"/>
                  <a:gd name="connsiteY532" fmla="*/ 463595 h 754888"/>
                  <a:gd name="connsiteX533" fmla="*/ 1001441 w 3495523"/>
                  <a:gd name="connsiteY533" fmla="*/ 463595 h 754888"/>
                  <a:gd name="connsiteX534" fmla="*/ 816764 w 3495523"/>
                  <a:gd name="connsiteY534" fmla="*/ 494057 h 754888"/>
                  <a:gd name="connsiteX535" fmla="*/ 792014 w 3495523"/>
                  <a:gd name="connsiteY535" fmla="*/ 498817 h 754888"/>
                  <a:gd name="connsiteX536" fmla="*/ 792014 w 3495523"/>
                  <a:gd name="connsiteY536" fmla="*/ 541654 h 754888"/>
                  <a:gd name="connsiteX537" fmla="*/ 809149 w 3495523"/>
                  <a:gd name="connsiteY537" fmla="*/ 542606 h 754888"/>
                  <a:gd name="connsiteX538" fmla="*/ 843419 w 3495523"/>
                  <a:gd name="connsiteY538" fmla="*/ 517855 h 754888"/>
                  <a:gd name="connsiteX539" fmla="*/ 816764 w 3495523"/>
                  <a:gd name="connsiteY539" fmla="*/ 494057 h 754888"/>
                  <a:gd name="connsiteX540" fmla="*/ 1292735 w 3495523"/>
                  <a:gd name="connsiteY540" fmla="*/ 495961 h 754888"/>
                  <a:gd name="connsiteX541" fmla="*/ 1278455 w 3495523"/>
                  <a:gd name="connsiteY541" fmla="*/ 496913 h 754888"/>
                  <a:gd name="connsiteX542" fmla="*/ 1278455 w 3495523"/>
                  <a:gd name="connsiteY542" fmla="*/ 551173 h 754888"/>
                  <a:gd name="connsiteX543" fmla="*/ 1283215 w 3495523"/>
                  <a:gd name="connsiteY543" fmla="*/ 552125 h 754888"/>
                  <a:gd name="connsiteX544" fmla="*/ 1290831 w 3495523"/>
                  <a:gd name="connsiteY544" fmla="*/ 552125 h 754888"/>
                  <a:gd name="connsiteX545" fmla="*/ 1327004 w 3495523"/>
                  <a:gd name="connsiteY545" fmla="*/ 523567 h 754888"/>
                  <a:gd name="connsiteX546" fmla="*/ 1292735 w 3495523"/>
                  <a:gd name="connsiteY546" fmla="*/ 495961 h 754888"/>
                  <a:gd name="connsiteX547" fmla="*/ 2864388 w 3495523"/>
                  <a:gd name="connsiteY547" fmla="*/ 497865 h 754888"/>
                  <a:gd name="connsiteX548" fmla="*/ 2810127 w 3495523"/>
                  <a:gd name="connsiteY548" fmla="*/ 561645 h 754888"/>
                  <a:gd name="connsiteX549" fmla="*/ 2864388 w 3495523"/>
                  <a:gd name="connsiteY549" fmla="*/ 626377 h 754888"/>
                  <a:gd name="connsiteX550" fmla="*/ 2918648 w 3495523"/>
                  <a:gd name="connsiteY550" fmla="*/ 561645 h 754888"/>
                  <a:gd name="connsiteX551" fmla="*/ 2864388 w 3495523"/>
                  <a:gd name="connsiteY551" fmla="*/ 497865 h 754888"/>
                  <a:gd name="connsiteX552" fmla="*/ 1766801 w 3495523"/>
                  <a:gd name="connsiteY552" fmla="*/ 497865 h 754888"/>
                  <a:gd name="connsiteX553" fmla="*/ 1712540 w 3495523"/>
                  <a:gd name="connsiteY553" fmla="*/ 561645 h 754888"/>
                  <a:gd name="connsiteX554" fmla="*/ 1766801 w 3495523"/>
                  <a:gd name="connsiteY554" fmla="*/ 626377 h 754888"/>
                  <a:gd name="connsiteX555" fmla="*/ 1821061 w 3495523"/>
                  <a:gd name="connsiteY555" fmla="*/ 561645 h 754888"/>
                  <a:gd name="connsiteX556" fmla="*/ 1766801 w 3495523"/>
                  <a:gd name="connsiteY556" fmla="*/ 497865 h 754888"/>
                  <a:gd name="connsiteX557" fmla="*/ 595914 w 3495523"/>
                  <a:gd name="connsiteY557" fmla="*/ 497865 h 754888"/>
                  <a:gd name="connsiteX558" fmla="*/ 541654 w 3495523"/>
                  <a:gd name="connsiteY558" fmla="*/ 561645 h 754888"/>
                  <a:gd name="connsiteX559" fmla="*/ 595914 w 3495523"/>
                  <a:gd name="connsiteY559" fmla="*/ 626377 h 754888"/>
                  <a:gd name="connsiteX560" fmla="*/ 650175 w 3495523"/>
                  <a:gd name="connsiteY560" fmla="*/ 561645 h 754888"/>
                  <a:gd name="connsiteX561" fmla="*/ 595914 w 3495523"/>
                  <a:gd name="connsiteY561" fmla="*/ 497865 h 754888"/>
                  <a:gd name="connsiteX562" fmla="*/ 813909 w 3495523"/>
                  <a:gd name="connsiteY562" fmla="*/ 570212 h 754888"/>
                  <a:gd name="connsiteX563" fmla="*/ 791062 w 3495523"/>
                  <a:gd name="connsiteY563" fmla="*/ 571164 h 754888"/>
                  <a:gd name="connsiteX564" fmla="*/ 791062 w 3495523"/>
                  <a:gd name="connsiteY564" fmla="*/ 627329 h 754888"/>
                  <a:gd name="connsiteX565" fmla="*/ 812957 w 3495523"/>
                  <a:gd name="connsiteY565" fmla="*/ 628280 h 754888"/>
                  <a:gd name="connsiteX566" fmla="*/ 846275 w 3495523"/>
                  <a:gd name="connsiteY566" fmla="*/ 598770 h 754888"/>
                  <a:gd name="connsiteX567" fmla="*/ 813909 w 3495523"/>
                  <a:gd name="connsiteY567" fmla="*/ 570212 h 75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</a:cxnLst>
                <a:rect l="l" t="t" r="r" b="b"/>
                <a:pathLst>
                  <a:path w="3495523" h="754888">
                    <a:moveTo>
                      <a:pt x="3495524" y="0"/>
                    </a:moveTo>
                    <a:lnTo>
                      <a:pt x="22847" y="0"/>
                    </a:lnTo>
                    <a:cubicBezTo>
                      <a:pt x="36174" y="19991"/>
                      <a:pt x="33318" y="48549"/>
                      <a:pt x="33318" y="48549"/>
                    </a:cubicBezTo>
                    <a:cubicBezTo>
                      <a:pt x="45693" y="63780"/>
                      <a:pt x="43789" y="80915"/>
                      <a:pt x="43789" y="80915"/>
                    </a:cubicBezTo>
                    <a:cubicBezTo>
                      <a:pt x="48549" y="79963"/>
                      <a:pt x="53309" y="79963"/>
                      <a:pt x="59020" y="79963"/>
                    </a:cubicBezTo>
                    <a:cubicBezTo>
                      <a:pt x="64732" y="79963"/>
                      <a:pt x="71396" y="80915"/>
                      <a:pt x="78059" y="83771"/>
                    </a:cubicBezTo>
                    <a:cubicBezTo>
                      <a:pt x="102809" y="101858"/>
                      <a:pt x="94242" y="121848"/>
                      <a:pt x="94242" y="121848"/>
                    </a:cubicBezTo>
                    <a:cubicBezTo>
                      <a:pt x="113281" y="175157"/>
                      <a:pt x="70444" y="191340"/>
                      <a:pt x="70444" y="191340"/>
                    </a:cubicBezTo>
                    <a:cubicBezTo>
                      <a:pt x="70444" y="206571"/>
                      <a:pt x="53309" y="216090"/>
                      <a:pt x="53309" y="216090"/>
                    </a:cubicBezTo>
                    <a:cubicBezTo>
                      <a:pt x="81867" y="225610"/>
                      <a:pt x="77107" y="257024"/>
                      <a:pt x="77107" y="257024"/>
                    </a:cubicBezTo>
                    <a:cubicBezTo>
                      <a:pt x="85675" y="255120"/>
                      <a:pt x="92338" y="254168"/>
                      <a:pt x="99002" y="254168"/>
                    </a:cubicBezTo>
                    <a:cubicBezTo>
                      <a:pt x="149455" y="254168"/>
                      <a:pt x="137079" y="313188"/>
                      <a:pt x="137079" y="313188"/>
                    </a:cubicBezTo>
                    <a:cubicBezTo>
                      <a:pt x="144695" y="343650"/>
                      <a:pt x="132320" y="360785"/>
                      <a:pt x="123752" y="368401"/>
                    </a:cubicBezTo>
                    <a:lnTo>
                      <a:pt x="3495524" y="368401"/>
                    </a:lnTo>
                    <a:lnTo>
                      <a:pt x="3495524" y="0"/>
                    </a:lnTo>
                    <a:close/>
                    <a:moveTo>
                      <a:pt x="1089971" y="294149"/>
                    </a:moveTo>
                    <a:cubicBezTo>
                      <a:pt x="1025239" y="294149"/>
                      <a:pt x="990018" y="257976"/>
                      <a:pt x="990018" y="192292"/>
                    </a:cubicBezTo>
                    <a:cubicBezTo>
                      <a:pt x="990018" y="126608"/>
                      <a:pt x="1025239" y="91386"/>
                      <a:pt x="1089971" y="91386"/>
                    </a:cubicBezTo>
                    <a:cubicBezTo>
                      <a:pt x="1154703" y="91386"/>
                      <a:pt x="1189925" y="127560"/>
                      <a:pt x="1189925" y="192292"/>
                    </a:cubicBezTo>
                    <a:cubicBezTo>
                      <a:pt x="1188973" y="257976"/>
                      <a:pt x="1154703" y="294149"/>
                      <a:pt x="1089971" y="294149"/>
                    </a:cubicBezTo>
                    <a:moveTo>
                      <a:pt x="706340" y="257976"/>
                    </a:moveTo>
                    <a:cubicBezTo>
                      <a:pt x="724426" y="257976"/>
                      <a:pt x="734898" y="247504"/>
                      <a:pt x="734898" y="237033"/>
                    </a:cubicBezTo>
                    <a:cubicBezTo>
                      <a:pt x="734898" y="207523"/>
                      <a:pt x="653031" y="201811"/>
                      <a:pt x="653031" y="147551"/>
                    </a:cubicBezTo>
                    <a:cubicBezTo>
                      <a:pt x="653031" y="118993"/>
                      <a:pt x="680637" y="92338"/>
                      <a:pt x="726330" y="92338"/>
                    </a:cubicBezTo>
                    <a:cubicBezTo>
                      <a:pt x="750129" y="92338"/>
                      <a:pt x="769167" y="96146"/>
                      <a:pt x="775831" y="101858"/>
                    </a:cubicBezTo>
                    <a:lnTo>
                      <a:pt x="765360" y="136127"/>
                    </a:lnTo>
                    <a:cubicBezTo>
                      <a:pt x="751081" y="127560"/>
                      <a:pt x="733946" y="125656"/>
                      <a:pt x="721570" y="125656"/>
                    </a:cubicBezTo>
                    <a:cubicBezTo>
                      <a:pt x="707291" y="125656"/>
                      <a:pt x="700628" y="130416"/>
                      <a:pt x="698724" y="139935"/>
                    </a:cubicBezTo>
                    <a:cubicBezTo>
                      <a:pt x="696820" y="151358"/>
                      <a:pt x="709195" y="158022"/>
                      <a:pt x="728234" y="169445"/>
                    </a:cubicBezTo>
                    <a:cubicBezTo>
                      <a:pt x="758696" y="186580"/>
                      <a:pt x="783447" y="190388"/>
                      <a:pt x="784399" y="234177"/>
                    </a:cubicBezTo>
                    <a:cubicBezTo>
                      <a:pt x="784399" y="266543"/>
                      <a:pt x="755840" y="294149"/>
                      <a:pt x="706340" y="294149"/>
                    </a:cubicBezTo>
                    <a:cubicBezTo>
                      <a:pt x="672070" y="294149"/>
                      <a:pt x="648271" y="287486"/>
                      <a:pt x="648271" y="275111"/>
                    </a:cubicBezTo>
                    <a:lnTo>
                      <a:pt x="648271" y="274159"/>
                    </a:lnTo>
                    <a:lnTo>
                      <a:pt x="652079" y="237985"/>
                    </a:lnTo>
                    <a:cubicBezTo>
                      <a:pt x="665406" y="252264"/>
                      <a:pt x="686349" y="257976"/>
                      <a:pt x="706340" y="257976"/>
                    </a:cubicBezTo>
                    <a:moveTo>
                      <a:pt x="2815839" y="92338"/>
                    </a:moveTo>
                    <a:lnTo>
                      <a:pt x="2815839" y="92338"/>
                    </a:lnTo>
                    <a:lnTo>
                      <a:pt x="2808223" y="121848"/>
                    </a:lnTo>
                    <a:cubicBezTo>
                      <a:pt x="2805367" y="132320"/>
                      <a:pt x="2801560" y="132320"/>
                      <a:pt x="2791088" y="132320"/>
                    </a:cubicBezTo>
                    <a:lnTo>
                      <a:pt x="2755867" y="132320"/>
                    </a:lnTo>
                    <a:lnTo>
                      <a:pt x="2755867" y="254168"/>
                    </a:lnTo>
                    <a:cubicBezTo>
                      <a:pt x="2755867" y="270351"/>
                      <a:pt x="2757770" y="281774"/>
                      <a:pt x="2764434" y="291294"/>
                    </a:cubicBezTo>
                    <a:lnTo>
                      <a:pt x="2702558" y="291294"/>
                    </a:lnTo>
                    <a:cubicBezTo>
                      <a:pt x="2708270" y="282726"/>
                      <a:pt x="2710173" y="270351"/>
                      <a:pt x="2710173" y="254168"/>
                    </a:cubicBezTo>
                    <a:lnTo>
                      <a:pt x="2710173" y="132320"/>
                    </a:lnTo>
                    <a:lnTo>
                      <a:pt x="2684471" y="132320"/>
                    </a:lnTo>
                    <a:cubicBezTo>
                      <a:pt x="2675904" y="132320"/>
                      <a:pt x="2664480" y="134223"/>
                      <a:pt x="2651153" y="137079"/>
                    </a:cubicBezTo>
                    <a:lnTo>
                      <a:pt x="2663528" y="100906"/>
                    </a:lnTo>
                    <a:cubicBezTo>
                      <a:pt x="2665432" y="94242"/>
                      <a:pt x="2670192" y="94242"/>
                      <a:pt x="2678759" y="94242"/>
                    </a:cubicBezTo>
                    <a:lnTo>
                      <a:pt x="2792992" y="94242"/>
                    </a:lnTo>
                    <a:cubicBezTo>
                      <a:pt x="2801560" y="94242"/>
                      <a:pt x="2809175" y="94242"/>
                      <a:pt x="2815839" y="92338"/>
                    </a:cubicBezTo>
                    <a:moveTo>
                      <a:pt x="3011938" y="131368"/>
                    </a:moveTo>
                    <a:cubicBezTo>
                      <a:pt x="3019554" y="118041"/>
                      <a:pt x="3025265" y="106617"/>
                      <a:pt x="3029073" y="93290"/>
                    </a:cubicBezTo>
                    <a:cubicBezTo>
                      <a:pt x="3034785" y="94242"/>
                      <a:pt x="3040497" y="94242"/>
                      <a:pt x="3046208" y="94242"/>
                    </a:cubicBezTo>
                    <a:lnTo>
                      <a:pt x="3052872" y="94242"/>
                    </a:lnTo>
                    <a:lnTo>
                      <a:pt x="3117604" y="94242"/>
                    </a:lnTo>
                    <a:cubicBezTo>
                      <a:pt x="3152825" y="140887"/>
                      <a:pt x="3175672" y="209427"/>
                      <a:pt x="3178528" y="290342"/>
                    </a:cubicBezTo>
                    <a:lnTo>
                      <a:pt x="3126171" y="290342"/>
                    </a:lnTo>
                    <a:cubicBezTo>
                      <a:pt x="3131883" y="268447"/>
                      <a:pt x="3129027" y="249408"/>
                      <a:pt x="3127123" y="236081"/>
                    </a:cubicBezTo>
                    <a:lnTo>
                      <a:pt x="3086190" y="256072"/>
                    </a:lnTo>
                    <a:lnTo>
                      <a:pt x="3043352" y="234177"/>
                    </a:lnTo>
                    <a:cubicBezTo>
                      <a:pt x="3040497" y="248456"/>
                      <a:pt x="3037641" y="266543"/>
                      <a:pt x="3041449" y="290342"/>
                    </a:cubicBezTo>
                    <a:lnTo>
                      <a:pt x="2992900" y="290342"/>
                    </a:lnTo>
                    <a:lnTo>
                      <a:pt x="2992900" y="285582"/>
                    </a:lnTo>
                    <a:cubicBezTo>
                      <a:pt x="2992900" y="226562"/>
                      <a:pt x="3014794" y="172301"/>
                      <a:pt x="3057631" y="124704"/>
                    </a:cubicBezTo>
                    <a:lnTo>
                      <a:pt x="3052872" y="124704"/>
                    </a:lnTo>
                    <a:cubicBezTo>
                      <a:pt x="3043352" y="125656"/>
                      <a:pt x="3030025" y="126608"/>
                      <a:pt x="3011938" y="131368"/>
                    </a:cubicBezTo>
                    <a:moveTo>
                      <a:pt x="2196126" y="131368"/>
                    </a:moveTo>
                    <a:cubicBezTo>
                      <a:pt x="2203741" y="118041"/>
                      <a:pt x="2209453" y="106617"/>
                      <a:pt x="2213261" y="93290"/>
                    </a:cubicBezTo>
                    <a:cubicBezTo>
                      <a:pt x="2218972" y="94242"/>
                      <a:pt x="2224684" y="94242"/>
                      <a:pt x="2230396" y="94242"/>
                    </a:cubicBezTo>
                    <a:lnTo>
                      <a:pt x="2237059" y="94242"/>
                    </a:lnTo>
                    <a:lnTo>
                      <a:pt x="2301791" y="94242"/>
                    </a:lnTo>
                    <a:cubicBezTo>
                      <a:pt x="2337013" y="140887"/>
                      <a:pt x="2359859" y="209427"/>
                      <a:pt x="2362715" y="290342"/>
                    </a:cubicBezTo>
                    <a:lnTo>
                      <a:pt x="2311310" y="290342"/>
                    </a:lnTo>
                    <a:cubicBezTo>
                      <a:pt x="2317022" y="268447"/>
                      <a:pt x="2314166" y="249408"/>
                      <a:pt x="2312262" y="236081"/>
                    </a:cubicBezTo>
                    <a:lnTo>
                      <a:pt x="2271329" y="256072"/>
                    </a:lnTo>
                    <a:lnTo>
                      <a:pt x="2228492" y="234177"/>
                    </a:lnTo>
                    <a:cubicBezTo>
                      <a:pt x="2225636" y="248456"/>
                      <a:pt x="2222780" y="266543"/>
                      <a:pt x="2226588" y="290342"/>
                    </a:cubicBezTo>
                    <a:lnTo>
                      <a:pt x="2177087" y="290342"/>
                    </a:lnTo>
                    <a:lnTo>
                      <a:pt x="2177087" y="285582"/>
                    </a:lnTo>
                    <a:cubicBezTo>
                      <a:pt x="2177087" y="226562"/>
                      <a:pt x="2198982" y="172301"/>
                      <a:pt x="2241819" y="124704"/>
                    </a:cubicBezTo>
                    <a:lnTo>
                      <a:pt x="2237059" y="124704"/>
                    </a:lnTo>
                    <a:cubicBezTo>
                      <a:pt x="2228492" y="125656"/>
                      <a:pt x="2214213" y="126608"/>
                      <a:pt x="2196126" y="131368"/>
                    </a:cubicBezTo>
                    <a:moveTo>
                      <a:pt x="1442189" y="131368"/>
                    </a:moveTo>
                    <a:cubicBezTo>
                      <a:pt x="1449805" y="118041"/>
                      <a:pt x="1455516" y="106617"/>
                      <a:pt x="1459324" y="93290"/>
                    </a:cubicBezTo>
                    <a:cubicBezTo>
                      <a:pt x="1465036" y="94242"/>
                      <a:pt x="1470747" y="94242"/>
                      <a:pt x="1476459" y="94242"/>
                    </a:cubicBezTo>
                    <a:lnTo>
                      <a:pt x="1483123" y="94242"/>
                    </a:lnTo>
                    <a:lnTo>
                      <a:pt x="1548806" y="94242"/>
                    </a:lnTo>
                    <a:cubicBezTo>
                      <a:pt x="1584028" y="140887"/>
                      <a:pt x="1606875" y="209427"/>
                      <a:pt x="1609731" y="290342"/>
                    </a:cubicBezTo>
                    <a:lnTo>
                      <a:pt x="1558326" y="290342"/>
                    </a:lnTo>
                    <a:cubicBezTo>
                      <a:pt x="1564037" y="268447"/>
                      <a:pt x="1561182" y="249408"/>
                      <a:pt x="1559278" y="236081"/>
                    </a:cubicBezTo>
                    <a:lnTo>
                      <a:pt x="1518344" y="256072"/>
                    </a:lnTo>
                    <a:lnTo>
                      <a:pt x="1475507" y="234177"/>
                    </a:lnTo>
                    <a:cubicBezTo>
                      <a:pt x="1472651" y="248456"/>
                      <a:pt x="1469795" y="266543"/>
                      <a:pt x="1473603" y="290342"/>
                    </a:cubicBezTo>
                    <a:lnTo>
                      <a:pt x="1424102" y="290342"/>
                    </a:lnTo>
                    <a:lnTo>
                      <a:pt x="1424102" y="285582"/>
                    </a:lnTo>
                    <a:cubicBezTo>
                      <a:pt x="1424102" y="226562"/>
                      <a:pt x="1445997" y="172301"/>
                      <a:pt x="1488834" y="124704"/>
                    </a:cubicBezTo>
                    <a:lnTo>
                      <a:pt x="1484075" y="124704"/>
                    </a:lnTo>
                    <a:cubicBezTo>
                      <a:pt x="1474555" y="125656"/>
                      <a:pt x="1460276" y="126608"/>
                      <a:pt x="1442189" y="131368"/>
                    </a:cubicBezTo>
                    <a:moveTo>
                      <a:pt x="2020017" y="131368"/>
                    </a:moveTo>
                    <a:cubicBezTo>
                      <a:pt x="2027632" y="118993"/>
                      <a:pt x="2033344" y="106617"/>
                      <a:pt x="2037152" y="93290"/>
                    </a:cubicBezTo>
                    <a:cubicBezTo>
                      <a:pt x="2042863" y="94242"/>
                      <a:pt x="2048575" y="94242"/>
                      <a:pt x="2054287" y="94242"/>
                    </a:cubicBezTo>
                    <a:lnTo>
                      <a:pt x="2060950" y="94242"/>
                    </a:lnTo>
                    <a:lnTo>
                      <a:pt x="2108547" y="94242"/>
                    </a:lnTo>
                    <a:lnTo>
                      <a:pt x="2103788" y="97098"/>
                    </a:lnTo>
                    <a:cubicBezTo>
                      <a:pt x="2097124" y="111377"/>
                      <a:pt x="2097124" y="123752"/>
                      <a:pt x="2097124" y="134223"/>
                    </a:cubicBezTo>
                    <a:lnTo>
                      <a:pt x="2097124" y="140887"/>
                    </a:lnTo>
                    <a:lnTo>
                      <a:pt x="2097124" y="254168"/>
                    </a:lnTo>
                    <a:lnTo>
                      <a:pt x="2136154" y="254168"/>
                    </a:lnTo>
                    <a:cubicBezTo>
                      <a:pt x="2142817" y="254168"/>
                      <a:pt x="2152337" y="251312"/>
                      <a:pt x="2163760" y="245601"/>
                    </a:cubicBezTo>
                    <a:lnTo>
                      <a:pt x="2158048" y="279870"/>
                    </a:lnTo>
                    <a:cubicBezTo>
                      <a:pt x="2156144" y="289390"/>
                      <a:pt x="2152337" y="290342"/>
                      <a:pt x="2142817" y="290342"/>
                    </a:cubicBezTo>
                    <a:cubicBezTo>
                      <a:pt x="2124730" y="290342"/>
                      <a:pt x="2102836" y="288438"/>
                      <a:pt x="2070470" y="288438"/>
                    </a:cubicBezTo>
                    <a:cubicBezTo>
                      <a:pt x="2061902" y="288438"/>
                      <a:pt x="2052383" y="289390"/>
                      <a:pt x="2043815" y="289390"/>
                    </a:cubicBezTo>
                    <a:cubicBezTo>
                      <a:pt x="2050479" y="278918"/>
                      <a:pt x="2051431" y="269399"/>
                      <a:pt x="2051431" y="258928"/>
                    </a:cubicBezTo>
                    <a:lnTo>
                      <a:pt x="2051431" y="139935"/>
                    </a:lnTo>
                    <a:lnTo>
                      <a:pt x="2051431" y="135175"/>
                    </a:lnTo>
                    <a:lnTo>
                      <a:pt x="2051431" y="125656"/>
                    </a:lnTo>
                    <a:cubicBezTo>
                      <a:pt x="2042863" y="126608"/>
                      <a:pt x="2032392" y="128512"/>
                      <a:pt x="2020017" y="131368"/>
                    </a:cubicBezTo>
                    <a:moveTo>
                      <a:pt x="1613538" y="131368"/>
                    </a:moveTo>
                    <a:cubicBezTo>
                      <a:pt x="1621154" y="118993"/>
                      <a:pt x="1626866" y="106617"/>
                      <a:pt x="1630673" y="93290"/>
                    </a:cubicBezTo>
                    <a:cubicBezTo>
                      <a:pt x="1636385" y="94242"/>
                      <a:pt x="1642097" y="94242"/>
                      <a:pt x="1647808" y="94242"/>
                    </a:cubicBezTo>
                    <a:lnTo>
                      <a:pt x="1654472" y="94242"/>
                    </a:lnTo>
                    <a:lnTo>
                      <a:pt x="1680174" y="94242"/>
                    </a:lnTo>
                    <a:lnTo>
                      <a:pt x="1698261" y="94242"/>
                    </a:lnTo>
                    <a:cubicBezTo>
                      <a:pt x="1682078" y="140887"/>
                      <a:pt x="1675415" y="180869"/>
                      <a:pt x="1675415" y="204667"/>
                    </a:cubicBezTo>
                    <a:cubicBezTo>
                      <a:pt x="1675415" y="240841"/>
                      <a:pt x="1689694" y="257024"/>
                      <a:pt x="1722060" y="257024"/>
                    </a:cubicBezTo>
                    <a:cubicBezTo>
                      <a:pt x="1740146" y="257024"/>
                      <a:pt x="1754425" y="252264"/>
                      <a:pt x="1763945" y="244649"/>
                    </a:cubicBezTo>
                    <a:lnTo>
                      <a:pt x="1763945" y="132320"/>
                    </a:lnTo>
                    <a:cubicBezTo>
                      <a:pt x="1763945" y="117089"/>
                      <a:pt x="1762041" y="104713"/>
                      <a:pt x="1755377" y="95194"/>
                    </a:cubicBezTo>
                    <a:lnTo>
                      <a:pt x="1817254" y="95194"/>
                    </a:lnTo>
                    <a:cubicBezTo>
                      <a:pt x="1810590" y="105665"/>
                      <a:pt x="1809638" y="118041"/>
                      <a:pt x="1809638" y="133272"/>
                    </a:cubicBezTo>
                    <a:lnTo>
                      <a:pt x="1809638" y="245601"/>
                    </a:lnTo>
                    <a:cubicBezTo>
                      <a:pt x="1809638" y="265591"/>
                      <a:pt x="1814398" y="277966"/>
                      <a:pt x="1824869" y="284630"/>
                    </a:cubicBezTo>
                    <a:lnTo>
                      <a:pt x="1779176" y="294149"/>
                    </a:lnTo>
                    <a:cubicBezTo>
                      <a:pt x="1773464" y="288438"/>
                      <a:pt x="1770609" y="284630"/>
                      <a:pt x="1769657" y="280822"/>
                    </a:cubicBezTo>
                    <a:cubicBezTo>
                      <a:pt x="1752522" y="290342"/>
                      <a:pt x="1734435" y="294149"/>
                      <a:pt x="1714444" y="294149"/>
                    </a:cubicBezTo>
                    <a:cubicBezTo>
                      <a:pt x="1658279" y="294149"/>
                      <a:pt x="1631625" y="265591"/>
                      <a:pt x="1631625" y="206571"/>
                    </a:cubicBezTo>
                    <a:cubicBezTo>
                      <a:pt x="1631625" y="175157"/>
                      <a:pt x="1638289" y="147551"/>
                      <a:pt x="1641145" y="125656"/>
                    </a:cubicBezTo>
                    <a:cubicBezTo>
                      <a:pt x="1632577" y="127560"/>
                      <a:pt x="1624010" y="128512"/>
                      <a:pt x="1613538" y="131368"/>
                    </a:cubicBezTo>
                    <a:moveTo>
                      <a:pt x="785351" y="131368"/>
                    </a:moveTo>
                    <a:cubicBezTo>
                      <a:pt x="792966" y="118993"/>
                      <a:pt x="798678" y="106617"/>
                      <a:pt x="802485" y="93290"/>
                    </a:cubicBezTo>
                    <a:cubicBezTo>
                      <a:pt x="808197" y="94242"/>
                      <a:pt x="813909" y="94242"/>
                      <a:pt x="819620" y="94242"/>
                    </a:cubicBezTo>
                    <a:lnTo>
                      <a:pt x="826284" y="94242"/>
                    </a:lnTo>
                    <a:lnTo>
                      <a:pt x="851986" y="94242"/>
                    </a:lnTo>
                    <a:lnTo>
                      <a:pt x="869121" y="94242"/>
                    </a:lnTo>
                    <a:cubicBezTo>
                      <a:pt x="863409" y="102810"/>
                      <a:pt x="860554" y="115185"/>
                      <a:pt x="860554" y="131368"/>
                    </a:cubicBezTo>
                    <a:lnTo>
                      <a:pt x="860554" y="181820"/>
                    </a:lnTo>
                    <a:lnTo>
                      <a:pt x="896727" y="139935"/>
                    </a:lnTo>
                    <a:cubicBezTo>
                      <a:pt x="922430" y="110425"/>
                      <a:pt x="937661" y="94242"/>
                      <a:pt x="949084" y="94242"/>
                    </a:cubicBezTo>
                    <a:lnTo>
                      <a:pt x="960507" y="99002"/>
                    </a:lnTo>
                    <a:lnTo>
                      <a:pt x="981450" y="114233"/>
                    </a:lnTo>
                    <a:cubicBezTo>
                      <a:pt x="961459" y="126608"/>
                      <a:pt x="942421" y="141839"/>
                      <a:pt x="924334" y="160878"/>
                    </a:cubicBezTo>
                    <a:lnTo>
                      <a:pt x="897679" y="187532"/>
                    </a:lnTo>
                    <a:lnTo>
                      <a:pt x="927190" y="217994"/>
                    </a:lnTo>
                    <a:cubicBezTo>
                      <a:pt x="952892" y="244649"/>
                      <a:pt x="979546" y="262735"/>
                      <a:pt x="996681" y="268447"/>
                    </a:cubicBezTo>
                    <a:cubicBezTo>
                      <a:pt x="976691" y="284630"/>
                      <a:pt x="963363" y="294149"/>
                      <a:pt x="953844" y="294149"/>
                    </a:cubicBezTo>
                    <a:cubicBezTo>
                      <a:pt x="943373" y="294149"/>
                      <a:pt x="924334" y="277966"/>
                      <a:pt x="898631" y="246552"/>
                    </a:cubicBezTo>
                    <a:lnTo>
                      <a:pt x="870073" y="213235"/>
                    </a:lnTo>
                    <a:lnTo>
                      <a:pt x="860554" y="221802"/>
                    </a:lnTo>
                    <a:lnTo>
                      <a:pt x="860554" y="255120"/>
                    </a:lnTo>
                    <a:cubicBezTo>
                      <a:pt x="860554" y="271303"/>
                      <a:pt x="862458" y="282726"/>
                      <a:pt x="869121" y="292246"/>
                    </a:cubicBezTo>
                    <a:lnTo>
                      <a:pt x="808197" y="292246"/>
                    </a:lnTo>
                    <a:cubicBezTo>
                      <a:pt x="814861" y="282726"/>
                      <a:pt x="816764" y="271303"/>
                      <a:pt x="816764" y="255120"/>
                    </a:cubicBezTo>
                    <a:lnTo>
                      <a:pt x="816764" y="133272"/>
                    </a:lnTo>
                    <a:lnTo>
                      <a:pt x="816764" y="127560"/>
                    </a:lnTo>
                    <a:cubicBezTo>
                      <a:pt x="808197" y="126608"/>
                      <a:pt x="797726" y="128512"/>
                      <a:pt x="785351" y="131368"/>
                    </a:cubicBezTo>
                    <a:moveTo>
                      <a:pt x="421709" y="131368"/>
                    </a:moveTo>
                    <a:cubicBezTo>
                      <a:pt x="429325" y="118993"/>
                      <a:pt x="435037" y="106617"/>
                      <a:pt x="438844" y="93290"/>
                    </a:cubicBezTo>
                    <a:cubicBezTo>
                      <a:pt x="444556" y="94242"/>
                      <a:pt x="450268" y="94242"/>
                      <a:pt x="455979" y="94242"/>
                    </a:cubicBezTo>
                    <a:lnTo>
                      <a:pt x="462643" y="94242"/>
                    </a:lnTo>
                    <a:lnTo>
                      <a:pt x="488345" y="94242"/>
                    </a:lnTo>
                    <a:lnTo>
                      <a:pt x="506432" y="94242"/>
                    </a:lnTo>
                    <a:cubicBezTo>
                      <a:pt x="490249" y="140887"/>
                      <a:pt x="483585" y="180869"/>
                      <a:pt x="483585" y="204667"/>
                    </a:cubicBezTo>
                    <a:cubicBezTo>
                      <a:pt x="483585" y="240841"/>
                      <a:pt x="497865" y="257024"/>
                      <a:pt x="530231" y="257024"/>
                    </a:cubicBezTo>
                    <a:cubicBezTo>
                      <a:pt x="548317" y="257024"/>
                      <a:pt x="562597" y="252264"/>
                      <a:pt x="572116" y="244649"/>
                    </a:cubicBezTo>
                    <a:lnTo>
                      <a:pt x="572116" y="132320"/>
                    </a:lnTo>
                    <a:cubicBezTo>
                      <a:pt x="572116" y="117089"/>
                      <a:pt x="570212" y="104713"/>
                      <a:pt x="563549" y="95194"/>
                    </a:cubicBezTo>
                    <a:lnTo>
                      <a:pt x="625425" y="95194"/>
                    </a:lnTo>
                    <a:cubicBezTo>
                      <a:pt x="618761" y="105665"/>
                      <a:pt x="617809" y="118041"/>
                      <a:pt x="617809" y="133272"/>
                    </a:cubicBezTo>
                    <a:lnTo>
                      <a:pt x="617809" y="245601"/>
                    </a:lnTo>
                    <a:cubicBezTo>
                      <a:pt x="617809" y="265591"/>
                      <a:pt x="622569" y="277966"/>
                      <a:pt x="633040" y="284630"/>
                    </a:cubicBezTo>
                    <a:lnTo>
                      <a:pt x="587347" y="294149"/>
                    </a:lnTo>
                    <a:cubicBezTo>
                      <a:pt x="581635" y="288438"/>
                      <a:pt x="578779" y="284630"/>
                      <a:pt x="577828" y="280822"/>
                    </a:cubicBezTo>
                    <a:cubicBezTo>
                      <a:pt x="560693" y="290342"/>
                      <a:pt x="542606" y="294149"/>
                      <a:pt x="522615" y="294149"/>
                    </a:cubicBezTo>
                    <a:cubicBezTo>
                      <a:pt x="466451" y="294149"/>
                      <a:pt x="439796" y="265591"/>
                      <a:pt x="439796" y="206571"/>
                    </a:cubicBezTo>
                    <a:cubicBezTo>
                      <a:pt x="439796" y="175157"/>
                      <a:pt x="446460" y="147551"/>
                      <a:pt x="449316" y="125656"/>
                    </a:cubicBezTo>
                    <a:cubicBezTo>
                      <a:pt x="441700" y="127560"/>
                      <a:pt x="432181" y="128512"/>
                      <a:pt x="421709" y="131368"/>
                    </a:cubicBezTo>
                    <a:moveTo>
                      <a:pt x="265591" y="131368"/>
                    </a:moveTo>
                    <a:cubicBezTo>
                      <a:pt x="273207" y="118993"/>
                      <a:pt x="278918" y="106617"/>
                      <a:pt x="282726" y="93290"/>
                    </a:cubicBezTo>
                    <a:cubicBezTo>
                      <a:pt x="288438" y="94242"/>
                      <a:pt x="294149" y="94242"/>
                      <a:pt x="299861" y="94242"/>
                    </a:cubicBezTo>
                    <a:lnTo>
                      <a:pt x="306525" y="94242"/>
                    </a:lnTo>
                    <a:lnTo>
                      <a:pt x="332227" y="94242"/>
                    </a:lnTo>
                    <a:lnTo>
                      <a:pt x="396959" y="94242"/>
                    </a:lnTo>
                    <a:cubicBezTo>
                      <a:pt x="406478" y="94242"/>
                      <a:pt x="410286" y="95194"/>
                      <a:pt x="410286" y="102810"/>
                    </a:cubicBezTo>
                    <a:lnTo>
                      <a:pt x="401719" y="132320"/>
                    </a:lnTo>
                    <a:cubicBezTo>
                      <a:pt x="394103" y="128512"/>
                      <a:pt x="385536" y="128512"/>
                      <a:pt x="375064" y="128512"/>
                    </a:cubicBezTo>
                    <a:lnTo>
                      <a:pt x="340794" y="128512"/>
                    </a:lnTo>
                    <a:lnTo>
                      <a:pt x="340794" y="170397"/>
                    </a:lnTo>
                    <a:lnTo>
                      <a:pt x="383632" y="170397"/>
                    </a:lnTo>
                    <a:cubicBezTo>
                      <a:pt x="390295" y="170397"/>
                      <a:pt x="396007" y="170397"/>
                      <a:pt x="401719" y="168493"/>
                    </a:cubicBezTo>
                    <a:lnTo>
                      <a:pt x="394103" y="205619"/>
                    </a:lnTo>
                    <a:cubicBezTo>
                      <a:pt x="387440" y="204667"/>
                      <a:pt x="381728" y="203715"/>
                      <a:pt x="376968" y="203715"/>
                    </a:cubicBezTo>
                    <a:lnTo>
                      <a:pt x="340794" y="203715"/>
                    </a:lnTo>
                    <a:lnTo>
                      <a:pt x="340794" y="255120"/>
                    </a:lnTo>
                    <a:lnTo>
                      <a:pt x="390295" y="255120"/>
                    </a:lnTo>
                    <a:cubicBezTo>
                      <a:pt x="402671" y="255120"/>
                      <a:pt x="412190" y="254168"/>
                      <a:pt x="417902" y="251312"/>
                    </a:cubicBezTo>
                    <a:lnTo>
                      <a:pt x="412190" y="277966"/>
                    </a:lnTo>
                    <a:cubicBezTo>
                      <a:pt x="410286" y="289390"/>
                      <a:pt x="408382" y="290342"/>
                      <a:pt x="395055" y="290342"/>
                    </a:cubicBezTo>
                    <a:cubicBezTo>
                      <a:pt x="384584" y="290342"/>
                      <a:pt x="356978" y="288438"/>
                      <a:pt x="328419" y="288438"/>
                    </a:cubicBezTo>
                    <a:cubicBezTo>
                      <a:pt x="317948" y="288438"/>
                      <a:pt x="304621" y="288438"/>
                      <a:pt x="288438" y="289390"/>
                    </a:cubicBezTo>
                    <a:cubicBezTo>
                      <a:pt x="295101" y="277014"/>
                      <a:pt x="296053" y="265591"/>
                      <a:pt x="296053" y="252264"/>
                    </a:cubicBezTo>
                    <a:lnTo>
                      <a:pt x="296053" y="128512"/>
                    </a:lnTo>
                    <a:lnTo>
                      <a:pt x="296053" y="123752"/>
                    </a:lnTo>
                    <a:cubicBezTo>
                      <a:pt x="288438" y="126608"/>
                      <a:pt x="277966" y="128512"/>
                      <a:pt x="265591" y="131368"/>
                    </a:cubicBezTo>
                    <a:moveTo>
                      <a:pt x="1309870" y="131368"/>
                    </a:moveTo>
                    <a:cubicBezTo>
                      <a:pt x="1317485" y="118993"/>
                      <a:pt x="1323197" y="106617"/>
                      <a:pt x="1327004" y="93290"/>
                    </a:cubicBezTo>
                    <a:cubicBezTo>
                      <a:pt x="1332716" y="94242"/>
                      <a:pt x="1327004" y="94242"/>
                      <a:pt x="1332716" y="94242"/>
                    </a:cubicBezTo>
                    <a:lnTo>
                      <a:pt x="1339380" y="94242"/>
                    </a:lnTo>
                    <a:lnTo>
                      <a:pt x="1394592" y="94242"/>
                    </a:lnTo>
                    <a:cubicBezTo>
                      <a:pt x="1394592" y="94242"/>
                      <a:pt x="1386025" y="105665"/>
                      <a:pt x="1386025" y="132320"/>
                    </a:cubicBezTo>
                    <a:lnTo>
                      <a:pt x="1386025" y="196100"/>
                    </a:lnTo>
                    <a:lnTo>
                      <a:pt x="1386025" y="248456"/>
                    </a:lnTo>
                    <a:cubicBezTo>
                      <a:pt x="1386025" y="276063"/>
                      <a:pt x="1380313" y="289390"/>
                      <a:pt x="1372697" y="302717"/>
                    </a:cubicBezTo>
                    <a:cubicBezTo>
                      <a:pt x="1367938" y="310332"/>
                      <a:pt x="1362226" y="316996"/>
                      <a:pt x="1356515" y="323660"/>
                    </a:cubicBezTo>
                    <a:cubicBezTo>
                      <a:pt x="1344139" y="335083"/>
                      <a:pt x="1333668" y="340795"/>
                      <a:pt x="1324149" y="340795"/>
                    </a:cubicBezTo>
                    <a:cubicBezTo>
                      <a:pt x="1315581" y="340795"/>
                      <a:pt x="1306062" y="336987"/>
                      <a:pt x="1295591" y="329371"/>
                    </a:cubicBezTo>
                    <a:cubicBezTo>
                      <a:pt x="1313677" y="319852"/>
                      <a:pt x="1327956" y="304621"/>
                      <a:pt x="1335572" y="288438"/>
                    </a:cubicBezTo>
                    <a:cubicBezTo>
                      <a:pt x="1339380" y="278918"/>
                      <a:pt x="1340332" y="272255"/>
                      <a:pt x="1340332" y="250360"/>
                    </a:cubicBezTo>
                    <a:lnTo>
                      <a:pt x="1340332" y="130416"/>
                    </a:lnTo>
                    <a:lnTo>
                      <a:pt x="1340332" y="125656"/>
                    </a:lnTo>
                    <a:lnTo>
                      <a:pt x="1339380" y="125656"/>
                    </a:lnTo>
                    <a:cubicBezTo>
                      <a:pt x="1330812" y="125656"/>
                      <a:pt x="1327956" y="127560"/>
                      <a:pt x="1309870" y="131368"/>
                    </a:cubicBezTo>
                    <a:moveTo>
                      <a:pt x="2367475" y="131368"/>
                    </a:moveTo>
                    <a:cubicBezTo>
                      <a:pt x="2375091" y="118993"/>
                      <a:pt x="2380802" y="106617"/>
                      <a:pt x="2384610" y="93290"/>
                    </a:cubicBezTo>
                    <a:cubicBezTo>
                      <a:pt x="2390322" y="94242"/>
                      <a:pt x="2396033" y="94242"/>
                      <a:pt x="2401745" y="94242"/>
                    </a:cubicBezTo>
                    <a:lnTo>
                      <a:pt x="2408408" y="94242"/>
                    </a:lnTo>
                    <a:lnTo>
                      <a:pt x="2443630" y="94242"/>
                    </a:lnTo>
                    <a:cubicBezTo>
                      <a:pt x="2449342" y="94242"/>
                      <a:pt x="2455053" y="94242"/>
                      <a:pt x="2460765" y="94242"/>
                    </a:cubicBezTo>
                    <a:cubicBezTo>
                      <a:pt x="2507410" y="94242"/>
                      <a:pt x="2531209" y="117089"/>
                      <a:pt x="2531209" y="153262"/>
                    </a:cubicBezTo>
                    <a:cubicBezTo>
                      <a:pt x="2531209" y="176109"/>
                      <a:pt x="2521689" y="194196"/>
                      <a:pt x="2503602" y="203715"/>
                    </a:cubicBezTo>
                    <a:cubicBezTo>
                      <a:pt x="2503602" y="203715"/>
                      <a:pt x="2535968" y="279870"/>
                      <a:pt x="2573094" y="302717"/>
                    </a:cubicBezTo>
                    <a:cubicBezTo>
                      <a:pt x="2570238" y="303669"/>
                      <a:pt x="2566431" y="304621"/>
                      <a:pt x="2561671" y="304621"/>
                    </a:cubicBezTo>
                    <a:cubicBezTo>
                      <a:pt x="2537872" y="304621"/>
                      <a:pt x="2497891" y="283678"/>
                      <a:pt x="2483612" y="257024"/>
                    </a:cubicBezTo>
                    <a:lnTo>
                      <a:pt x="2456005" y="214187"/>
                    </a:lnTo>
                    <a:cubicBezTo>
                      <a:pt x="2450294" y="215138"/>
                      <a:pt x="2452198" y="215138"/>
                      <a:pt x="2446486" y="215138"/>
                    </a:cubicBezTo>
                    <a:lnTo>
                      <a:pt x="2440774" y="215138"/>
                    </a:lnTo>
                    <a:lnTo>
                      <a:pt x="2440774" y="254168"/>
                    </a:lnTo>
                    <a:cubicBezTo>
                      <a:pt x="2440774" y="270351"/>
                      <a:pt x="2443630" y="282726"/>
                      <a:pt x="2449342" y="291294"/>
                    </a:cubicBezTo>
                    <a:lnTo>
                      <a:pt x="2390322" y="291294"/>
                    </a:lnTo>
                    <a:cubicBezTo>
                      <a:pt x="2396985" y="281774"/>
                      <a:pt x="2398889" y="270351"/>
                      <a:pt x="2398889" y="254168"/>
                    </a:cubicBezTo>
                    <a:lnTo>
                      <a:pt x="2398889" y="131368"/>
                    </a:lnTo>
                    <a:lnTo>
                      <a:pt x="2398889" y="125656"/>
                    </a:lnTo>
                    <a:cubicBezTo>
                      <a:pt x="2390322" y="126608"/>
                      <a:pt x="2379850" y="128512"/>
                      <a:pt x="2367475" y="131368"/>
                    </a:cubicBezTo>
                    <a:moveTo>
                      <a:pt x="1830581" y="131368"/>
                    </a:moveTo>
                    <a:cubicBezTo>
                      <a:pt x="1838196" y="118993"/>
                      <a:pt x="1843908" y="106617"/>
                      <a:pt x="1847716" y="93290"/>
                    </a:cubicBezTo>
                    <a:cubicBezTo>
                      <a:pt x="1853427" y="94242"/>
                      <a:pt x="1859139" y="94242"/>
                      <a:pt x="1864851" y="94242"/>
                    </a:cubicBezTo>
                    <a:lnTo>
                      <a:pt x="1871514" y="94242"/>
                    </a:lnTo>
                    <a:lnTo>
                      <a:pt x="1906736" y="94242"/>
                    </a:lnTo>
                    <a:cubicBezTo>
                      <a:pt x="1912448" y="94242"/>
                      <a:pt x="1918159" y="94242"/>
                      <a:pt x="1923871" y="94242"/>
                    </a:cubicBezTo>
                    <a:cubicBezTo>
                      <a:pt x="1970516" y="94242"/>
                      <a:pt x="1994314" y="117089"/>
                      <a:pt x="1994314" y="153262"/>
                    </a:cubicBezTo>
                    <a:cubicBezTo>
                      <a:pt x="1994314" y="176109"/>
                      <a:pt x="1983843" y="194196"/>
                      <a:pt x="1966708" y="203715"/>
                    </a:cubicBezTo>
                    <a:cubicBezTo>
                      <a:pt x="1966708" y="203715"/>
                      <a:pt x="1999074" y="279870"/>
                      <a:pt x="2036200" y="302717"/>
                    </a:cubicBezTo>
                    <a:cubicBezTo>
                      <a:pt x="2033344" y="303669"/>
                      <a:pt x="2029536" y="304621"/>
                      <a:pt x="2025728" y="304621"/>
                    </a:cubicBezTo>
                    <a:cubicBezTo>
                      <a:pt x="2002882" y="304621"/>
                      <a:pt x="1965756" y="283678"/>
                      <a:pt x="1951477" y="257024"/>
                    </a:cubicBezTo>
                    <a:lnTo>
                      <a:pt x="1923871" y="214187"/>
                    </a:lnTo>
                    <a:cubicBezTo>
                      <a:pt x="1918159" y="215138"/>
                      <a:pt x="1915303" y="215138"/>
                      <a:pt x="1909592" y="215138"/>
                    </a:cubicBezTo>
                    <a:lnTo>
                      <a:pt x="1903880" y="215138"/>
                    </a:lnTo>
                    <a:lnTo>
                      <a:pt x="1903880" y="254168"/>
                    </a:lnTo>
                    <a:cubicBezTo>
                      <a:pt x="1903880" y="270351"/>
                      <a:pt x="1906736" y="282726"/>
                      <a:pt x="1912448" y="291294"/>
                    </a:cubicBezTo>
                    <a:lnTo>
                      <a:pt x="1853427" y="291294"/>
                    </a:lnTo>
                    <a:cubicBezTo>
                      <a:pt x="1860091" y="281774"/>
                      <a:pt x="1861995" y="270351"/>
                      <a:pt x="1861995" y="254168"/>
                    </a:cubicBezTo>
                    <a:lnTo>
                      <a:pt x="1861995" y="131368"/>
                    </a:lnTo>
                    <a:lnTo>
                      <a:pt x="1861995" y="125656"/>
                    </a:lnTo>
                    <a:cubicBezTo>
                      <a:pt x="1853427" y="126608"/>
                      <a:pt x="1843908" y="128512"/>
                      <a:pt x="1830581" y="131368"/>
                    </a:cubicBezTo>
                    <a:moveTo>
                      <a:pt x="2977668" y="94242"/>
                    </a:moveTo>
                    <a:lnTo>
                      <a:pt x="2977668" y="94242"/>
                    </a:lnTo>
                    <a:lnTo>
                      <a:pt x="2883426" y="256072"/>
                    </a:lnTo>
                    <a:cubicBezTo>
                      <a:pt x="2889138" y="256072"/>
                      <a:pt x="2889138" y="255120"/>
                      <a:pt x="2894850" y="255120"/>
                    </a:cubicBezTo>
                    <a:cubicBezTo>
                      <a:pt x="2914840" y="255120"/>
                      <a:pt x="2931975" y="256072"/>
                      <a:pt x="2944351" y="256072"/>
                    </a:cubicBezTo>
                    <a:cubicBezTo>
                      <a:pt x="2956726" y="256072"/>
                      <a:pt x="2968149" y="251312"/>
                      <a:pt x="2978620" y="245601"/>
                    </a:cubicBezTo>
                    <a:lnTo>
                      <a:pt x="2971957" y="278918"/>
                    </a:lnTo>
                    <a:cubicBezTo>
                      <a:pt x="2970053" y="289390"/>
                      <a:pt x="2966245" y="291294"/>
                      <a:pt x="2956726" y="291294"/>
                    </a:cubicBezTo>
                    <a:cubicBezTo>
                      <a:pt x="2944351" y="291294"/>
                      <a:pt x="2913889" y="289390"/>
                      <a:pt x="2865340" y="289390"/>
                    </a:cubicBezTo>
                    <a:cubicBezTo>
                      <a:pt x="2847253" y="289390"/>
                      <a:pt x="2829166" y="289390"/>
                      <a:pt x="2811079" y="290342"/>
                    </a:cubicBezTo>
                    <a:lnTo>
                      <a:pt x="2907225" y="128512"/>
                    </a:lnTo>
                    <a:lnTo>
                      <a:pt x="2888186" y="128512"/>
                    </a:lnTo>
                    <a:lnTo>
                      <a:pt x="2871051" y="128512"/>
                    </a:lnTo>
                    <a:lnTo>
                      <a:pt x="2867243" y="128512"/>
                    </a:lnTo>
                    <a:cubicBezTo>
                      <a:pt x="2852964" y="128512"/>
                      <a:pt x="2841541" y="131368"/>
                      <a:pt x="2827262" y="137079"/>
                    </a:cubicBezTo>
                    <a:lnTo>
                      <a:pt x="2836781" y="105665"/>
                    </a:lnTo>
                    <a:cubicBezTo>
                      <a:pt x="2838685" y="98050"/>
                      <a:pt x="2841541" y="94242"/>
                      <a:pt x="2848205" y="94242"/>
                    </a:cubicBezTo>
                    <a:lnTo>
                      <a:pt x="2851061" y="94242"/>
                    </a:lnTo>
                    <a:lnTo>
                      <a:pt x="2977668" y="94242"/>
                    </a:lnTo>
                    <a:close/>
                    <a:moveTo>
                      <a:pt x="2638778" y="94242"/>
                    </a:moveTo>
                    <a:lnTo>
                      <a:pt x="2638778" y="94242"/>
                    </a:lnTo>
                    <a:cubicBezTo>
                      <a:pt x="2633066" y="102810"/>
                      <a:pt x="2630210" y="115185"/>
                      <a:pt x="2630210" y="131368"/>
                    </a:cubicBezTo>
                    <a:lnTo>
                      <a:pt x="2630210" y="253216"/>
                    </a:lnTo>
                    <a:cubicBezTo>
                      <a:pt x="2630210" y="269399"/>
                      <a:pt x="2632114" y="281774"/>
                      <a:pt x="2638778" y="290342"/>
                    </a:cubicBezTo>
                    <a:lnTo>
                      <a:pt x="2576902" y="290342"/>
                    </a:lnTo>
                    <a:cubicBezTo>
                      <a:pt x="2582613" y="280822"/>
                      <a:pt x="2585469" y="269399"/>
                      <a:pt x="2585469" y="253216"/>
                    </a:cubicBezTo>
                    <a:lnTo>
                      <a:pt x="2585469" y="131368"/>
                    </a:lnTo>
                    <a:cubicBezTo>
                      <a:pt x="2585469" y="115185"/>
                      <a:pt x="2583565" y="102810"/>
                      <a:pt x="2576902" y="94242"/>
                    </a:cubicBezTo>
                    <a:lnTo>
                      <a:pt x="2638778" y="94242"/>
                    </a:lnTo>
                    <a:close/>
                    <a:moveTo>
                      <a:pt x="2455053" y="126608"/>
                    </a:moveTo>
                    <a:lnTo>
                      <a:pt x="2440774" y="127560"/>
                    </a:lnTo>
                    <a:lnTo>
                      <a:pt x="2440774" y="181820"/>
                    </a:lnTo>
                    <a:lnTo>
                      <a:pt x="2445534" y="182772"/>
                    </a:lnTo>
                    <a:lnTo>
                      <a:pt x="2453149" y="182772"/>
                    </a:lnTo>
                    <a:cubicBezTo>
                      <a:pt x="2476948" y="182772"/>
                      <a:pt x="2489323" y="172301"/>
                      <a:pt x="2489323" y="154214"/>
                    </a:cubicBezTo>
                    <a:cubicBezTo>
                      <a:pt x="2490275" y="136127"/>
                      <a:pt x="2477900" y="126608"/>
                      <a:pt x="2455053" y="126608"/>
                    </a:cubicBezTo>
                    <a:moveTo>
                      <a:pt x="1918159" y="126608"/>
                    </a:moveTo>
                    <a:lnTo>
                      <a:pt x="1903880" y="127560"/>
                    </a:lnTo>
                    <a:lnTo>
                      <a:pt x="1903880" y="181820"/>
                    </a:lnTo>
                    <a:lnTo>
                      <a:pt x="1908640" y="182772"/>
                    </a:lnTo>
                    <a:lnTo>
                      <a:pt x="1916255" y="182772"/>
                    </a:lnTo>
                    <a:cubicBezTo>
                      <a:pt x="1940054" y="182772"/>
                      <a:pt x="1952429" y="172301"/>
                      <a:pt x="1952429" y="154214"/>
                    </a:cubicBezTo>
                    <a:cubicBezTo>
                      <a:pt x="1953381" y="136127"/>
                      <a:pt x="1941006" y="126608"/>
                      <a:pt x="1918159" y="126608"/>
                    </a:cubicBezTo>
                    <a:moveTo>
                      <a:pt x="1089971" y="128512"/>
                    </a:moveTo>
                    <a:cubicBezTo>
                      <a:pt x="1054750" y="128512"/>
                      <a:pt x="1035711" y="150407"/>
                      <a:pt x="1035711" y="192292"/>
                    </a:cubicBezTo>
                    <a:cubicBezTo>
                      <a:pt x="1035711" y="234177"/>
                      <a:pt x="1054750" y="257024"/>
                      <a:pt x="1089971" y="257024"/>
                    </a:cubicBezTo>
                    <a:cubicBezTo>
                      <a:pt x="1125193" y="257024"/>
                      <a:pt x="1144232" y="234177"/>
                      <a:pt x="1144232" y="192292"/>
                    </a:cubicBezTo>
                    <a:cubicBezTo>
                      <a:pt x="1144232" y="150407"/>
                      <a:pt x="1124241" y="128512"/>
                      <a:pt x="1089971" y="128512"/>
                    </a:cubicBezTo>
                    <a:moveTo>
                      <a:pt x="3495524" y="386488"/>
                    </a:moveTo>
                    <a:lnTo>
                      <a:pt x="117089" y="386488"/>
                    </a:lnTo>
                    <a:cubicBezTo>
                      <a:pt x="112329" y="417902"/>
                      <a:pt x="83771" y="433133"/>
                      <a:pt x="83771" y="433133"/>
                    </a:cubicBezTo>
                    <a:cubicBezTo>
                      <a:pt x="83771" y="448364"/>
                      <a:pt x="69492" y="460739"/>
                      <a:pt x="69492" y="460739"/>
                    </a:cubicBezTo>
                    <a:cubicBezTo>
                      <a:pt x="99954" y="473114"/>
                      <a:pt x="82819" y="503576"/>
                      <a:pt x="82819" y="503576"/>
                    </a:cubicBezTo>
                    <a:cubicBezTo>
                      <a:pt x="105665" y="514999"/>
                      <a:pt x="104713" y="534038"/>
                      <a:pt x="104713" y="534038"/>
                    </a:cubicBezTo>
                    <a:cubicBezTo>
                      <a:pt x="136127" y="569260"/>
                      <a:pt x="95194" y="594011"/>
                      <a:pt x="95194" y="594011"/>
                    </a:cubicBezTo>
                    <a:cubicBezTo>
                      <a:pt x="94242" y="630184"/>
                      <a:pt x="60924" y="634944"/>
                      <a:pt x="60924" y="634944"/>
                    </a:cubicBezTo>
                    <a:cubicBezTo>
                      <a:pt x="82819" y="689205"/>
                      <a:pt x="35222" y="699676"/>
                      <a:pt x="35222" y="699676"/>
                    </a:cubicBezTo>
                    <a:lnTo>
                      <a:pt x="27606" y="710147"/>
                    </a:lnTo>
                    <a:cubicBezTo>
                      <a:pt x="25702" y="710147"/>
                      <a:pt x="24750" y="710147"/>
                      <a:pt x="22847" y="710147"/>
                    </a:cubicBezTo>
                    <a:cubicBezTo>
                      <a:pt x="12375" y="710147"/>
                      <a:pt x="8567" y="713955"/>
                      <a:pt x="8567" y="713955"/>
                    </a:cubicBezTo>
                    <a:lnTo>
                      <a:pt x="2856" y="731090"/>
                    </a:lnTo>
                    <a:cubicBezTo>
                      <a:pt x="5712" y="740609"/>
                      <a:pt x="3808" y="749177"/>
                      <a:pt x="0" y="754889"/>
                    </a:cubicBezTo>
                    <a:lnTo>
                      <a:pt x="3495524" y="754889"/>
                    </a:lnTo>
                    <a:lnTo>
                      <a:pt x="3495524" y="386488"/>
                    </a:lnTo>
                    <a:close/>
                    <a:moveTo>
                      <a:pt x="2469333" y="626377"/>
                    </a:moveTo>
                    <a:cubicBezTo>
                      <a:pt x="2487419" y="626377"/>
                      <a:pt x="2497891" y="615905"/>
                      <a:pt x="2497891" y="605434"/>
                    </a:cubicBezTo>
                    <a:cubicBezTo>
                      <a:pt x="2497891" y="575924"/>
                      <a:pt x="2416024" y="570212"/>
                      <a:pt x="2416024" y="515951"/>
                    </a:cubicBezTo>
                    <a:cubicBezTo>
                      <a:pt x="2416024" y="487393"/>
                      <a:pt x="2443630" y="460739"/>
                      <a:pt x="2489323" y="460739"/>
                    </a:cubicBezTo>
                    <a:cubicBezTo>
                      <a:pt x="2519785" y="460739"/>
                      <a:pt x="2540728" y="466450"/>
                      <a:pt x="2540728" y="474066"/>
                    </a:cubicBezTo>
                    <a:lnTo>
                      <a:pt x="2538824" y="479778"/>
                    </a:lnTo>
                    <a:lnTo>
                      <a:pt x="2531209" y="506432"/>
                    </a:lnTo>
                    <a:cubicBezTo>
                      <a:pt x="2515978" y="495961"/>
                      <a:pt x="2496939" y="494057"/>
                      <a:pt x="2483612" y="494057"/>
                    </a:cubicBezTo>
                    <a:cubicBezTo>
                      <a:pt x="2469333" y="494057"/>
                      <a:pt x="2462669" y="498817"/>
                      <a:pt x="2460765" y="508336"/>
                    </a:cubicBezTo>
                    <a:cubicBezTo>
                      <a:pt x="2458861" y="519759"/>
                      <a:pt x="2471237" y="526423"/>
                      <a:pt x="2490275" y="537846"/>
                    </a:cubicBezTo>
                    <a:cubicBezTo>
                      <a:pt x="2520737" y="554981"/>
                      <a:pt x="2545488" y="558789"/>
                      <a:pt x="2546440" y="602578"/>
                    </a:cubicBezTo>
                    <a:cubicBezTo>
                      <a:pt x="2546440" y="634944"/>
                      <a:pt x="2517882" y="662550"/>
                      <a:pt x="2468381" y="662550"/>
                    </a:cubicBezTo>
                    <a:cubicBezTo>
                      <a:pt x="2434111" y="662550"/>
                      <a:pt x="2410312" y="655887"/>
                      <a:pt x="2410312" y="643511"/>
                    </a:cubicBezTo>
                    <a:lnTo>
                      <a:pt x="2410312" y="642559"/>
                    </a:lnTo>
                    <a:lnTo>
                      <a:pt x="2414120" y="606386"/>
                    </a:lnTo>
                    <a:cubicBezTo>
                      <a:pt x="2428399" y="620665"/>
                      <a:pt x="2449342" y="626377"/>
                      <a:pt x="2469333" y="626377"/>
                    </a:cubicBezTo>
                    <a:moveTo>
                      <a:pt x="2864388" y="663502"/>
                    </a:moveTo>
                    <a:cubicBezTo>
                      <a:pt x="2799656" y="663502"/>
                      <a:pt x="2764434" y="627329"/>
                      <a:pt x="2764434" y="561645"/>
                    </a:cubicBezTo>
                    <a:cubicBezTo>
                      <a:pt x="2764434" y="495961"/>
                      <a:pt x="2799656" y="459787"/>
                      <a:pt x="2864388" y="459787"/>
                    </a:cubicBezTo>
                    <a:cubicBezTo>
                      <a:pt x="2929119" y="459787"/>
                      <a:pt x="2964341" y="495961"/>
                      <a:pt x="2964341" y="561645"/>
                    </a:cubicBezTo>
                    <a:cubicBezTo>
                      <a:pt x="2964341" y="627329"/>
                      <a:pt x="2929119" y="663502"/>
                      <a:pt x="2864388" y="663502"/>
                    </a:cubicBezTo>
                    <a:moveTo>
                      <a:pt x="2675904" y="663502"/>
                    </a:moveTo>
                    <a:cubicBezTo>
                      <a:pt x="2613076" y="663502"/>
                      <a:pt x="2576902" y="626377"/>
                      <a:pt x="2576902" y="562597"/>
                    </a:cubicBezTo>
                    <a:cubicBezTo>
                      <a:pt x="2576902" y="499768"/>
                      <a:pt x="2614028" y="460739"/>
                      <a:pt x="2674952" y="460739"/>
                    </a:cubicBezTo>
                    <a:cubicBezTo>
                      <a:pt x="2710173" y="460739"/>
                      <a:pt x="2737780" y="471210"/>
                      <a:pt x="2737780" y="477874"/>
                    </a:cubicBezTo>
                    <a:lnTo>
                      <a:pt x="2736828" y="481682"/>
                    </a:lnTo>
                    <a:lnTo>
                      <a:pt x="2726356" y="514047"/>
                    </a:lnTo>
                    <a:cubicBezTo>
                      <a:pt x="2713029" y="503576"/>
                      <a:pt x="2695894" y="497865"/>
                      <a:pt x="2679711" y="497865"/>
                    </a:cubicBezTo>
                    <a:cubicBezTo>
                      <a:pt x="2644489" y="497865"/>
                      <a:pt x="2622595" y="521663"/>
                      <a:pt x="2622595" y="562597"/>
                    </a:cubicBezTo>
                    <a:cubicBezTo>
                      <a:pt x="2622595" y="602578"/>
                      <a:pt x="2644489" y="625425"/>
                      <a:pt x="2678759" y="625425"/>
                    </a:cubicBezTo>
                    <a:cubicBezTo>
                      <a:pt x="2700654" y="625425"/>
                      <a:pt x="2721597" y="616857"/>
                      <a:pt x="2734924" y="603530"/>
                    </a:cubicBezTo>
                    <a:lnTo>
                      <a:pt x="2734924" y="639704"/>
                    </a:lnTo>
                    <a:lnTo>
                      <a:pt x="2732068" y="650175"/>
                    </a:lnTo>
                    <a:cubicBezTo>
                      <a:pt x="2728260" y="654935"/>
                      <a:pt x="2706366" y="663502"/>
                      <a:pt x="2675904" y="663502"/>
                    </a:cubicBezTo>
                    <a:moveTo>
                      <a:pt x="1766801" y="663502"/>
                    </a:moveTo>
                    <a:cubicBezTo>
                      <a:pt x="1702069" y="663502"/>
                      <a:pt x="1666847" y="627329"/>
                      <a:pt x="1666847" y="561645"/>
                    </a:cubicBezTo>
                    <a:cubicBezTo>
                      <a:pt x="1666847" y="495961"/>
                      <a:pt x="1702069" y="459787"/>
                      <a:pt x="1766801" y="459787"/>
                    </a:cubicBezTo>
                    <a:cubicBezTo>
                      <a:pt x="1831533" y="459787"/>
                      <a:pt x="1866755" y="495961"/>
                      <a:pt x="1866755" y="561645"/>
                    </a:cubicBezTo>
                    <a:cubicBezTo>
                      <a:pt x="1865803" y="627329"/>
                      <a:pt x="1830581" y="663502"/>
                      <a:pt x="1766801" y="663502"/>
                    </a:cubicBezTo>
                    <a:moveTo>
                      <a:pt x="595914" y="663502"/>
                    </a:moveTo>
                    <a:cubicBezTo>
                      <a:pt x="531182" y="663502"/>
                      <a:pt x="495961" y="627329"/>
                      <a:pt x="495961" y="561645"/>
                    </a:cubicBezTo>
                    <a:cubicBezTo>
                      <a:pt x="495961" y="495961"/>
                      <a:pt x="531182" y="459787"/>
                      <a:pt x="595914" y="459787"/>
                    </a:cubicBezTo>
                    <a:cubicBezTo>
                      <a:pt x="660646" y="459787"/>
                      <a:pt x="695868" y="495961"/>
                      <a:pt x="695868" y="561645"/>
                    </a:cubicBezTo>
                    <a:cubicBezTo>
                      <a:pt x="694916" y="627329"/>
                      <a:pt x="660646" y="663502"/>
                      <a:pt x="595914" y="663502"/>
                    </a:cubicBezTo>
                    <a:moveTo>
                      <a:pt x="386488" y="663502"/>
                    </a:moveTo>
                    <a:cubicBezTo>
                      <a:pt x="321756" y="663502"/>
                      <a:pt x="282726" y="625425"/>
                      <a:pt x="282726" y="561645"/>
                    </a:cubicBezTo>
                    <a:cubicBezTo>
                      <a:pt x="282726" y="500720"/>
                      <a:pt x="323660" y="460739"/>
                      <a:pt x="388391" y="460739"/>
                    </a:cubicBezTo>
                    <a:cubicBezTo>
                      <a:pt x="409334" y="460739"/>
                      <a:pt x="429325" y="465499"/>
                      <a:pt x="445508" y="472162"/>
                    </a:cubicBezTo>
                    <a:cubicBezTo>
                      <a:pt x="453123" y="475018"/>
                      <a:pt x="453123" y="475970"/>
                      <a:pt x="453123" y="481682"/>
                    </a:cubicBezTo>
                    <a:lnTo>
                      <a:pt x="452172" y="484538"/>
                    </a:lnTo>
                    <a:lnTo>
                      <a:pt x="442652" y="513096"/>
                    </a:lnTo>
                    <a:cubicBezTo>
                      <a:pt x="430277" y="503576"/>
                      <a:pt x="410286" y="497865"/>
                      <a:pt x="393151" y="497865"/>
                    </a:cubicBezTo>
                    <a:cubicBezTo>
                      <a:pt x="354122" y="497865"/>
                      <a:pt x="331275" y="521663"/>
                      <a:pt x="331275" y="562597"/>
                    </a:cubicBezTo>
                    <a:cubicBezTo>
                      <a:pt x="331275" y="601626"/>
                      <a:pt x="352218" y="625425"/>
                      <a:pt x="382680" y="625425"/>
                    </a:cubicBezTo>
                    <a:cubicBezTo>
                      <a:pt x="396007" y="625425"/>
                      <a:pt x="404575" y="623521"/>
                      <a:pt x="408382" y="619713"/>
                    </a:cubicBezTo>
                    <a:lnTo>
                      <a:pt x="409334" y="617809"/>
                    </a:lnTo>
                    <a:lnTo>
                      <a:pt x="409334" y="587347"/>
                    </a:lnTo>
                    <a:lnTo>
                      <a:pt x="409334" y="582587"/>
                    </a:lnTo>
                    <a:lnTo>
                      <a:pt x="408382" y="582587"/>
                    </a:lnTo>
                    <a:cubicBezTo>
                      <a:pt x="398863" y="582587"/>
                      <a:pt x="385536" y="584491"/>
                      <a:pt x="367449" y="588299"/>
                    </a:cubicBezTo>
                    <a:cubicBezTo>
                      <a:pt x="375064" y="575924"/>
                      <a:pt x="380776" y="563549"/>
                      <a:pt x="384584" y="550221"/>
                    </a:cubicBezTo>
                    <a:cubicBezTo>
                      <a:pt x="390295" y="551173"/>
                      <a:pt x="396007" y="551173"/>
                      <a:pt x="401719" y="551173"/>
                    </a:cubicBezTo>
                    <a:lnTo>
                      <a:pt x="408382" y="551173"/>
                    </a:lnTo>
                    <a:lnTo>
                      <a:pt x="459787" y="551173"/>
                    </a:lnTo>
                    <a:cubicBezTo>
                      <a:pt x="459787" y="551173"/>
                      <a:pt x="451220" y="562597"/>
                      <a:pt x="451220" y="589251"/>
                    </a:cubicBezTo>
                    <a:lnTo>
                      <a:pt x="451220" y="649223"/>
                    </a:lnTo>
                    <a:cubicBezTo>
                      <a:pt x="434085" y="658743"/>
                      <a:pt x="408382" y="663502"/>
                      <a:pt x="386488" y="663502"/>
                    </a:cubicBezTo>
                    <a:moveTo>
                      <a:pt x="714907" y="498817"/>
                    </a:moveTo>
                    <a:cubicBezTo>
                      <a:pt x="722522" y="486441"/>
                      <a:pt x="728234" y="474066"/>
                      <a:pt x="732042" y="460739"/>
                    </a:cubicBezTo>
                    <a:cubicBezTo>
                      <a:pt x="737754" y="461691"/>
                      <a:pt x="743465" y="461691"/>
                      <a:pt x="749177" y="461691"/>
                    </a:cubicBezTo>
                    <a:lnTo>
                      <a:pt x="755840" y="461691"/>
                    </a:lnTo>
                    <a:lnTo>
                      <a:pt x="781543" y="461691"/>
                    </a:lnTo>
                    <a:lnTo>
                      <a:pt x="785351" y="461691"/>
                    </a:lnTo>
                    <a:cubicBezTo>
                      <a:pt x="788206" y="461691"/>
                      <a:pt x="796774" y="461691"/>
                      <a:pt x="805341" y="461691"/>
                    </a:cubicBezTo>
                    <a:cubicBezTo>
                      <a:pt x="813909" y="461691"/>
                      <a:pt x="824380" y="461691"/>
                      <a:pt x="831996" y="461691"/>
                    </a:cubicBezTo>
                    <a:cubicBezTo>
                      <a:pt x="864361" y="461691"/>
                      <a:pt x="885304" y="482634"/>
                      <a:pt x="885304" y="511192"/>
                    </a:cubicBezTo>
                    <a:cubicBezTo>
                      <a:pt x="885304" y="530231"/>
                      <a:pt x="876737" y="545462"/>
                      <a:pt x="861506" y="554029"/>
                    </a:cubicBezTo>
                    <a:cubicBezTo>
                      <a:pt x="880545" y="563549"/>
                      <a:pt x="891016" y="579732"/>
                      <a:pt x="891016" y="599722"/>
                    </a:cubicBezTo>
                    <a:cubicBezTo>
                      <a:pt x="891016" y="636848"/>
                      <a:pt x="863409" y="660647"/>
                      <a:pt x="810101" y="660647"/>
                    </a:cubicBezTo>
                    <a:cubicBezTo>
                      <a:pt x="796774" y="660647"/>
                      <a:pt x="774879" y="658743"/>
                      <a:pt x="759648" y="658743"/>
                    </a:cubicBezTo>
                    <a:cubicBezTo>
                      <a:pt x="756792" y="658743"/>
                      <a:pt x="750129" y="658743"/>
                      <a:pt x="741561" y="659695"/>
                    </a:cubicBezTo>
                    <a:cubicBezTo>
                      <a:pt x="747273" y="649223"/>
                      <a:pt x="748225" y="638752"/>
                      <a:pt x="748225" y="628280"/>
                    </a:cubicBezTo>
                    <a:lnTo>
                      <a:pt x="748225" y="493105"/>
                    </a:lnTo>
                    <a:cubicBezTo>
                      <a:pt x="740609" y="494057"/>
                      <a:pt x="729186" y="495009"/>
                      <a:pt x="714907" y="498817"/>
                    </a:cubicBezTo>
                    <a:moveTo>
                      <a:pt x="1404112" y="500720"/>
                    </a:moveTo>
                    <a:cubicBezTo>
                      <a:pt x="1411727" y="488345"/>
                      <a:pt x="1417439" y="475970"/>
                      <a:pt x="1421246" y="462643"/>
                    </a:cubicBezTo>
                    <a:cubicBezTo>
                      <a:pt x="1426958" y="463595"/>
                      <a:pt x="1432670" y="463595"/>
                      <a:pt x="1438382" y="463595"/>
                    </a:cubicBezTo>
                    <a:lnTo>
                      <a:pt x="1445045" y="463595"/>
                    </a:lnTo>
                    <a:lnTo>
                      <a:pt x="1470747" y="463595"/>
                    </a:lnTo>
                    <a:lnTo>
                      <a:pt x="1484075" y="463595"/>
                    </a:lnTo>
                    <a:lnTo>
                      <a:pt x="1579269" y="594962"/>
                    </a:lnTo>
                    <a:lnTo>
                      <a:pt x="1579269" y="500720"/>
                    </a:lnTo>
                    <a:cubicBezTo>
                      <a:pt x="1579269" y="484538"/>
                      <a:pt x="1576413" y="472162"/>
                      <a:pt x="1570701" y="463595"/>
                    </a:cubicBezTo>
                    <a:lnTo>
                      <a:pt x="1630673" y="463595"/>
                    </a:lnTo>
                    <a:cubicBezTo>
                      <a:pt x="1624010" y="473114"/>
                      <a:pt x="1622106" y="485489"/>
                      <a:pt x="1622106" y="500720"/>
                    </a:cubicBezTo>
                    <a:lnTo>
                      <a:pt x="1622106" y="632088"/>
                    </a:lnTo>
                    <a:cubicBezTo>
                      <a:pt x="1622106" y="641608"/>
                      <a:pt x="1623058" y="651127"/>
                      <a:pt x="1624010" y="659695"/>
                    </a:cubicBezTo>
                    <a:lnTo>
                      <a:pt x="1582124" y="659695"/>
                    </a:lnTo>
                    <a:lnTo>
                      <a:pt x="1480267" y="519759"/>
                    </a:lnTo>
                    <a:lnTo>
                      <a:pt x="1480267" y="622569"/>
                    </a:lnTo>
                    <a:cubicBezTo>
                      <a:pt x="1480267" y="637800"/>
                      <a:pt x="1482171" y="649223"/>
                      <a:pt x="1487882" y="659695"/>
                    </a:cubicBezTo>
                    <a:lnTo>
                      <a:pt x="1427910" y="659695"/>
                    </a:lnTo>
                    <a:cubicBezTo>
                      <a:pt x="1434574" y="650175"/>
                      <a:pt x="1436478" y="637800"/>
                      <a:pt x="1436478" y="622569"/>
                    </a:cubicBezTo>
                    <a:lnTo>
                      <a:pt x="1436478" y="500720"/>
                    </a:lnTo>
                    <a:lnTo>
                      <a:pt x="1436478" y="494057"/>
                    </a:lnTo>
                    <a:cubicBezTo>
                      <a:pt x="1428862" y="495961"/>
                      <a:pt x="1418391" y="497865"/>
                      <a:pt x="1404112" y="500720"/>
                    </a:cubicBezTo>
                    <a:moveTo>
                      <a:pt x="1032855" y="500720"/>
                    </a:moveTo>
                    <a:cubicBezTo>
                      <a:pt x="1040470" y="488345"/>
                      <a:pt x="1046182" y="475970"/>
                      <a:pt x="1049990" y="462643"/>
                    </a:cubicBezTo>
                    <a:cubicBezTo>
                      <a:pt x="1055702" y="463595"/>
                      <a:pt x="1061413" y="463595"/>
                      <a:pt x="1067125" y="463595"/>
                    </a:cubicBezTo>
                    <a:lnTo>
                      <a:pt x="1073788" y="463595"/>
                    </a:lnTo>
                    <a:lnTo>
                      <a:pt x="1099491" y="463595"/>
                    </a:lnTo>
                    <a:lnTo>
                      <a:pt x="1164223" y="463595"/>
                    </a:lnTo>
                    <a:cubicBezTo>
                      <a:pt x="1173742" y="463595"/>
                      <a:pt x="1177550" y="464547"/>
                      <a:pt x="1177550" y="472162"/>
                    </a:cubicBezTo>
                    <a:lnTo>
                      <a:pt x="1168982" y="501672"/>
                    </a:lnTo>
                    <a:cubicBezTo>
                      <a:pt x="1161367" y="497865"/>
                      <a:pt x="1152800" y="497865"/>
                      <a:pt x="1142328" y="497865"/>
                    </a:cubicBezTo>
                    <a:lnTo>
                      <a:pt x="1108058" y="497865"/>
                    </a:lnTo>
                    <a:lnTo>
                      <a:pt x="1108058" y="539750"/>
                    </a:lnTo>
                    <a:lnTo>
                      <a:pt x="1151848" y="539750"/>
                    </a:lnTo>
                    <a:cubicBezTo>
                      <a:pt x="1158511" y="539750"/>
                      <a:pt x="1164223" y="539750"/>
                      <a:pt x="1169934" y="537846"/>
                    </a:cubicBezTo>
                    <a:lnTo>
                      <a:pt x="1162319" y="574972"/>
                    </a:lnTo>
                    <a:cubicBezTo>
                      <a:pt x="1155655" y="574020"/>
                      <a:pt x="1149944" y="573068"/>
                      <a:pt x="1144232" y="573068"/>
                    </a:cubicBezTo>
                    <a:lnTo>
                      <a:pt x="1108058" y="573068"/>
                    </a:lnTo>
                    <a:lnTo>
                      <a:pt x="1108058" y="624473"/>
                    </a:lnTo>
                    <a:lnTo>
                      <a:pt x="1157559" y="624473"/>
                    </a:lnTo>
                    <a:cubicBezTo>
                      <a:pt x="1169934" y="624473"/>
                      <a:pt x="1179454" y="623521"/>
                      <a:pt x="1185165" y="620665"/>
                    </a:cubicBezTo>
                    <a:lnTo>
                      <a:pt x="1179454" y="647319"/>
                    </a:lnTo>
                    <a:cubicBezTo>
                      <a:pt x="1177550" y="658743"/>
                      <a:pt x="1175646" y="659695"/>
                      <a:pt x="1162319" y="659695"/>
                    </a:cubicBezTo>
                    <a:cubicBezTo>
                      <a:pt x="1151848" y="659695"/>
                      <a:pt x="1124241" y="658743"/>
                      <a:pt x="1095683" y="658743"/>
                    </a:cubicBezTo>
                    <a:cubicBezTo>
                      <a:pt x="1085212" y="658743"/>
                      <a:pt x="1071885" y="658743"/>
                      <a:pt x="1055702" y="659695"/>
                    </a:cubicBezTo>
                    <a:cubicBezTo>
                      <a:pt x="1062365" y="647319"/>
                      <a:pt x="1063317" y="634944"/>
                      <a:pt x="1063317" y="622569"/>
                    </a:cubicBezTo>
                    <a:lnTo>
                      <a:pt x="1063317" y="498817"/>
                    </a:lnTo>
                    <a:lnTo>
                      <a:pt x="1063317" y="494057"/>
                    </a:lnTo>
                    <a:cubicBezTo>
                      <a:pt x="1055702" y="495961"/>
                      <a:pt x="1045230" y="497865"/>
                      <a:pt x="1032855" y="500720"/>
                    </a:cubicBezTo>
                    <a:moveTo>
                      <a:pt x="1966708" y="500720"/>
                    </a:moveTo>
                    <a:cubicBezTo>
                      <a:pt x="1974324" y="488345"/>
                      <a:pt x="1980035" y="475970"/>
                      <a:pt x="1983843" y="462643"/>
                    </a:cubicBezTo>
                    <a:cubicBezTo>
                      <a:pt x="1989555" y="463595"/>
                      <a:pt x="1995266" y="463595"/>
                      <a:pt x="2000978" y="463595"/>
                    </a:cubicBezTo>
                    <a:lnTo>
                      <a:pt x="2007642" y="463595"/>
                    </a:lnTo>
                    <a:lnTo>
                      <a:pt x="2056191" y="463595"/>
                    </a:lnTo>
                    <a:cubicBezTo>
                      <a:pt x="2056191" y="463595"/>
                      <a:pt x="2034296" y="488345"/>
                      <a:pt x="2094268" y="587347"/>
                    </a:cubicBezTo>
                    <a:lnTo>
                      <a:pt x="2138058" y="479778"/>
                    </a:lnTo>
                    <a:cubicBezTo>
                      <a:pt x="2140913" y="473114"/>
                      <a:pt x="2141865" y="468354"/>
                      <a:pt x="2141865" y="463595"/>
                    </a:cubicBezTo>
                    <a:lnTo>
                      <a:pt x="2198982" y="463595"/>
                    </a:lnTo>
                    <a:cubicBezTo>
                      <a:pt x="2192318" y="471210"/>
                      <a:pt x="2184703" y="481682"/>
                      <a:pt x="2177087" y="496913"/>
                    </a:cubicBezTo>
                    <a:lnTo>
                      <a:pt x="2094268" y="663502"/>
                    </a:lnTo>
                    <a:lnTo>
                      <a:pt x="2086652" y="663502"/>
                    </a:lnTo>
                    <a:cubicBezTo>
                      <a:pt x="2086652" y="663502"/>
                      <a:pt x="2019065" y="561645"/>
                      <a:pt x="2007642" y="495009"/>
                    </a:cubicBezTo>
                    <a:lnTo>
                      <a:pt x="2006690" y="495009"/>
                    </a:lnTo>
                    <a:cubicBezTo>
                      <a:pt x="1998122" y="495009"/>
                      <a:pt x="1984795" y="495961"/>
                      <a:pt x="1966708" y="500720"/>
                    </a:cubicBezTo>
                    <a:moveTo>
                      <a:pt x="2216116" y="500720"/>
                    </a:moveTo>
                    <a:cubicBezTo>
                      <a:pt x="2223732" y="487393"/>
                      <a:pt x="2229444" y="475970"/>
                      <a:pt x="2233252" y="462643"/>
                    </a:cubicBezTo>
                    <a:cubicBezTo>
                      <a:pt x="2238963" y="463595"/>
                      <a:pt x="2244675" y="463595"/>
                      <a:pt x="2250386" y="463595"/>
                    </a:cubicBezTo>
                    <a:lnTo>
                      <a:pt x="2257050" y="463595"/>
                    </a:lnTo>
                    <a:lnTo>
                      <a:pt x="2321782" y="463595"/>
                    </a:lnTo>
                    <a:cubicBezTo>
                      <a:pt x="2357004" y="510240"/>
                      <a:pt x="2379850" y="578780"/>
                      <a:pt x="2382706" y="659695"/>
                    </a:cubicBezTo>
                    <a:lnTo>
                      <a:pt x="2330349" y="659695"/>
                    </a:lnTo>
                    <a:cubicBezTo>
                      <a:pt x="2336061" y="637800"/>
                      <a:pt x="2333205" y="618761"/>
                      <a:pt x="2332253" y="605434"/>
                    </a:cubicBezTo>
                    <a:lnTo>
                      <a:pt x="2291320" y="625425"/>
                    </a:lnTo>
                    <a:lnTo>
                      <a:pt x="2248482" y="603530"/>
                    </a:lnTo>
                    <a:cubicBezTo>
                      <a:pt x="2245627" y="617809"/>
                      <a:pt x="2242771" y="635896"/>
                      <a:pt x="2246579" y="659695"/>
                    </a:cubicBezTo>
                    <a:lnTo>
                      <a:pt x="2197078" y="659695"/>
                    </a:lnTo>
                    <a:lnTo>
                      <a:pt x="2197078" y="654935"/>
                    </a:lnTo>
                    <a:cubicBezTo>
                      <a:pt x="2197078" y="595914"/>
                      <a:pt x="2218972" y="541654"/>
                      <a:pt x="2261810" y="494057"/>
                    </a:cubicBezTo>
                    <a:lnTo>
                      <a:pt x="2257050" y="494057"/>
                    </a:lnTo>
                    <a:cubicBezTo>
                      <a:pt x="2248482" y="495009"/>
                      <a:pt x="2234203" y="496913"/>
                      <a:pt x="2216116" y="500720"/>
                    </a:cubicBezTo>
                    <a:moveTo>
                      <a:pt x="1205156" y="500720"/>
                    </a:moveTo>
                    <a:cubicBezTo>
                      <a:pt x="1212772" y="488345"/>
                      <a:pt x="1218483" y="475970"/>
                      <a:pt x="1222291" y="462643"/>
                    </a:cubicBezTo>
                    <a:cubicBezTo>
                      <a:pt x="1228003" y="463595"/>
                      <a:pt x="1233714" y="463595"/>
                      <a:pt x="1239426" y="463595"/>
                    </a:cubicBezTo>
                    <a:lnTo>
                      <a:pt x="1246090" y="463595"/>
                    </a:lnTo>
                    <a:lnTo>
                      <a:pt x="1281311" y="463595"/>
                    </a:lnTo>
                    <a:cubicBezTo>
                      <a:pt x="1287023" y="463595"/>
                      <a:pt x="1292735" y="463595"/>
                      <a:pt x="1298446" y="463595"/>
                    </a:cubicBezTo>
                    <a:cubicBezTo>
                      <a:pt x="1345091" y="463595"/>
                      <a:pt x="1368890" y="487393"/>
                      <a:pt x="1368890" y="522615"/>
                    </a:cubicBezTo>
                    <a:cubicBezTo>
                      <a:pt x="1368890" y="545462"/>
                      <a:pt x="1358418" y="563549"/>
                      <a:pt x="1341284" y="573068"/>
                    </a:cubicBezTo>
                    <a:cubicBezTo>
                      <a:pt x="1341284" y="573068"/>
                      <a:pt x="1373649" y="649223"/>
                      <a:pt x="1410775" y="672070"/>
                    </a:cubicBezTo>
                    <a:cubicBezTo>
                      <a:pt x="1407919" y="673022"/>
                      <a:pt x="1404112" y="673974"/>
                      <a:pt x="1399352" y="673974"/>
                    </a:cubicBezTo>
                    <a:cubicBezTo>
                      <a:pt x="1375553" y="673974"/>
                      <a:pt x="1335572" y="653031"/>
                      <a:pt x="1321293" y="626377"/>
                    </a:cubicBezTo>
                    <a:lnTo>
                      <a:pt x="1293687" y="583539"/>
                    </a:lnTo>
                    <a:cubicBezTo>
                      <a:pt x="1287975" y="584491"/>
                      <a:pt x="1289879" y="584491"/>
                      <a:pt x="1284167" y="584491"/>
                    </a:cubicBezTo>
                    <a:lnTo>
                      <a:pt x="1278455" y="584491"/>
                    </a:lnTo>
                    <a:lnTo>
                      <a:pt x="1278455" y="623521"/>
                    </a:lnTo>
                    <a:cubicBezTo>
                      <a:pt x="1278455" y="639704"/>
                      <a:pt x="1281311" y="652079"/>
                      <a:pt x="1287023" y="660647"/>
                    </a:cubicBezTo>
                    <a:lnTo>
                      <a:pt x="1228003" y="660647"/>
                    </a:lnTo>
                    <a:cubicBezTo>
                      <a:pt x="1234666" y="651127"/>
                      <a:pt x="1236570" y="639704"/>
                      <a:pt x="1236570" y="623521"/>
                    </a:cubicBezTo>
                    <a:lnTo>
                      <a:pt x="1236570" y="500720"/>
                    </a:lnTo>
                    <a:lnTo>
                      <a:pt x="1236570" y="495009"/>
                    </a:lnTo>
                    <a:cubicBezTo>
                      <a:pt x="1228003" y="496913"/>
                      <a:pt x="1217531" y="497865"/>
                      <a:pt x="1205156" y="500720"/>
                    </a:cubicBezTo>
                    <a:moveTo>
                      <a:pt x="1001441" y="463595"/>
                    </a:moveTo>
                    <a:lnTo>
                      <a:pt x="1001441" y="463595"/>
                    </a:lnTo>
                    <a:cubicBezTo>
                      <a:pt x="995729" y="472162"/>
                      <a:pt x="992873" y="484538"/>
                      <a:pt x="992873" y="500720"/>
                    </a:cubicBezTo>
                    <a:lnTo>
                      <a:pt x="992873" y="622569"/>
                    </a:lnTo>
                    <a:cubicBezTo>
                      <a:pt x="992873" y="638752"/>
                      <a:pt x="994777" y="651127"/>
                      <a:pt x="1001441" y="659695"/>
                    </a:cubicBezTo>
                    <a:lnTo>
                      <a:pt x="939565" y="659695"/>
                    </a:lnTo>
                    <a:cubicBezTo>
                      <a:pt x="945276" y="650175"/>
                      <a:pt x="948132" y="638752"/>
                      <a:pt x="948132" y="622569"/>
                    </a:cubicBezTo>
                    <a:lnTo>
                      <a:pt x="948132" y="500720"/>
                    </a:lnTo>
                    <a:cubicBezTo>
                      <a:pt x="948132" y="484538"/>
                      <a:pt x="946228" y="472162"/>
                      <a:pt x="939565" y="463595"/>
                    </a:cubicBezTo>
                    <a:lnTo>
                      <a:pt x="1001441" y="463595"/>
                    </a:lnTo>
                    <a:close/>
                    <a:moveTo>
                      <a:pt x="816764" y="494057"/>
                    </a:moveTo>
                    <a:cubicBezTo>
                      <a:pt x="810101" y="494057"/>
                      <a:pt x="797726" y="495009"/>
                      <a:pt x="792014" y="498817"/>
                    </a:cubicBezTo>
                    <a:lnTo>
                      <a:pt x="792014" y="541654"/>
                    </a:lnTo>
                    <a:lnTo>
                      <a:pt x="809149" y="542606"/>
                    </a:lnTo>
                    <a:cubicBezTo>
                      <a:pt x="831996" y="542606"/>
                      <a:pt x="843419" y="534990"/>
                      <a:pt x="843419" y="517855"/>
                    </a:cubicBezTo>
                    <a:cubicBezTo>
                      <a:pt x="843419" y="503576"/>
                      <a:pt x="832948" y="494057"/>
                      <a:pt x="816764" y="494057"/>
                    </a:cubicBezTo>
                    <a:moveTo>
                      <a:pt x="1292735" y="495961"/>
                    </a:moveTo>
                    <a:lnTo>
                      <a:pt x="1278455" y="496913"/>
                    </a:lnTo>
                    <a:lnTo>
                      <a:pt x="1278455" y="551173"/>
                    </a:lnTo>
                    <a:lnTo>
                      <a:pt x="1283215" y="552125"/>
                    </a:lnTo>
                    <a:lnTo>
                      <a:pt x="1290831" y="552125"/>
                    </a:lnTo>
                    <a:cubicBezTo>
                      <a:pt x="1314629" y="552125"/>
                      <a:pt x="1327004" y="541654"/>
                      <a:pt x="1327004" y="523567"/>
                    </a:cubicBezTo>
                    <a:cubicBezTo>
                      <a:pt x="1327004" y="505480"/>
                      <a:pt x="1315581" y="495961"/>
                      <a:pt x="1292735" y="495961"/>
                    </a:cubicBezTo>
                    <a:moveTo>
                      <a:pt x="2864388" y="497865"/>
                    </a:moveTo>
                    <a:cubicBezTo>
                      <a:pt x="2829166" y="497865"/>
                      <a:pt x="2810127" y="519759"/>
                      <a:pt x="2810127" y="561645"/>
                    </a:cubicBezTo>
                    <a:cubicBezTo>
                      <a:pt x="2810127" y="603530"/>
                      <a:pt x="2829166" y="626377"/>
                      <a:pt x="2864388" y="626377"/>
                    </a:cubicBezTo>
                    <a:cubicBezTo>
                      <a:pt x="2899610" y="626377"/>
                      <a:pt x="2918648" y="603530"/>
                      <a:pt x="2918648" y="561645"/>
                    </a:cubicBezTo>
                    <a:cubicBezTo>
                      <a:pt x="2918648" y="520711"/>
                      <a:pt x="2899610" y="497865"/>
                      <a:pt x="2864388" y="497865"/>
                    </a:cubicBezTo>
                    <a:moveTo>
                      <a:pt x="1766801" y="497865"/>
                    </a:moveTo>
                    <a:cubicBezTo>
                      <a:pt x="1731579" y="497865"/>
                      <a:pt x="1712540" y="519759"/>
                      <a:pt x="1712540" y="561645"/>
                    </a:cubicBezTo>
                    <a:cubicBezTo>
                      <a:pt x="1712540" y="603530"/>
                      <a:pt x="1731579" y="626377"/>
                      <a:pt x="1766801" y="626377"/>
                    </a:cubicBezTo>
                    <a:cubicBezTo>
                      <a:pt x="1802022" y="626377"/>
                      <a:pt x="1821061" y="603530"/>
                      <a:pt x="1821061" y="561645"/>
                    </a:cubicBezTo>
                    <a:cubicBezTo>
                      <a:pt x="1820109" y="520711"/>
                      <a:pt x="1801070" y="497865"/>
                      <a:pt x="1766801" y="497865"/>
                    </a:cubicBezTo>
                    <a:moveTo>
                      <a:pt x="595914" y="497865"/>
                    </a:moveTo>
                    <a:cubicBezTo>
                      <a:pt x="560693" y="497865"/>
                      <a:pt x="541654" y="519759"/>
                      <a:pt x="541654" y="561645"/>
                    </a:cubicBezTo>
                    <a:cubicBezTo>
                      <a:pt x="541654" y="603530"/>
                      <a:pt x="560693" y="626377"/>
                      <a:pt x="595914" y="626377"/>
                    </a:cubicBezTo>
                    <a:cubicBezTo>
                      <a:pt x="631136" y="626377"/>
                      <a:pt x="650175" y="603530"/>
                      <a:pt x="650175" y="561645"/>
                    </a:cubicBezTo>
                    <a:cubicBezTo>
                      <a:pt x="649223" y="520711"/>
                      <a:pt x="630184" y="497865"/>
                      <a:pt x="595914" y="497865"/>
                    </a:cubicBezTo>
                    <a:moveTo>
                      <a:pt x="813909" y="570212"/>
                    </a:moveTo>
                    <a:lnTo>
                      <a:pt x="791062" y="571164"/>
                    </a:lnTo>
                    <a:lnTo>
                      <a:pt x="791062" y="627329"/>
                    </a:lnTo>
                    <a:cubicBezTo>
                      <a:pt x="796774" y="628280"/>
                      <a:pt x="809149" y="628280"/>
                      <a:pt x="812957" y="628280"/>
                    </a:cubicBezTo>
                    <a:cubicBezTo>
                      <a:pt x="833899" y="628280"/>
                      <a:pt x="846275" y="617809"/>
                      <a:pt x="846275" y="598770"/>
                    </a:cubicBezTo>
                    <a:cubicBezTo>
                      <a:pt x="847227" y="581635"/>
                      <a:pt x="835803" y="570212"/>
                      <a:pt x="813909" y="5702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" name="Forma libre 54">
                <a:extLst>
                  <a:ext uri="{FF2B5EF4-FFF2-40B4-BE49-F238E27FC236}">
                    <a16:creationId xmlns:a16="http://schemas.microsoft.com/office/drawing/2014/main" id="{146F194E-4B17-89F1-08E1-35DC97F11818}"/>
                  </a:ext>
                </a:extLst>
              </p:cNvPr>
              <p:cNvSpPr/>
              <p:nvPr/>
            </p:nvSpPr>
            <p:spPr>
              <a:xfrm>
                <a:off x="3886948" y="2857045"/>
                <a:ext cx="73299" cy="79011"/>
              </a:xfrm>
              <a:custGeom>
                <a:avLst/>
                <a:gdLst>
                  <a:gd name="connsiteX0" fmla="*/ 40933 w 73299"/>
                  <a:gd name="connsiteY0" fmla="*/ 0 h 79011"/>
                  <a:gd name="connsiteX1" fmla="*/ 40933 w 73299"/>
                  <a:gd name="connsiteY1" fmla="*/ 0 h 79011"/>
                  <a:gd name="connsiteX2" fmla="*/ 0 w 73299"/>
                  <a:gd name="connsiteY2" fmla="*/ 59972 h 79011"/>
                  <a:gd name="connsiteX3" fmla="*/ 38078 w 73299"/>
                  <a:gd name="connsiteY3" fmla="*/ 79011 h 79011"/>
                  <a:gd name="connsiteX4" fmla="*/ 73300 w 73299"/>
                  <a:gd name="connsiteY4" fmla="*/ 59972 h 79011"/>
                  <a:gd name="connsiteX5" fmla="*/ 40933 w 73299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1">
                    <a:moveTo>
                      <a:pt x="40933" y="0"/>
                    </a:moveTo>
                    <a:cubicBezTo>
                      <a:pt x="40933" y="0"/>
                      <a:pt x="40933" y="0"/>
                      <a:pt x="40933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60924"/>
                      <a:pt x="55212" y="0"/>
                      <a:pt x="4093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" name="Forma libre 55">
                <a:extLst>
                  <a:ext uri="{FF2B5EF4-FFF2-40B4-BE49-F238E27FC236}">
                    <a16:creationId xmlns:a16="http://schemas.microsoft.com/office/drawing/2014/main" id="{314CEEC6-8A84-CA54-6B8C-7E63DE77F282}"/>
                  </a:ext>
                </a:extLst>
              </p:cNvPr>
              <p:cNvSpPr/>
              <p:nvPr/>
            </p:nvSpPr>
            <p:spPr>
              <a:xfrm>
                <a:off x="4641837" y="2858949"/>
                <a:ext cx="73333" cy="79011"/>
              </a:xfrm>
              <a:custGeom>
                <a:avLst/>
                <a:gdLst>
                  <a:gd name="connsiteX0" fmla="*/ 40934 w 73333"/>
                  <a:gd name="connsiteY0" fmla="*/ 0 h 79011"/>
                  <a:gd name="connsiteX1" fmla="*/ 40934 w 73333"/>
                  <a:gd name="connsiteY1" fmla="*/ 0 h 79011"/>
                  <a:gd name="connsiteX2" fmla="*/ 0 w 73333"/>
                  <a:gd name="connsiteY2" fmla="*/ 59972 h 79011"/>
                  <a:gd name="connsiteX3" fmla="*/ 38078 w 73333"/>
                  <a:gd name="connsiteY3" fmla="*/ 79011 h 79011"/>
                  <a:gd name="connsiteX4" fmla="*/ 73300 w 73333"/>
                  <a:gd name="connsiteY4" fmla="*/ 59972 h 79011"/>
                  <a:gd name="connsiteX5" fmla="*/ 40934 w 73333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33" h="79011">
                    <a:moveTo>
                      <a:pt x="40934" y="0"/>
                    </a:moveTo>
                    <a:cubicBezTo>
                      <a:pt x="40934" y="0"/>
                      <a:pt x="40934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4252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" name="Forma libre 56">
                <a:extLst>
                  <a:ext uri="{FF2B5EF4-FFF2-40B4-BE49-F238E27FC236}">
                    <a16:creationId xmlns:a16="http://schemas.microsoft.com/office/drawing/2014/main" id="{3E9755B6-457A-469D-15BC-96F8721E7AF0}"/>
                  </a:ext>
                </a:extLst>
              </p:cNvPr>
              <p:cNvSpPr/>
              <p:nvPr/>
            </p:nvSpPr>
            <p:spPr>
              <a:xfrm>
                <a:off x="5455745" y="2856093"/>
                <a:ext cx="74285" cy="79011"/>
              </a:xfrm>
              <a:custGeom>
                <a:avLst/>
                <a:gdLst>
                  <a:gd name="connsiteX0" fmla="*/ 41886 w 74285"/>
                  <a:gd name="connsiteY0" fmla="*/ 0 h 79011"/>
                  <a:gd name="connsiteX1" fmla="*/ 41886 w 74285"/>
                  <a:gd name="connsiteY1" fmla="*/ 0 h 79011"/>
                  <a:gd name="connsiteX2" fmla="*/ 0 w 74285"/>
                  <a:gd name="connsiteY2" fmla="*/ 59972 h 79011"/>
                  <a:gd name="connsiteX3" fmla="*/ 39030 w 74285"/>
                  <a:gd name="connsiteY3" fmla="*/ 79011 h 79011"/>
                  <a:gd name="connsiteX4" fmla="*/ 74252 w 74285"/>
                  <a:gd name="connsiteY4" fmla="*/ 59972 h 79011"/>
                  <a:gd name="connsiteX5" fmla="*/ 41886 w 74285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285" h="79011">
                    <a:moveTo>
                      <a:pt x="41886" y="0"/>
                    </a:moveTo>
                    <a:cubicBezTo>
                      <a:pt x="41886" y="0"/>
                      <a:pt x="41886" y="0"/>
                      <a:pt x="41886" y="0"/>
                    </a:cubicBezTo>
                    <a:cubicBezTo>
                      <a:pt x="27606" y="952"/>
                      <a:pt x="0" y="59972"/>
                      <a:pt x="0" y="59972"/>
                    </a:cubicBezTo>
                    <a:lnTo>
                      <a:pt x="39030" y="79011"/>
                    </a:lnTo>
                    <a:lnTo>
                      <a:pt x="74252" y="59972"/>
                    </a:lnTo>
                    <a:cubicBezTo>
                      <a:pt x="75203" y="59972"/>
                      <a:pt x="56165" y="0"/>
                      <a:pt x="41886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" name="Forma libre 57">
                <a:extLst>
                  <a:ext uri="{FF2B5EF4-FFF2-40B4-BE49-F238E27FC236}">
                    <a16:creationId xmlns:a16="http://schemas.microsoft.com/office/drawing/2014/main" id="{A87A0B32-485F-06D0-E039-7E6A3B2C3220}"/>
                  </a:ext>
                </a:extLst>
              </p:cNvPr>
              <p:cNvSpPr/>
              <p:nvPr/>
            </p:nvSpPr>
            <p:spPr>
              <a:xfrm>
                <a:off x="4660876" y="3225446"/>
                <a:ext cx="73299" cy="79010"/>
              </a:xfrm>
              <a:custGeom>
                <a:avLst/>
                <a:gdLst>
                  <a:gd name="connsiteX0" fmla="*/ 40934 w 73299"/>
                  <a:gd name="connsiteY0" fmla="*/ 0 h 79010"/>
                  <a:gd name="connsiteX1" fmla="*/ 40934 w 73299"/>
                  <a:gd name="connsiteY1" fmla="*/ 0 h 79010"/>
                  <a:gd name="connsiteX2" fmla="*/ 0 w 73299"/>
                  <a:gd name="connsiteY2" fmla="*/ 59972 h 79010"/>
                  <a:gd name="connsiteX3" fmla="*/ 38078 w 73299"/>
                  <a:gd name="connsiteY3" fmla="*/ 79011 h 79010"/>
                  <a:gd name="connsiteX4" fmla="*/ 73300 w 73299"/>
                  <a:gd name="connsiteY4" fmla="*/ 59972 h 79010"/>
                  <a:gd name="connsiteX5" fmla="*/ 40934 w 73299"/>
                  <a:gd name="connsiteY5" fmla="*/ 0 h 7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0">
                    <a:moveTo>
                      <a:pt x="40934" y="0"/>
                    </a:moveTo>
                    <a:cubicBezTo>
                      <a:pt x="40934" y="0"/>
                      <a:pt x="39982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" name="Forma libre 58">
                <a:extLst>
                  <a:ext uri="{FF2B5EF4-FFF2-40B4-BE49-F238E27FC236}">
                    <a16:creationId xmlns:a16="http://schemas.microsoft.com/office/drawing/2014/main" id="{BFB7185A-07A3-E148-252C-F1A7F0448F22}"/>
                  </a:ext>
                </a:extLst>
              </p:cNvPr>
              <p:cNvSpPr/>
              <p:nvPr/>
            </p:nvSpPr>
            <p:spPr>
              <a:xfrm>
                <a:off x="1881121" y="2456279"/>
                <a:ext cx="665968" cy="1092827"/>
              </a:xfrm>
              <a:custGeom>
                <a:avLst/>
                <a:gdLst>
                  <a:gd name="connsiteX0" fmla="*/ 68629 w 665968"/>
                  <a:gd name="connsiteY0" fmla="*/ 0 h 1092827"/>
                  <a:gd name="connsiteX1" fmla="*/ 49591 w 665968"/>
                  <a:gd name="connsiteY1" fmla="*/ 4760 h 1092827"/>
                  <a:gd name="connsiteX2" fmla="*/ 38167 w 665968"/>
                  <a:gd name="connsiteY2" fmla="*/ 1904 h 1092827"/>
                  <a:gd name="connsiteX3" fmla="*/ 7705 w 665968"/>
                  <a:gd name="connsiteY3" fmla="*/ 60924 h 1092827"/>
                  <a:gd name="connsiteX4" fmla="*/ 28648 w 665968"/>
                  <a:gd name="connsiteY4" fmla="*/ 108521 h 1092827"/>
                  <a:gd name="connsiteX5" fmla="*/ 36263 w 665968"/>
                  <a:gd name="connsiteY5" fmla="*/ 130416 h 1092827"/>
                  <a:gd name="connsiteX6" fmla="*/ 61014 w 665968"/>
                  <a:gd name="connsiteY6" fmla="*/ 130416 h 1092827"/>
                  <a:gd name="connsiteX7" fmla="*/ 52446 w 665968"/>
                  <a:gd name="connsiteY7" fmla="*/ 96146 h 1092827"/>
                  <a:gd name="connsiteX8" fmla="*/ 32456 w 665968"/>
                  <a:gd name="connsiteY8" fmla="*/ 55213 h 1092827"/>
                  <a:gd name="connsiteX9" fmla="*/ 38167 w 665968"/>
                  <a:gd name="connsiteY9" fmla="*/ 21895 h 1092827"/>
                  <a:gd name="connsiteX10" fmla="*/ 57206 w 665968"/>
                  <a:gd name="connsiteY10" fmla="*/ 29510 h 1092827"/>
                  <a:gd name="connsiteX11" fmla="*/ 71485 w 665968"/>
                  <a:gd name="connsiteY11" fmla="*/ 22847 h 1092827"/>
                  <a:gd name="connsiteX12" fmla="*/ 99091 w 665968"/>
                  <a:gd name="connsiteY12" fmla="*/ 51405 h 1092827"/>
                  <a:gd name="connsiteX13" fmla="*/ 110515 w 665968"/>
                  <a:gd name="connsiteY13" fmla="*/ 48549 h 1092827"/>
                  <a:gd name="connsiteX14" fmla="*/ 133361 w 665968"/>
                  <a:gd name="connsiteY14" fmla="*/ 86627 h 1092827"/>
                  <a:gd name="connsiteX15" fmla="*/ 150496 w 665968"/>
                  <a:gd name="connsiteY15" fmla="*/ 83771 h 1092827"/>
                  <a:gd name="connsiteX16" fmla="*/ 160968 w 665968"/>
                  <a:gd name="connsiteY16" fmla="*/ 110425 h 1092827"/>
                  <a:gd name="connsiteX17" fmla="*/ 157160 w 665968"/>
                  <a:gd name="connsiteY17" fmla="*/ 131368 h 1092827"/>
                  <a:gd name="connsiteX18" fmla="*/ 180006 w 665968"/>
                  <a:gd name="connsiteY18" fmla="*/ 131368 h 1092827"/>
                  <a:gd name="connsiteX19" fmla="*/ 183814 w 665968"/>
                  <a:gd name="connsiteY19" fmla="*/ 107569 h 1092827"/>
                  <a:gd name="connsiteX20" fmla="*/ 183814 w 665968"/>
                  <a:gd name="connsiteY20" fmla="*/ 106617 h 1092827"/>
                  <a:gd name="connsiteX21" fmla="*/ 173343 w 665968"/>
                  <a:gd name="connsiteY21" fmla="*/ 73300 h 1092827"/>
                  <a:gd name="connsiteX22" fmla="*/ 181910 w 665968"/>
                  <a:gd name="connsiteY22" fmla="*/ 75203 h 1092827"/>
                  <a:gd name="connsiteX23" fmla="*/ 184766 w 665968"/>
                  <a:gd name="connsiteY23" fmla="*/ 63780 h 1092827"/>
                  <a:gd name="connsiteX24" fmla="*/ 202853 w 665968"/>
                  <a:gd name="connsiteY24" fmla="*/ 43789 h 1092827"/>
                  <a:gd name="connsiteX25" fmla="*/ 207613 w 665968"/>
                  <a:gd name="connsiteY25" fmla="*/ 44741 h 1092827"/>
                  <a:gd name="connsiteX26" fmla="*/ 219036 w 665968"/>
                  <a:gd name="connsiteY26" fmla="*/ 72348 h 1092827"/>
                  <a:gd name="connsiteX27" fmla="*/ 216180 w 665968"/>
                  <a:gd name="connsiteY27" fmla="*/ 84723 h 1092827"/>
                  <a:gd name="connsiteX28" fmla="*/ 223796 w 665968"/>
                  <a:gd name="connsiteY28" fmla="*/ 86627 h 1092827"/>
                  <a:gd name="connsiteX29" fmla="*/ 199045 w 665968"/>
                  <a:gd name="connsiteY29" fmla="*/ 111377 h 1092827"/>
                  <a:gd name="connsiteX30" fmla="*/ 197141 w 665968"/>
                  <a:gd name="connsiteY30" fmla="*/ 111377 h 1092827"/>
                  <a:gd name="connsiteX31" fmla="*/ 192382 w 665968"/>
                  <a:gd name="connsiteY31" fmla="*/ 131368 h 1092827"/>
                  <a:gd name="connsiteX32" fmla="*/ 215228 w 665968"/>
                  <a:gd name="connsiteY32" fmla="*/ 131368 h 1092827"/>
                  <a:gd name="connsiteX33" fmla="*/ 213324 w 665968"/>
                  <a:gd name="connsiteY33" fmla="*/ 127560 h 1092827"/>
                  <a:gd name="connsiteX34" fmla="*/ 246642 w 665968"/>
                  <a:gd name="connsiteY34" fmla="*/ 90434 h 1092827"/>
                  <a:gd name="connsiteX35" fmla="*/ 267585 w 665968"/>
                  <a:gd name="connsiteY35" fmla="*/ 95194 h 1092827"/>
                  <a:gd name="connsiteX36" fmla="*/ 291383 w 665968"/>
                  <a:gd name="connsiteY36" fmla="*/ 83771 h 1092827"/>
                  <a:gd name="connsiteX37" fmla="*/ 318990 w 665968"/>
                  <a:gd name="connsiteY37" fmla="*/ 100906 h 1092827"/>
                  <a:gd name="connsiteX38" fmla="*/ 334221 w 665968"/>
                  <a:gd name="connsiteY38" fmla="*/ 96146 h 1092827"/>
                  <a:gd name="connsiteX39" fmla="*/ 366587 w 665968"/>
                  <a:gd name="connsiteY39" fmla="*/ 132320 h 1092827"/>
                  <a:gd name="connsiteX40" fmla="*/ 393241 w 665968"/>
                  <a:gd name="connsiteY40" fmla="*/ 132320 h 1092827"/>
                  <a:gd name="connsiteX41" fmla="*/ 329461 w 665968"/>
                  <a:gd name="connsiteY41" fmla="*/ 74251 h 1092827"/>
                  <a:gd name="connsiteX42" fmla="*/ 322797 w 665968"/>
                  <a:gd name="connsiteY42" fmla="*/ 74251 h 1092827"/>
                  <a:gd name="connsiteX43" fmla="*/ 288528 w 665968"/>
                  <a:gd name="connsiteY43" fmla="*/ 62828 h 1092827"/>
                  <a:gd name="connsiteX44" fmla="*/ 265681 w 665968"/>
                  <a:gd name="connsiteY44" fmla="*/ 69492 h 1092827"/>
                  <a:gd name="connsiteX45" fmla="*/ 242834 w 665968"/>
                  <a:gd name="connsiteY45" fmla="*/ 62828 h 1092827"/>
                  <a:gd name="connsiteX46" fmla="*/ 200949 w 665968"/>
                  <a:gd name="connsiteY46" fmla="*/ 25702 h 1092827"/>
                  <a:gd name="connsiteX47" fmla="*/ 161920 w 665968"/>
                  <a:gd name="connsiteY47" fmla="*/ 59972 h 1092827"/>
                  <a:gd name="connsiteX48" fmla="*/ 154304 w 665968"/>
                  <a:gd name="connsiteY48" fmla="*/ 60924 h 1092827"/>
                  <a:gd name="connsiteX49" fmla="*/ 148592 w 665968"/>
                  <a:gd name="connsiteY49" fmla="*/ 59972 h 1092827"/>
                  <a:gd name="connsiteX50" fmla="*/ 108611 w 665968"/>
                  <a:gd name="connsiteY50" fmla="*/ 26654 h 1092827"/>
                  <a:gd name="connsiteX51" fmla="*/ 105755 w 665968"/>
                  <a:gd name="connsiteY51" fmla="*/ 26654 h 1092827"/>
                  <a:gd name="connsiteX52" fmla="*/ 68629 w 665968"/>
                  <a:gd name="connsiteY52" fmla="*/ 0 h 1092827"/>
                  <a:gd name="connsiteX53" fmla="*/ 418943 w 665968"/>
                  <a:gd name="connsiteY53" fmla="*/ 158974 h 1092827"/>
                  <a:gd name="connsiteX54" fmla="*/ 418943 w 665968"/>
                  <a:gd name="connsiteY54" fmla="*/ 183724 h 1092827"/>
                  <a:gd name="connsiteX55" fmla="*/ 456069 w 665968"/>
                  <a:gd name="connsiteY55" fmla="*/ 233225 h 1092827"/>
                  <a:gd name="connsiteX56" fmla="*/ 477964 w 665968"/>
                  <a:gd name="connsiteY56" fmla="*/ 255120 h 1092827"/>
                  <a:gd name="connsiteX57" fmla="*/ 462733 w 665968"/>
                  <a:gd name="connsiteY57" fmla="*/ 284630 h 1092827"/>
                  <a:gd name="connsiteX58" fmla="*/ 436078 w 665968"/>
                  <a:gd name="connsiteY58" fmla="*/ 341747 h 1092827"/>
                  <a:gd name="connsiteX59" fmla="*/ 432270 w 665968"/>
                  <a:gd name="connsiteY59" fmla="*/ 396007 h 1092827"/>
                  <a:gd name="connsiteX60" fmla="*/ 422751 w 665968"/>
                  <a:gd name="connsiteY60" fmla="*/ 427421 h 1092827"/>
                  <a:gd name="connsiteX61" fmla="*/ 468444 w 665968"/>
                  <a:gd name="connsiteY61" fmla="*/ 490249 h 1092827"/>
                  <a:gd name="connsiteX62" fmla="*/ 483675 w 665968"/>
                  <a:gd name="connsiteY62" fmla="*/ 495009 h 1092827"/>
                  <a:gd name="connsiteX63" fmla="*/ 485579 w 665968"/>
                  <a:gd name="connsiteY63" fmla="*/ 494057 h 1092827"/>
                  <a:gd name="connsiteX64" fmla="*/ 478916 w 665968"/>
                  <a:gd name="connsiteY64" fmla="*/ 444556 h 1092827"/>
                  <a:gd name="connsiteX65" fmla="*/ 457021 w 665968"/>
                  <a:gd name="connsiteY65" fmla="*/ 391247 h 1092827"/>
                  <a:gd name="connsiteX66" fmla="*/ 461781 w 665968"/>
                  <a:gd name="connsiteY66" fmla="*/ 345554 h 1092827"/>
                  <a:gd name="connsiteX67" fmla="*/ 478916 w 665968"/>
                  <a:gd name="connsiteY67" fmla="*/ 302717 h 1092827"/>
                  <a:gd name="connsiteX68" fmla="*/ 481771 w 665968"/>
                  <a:gd name="connsiteY68" fmla="*/ 302717 h 1092827"/>
                  <a:gd name="connsiteX69" fmla="*/ 491291 w 665968"/>
                  <a:gd name="connsiteY69" fmla="*/ 286534 h 1092827"/>
                  <a:gd name="connsiteX70" fmla="*/ 510330 w 665968"/>
                  <a:gd name="connsiteY70" fmla="*/ 257024 h 1092827"/>
                  <a:gd name="connsiteX71" fmla="*/ 510330 w 665968"/>
                  <a:gd name="connsiteY71" fmla="*/ 257024 h 1092827"/>
                  <a:gd name="connsiteX72" fmla="*/ 512233 w 665968"/>
                  <a:gd name="connsiteY72" fmla="*/ 257024 h 1092827"/>
                  <a:gd name="connsiteX73" fmla="*/ 527464 w 665968"/>
                  <a:gd name="connsiteY73" fmla="*/ 279870 h 1092827"/>
                  <a:gd name="connsiteX74" fmla="*/ 536032 w 665968"/>
                  <a:gd name="connsiteY74" fmla="*/ 317948 h 1092827"/>
                  <a:gd name="connsiteX75" fmla="*/ 534128 w 665968"/>
                  <a:gd name="connsiteY75" fmla="*/ 357930 h 1092827"/>
                  <a:gd name="connsiteX76" fmla="*/ 523657 w 665968"/>
                  <a:gd name="connsiteY76" fmla="*/ 398863 h 1092827"/>
                  <a:gd name="connsiteX77" fmla="*/ 490339 w 665968"/>
                  <a:gd name="connsiteY77" fmla="*/ 446460 h 1092827"/>
                  <a:gd name="connsiteX78" fmla="*/ 500810 w 665968"/>
                  <a:gd name="connsiteY78" fmla="*/ 490249 h 1092827"/>
                  <a:gd name="connsiteX79" fmla="*/ 521753 w 665968"/>
                  <a:gd name="connsiteY79" fmla="*/ 455027 h 1092827"/>
                  <a:gd name="connsiteX80" fmla="*/ 546503 w 665968"/>
                  <a:gd name="connsiteY80" fmla="*/ 405527 h 1092827"/>
                  <a:gd name="connsiteX81" fmla="*/ 561734 w 665968"/>
                  <a:gd name="connsiteY81" fmla="*/ 378872 h 1092827"/>
                  <a:gd name="connsiteX82" fmla="*/ 568398 w 665968"/>
                  <a:gd name="connsiteY82" fmla="*/ 359833 h 1092827"/>
                  <a:gd name="connsiteX83" fmla="*/ 577917 w 665968"/>
                  <a:gd name="connsiteY83" fmla="*/ 361737 h 1092827"/>
                  <a:gd name="connsiteX84" fmla="*/ 588389 w 665968"/>
                  <a:gd name="connsiteY84" fmla="*/ 359833 h 1092827"/>
                  <a:gd name="connsiteX85" fmla="*/ 596004 w 665968"/>
                  <a:gd name="connsiteY85" fmla="*/ 383632 h 1092827"/>
                  <a:gd name="connsiteX86" fmla="*/ 582677 w 665968"/>
                  <a:gd name="connsiteY86" fmla="*/ 428373 h 1092827"/>
                  <a:gd name="connsiteX87" fmla="*/ 565542 w 665968"/>
                  <a:gd name="connsiteY87" fmla="*/ 448364 h 1092827"/>
                  <a:gd name="connsiteX88" fmla="*/ 551263 w 665968"/>
                  <a:gd name="connsiteY88" fmla="*/ 467403 h 1092827"/>
                  <a:gd name="connsiteX89" fmla="*/ 544599 w 665968"/>
                  <a:gd name="connsiteY89" fmla="*/ 466451 h 1092827"/>
                  <a:gd name="connsiteX90" fmla="*/ 507474 w 665968"/>
                  <a:gd name="connsiteY90" fmla="*/ 506432 h 1092827"/>
                  <a:gd name="connsiteX91" fmla="*/ 509378 w 665968"/>
                  <a:gd name="connsiteY91" fmla="*/ 562597 h 1092827"/>
                  <a:gd name="connsiteX92" fmla="*/ 526513 w 665968"/>
                  <a:gd name="connsiteY92" fmla="*/ 542606 h 1092827"/>
                  <a:gd name="connsiteX93" fmla="*/ 527464 w 665968"/>
                  <a:gd name="connsiteY93" fmla="*/ 511192 h 1092827"/>
                  <a:gd name="connsiteX94" fmla="*/ 535080 w 665968"/>
                  <a:gd name="connsiteY94" fmla="*/ 515952 h 1092827"/>
                  <a:gd name="connsiteX95" fmla="*/ 553167 w 665968"/>
                  <a:gd name="connsiteY95" fmla="*/ 496913 h 1092827"/>
                  <a:gd name="connsiteX96" fmla="*/ 559831 w 665968"/>
                  <a:gd name="connsiteY96" fmla="*/ 495961 h 1092827"/>
                  <a:gd name="connsiteX97" fmla="*/ 571254 w 665968"/>
                  <a:gd name="connsiteY97" fmla="*/ 519759 h 1092827"/>
                  <a:gd name="connsiteX98" fmla="*/ 559831 w 665968"/>
                  <a:gd name="connsiteY98" fmla="*/ 536894 h 1092827"/>
                  <a:gd name="connsiteX99" fmla="*/ 563638 w 665968"/>
                  <a:gd name="connsiteY99" fmla="*/ 541654 h 1092827"/>
                  <a:gd name="connsiteX100" fmla="*/ 540792 w 665968"/>
                  <a:gd name="connsiteY100" fmla="*/ 552125 h 1092827"/>
                  <a:gd name="connsiteX101" fmla="*/ 535080 w 665968"/>
                  <a:gd name="connsiteY101" fmla="*/ 551173 h 1092827"/>
                  <a:gd name="connsiteX102" fmla="*/ 517945 w 665968"/>
                  <a:gd name="connsiteY102" fmla="*/ 569260 h 1092827"/>
                  <a:gd name="connsiteX103" fmla="*/ 510330 w 665968"/>
                  <a:gd name="connsiteY103" fmla="*/ 623521 h 1092827"/>
                  <a:gd name="connsiteX104" fmla="*/ 505570 w 665968"/>
                  <a:gd name="connsiteY104" fmla="*/ 678733 h 1092827"/>
                  <a:gd name="connsiteX105" fmla="*/ 505570 w 665968"/>
                  <a:gd name="connsiteY105" fmla="*/ 698724 h 1092827"/>
                  <a:gd name="connsiteX106" fmla="*/ 501762 w 665968"/>
                  <a:gd name="connsiteY106" fmla="*/ 722522 h 1092827"/>
                  <a:gd name="connsiteX107" fmla="*/ 483675 w 665968"/>
                  <a:gd name="connsiteY107" fmla="*/ 752033 h 1092827"/>
                  <a:gd name="connsiteX108" fmla="*/ 496050 w 665968"/>
                  <a:gd name="connsiteY108" fmla="*/ 775831 h 1092827"/>
                  <a:gd name="connsiteX109" fmla="*/ 526513 w 665968"/>
                  <a:gd name="connsiteY109" fmla="*/ 711099 h 1092827"/>
                  <a:gd name="connsiteX110" fmla="*/ 537936 w 665968"/>
                  <a:gd name="connsiteY110" fmla="*/ 679685 h 1092827"/>
                  <a:gd name="connsiteX111" fmla="*/ 537936 w 665968"/>
                  <a:gd name="connsiteY111" fmla="*/ 634944 h 1092827"/>
                  <a:gd name="connsiteX112" fmla="*/ 537936 w 665968"/>
                  <a:gd name="connsiteY112" fmla="*/ 619713 h 1092827"/>
                  <a:gd name="connsiteX113" fmla="*/ 570302 w 665968"/>
                  <a:gd name="connsiteY113" fmla="*/ 578780 h 1092827"/>
                  <a:gd name="connsiteX114" fmla="*/ 593148 w 665968"/>
                  <a:gd name="connsiteY114" fmla="*/ 553077 h 1092827"/>
                  <a:gd name="connsiteX115" fmla="*/ 612187 w 665968"/>
                  <a:gd name="connsiteY115" fmla="*/ 534990 h 1092827"/>
                  <a:gd name="connsiteX116" fmla="*/ 622658 w 665968"/>
                  <a:gd name="connsiteY116" fmla="*/ 537846 h 1092827"/>
                  <a:gd name="connsiteX117" fmla="*/ 625514 w 665968"/>
                  <a:gd name="connsiteY117" fmla="*/ 537846 h 1092827"/>
                  <a:gd name="connsiteX118" fmla="*/ 638841 w 665968"/>
                  <a:gd name="connsiteY118" fmla="*/ 566404 h 1092827"/>
                  <a:gd name="connsiteX119" fmla="*/ 619803 w 665968"/>
                  <a:gd name="connsiteY119" fmla="*/ 620665 h 1092827"/>
                  <a:gd name="connsiteX120" fmla="*/ 613139 w 665968"/>
                  <a:gd name="connsiteY120" fmla="*/ 660646 h 1092827"/>
                  <a:gd name="connsiteX121" fmla="*/ 584581 w 665968"/>
                  <a:gd name="connsiteY121" fmla="*/ 692061 h 1092827"/>
                  <a:gd name="connsiteX122" fmla="*/ 546503 w 665968"/>
                  <a:gd name="connsiteY122" fmla="*/ 713003 h 1092827"/>
                  <a:gd name="connsiteX123" fmla="*/ 540792 w 665968"/>
                  <a:gd name="connsiteY123" fmla="*/ 713003 h 1092827"/>
                  <a:gd name="connsiteX124" fmla="*/ 509378 w 665968"/>
                  <a:gd name="connsiteY124" fmla="*/ 782495 h 1092827"/>
                  <a:gd name="connsiteX125" fmla="*/ 531272 w 665968"/>
                  <a:gd name="connsiteY125" fmla="*/ 769168 h 1092827"/>
                  <a:gd name="connsiteX126" fmla="*/ 543647 w 665968"/>
                  <a:gd name="connsiteY126" fmla="*/ 742513 h 1092827"/>
                  <a:gd name="connsiteX127" fmla="*/ 546503 w 665968"/>
                  <a:gd name="connsiteY127" fmla="*/ 748225 h 1092827"/>
                  <a:gd name="connsiteX128" fmla="*/ 555071 w 665968"/>
                  <a:gd name="connsiteY128" fmla="*/ 743465 h 1092827"/>
                  <a:gd name="connsiteX129" fmla="*/ 567446 w 665968"/>
                  <a:gd name="connsiteY129" fmla="*/ 739658 h 1092827"/>
                  <a:gd name="connsiteX130" fmla="*/ 578869 w 665968"/>
                  <a:gd name="connsiteY130" fmla="*/ 746321 h 1092827"/>
                  <a:gd name="connsiteX131" fmla="*/ 569350 w 665968"/>
                  <a:gd name="connsiteY131" fmla="*/ 767264 h 1092827"/>
                  <a:gd name="connsiteX132" fmla="*/ 560782 w 665968"/>
                  <a:gd name="connsiteY132" fmla="*/ 772023 h 1092827"/>
                  <a:gd name="connsiteX133" fmla="*/ 563638 w 665968"/>
                  <a:gd name="connsiteY133" fmla="*/ 777735 h 1092827"/>
                  <a:gd name="connsiteX134" fmla="*/ 547455 w 665968"/>
                  <a:gd name="connsiteY134" fmla="*/ 780591 h 1092827"/>
                  <a:gd name="connsiteX135" fmla="*/ 535080 w 665968"/>
                  <a:gd name="connsiteY135" fmla="*/ 775831 h 1092827"/>
                  <a:gd name="connsiteX136" fmla="*/ 510330 w 665968"/>
                  <a:gd name="connsiteY136" fmla="*/ 811053 h 1092827"/>
                  <a:gd name="connsiteX137" fmla="*/ 501762 w 665968"/>
                  <a:gd name="connsiteY137" fmla="*/ 815813 h 1092827"/>
                  <a:gd name="connsiteX138" fmla="*/ 482723 w 665968"/>
                  <a:gd name="connsiteY138" fmla="*/ 774879 h 1092827"/>
                  <a:gd name="connsiteX139" fmla="*/ 467492 w 665968"/>
                  <a:gd name="connsiteY139" fmla="*/ 777735 h 1092827"/>
                  <a:gd name="connsiteX140" fmla="*/ 446550 w 665968"/>
                  <a:gd name="connsiteY140" fmla="*/ 767264 h 1092827"/>
                  <a:gd name="connsiteX141" fmla="*/ 420847 w 665968"/>
                  <a:gd name="connsiteY141" fmla="*/ 740610 h 1092827"/>
                  <a:gd name="connsiteX142" fmla="*/ 420847 w 665968"/>
                  <a:gd name="connsiteY142" fmla="*/ 799630 h 1092827"/>
                  <a:gd name="connsiteX143" fmla="*/ 442742 w 665968"/>
                  <a:gd name="connsiteY143" fmla="*/ 791062 h 1092827"/>
                  <a:gd name="connsiteX144" fmla="*/ 452261 w 665968"/>
                  <a:gd name="connsiteY144" fmla="*/ 792966 h 1092827"/>
                  <a:gd name="connsiteX145" fmla="*/ 468444 w 665968"/>
                  <a:gd name="connsiteY145" fmla="*/ 803437 h 1092827"/>
                  <a:gd name="connsiteX146" fmla="*/ 474156 w 665968"/>
                  <a:gd name="connsiteY146" fmla="*/ 802486 h 1092827"/>
                  <a:gd name="connsiteX147" fmla="*/ 473204 w 665968"/>
                  <a:gd name="connsiteY147" fmla="*/ 826284 h 1092827"/>
                  <a:gd name="connsiteX148" fmla="*/ 483675 w 665968"/>
                  <a:gd name="connsiteY148" fmla="*/ 840563 h 1092827"/>
                  <a:gd name="connsiteX149" fmla="*/ 470348 w 665968"/>
                  <a:gd name="connsiteY149" fmla="*/ 891016 h 1092827"/>
                  <a:gd name="connsiteX150" fmla="*/ 455117 w 665968"/>
                  <a:gd name="connsiteY150" fmla="*/ 924334 h 1092827"/>
                  <a:gd name="connsiteX151" fmla="*/ 421799 w 665968"/>
                  <a:gd name="connsiteY151" fmla="*/ 950036 h 1092827"/>
                  <a:gd name="connsiteX152" fmla="*/ 421799 w 665968"/>
                  <a:gd name="connsiteY152" fmla="*/ 994777 h 1092827"/>
                  <a:gd name="connsiteX153" fmla="*/ 442742 w 665968"/>
                  <a:gd name="connsiteY153" fmla="*/ 986210 h 1092827"/>
                  <a:gd name="connsiteX154" fmla="*/ 444646 w 665968"/>
                  <a:gd name="connsiteY154" fmla="*/ 986210 h 1092827"/>
                  <a:gd name="connsiteX155" fmla="*/ 473204 w 665968"/>
                  <a:gd name="connsiteY155" fmla="*/ 945277 h 1092827"/>
                  <a:gd name="connsiteX156" fmla="*/ 490339 w 665968"/>
                  <a:gd name="connsiteY156" fmla="*/ 891968 h 1092827"/>
                  <a:gd name="connsiteX157" fmla="*/ 498906 w 665968"/>
                  <a:gd name="connsiteY157" fmla="*/ 853890 h 1092827"/>
                  <a:gd name="connsiteX158" fmla="*/ 531272 w 665968"/>
                  <a:gd name="connsiteY158" fmla="*/ 823428 h 1092827"/>
                  <a:gd name="connsiteX159" fmla="*/ 538888 w 665968"/>
                  <a:gd name="connsiteY159" fmla="*/ 824380 h 1092827"/>
                  <a:gd name="connsiteX160" fmla="*/ 556975 w 665968"/>
                  <a:gd name="connsiteY160" fmla="*/ 799630 h 1092827"/>
                  <a:gd name="connsiteX161" fmla="*/ 576965 w 665968"/>
                  <a:gd name="connsiteY161" fmla="*/ 807245 h 1092827"/>
                  <a:gd name="connsiteX162" fmla="*/ 597908 w 665968"/>
                  <a:gd name="connsiteY162" fmla="*/ 791062 h 1092827"/>
                  <a:gd name="connsiteX163" fmla="*/ 610283 w 665968"/>
                  <a:gd name="connsiteY163" fmla="*/ 805341 h 1092827"/>
                  <a:gd name="connsiteX164" fmla="*/ 617899 w 665968"/>
                  <a:gd name="connsiteY164" fmla="*/ 812957 h 1092827"/>
                  <a:gd name="connsiteX165" fmla="*/ 599812 w 665968"/>
                  <a:gd name="connsiteY165" fmla="*/ 840563 h 1092827"/>
                  <a:gd name="connsiteX166" fmla="*/ 572206 w 665968"/>
                  <a:gd name="connsiteY166" fmla="*/ 876737 h 1092827"/>
                  <a:gd name="connsiteX167" fmla="*/ 566494 w 665968"/>
                  <a:gd name="connsiteY167" fmla="*/ 876737 h 1092827"/>
                  <a:gd name="connsiteX168" fmla="*/ 549359 w 665968"/>
                  <a:gd name="connsiteY168" fmla="*/ 896728 h 1092827"/>
                  <a:gd name="connsiteX169" fmla="*/ 545551 w 665968"/>
                  <a:gd name="connsiteY169" fmla="*/ 896728 h 1092827"/>
                  <a:gd name="connsiteX170" fmla="*/ 524609 w 665968"/>
                  <a:gd name="connsiteY170" fmla="*/ 891968 h 1092827"/>
                  <a:gd name="connsiteX171" fmla="*/ 483675 w 665968"/>
                  <a:gd name="connsiteY171" fmla="*/ 939565 h 1092827"/>
                  <a:gd name="connsiteX172" fmla="*/ 486531 w 665968"/>
                  <a:gd name="connsiteY172" fmla="*/ 942421 h 1092827"/>
                  <a:gd name="connsiteX173" fmla="*/ 492243 w 665968"/>
                  <a:gd name="connsiteY173" fmla="*/ 940517 h 1092827"/>
                  <a:gd name="connsiteX174" fmla="*/ 516993 w 665968"/>
                  <a:gd name="connsiteY174" fmla="*/ 921478 h 1092827"/>
                  <a:gd name="connsiteX175" fmla="*/ 530320 w 665968"/>
                  <a:gd name="connsiteY175" fmla="*/ 903391 h 1092827"/>
                  <a:gd name="connsiteX176" fmla="*/ 532224 w 665968"/>
                  <a:gd name="connsiteY176" fmla="*/ 911959 h 1092827"/>
                  <a:gd name="connsiteX177" fmla="*/ 552215 w 665968"/>
                  <a:gd name="connsiteY177" fmla="*/ 908151 h 1092827"/>
                  <a:gd name="connsiteX178" fmla="*/ 559831 w 665968"/>
                  <a:gd name="connsiteY178" fmla="*/ 909103 h 1092827"/>
                  <a:gd name="connsiteX179" fmla="*/ 567446 w 665968"/>
                  <a:gd name="connsiteY179" fmla="*/ 933853 h 1092827"/>
                  <a:gd name="connsiteX180" fmla="*/ 548407 w 665968"/>
                  <a:gd name="connsiteY180" fmla="*/ 940517 h 1092827"/>
                  <a:gd name="connsiteX181" fmla="*/ 542696 w 665968"/>
                  <a:gd name="connsiteY181" fmla="*/ 939565 h 1092827"/>
                  <a:gd name="connsiteX182" fmla="*/ 541744 w 665968"/>
                  <a:gd name="connsiteY182" fmla="*/ 939565 h 1092827"/>
                  <a:gd name="connsiteX183" fmla="*/ 538888 w 665968"/>
                  <a:gd name="connsiteY183" fmla="*/ 948132 h 1092827"/>
                  <a:gd name="connsiteX184" fmla="*/ 519849 w 665968"/>
                  <a:gd name="connsiteY184" fmla="*/ 934805 h 1092827"/>
                  <a:gd name="connsiteX185" fmla="*/ 501762 w 665968"/>
                  <a:gd name="connsiteY185" fmla="*/ 947180 h 1092827"/>
                  <a:gd name="connsiteX186" fmla="*/ 505570 w 665968"/>
                  <a:gd name="connsiteY186" fmla="*/ 980498 h 1092827"/>
                  <a:gd name="connsiteX187" fmla="*/ 497954 w 665968"/>
                  <a:gd name="connsiteY187" fmla="*/ 1011912 h 1092827"/>
                  <a:gd name="connsiteX188" fmla="*/ 478916 w 665968"/>
                  <a:gd name="connsiteY188" fmla="*/ 1041422 h 1092827"/>
                  <a:gd name="connsiteX189" fmla="*/ 432270 w 665968"/>
                  <a:gd name="connsiteY189" fmla="*/ 1070933 h 1092827"/>
                  <a:gd name="connsiteX190" fmla="*/ 420847 w 665968"/>
                  <a:gd name="connsiteY190" fmla="*/ 1069981 h 1092827"/>
                  <a:gd name="connsiteX191" fmla="*/ 420847 w 665968"/>
                  <a:gd name="connsiteY191" fmla="*/ 1078548 h 1092827"/>
                  <a:gd name="connsiteX192" fmla="*/ 417991 w 665968"/>
                  <a:gd name="connsiteY192" fmla="*/ 1092827 h 1092827"/>
                  <a:gd name="connsiteX193" fmla="*/ 424655 w 665968"/>
                  <a:gd name="connsiteY193" fmla="*/ 1092827 h 1092827"/>
                  <a:gd name="connsiteX194" fmla="*/ 488435 w 665968"/>
                  <a:gd name="connsiteY194" fmla="*/ 1069029 h 1092827"/>
                  <a:gd name="connsiteX195" fmla="*/ 495099 w 665968"/>
                  <a:gd name="connsiteY195" fmla="*/ 1055702 h 1092827"/>
                  <a:gd name="connsiteX196" fmla="*/ 517945 w 665968"/>
                  <a:gd name="connsiteY196" fmla="*/ 1025240 h 1092827"/>
                  <a:gd name="connsiteX197" fmla="*/ 527464 w 665968"/>
                  <a:gd name="connsiteY197" fmla="*/ 1011912 h 1092827"/>
                  <a:gd name="connsiteX198" fmla="*/ 530320 w 665968"/>
                  <a:gd name="connsiteY198" fmla="*/ 988114 h 1092827"/>
                  <a:gd name="connsiteX199" fmla="*/ 536032 w 665968"/>
                  <a:gd name="connsiteY199" fmla="*/ 970979 h 1092827"/>
                  <a:gd name="connsiteX200" fmla="*/ 550311 w 665968"/>
                  <a:gd name="connsiteY200" fmla="*/ 967171 h 1092827"/>
                  <a:gd name="connsiteX201" fmla="*/ 555071 w 665968"/>
                  <a:gd name="connsiteY201" fmla="*/ 967171 h 1092827"/>
                  <a:gd name="connsiteX202" fmla="*/ 562686 w 665968"/>
                  <a:gd name="connsiteY202" fmla="*/ 956700 h 1092827"/>
                  <a:gd name="connsiteX203" fmla="*/ 588389 w 665968"/>
                  <a:gd name="connsiteY203" fmla="*/ 891968 h 1092827"/>
                  <a:gd name="connsiteX204" fmla="*/ 622658 w 665968"/>
                  <a:gd name="connsiteY204" fmla="*/ 851034 h 1092827"/>
                  <a:gd name="connsiteX205" fmla="*/ 632178 w 665968"/>
                  <a:gd name="connsiteY205" fmla="*/ 791062 h 1092827"/>
                  <a:gd name="connsiteX206" fmla="*/ 610283 w 665968"/>
                  <a:gd name="connsiteY206" fmla="*/ 760600 h 1092827"/>
                  <a:gd name="connsiteX207" fmla="*/ 596956 w 665968"/>
                  <a:gd name="connsiteY207" fmla="*/ 717763 h 1092827"/>
                  <a:gd name="connsiteX208" fmla="*/ 611235 w 665968"/>
                  <a:gd name="connsiteY208" fmla="*/ 690157 h 1092827"/>
                  <a:gd name="connsiteX209" fmla="*/ 644553 w 665968"/>
                  <a:gd name="connsiteY209" fmla="*/ 643512 h 1092827"/>
                  <a:gd name="connsiteX210" fmla="*/ 644553 w 665968"/>
                  <a:gd name="connsiteY210" fmla="*/ 630184 h 1092827"/>
                  <a:gd name="connsiteX211" fmla="*/ 650265 w 665968"/>
                  <a:gd name="connsiteY211" fmla="*/ 625425 h 1092827"/>
                  <a:gd name="connsiteX212" fmla="*/ 663592 w 665968"/>
                  <a:gd name="connsiteY212" fmla="*/ 570212 h 1092827"/>
                  <a:gd name="connsiteX213" fmla="*/ 625514 w 665968"/>
                  <a:gd name="connsiteY213" fmla="*/ 511192 h 1092827"/>
                  <a:gd name="connsiteX214" fmla="*/ 603620 w 665968"/>
                  <a:gd name="connsiteY214" fmla="*/ 514048 h 1092827"/>
                  <a:gd name="connsiteX215" fmla="*/ 579821 w 665968"/>
                  <a:gd name="connsiteY215" fmla="*/ 473114 h 1092827"/>
                  <a:gd name="connsiteX216" fmla="*/ 596956 w 665968"/>
                  <a:gd name="connsiteY216" fmla="*/ 448364 h 1092827"/>
                  <a:gd name="connsiteX217" fmla="*/ 620755 w 665968"/>
                  <a:gd name="connsiteY217" fmla="*/ 378872 h 1092827"/>
                  <a:gd name="connsiteX218" fmla="*/ 604572 w 665968"/>
                  <a:gd name="connsiteY218" fmla="*/ 340795 h 1092827"/>
                  <a:gd name="connsiteX219" fmla="*/ 585533 w 665968"/>
                  <a:gd name="connsiteY219" fmla="*/ 337939 h 1092827"/>
                  <a:gd name="connsiteX220" fmla="*/ 570302 w 665968"/>
                  <a:gd name="connsiteY220" fmla="*/ 338891 h 1092827"/>
                  <a:gd name="connsiteX221" fmla="*/ 559831 w 665968"/>
                  <a:gd name="connsiteY221" fmla="*/ 306525 h 1092827"/>
                  <a:gd name="connsiteX222" fmla="*/ 549359 w 665968"/>
                  <a:gd name="connsiteY222" fmla="*/ 257976 h 1092827"/>
                  <a:gd name="connsiteX223" fmla="*/ 513185 w 665968"/>
                  <a:gd name="connsiteY223" fmla="*/ 238937 h 1092827"/>
                  <a:gd name="connsiteX224" fmla="*/ 501762 w 665968"/>
                  <a:gd name="connsiteY224" fmla="*/ 239889 h 1092827"/>
                  <a:gd name="connsiteX225" fmla="*/ 481771 w 665968"/>
                  <a:gd name="connsiteY225" fmla="*/ 220850 h 1092827"/>
                  <a:gd name="connsiteX226" fmla="*/ 472252 w 665968"/>
                  <a:gd name="connsiteY226" fmla="*/ 200859 h 1092827"/>
                  <a:gd name="connsiteX227" fmla="*/ 418943 w 665968"/>
                  <a:gd name="connsiteY227" fmla="*/ 158974 h 1092827"/>
                  <a:gd name="connsiteX228" fmla="*/ 418943 w 665968"/>
                  <a:gd name="connsiteY228" fmla="*/ 535942 h 1092827"/>
                  <a:gd name="connsiteX229" fmla="*/ 418943 w 665968"/>
                  <a:gd name="connsiteY229" fmla="*/ 576876 h 1092827"/>
                  <a:gd name="connsiteX230" fmla="*/ 455117 w 665968"/>
                  <a:gd name="connsiteY230" fmla="*/ 613050 h 1092827"/>
                  <a:gd name="connsiteX231" fmla="*/ 472252 w 665968"/>
                  <a:gd name="connsiteY231" fmla="*/ 638752 h 1092827"/>
                  <a:gd name="connsiteX232" fmla="*/ 495099 w 665968"/>
                  <a:gd name="connsiteY232" fmla="*/ 657791 h 1092827"/>
                  <a:gd name="connsiteX233" fmla="*/ 492243 w 665968"/>
                  <a:gd name="connsiteY233" fmla="*/ 589251 h 1092827"/>
                  <a:gd name="connsiteX234" fmla="*/ 488435 w 665968"/>
                  <a:gd name="connsiteY234" fmla="*/ 589251 h 1092827"/>
                  <a:gd name="connsiteX235" fmla="*/ 467492 w 665968"/>
                  <a:gd name="connsiteY235" fmla="*/ 572116 h 1092827"/>
                  <a:gd name="connsiteX236" fmla="*/ 463684 w 665968"/>
                  <a:gd name="connsiteY236" fmla="*/ 572116 h 1092827"/>
                  <a:gd name="connsiteX237" fmla="*/ 435126 w 665968"/>
                  <a:gd name="connsiteY237" fmla="*/ 543558 h 1092827"/>
                  <a:gd name="connsiteX238" fmla="*/ 433222 w 665968"/>
                  <a:gd name="connsiteY238" fmla="*/ 543558 h 1092827"/>
                  <a:gd name="connsiteX239" fmla="*/ 418943 w 665968"/>
                  <a:gd name="connsiteY239" fmla="*/ 535942 h 109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665968" h="1092827">
                    <a:moveTo>
                      <a:pt x="68629" y="0"/>
                    </a:moveTo>
                    <a:cubicBezTo>
                      <a:pt x="62918" y="0"/>
                      <a:pt x="56254" y="952"/>
                      <a:pt x="49591" y="4760"/>
                    </a:cubicBezTo>
                    <a:cubicBezTo>
                      <a:pt x="46735" y="2856"/>
                      <a:pt x="42927" y="1904"/>
                      <a:pt x="38167" y="1904"/>
                    </a:cubicBezTo>
                    <a:cubicBezTo>
                      <a:pt x="18177" y="1904"/>
                      <a:pt x="-15141" y="19039"/>
                      <a:pt x="7705" y="60924"/>
                    </a:cubicBezTo>
                    <a:cubicBezTo>
                      <a:pt x="7705" y="60924"/>
                      <a:pt x="5801" y="98050"/>
                      <a:pt x="28648" y="108521"/>
                    </a:cubicBezTo>
                    <a:cubicBezTo>
                      <a:pt x="28648" y="108521"/>
                      <a:pt x="31504" y="121848"/>
                      <a:pt x="36263" y="130416"/>
                    </a:cubicBezTo>
                    <a:lnTo>
                      <a:pt x="61014" y="130416"/>
                    </a:lnTo>
                    <a:cubicBezTo>
                      <a:pt x="43879" y="109473"/>
                      <a:pt x="52446" y="96146"/>
                      <a:pt x="52446" y="96146"/>
                    </a:cubicBezTo>
                    <a:cubicBezTo>
                      <a:pt x="19129" y="90434"/>
                      <a:pt x="32456" y="55213"/>
                      <a:pt x="32456" y="55213"/>
                    </a:cubicBezTo>
                    <a:cubicBezTo>
                      <a:pt x="12465" y="38078"/>
                      <a:pt x="21984" y="21895"/>
                      <a:pt x="38167" y="21895"/>
                    </a:cubicBezTo>
                    <a:cubicBezTo>
                      <a:pt x="43879" y="21895"/>
                      <a:pt x="50542" y="23799"/>
                      <a:pt x="57206" y="29510"/>
                    </a:cubicBezTo>
                    <a:cubicBezTo>
                      <a:pt x="62918" y="24750"/>
                      <a:pt x="67677" y="22847"/>
                      <a:pt x="71485" y="22847"/>
                    </a:cubicBezTo>
                    <a:cubicBezTo>
                      <a:pt x="88620" y="22847"/>
                      <a:pt x="99091" y="51405"/>
                      <a:pt x="99091" y="51405"/>
                    </a:cubicBezTo>
                    <a:cubicBezTo>
                      <a:pt x="103851" y="49501"/>
                      <a:pt x="107659" y="48549"/>
                      <a:pt x="110515" y="48549"/>
                    </a:cubicBezTo>
                    <a:cubicBezTo>
                      <a:pt x="133361" y="48549"/>
                      <a:pt x="133361" y="86627"/>
                      <a:pt x="133361" y="86627"/>
                    </a:cubicBezTo>
                    <a:lnTo>
                      <a:pt x="150496" y="83771"/>
                    </a:lnTo>
                    <a:cubicBezTo>
                      <a:pt x="154304" y="101858"/>
                      <a:pt x="160968" y="110425"/>
                      <a:pt x="160968" y="110425"/>
                    </a:cubicBezTo>
                    <a:cubicBezTo>
                      <a:pt x="157160" y="116137"/>
                      <a:pt x="157160" y="125656"/>
                      <a:pt x="157160" y="131368"/>
                    </a:cubicBezTo>
                    <a:lnTo>
                      <a:pt x="180006" y="131368"/>
                    </a:lnTo>
                    <a:cubicBezTo>
                      <a:pt x="180958" y="120897"/>
                      <a:pt x="182862" y="113281"/>
                      <a:pt x="183814" y="107569"/>
                    </a:cubicBezTo>
                    <a:lnTo>
                      <a:pt x="183814" y="106617"/>
                    </a:lnTo>
                    <a:cubicBezTo>
                      <a:pt x="178102" y="102810"/>
                      <a:pt x="170487" y="93290"/>
                      <a:pt x="173343" y="73300"/>
                    </a:cubicBezTo>
                    <a:lnTo>
                      <a:pt x="181910" y="75203"/>
                    </a:lnTo>
                    <a:lnTo>
                      <a:pt x="184766" y="63780"/>
                    </a:lnTo>
                    <a:cubicBezTo>
                      <a:pt x="184766" y="63780"/>
                      <a:pt x="189526" y="43789"/>
                      <a:pt x="202853" y="43789"/>
                    </a:cubicBezTo>
                    <a:cubicBezTo>
                      <a:pt x="204757" y="43789"/>
                      <a:pt x="205709" y="43789"/>
                      <a:pt x="207613" y="44741"/>
                    </a:cubicBezTo>
                    <a:cubicBezTo>
                      <a:pt x="207613" y="44741"/>
                      <a:pt x="224747" y="45693"/>
                      <a:pt x="219036" y="72348"/>
                    </a:cubicBezTo>
                    <a:lnTo>
                      <a:pt x="216180" y="84723"/>
                    </a:lnTo>
                    <a:lnTo>
                      <a:pt x="223796" y="86627"/>
                    </a:lnTo>
                    <a:cubicBezTo>
                      <a:pt x="223796" y="86627"/>
                      <a:pt x="211420" y="111377"/>
                      <a:pt x="199045" y="111377"/>
                    </a:cubicBezTo>
                    <a:cubicBezTo>
                      <a:pt x="198093" y="111377"/>
                      <a:pt x="197141" y="111377"/>
                      <a:pt x="197141" y="111377"/>
                    </a:cubicBezTo>
                    <a:cubicBezTo>
                      <a:pt x="195237" y="118993"/>
                      <a:pt x="193334" y="126608"/>
                      <a:pt x="192382" y="131368"/>
                    </a:cubicBezTo>
                    <a:lnTo>
                      <a:pt x="215228" y="131368"/>
                    </a:lnTo>
                    <a:lnTo>
                      <a:pt x="213324" y="127560"/>
                    </a:lnTo>
                    <a:cubicBezTo>
                      <a:pt x="238075" y="118041"/>
                      <a:pt x="246642" y="90434"/>
                      <a:pt x="246642" y="90434"/>
                    </a:cubicBezTo>
                    <a:lnTo>
                      <a:pt x="267585" y="95194"/>
                    </a:lnTo>
                    <a:cubicBezTo>
                      <a:pt x="276152" y="86627"/>
                      <a:pt x="284720" y="83771"/>
                      <a:pt x="291383" y="83771"/>
                    </a:cubicBezTo>
                    <a:cubicBezTo>
                      <a:pt x="308518" y="83771"/>
                      <a:pt x="318990" y="100906"/>
                      <a:pt x="318990" y="100906"/>
                    </a:cubicBezTo>
                    <a:cubicBezTo>
                      <a:pt x="324701" y="97098"/>
                      <a:pt x="329461" y="96146"/>
                      <a:pt x="334221" y="96146"/>
                    </a:cubicBezTo>
                    <a:cubicBezTo>
                      <a:pt x="352308" y="96146"/>
                      <a:pt x="362779" y="118041"/>
                      <a:pt x="366587" y="132320"/>
                    </a:cubicBezTo>
                    <a:lnTo>
                      <a:pt x="393241" y="132320"/>
                    </a:lnTo>
                    <a:cubicBezTo>
                      <a:pt x="387529" y="114233"/>
                      <a:pt x="371346" y="74251"/>
                      <a:pt x="329461" y="74251"/>
                    </a:cubicBezTo>
                    <a:cubicBezTo>
                      <a:pt x="327557" y="74251"/>
                      <a:pt x="325653" y="74251"/>
                      <a:pt x="322797" y="74251"/>
                    </a:cubicBezTo>
                    <a:cubicBezTo>
                      <a:pt x="322797" y="74251"/>
                      <a:pt x="307566" y="62828"/>
                      <a:pt x="288528" y="62828"/>
                    </a:cubicBezTo>
                    <a:cubicBezTo>
                      <a:pt x="280912" y="62828"/>
                      <a:pt x="273296" y="64732"/>
                      <a:pt x="265681" y="69492"/>
                    </a:cubicBezTo>
                    <a:cubicBezTo>
                      <a:pt x="265681" y="69492"/>
                      <a:pt x="250450" y="63780"/>
                      <a:pt x="242834" y="62828"/>
                    </a:cubicBezTo>
                    <a:cubicBezTo>
                      <a:pt x="239979" y="39982"/>
                      <a:pt x="219988" y="25702"/>
                      <a:pt x="200949" y="25702"/>
                    </a:cubicBezTo>
                    <a:cubicBezTo>
                      <a:pt x="184766" y="25702"/>
                      <a:pt x="168583" y="36174"/>
                      <a:pt x="161920" y="59972"/>
                    </a:cubicBezTo>
                    <a:cubicBezTo>
                      <a:pt x="161920" y="59972"/>
                      <a:pt x="158112" y="60924"/>
                      <a:pt x="154304" y="60924"/>
                    </a:cubicBezTo>
                    <a:cubicBezTo>
                      <a:pt x="152400" y="60924"/>
                      <a:pt x="150496" y="60924"/>
                      <a:pt x="148592" y="59972"/>
                    </a:cubicBezTo>
                    <a:cubicBezTo>
                      <a:pt x="148592" y="59972"/>
                      <a:pt x="141929" y="26654"/>
                      <a:pt x="108611" y="26654"/>
                    </a:cubicBezTo>
                    <a:cubicBezTo>
                      <a:pt x="107659" y="26654"/>
                      <a:pt x="106707" y="26654"/>
                      <a:pt x="105755" y="26654"/>
                    </a:cubicBezTo>
                    <a:cubicBezTo>
                      <a:pt x="107659" y="24750"/>
                      <a:pt x="93380" y="0"/>
                      <a:pt x="68629" y="0"/>
                    </a:cubicBezTo>
                    <a:moveTo>
                      <a:pt x="418943" y="158974"/>
                    </a:moveTo>
                    <a:lnTo>
                      <a:pt x="418943" y="183724"/>
                    </a:lnTo>
                    <a:cubicBezTo>
                      <a:pt x="462733" y="200859"/>
                      <a:pt x="456069" y="233225"/>
                      <a:pt x="456069" y="233225"/>
                    </a:cubicBezTo>
                    <a:cubicBezTo>
                      <a:pt x="477012" y="242745"/>
                      <a:pt x="477964" y="255120"/>
                      <a:pt x="477964" y="255120"/>
                    </a:cubicBezTo>
                    <a:cubicBezTo>
                      <a:pt x="460829" y="264639"/>
                      <a:pt x="462733" y="284630"/>
                      <a:pt x="462733" y="284630"/>
                    </a:cubicBezTo>
                    <a:cubicBezTo>
                      <a:pt x="432270" y="299861"/>
                      <a:pt x="436078" y="341747"/>
                      <a:pt x="436078" y="341747"/>
                    </a:cubicBezTo>
                    <a:cubicBezTo>
                      <a:pt x="413232" y="380776"/>
                      <a:pt x="432270" y="396007"/>
                      <a:pt x="432270" y="396007"/>
                    </a:cubicBezTo>
                    <a:lnTo>
                      <a:pt x="422751" y="427421"/>
                    </a:lnTo>
                    <a:cubicBezTo>
                      <a:pt x="467492" y="442652"/>
                      <a:pt x="468444" y="490249"/>
                      <a:pt x="468444" y="490249"/>
                    </a:cubicBezTo>
                    <a:cubicBezTo>
                      <a:pt x="477012" y="494057"/>
                      <a:pt x="481771" y="495009"/>
                      <a:pt x="483675" y="495009"/>
                    </a:cubicBezTo>
                    <a:cubicBezTo>
                      <a:pt x="485579" y="495009"/>
                      <a:pt x="485579" y="494057"/>
                      <a:pt x="485579" y="494057"/>
                    </a:cubicBezTo>
                    <a:cubicBezTo>
                      <a:pt x="475108" y="472162"/>
                      <a:pt x="478916" y="444556"/>
                      <a:pt x="478916" y="444556"/>
                    </a:cubicBezTo>
                    <a:cubicBezTo>
                      <a:pt x="437982" y="428373"/>
                      <a:pt x="457021" y="391247"/>
                      <a:pt x="457021" y="391247"/>
                    </a:cubicBezTo>
                    <a:cubicBezTo>
                      <a:pt x="436078" y="370305"/>
                      <a:pt x="461781" y="345554"/>
                      <a:pt x="461781" y="345554"/>
                    </a:cubicBezTo>
                    <a:cubicBezTo>
                      <a:pt x="453213" y="306525"/>
                      <a:pt x="471300" y="302717"/>
                      <a:pt x="478916" y="302717"/>
                    </a:cubicBezTo>
                    <a:cubicBezTo>
                      <a:pt x="480819" y="302717"/>
                      <a:pt x="481771" y="302717"/>
                      <a:pt x="481771" y="302717"/>
                    </a:cubicBezTo>
                    <a:cubicBezTo>
                      <a:pt x="480819" y="290342"/>
                      <a:pt x="491291" y="286534"/>
                      <a:pt x="491291" y="286534"/>
                    </a:cubicBezTo>
                    <a:cubicBezTo>
                      <a:pt x="490339" y="257024"/>
                      <a:pt x="509378" y="257024"/>
                      <a:pt x="510330" y="257024"/>
                    </a:cubicBezTo>
                    <a:lnTo>
                      <a:pt x="510330" y="257024"/>
                    </a:lnTo>
                    <a:cubicBezTo>
                      <a:pt x="511282" y="257024"/>
                      <a:pt x="512233" y="257024"/>
                      <a:pt x="512233" y="257024"/>
                    </a:cubicBezTo>
                    <a:cubicBezTo>
                      <a:pt x="530320" y="257024"/>
                      <a:pt x="527464" y="279870"/>
                      <a:pt x="527464" y="279870"/>
                    </a:cubicBezTo>
                    <a:cubicBezTo>
                      <a:pt x="548407" y="294150"/>
                      <a:pt x="536032" y="317948"/>
                      <a:pt x="536032" y="317948"/>
                    </a:cubicBezTo>
                    <a:cubicBezTo>
                      <a:pt x="549359" y="339843"/>
                      <a:pt x="534128" y="357930"/>
                      <a:pt x="534128" y="357930"/>
                    </a:cubicBezTo>
                    <a:cubicBezTo>
                      <a:pt x="546503" y="388392"/>
                      <a:pt x="523657" y="398863"/>
                      <a:pt x="523657" y="398863"/>
                    </a:cubicBezTo>
                    <a:cubicBezTo>
                      <a:pt x="531272" y="437892"/>
                      <a:pt x="490339" y="446460"/>
                      <a:pt x="490339" y="446460"/>
                    </a:cubicBezTo>
                    <a:cubicBezTo>
                      <a:pt x="491291" y="489297"/>
                      <a:pt x="500810" y="490249"/>
                      <a:pt x="500810" y="490249"/>
                    </a:cubicBezTo>
                    <a:cubicBezTo>
                      <a:pt x="504618" y="471210"/>
                      <a:pt x="521753" y="455027"/>
                      <a:pt x="521753" y="455027"/>
                    </a:cubicBezTo>
                    <a:cubicBezTo>
                      <a:pt x="548407" y="439796"/>
                      <a:pt x="546503" y="405527"/>
                      <a:pt x="546503" y="405527"/>
                    </a:cubicBezTo>
                    <a:cubicBezTo>
                      <a:pt x="559831" y="395055"/>
                      <a:pt x="561734" y="378872"/>
                      <a:pt x="561734" y="378872"/>
                    </a:cubicBezTo>
                    <a:cubicBezTo>
                      <a:pt x="556975" y="363641"/>
                      <a:pt x="562686" y="359833"/>
                      <a:pt x="568398" y="359833"/>
                    </a:cubicBezTo>
                    <a:cubicBezTo>
                      <a:pt x="573158" y="359833"/>
                      <a:pt x="577917" y="361737"/>
                      <a:pt x="577917" y="361737"/>
                    </a:cubicBezTo>
                    <a:cubicBezTo>
                      <a:pt x="581725" y="360785"/>
                      <a:pt x="585533" y="359833"/>
                      <a:pt x="588389" y="359833"/>
                    </a:cubicBezTo>
                    <a:cubicBezTo>
                      <a:pt x="607428" y="359833"/>
                      <a:pt x="596004" y="383632"/>
                      <a:pt x="596004" y="383632"/>
                    </a:cubicBezTo>
                    <a:cubicBezTo>
                      <a:pt x="612187" y="414094"/>
                      <a:pt x="582677" y="428373"/>
                      <a:pt x="582677" y="428373"/>
                    </a:cubicBezTo>
                    <a:cubicBezTo>
                      <a:pt x="580773" y="446460"/>
                      <a:pt x="565542" y="448364"/>
                      <a:pt x="565542" y="448364"/>
                    </a:cubicBezTo>
                    <a:lnTo>
                      <a:pt x="551263" y="467403"/>
                    </a:lnTo>
                    <a:cubicBezTo>
                      <a:pt x="548407" y="466451"/>
                      <a:pt x="546503" y="466451"/>
                      <a:pt x="544599" y="466451"/>
                    </a:cubicBezTo>
                    <a:cubicBezTo>
                      <a:pt x="520801" y="466451"/>
                      <a:pt x="507474" y="506432"/>
                      <a:pt x="507474" y="506432"/>
                    </a:cubicBezTo>
                    <a:cubicBezTo>
                      <a:pt x="494147" y="554029"/>
                      <a:pt x="509378" y="562597"/>
                      <a:pt x="509378" y="562597"/>
                    </a:cubicBezTo>
                    <a:lnTo>
                      <a:pt x="526513" y="542606"/>
                    </a:lnTo>
                    <a:cubicBezTo>
                      <a:pt x="516041" y="525471"/>
                      <a:pt x="527464" y="511192"/>
                      <a:pt x="527464" y="511192"/>
                    </a:cubicBezTo>
                    <a:lnTo>
                      <a:pt x="535080" y="515952"/>
                    </a:lnTo>
                    <a:cubicBezTo>
                      <a:pt x="542696" y="504528"/>
                      <a:pt x="553167" y="496913"/>
                      <a:pt x="553167" y="496913"/>
                    </a:cubicBezTo>
                    <a:cubicBezTo>
                      <a:pt x="556023" y="495961"/>
                      <a:pt x="557927" y="495961"/>
                      <a:pt x="559831" y="495961"/>
                    </a:cubicBezTo>
                    <a:cubicBezTo>
                      <a:pt x="579821" y="495961"/>
                      <a:pt x="571254" y="519759"/>
                      <a:pt x="571254" y="519759"/>
                    </a:cubicBezTo>
                    <a:lnTo>
                      <a:pt x="559831" y="536894"/>
                    </a:lnTo>
                    <a:lnTo>
                      <a:pt x="563638" y="541654"/>
                    </a:lnTo>
                    <a:cubicBezTo>
                      <a:pt x="555071" y="550221"/>
                      <a:pt x="546503" y="552125"/>
                      <a:pt x="540792" y="552125"/>
                    </a:cubicBezTo>
                    <a:cubicBezTo>
                      <a:pt x="536984" y="552125"/>
                      <a:pt x="535080" y="551173"/>
                      <a:pt x="535080" y="551173"/>
                    </a:cubicBezTo>
                    <a:cubicBezTo>
                      <a:pt x="527464" y="559741"/>
                      <a:pt x="517945" y="569260"/>
                      <a:pt x="517945" y="569260"/>
                    </a:cubicBezTo>
                    <a:cubicBezTo>
                      <a:pt x="502714" y="589251"/>
                      <a:pt x="510330" y="623521"/>
                      <a:pt x="510330" y="623521"/>
                    </a:cubicBezTo>
                    <a:cubicBezTo>
                      <a:pt x="515089" y="668262"/>
                      <a:pt x="505570" y="678733"/>
                      <a:pt x="505570" y="678733"/>
                    </a:cubicBezTo>
                    <a:cubicBezTo>
                      <a:pt x="515089" y="686349"/>
                      <a:pt x="505570" y="698724"/>
                      <a:pt x="505570" y="698724"/>
                    </a:cubicBezTo>
                    <a:cubicBezTo>
                      <a:pt x="501762" y="704436"/>
                      <a:pt x="501762" y="722522"/>
                      <a:pt x="501762" y="722522"/>
                    </a:cubicBezTo>
                    <a:cubicBezTo>
                      <a:pt x="497002" y="735850"/>
                      <a:pt x="483675" y="752033"/>
                      <a:pt x="483675" y="752033"/>
                    </a:cubicBezTo>
                    <a:cubicBezTo>
                      <a:pt x="485579" y="763456"/>
                      <a:pt x="496050" y="775831"/>
                      <a:pt x="496050" y="775831"/>
                    </a:cubicBezTo>
                    <a:cubicBezTo>
                      <a:pt x="502714" y="728234"/>
                      <a:pt x="526513" y="711099"/>
                      <a:pt x="526513" y="711099"/>
                    </a:cubicBezTo>
                    <a:cubicBezTo>
                      <a:pt x="517945" y="698724"/>
                      <a:pt x="537936" y="679685"/>
                      <a:pt x="537936" y="679685"/>
                    </a:cubicBezTo>
                    <a:cubicBezTo>
                      <a:pt x="537936" y="679685"/>
                      <a:pt x="520801" y="653983"/>
                      <a:pt x="537936" y="634944"/>
                    </a:cubicBezTo>
                    <a:cubicBezTo>
                      <a:pt x="546503" y="627329"/>
                      <a:pt x="537936" y="619713"/>
                      <a:pt x="537936" y="619713"/>
                    </a:cubicBezTo>
                    <a:cubicBezTo>
                      <a:pt x="537936" y="619713"/>
                      <a:pt x="536032" y="582587"/>
                      <a:pt x="570302" y="578780"/>
                    </a:cubicBezTo>
                    <a:cubicBezTo>
                      <a:pt x="569350" y="556885"/>
                      <a:pt x="593148" y="553077"/>
                      <a:pt x="593148" y="553077"/>
                    </a:cubicBezTo>
                    <a:cubicBezTo>
                      <a:pt x="597908" y="538798"/>
                      <a:pt x="606476" y="534990"/>
                      <a:pt x="612187" y="534990"/>
                    </a:cubicBezTo>
                    <a:cubicBezTo>
                      <a:pt x="617899" y="534990"/>
                      <a:pt x="622658" y="537846"/>
                      <a:pt x="622658" y="537846"/>
                    </a:cubicBezTo>
                    <a:cubicBezTo>
                      <a:pt x="623610" y="537846"/>
                      <a:pt x="624562" y="537846"/>
                      <a:pt x="625514" y="537846"/>
                    </a:cubicBezTo>
                    <a:cubicBezTo>
                      <a:pt x="652169" y="537846"/>
                      <a:pt x="638841" y="566404"/>
                      <a:pt x="638841" y="566404"/>
                    </a:cubicBezTo>
                    <a:cubicBezTo>
                      <a:pt x="652169" y="608290"/>
                      <a:pt x="619803" y="620665"/>
                      <a:pt x="619803" y="620665"/>
                    </a:cubicBezTo>
                    <a:cubicBezTo>
                      <a:pt x="629322" y="639704"/>
                      <a:pt x="613139" y="660646"/>
                      <a:pt x="613139" y="660646"/>
                    </a:cubicBezTo>
                    <a:cubicBezTo>
                      <a:pt x="573158" y="676829"/>
                      <a:pt x="584581" y="692061"/>
                      <a:pt x="584581" y="692061"/>
                    </a:cubicBezTo>
                    <a:cubicBezTo>
                      <a:pt x="576013" y="710147"/>
                      <a:pt x="556023" y="713003"/>
                      <a:pt x="546503" y="713003"/>
                    </a:cubicBezTo>
                    <a:cubicBezTo>
                      <a:pt x="542696" y="713003"/>
                      <a:pt x="540792" y="713003"/>
                      <a:pt x="540792" y="713003"/>
                    </a:cubicBezTo>
                    <a:cubicBezTo>
                      <a:pt x="501762" y="744417"/>
                      <a:pt x="509378" y="782495"/>
                      <a:pt x="509378" y="782495"/>
                    </a:cubicBezTo>
                    <a:lnTo>
                      <a:pt x="531272" y="769168"/>
                    </a:lnTo>
                    <a:cubicBezTo>
                      <a:pt x="531272" y="769168"/>
                      <a:pt x="523657" y="755840"/>
                      <a:pt x="543647" y="742513"/>
                    </a:cubicBezTo>
                    <a:lnTo>
                      <a:pt x="546503" y="748225"/>
                    </a:lnTo>
                    <a:lnTo>
                      <a:pt x="555071" y="743465"/>
                    </a:lnTo>
                    <a:cubicBezTo>
                      <a:pt x="555071" y="743465"/>
                      <a:pt x="560782" y="739658"/>
                      <a:pt x="567446" y="739658"/>
                    </a:cubicBezTo>
                    <a:cubicBezTo>
                      <a:pt x="571254" y="739658"/>
                      <a:pt x="576013" y="741561"/>
                      <a:pt x="578869" y="746321"/>
                    </a:cubicBezTo>
                    <a:cubicBezTo>
                      <a:pt x="578869" y="746321"/>
                      <a:pt x="587437" y="756792"/>
                      <a:pt x="569350" y="767264"/>
                    </a:cubicBezTo>
                    <a:lnTo>
                      <a:pt x="560782" y="772023"/>
                    </a:lnTo>
                    <a:lnTo>
                      <a:pt x="563638" y="777735"/>
                    </a:lnTo>
                    <a:cubicBezTo>
                      <a:pt x="563638" y="777735"/>
                      <a:pt x="555071" y="780591"/>
                      <a:pt x="547455" y="780591"/>
                    </a:cubicBezTo>
                    <a:cubicBezTo>
                      <a:pt x="542696" y="780591"/>
                      <a:pt x="536984" y="779639"/>
                      <a:pt x="535080" y="775831"/>
                    </a:cubicBezTo>
                    <a:cubicBezTo>
                      <a:pt x="508426" y="794870"/>
                      <a:pt x="510330" y="811053"/>
                      <a:pt x="510330" y="811053"/>
                    </a:cubicBezTo>
                    <a:lnTo>
                      <a:pt x="501762" y="815813"/>
                    </a:lnTo>
                    <a:cubicBezTo>
                      <a:pt x="494147" y="780591"/>
                      <a:pt x="482723" y="774879"/>
                      <a:pt x="482723" y="774879"/>
                    </a:cubicBezTo>
                    <a:cubicBezTo>
                      <a:pt x="482723" y="774879"/>
                      <a:pt x="476060" y="777735"/>
                      <a:pt x="467492" y="777735"/>
                    </a:cubicBezTo>
                    <a:cubicBezTo>
                      <a:pt x="460829" y="777735"/>
                      <a:pt x="452261" y="775831"/>
                      <a:pt x="446550" y="767264"/>
                    </a:cubicBezTo>
                    <a:cubicBezTo>
                      <a:pt x="434174" y="767264"/>
                      <a:pt x="423703" y="756792"/>
                      <a:pt x="420847" y="740610"/>
                    </a:cubicBezTo>
                    <a:lnTo>
                      <a:pt x="420847" y="799630"/>
                    </a:lnTo>
                    <a:cubicBezTo>
                      <a:pt x="426559" y="795822"/>
                      <a:pt x="434174" y="791062"/>
                      <a:pt x="442742" y="791062"/>
                    </a:cubicBezTo>
                    <a:cubicBezTo>
                      <a:pt x="445598" y="791062"/>
                      <a:pt x="448453" y="792014"/>
                      <a:pt x="452261" y="792966"/>
                    </a:cubicBezTo>
                    <a:cubicBezTo>
                      <a:pt x="452261" y="792966"/>
                      <a:pt x="458925" y="803437"/>
                      <a:pt x="468444" y="803437"/>
                    </a:cubicBezTo>
                    <a:cubicBezTo>
                      <a:pt x="470348" y="803437"/>
                      <a:pt x="472252" y="803437"/>
                      <a:pt x="474156" y="802486"/>
                    </a:cubicBezTo>
                    <a:cubicBezTo>
                      <a:pt x="474156" y="802486"/>
                      <a:pt x="481771" y="814861"/>
                      <a:pt x="473204" y="826284"/>
                    </a:cubicBezTo>
                    <a:cubicBezTo>
                      <a:pt x="473204" y="826284"/>
                      <a:pt x="479867" y="830092"/>
                      <a:pt x="483675" y="840563"/>
                    </a:cubicBezTo>
                    <a:cubicBezTo>
                      <a:pt x="483675" y="840563"/>
                      <a:pt x="461781" y="853890"/>
                      <a:pt x="470348" y="891016"/>
                    </a:cubicBezTo>
                    <a:cubicBezTo>
                      <a:pt x="470348" y="891016"/>
                      <a:pt x="460829" y="893872"/>
                      <a:pt x="455117" y="924334"/>
                    </a:cubicBezTo>
                    <a:cubicBezTo>
                      <a:pt x="455117" y="924334"/>
                      <a:pt x="437030" y="930046"/>
                      <a:pt x="421799" y="950036"/>
                    </a:cubicBezTo>
                    <a:lnTo>
                      <a:pt x="421799" y="994777"/>
                    </a:lnTo>
                    <a:cubicBezTo>
                      <a:pt x="427511" y="990970"/>
                      <a:pt x="436078" y="986210"/>
                      <a:pt x="442742" y="986210"/>
                    </a:cubicBezTo>
                    <a:cubicBezTo>
                      <a:pt x="443694" y="986210"/>
                      <a:pt x="443694" y="986210"/>
                      <a:pt x="444646" y="986210"/>
                    </a:cubicBezTo>
                    <a:cubicBezTo>
                      <a:pt x="444646" y="986210"/>
                      <a:pt x="436078" y="953844"/>
                      <a:pt x="473204" y="945277"/>
                    </a:cubicBezTo>
                    <a:cubicBezTo>
                      <a:pt x="473204" y="945277"/>
                      <a:pt x="464636" y="922430"/>
                      <a:pt x="490339" y="891968"/>
                    </a:cubicBezTo>
                    <a:cubicBezTo>
                      <a:pt x="490339" y="891968"/>
                      <a:pt x="476060" y="874833"/>
                      <a:pt x="498906" y="853890"/>
                    </a:cubicBezTo>
                    <a:cubicBezTo>
                      <a:pt x="498906" y="853890"/>
                      <a:pt x="511282" y="823428"/>
                      <a:pt x="531272" y="823428"/>
                    </a:cubicBezTo>
                    <a:cubicBezTo>
                      <a:pt x="534128" y="823428"/>
                      <a:pt x="536032" y="823428"/>
                      <a:pt x="538888" y="824380"/>
                    </a:cubicBezTo>
                    <a:cubicBezTo>
                      <a:pt x="538888" y="824380"/>
                      <a:pt x="539840" y="799630"/>
                      <a:pt x="556975" y="799630"/>
                    </a:cubicBezTo>
                    <a:cubicBezTo>
                      <a:pt x="561734" y="799630"/>
                      <a:pt x="568398" y="801534"/>
                      <a:pt x="576965" y="807245"/>
                    </a:cubicBezTo>
                    <a:cubicBezTo>
                      <a:pt x="576965" y="807245"/>
                      <a:pt x="587437" y="791062"/>
                      <a:pt x="597908" y="791062"/>
                    </a:cubicBezTo>
                    <a:cubicBezTo>
                      <a:pt x="602668" y="791062"/>
                      <a:pt x="607428" y="794870"/>
                      <a:pt x="610283" y="805341"/>
                    </a:cubicBezTo>
                    <a:cubicBezTo>
                      <a:pt x="610283" y="805341"/>
                      <a:pt x="610283" y="809149"/>
                      <a:pt x="617899" y="812957"/>
                    </a:cubicBezTo>
                    <a:cubicBezTo>
                      <a:pt x="619803" y="817716"/>
                      <a:pt x="627418" y="833900"/>
                      <a:pt x="599812" y="840563"/>
                    </a:cubicBezTo>
                    <a:cubicBezTo>
                      <a:pt x="599812" y="840563"/>
                      <a:pt x="606476" y="876737"/>
                      <a:pt x="572206" y="876737"/>
                    </a:cubicBezTo>
                    <a:cubicBezTo>
                      <a:pt x="570302" y="876737"/>
                      <a:pt x="568398" y="876737"/>
                      <a:pt x="566494" y="876737"/>
                    </a:cubicBezTo>
                    <a:cubicBezTo>
                      <a:pt x="566494" y="876737"/>
                      <a:pt x="564590" y="896728"/>
                      <a:pt x="549359" y="896728"/>
                    </a:cubicBezTo>
                    <a:cubicBezTo>
                      <a:pt x="548407" y="896728"/>
                      <a:pt x="547455" y="896728"/>
                      <a:pt x="545551" y="896728"/>
                    </a:cubicBezTo>
                    <a:cubicBezTo>
                      <a:pt x="545551" y="896728"/>
                      <a:pt x="536032" y="891968"/>
                      <a:pt x="524609" y="891968"/>
                    </a:cubicBezTo>
                    <a:cubicBezTo>
                      <a:pt x="509378" y="891968"/>
                      <a:pt x="490339" y="900535"/>
                      <a:pt x="483675" y="939565"/>
                    </a:cubicBezTo>
                    <a:cubicBezTo>
                      <a:pt x="483675" y="939565"/>
                      <a:pt x="482723" y="942421"/>
                      <a:pt x="486531" y="942421"/>
                    </a:cubicBezTo>
                    <a:cubicBezTo>
                      <a:pt x="487483" y="942421"/>
                      <a:pt x="489387" y="942421"/>
                      <a:pt x="492243" y="940517"/>
                    </a:cubicBezTo>
                    <a:lnTo>
                      <a:pt x="516993" y="921478"/>
                    </a:lnTo>
                    <a:cubicBezTo>
                      <a:pt x="516993" y="921478"/>
                      <a:pt x="514137" y="907199"/>
                      <a:pt x="530320" y="903391"/>
                    </a:cubicBezTo>
                    <a:lnTo>
                      <a:pt x="532224" y="911959"/>
                    </a:lnTo>
                    <a:cubicBezTo>
                      <a:pt x="532224" y="911959"/>
                      <a:pt x="542696" y="908151"/>
                      <a:pt x="552215" y="908151"/>
                    </a:cubicBezTo>
                    <a:cubicBezTo>
                      <a:pt x="555071" y="908151"/>
                      <a:pt x="557927" y="908151"/>
                      <a:pt x="559831" y="909103"/>
                    </a:cubicBezTo>
                    <a:cubicBezTo>
                      <a:pt x="559831" y="909103"/>
                      <a:pt x="577917" y="913862"/>
                      <a:pt x="567446" y="933853"/>
                    </a:cubicBezTo>
                    <a:cubicBezTo>
                      <a:pt x="567446" y="933853"/>
                      <a:pt x="560782" y="940517"/>
                      <a:pt x="548407" y="940517"/>
                    </a:cubicBezTo>
                    <a:cubicBezTo>
                      <a:pt x="546503" y="940517"/>
                      <a:pt x="544599" y="940517"/>
                      <a:pt x="542696" y="939565"/>
                    </a:cubicBezTo>
                    <a:cubicBezTo>
                      <a:pt x="542696" y="939565"/>
                      <a:pt x="542696" y="939565"/>
                      <a:pt x="541744" y="939565"/>
                    </a:cubicBezTo>
                    <a:cubicBezTo>
                      <a:pt x="539840" y="939565"/>
                      <a:pt x="535080" y="940517"/>
                      <a:pt x="538888" y="948132"/>
                    </a:cubicBezTo>
                    <a:cubicBezTo>
                      <a:pt x="536032" y="946228"/>
                      <a:pt x="521753" y="950988"/>
                      <a:pt x="519849" y="934805"/>
                    </a:cubicBezTo>
                    <a:cubicBezTo>
                      <a:pt x="519849" y="934805"/>
                      <a:pt x="505570" y="936709"/>
                      <a:pt x="501762" y="947180"/>
                    </a:cubicBezTo>
                    <a:cubicBezTo>
                      <a:pt x="501762" y="947180"/>
                      <a:pt x="522705" y="960507"/>
                      <a:pt x="505570" y="980498"/>
                    </a:cubicBezTo>
                    <a:cubicBezTo>
                      <a:pt x="505570" y="980498"/>
                      <a:pt x="515089" y="1002393"/>
                      <a:pt x="497954" y="1011912"/>
                    </a:cubicBezTo>
                    <a:cubicBezTo>
                      <a:pt x="497954" y="1011912"/>
                      <a:pt x="504618" y="1030951"/>
                      <a:pt x="478916" y="1041422"/>
                    </a:cubicBezTo>
                    <a:cubicBezTo>
                      <a:pt x="478916" y="1041422"/>
                      <a:pt x="469396" y="1070933"/>
                      <a:pt x="432270" y="1070933"/>
                    </a:cubicBezTo>
                    <a:cubicBezTo>
                      <a:pt x="428463" y="1070933"/>
                      <a:pt x="424655" y="1070933"/>
                      <a:pt x="420847" y="1069981"/>
                    </a:cubicBezTo>
                    <a:lnTo>
                      <a:pt x="420847" y="1078548"/>
                    </a:lnTo>
                    <a:cubicBezTo>
                      <a:pt x="419895" y="1083308"/>
                      <a:pt x="418943" y="1088068"/>
                      <a:pt x="417991" y="1092827"/>
                    </a:cubicBezTo>
                    <a:cubicBezTo>
                      <a:pt x="419895" y="1092827"/>
                      <a:pt x="421799" y="1092827"/>
                      <a:pt x="424655" y="1092827"/>
                    </a:cubicBezTo>
                    <a:cubicBezTo>
                      <a:pt x="440838" y="1092827"/>
                      <a:pt x="472252" y="1089971"/>
                      <a:pt x="488435" y="1069029"/>
                    </a:cubicBezTo>
                    <a:cubicBezTo>
                      <a:pt x="491291" y="1065221"/>
                      <a:pt x="494147" y="1060461"/>
                      <a:pt x="495099" y="1055702"/>
                    </a:cubicBezTo>
                    <a:cubicBezTo>
                      <a:pt x="495099" y="1055702"/>
                      <a:pt x="519849" y="1043326"/>
                      <a:pt x="517945" y="1025240"/>
                    </a:cubicBezTo>
                    <a:cubicBezTo>
                      <a:pt x="517945" y="1025240"/>
                      <a:pt x="523657" y="1020480"/>
                      <a:pt x="527464" y="1011912"/>
                    </a:cubicBezTo>
                    <a:cubicBezTo>
                      <a:pt x="530320" y="1005249"/>
                      <a:pt x="532224" y="997633"/>
                      <a:pt x="530320" y="988114"/>
                    </a:cubicBezTo>
                    <a:lnTo>
                      <a:pt x="536032" y="970979"/>
                    </a:lnTo>
                    <a:cubicBezTo>
                      <a:pt x="536032" y="970979"/>
                      <a:pt x="540792" y="967171"/>
                      <a:pt x="550311" y="967171"/>
                    </a:cubicBezTo>
                    <a:cubicBezTo>
                      <a:pt x="551263" y="967171"/>
                      <a:pt x="553167" y="967171"/>
                      <a:pt x="555071" y="967171"/>
                    </a:cubicBezTo>
                    <a:lnTo>
                      <a:pt x="562686" y="956700"/>
                    </a:lnTo>
                    <a:cubicBezTo>
                      <a:pt x="562686" y="956700"/>
                      <a:pt x="610283" y="946228"/>
                      <a:pt x="588389" y="891968"/>
                    </a:cubicBezTo>
                    <a:cubicBezTo>
                      <a:pt x="588389" y="891968"/>
                      <a:pt x="621707" y="887208"/>
                      <a:pt x="622658" y="851034"/>
                    </a:cubicBezTo>
                    <a:cubicBezTo>
                      <a:pt x="622658" y="851034"/>
                      <a:pt x="663592" y="826284"/>
                      <a:pt x="632178" y="791062"/>
                    </a:cubicBezTo>
                    <a:cubicBezTo>
                      <a:pt x="632178" y="791062"/>
                      <a:pt x="633130" y="772023"/>
                      <a:pt x="610283" y="760600"/>
                    </a:cubicBezTo>
                    <a:cubicBezTo>
                      <a:pt x="610283" y="760600"/>
                      <a:pt x="628370" y="730138"/>
                      <a:pt x="596956" y="717763"/>
                    </a:cubicBezTo>
                    <a:cubicBezTo>
                      <a:pt x="596956" y="717763"/>
                      <a:pt x="611235" y="705388"/>
                      <a:pt x="611235" y="690157"/>
                    </a:cubicBezTo>
                    <a:cubicBezTo>
                      <a:pt x="611235" y="690157"/>
                      <a:pt x="639793" y="674925"/>
                      <a:pt x="644553" y="643512"/>
                    </a:cubicBezTo>
                    <a:cubicBezTo>
                      <a:pt x="645505" y="639704"/>
                      <a:pt x="645505" y="634944"/>
                      <a:pt x="644553" y="630184"/>
                    </a:cubicBezTo>
                    <a:cubicBezTo>
                      <a:pt x="644553" y="630184"/>
                      <a:pt x="647409" y="628280"/>
                      <a:pt x="650265" y="625425"/>
                    </a:cubicBezTo>
                    <a:cubicBezTo>
                      <a:pt x="658832" y="617809"/>
                      <a:pt x="671207" y="600674"/>
                      <a:pt x="663592" y="570212"/>
                    </a:cubicBezTo>
                    <a:cubicBezTo>
                      <a:pt x="663592" y="570212"/>
                      <a:pt x="675967" y="511192"/>
                      <a:pt x="625514" y="511192"/>
                    </a:cubicBezTo>
                    <a:cubicBezTo>
                      <a:pt x="618851" y="511192"/>
                      <a:pt x="612187" y="512144"/>
                      <a:pt x="603620" y="514048"/>
                    </a:cubicBezTo>
                    <a:cubicBezTo>
                      <a:pt x="603620" y="514048"/>
                      <a:pt x="607428" y="483586"/>
                      <a:pt x="579821" y="473114"/>
                    </a:cubicBezTo>
                    <a:cubicBezTo>
                      <a:pt x="579821" y="473114"/>
                      <a:pt x="596004" y="462643"/>
                      <a:pt x="596956" y="448364"/>
                    </a:cubicBezTo>
                    <a:cubicBezTo>
                      <a:pt x="596956" y="448364"/>
                      <a:pt x="639793" y="432181"/>
                      <a:pt x="620755" y="378872"/>
                    </a:cubicBezTo>
                    <a:cubicBezTo>
                      <a:pt x="620755" y="378872"/>
                      <a:pt x="629322" y="358882"/>
                      <a:pt x="604572" y="340795"/>
                    </a:cubicBezTo>
                    <a:cubicBezTo>
                      <a:pt x="597908" y="337939"/>
                      <a:pt x="591244" y="337939"/>
                      <a:pt x="585533" y="337939"/>
                    </a:cubicBezTo>
                    <a:cubicBezTo>
                      <a:pt x="579821" y="337939"/>
                      <a:pt x="575061" y="338891"/>
                      <a:pt x="570302" y="338891"/>
                    </a:cubicBezTo>
                    <a:cubicBezTo>
                      <a:pt x="570302" y="338891"/>
                      <a:pt x="572206" y="320804"/>
                      <a:pt x="559831" y="306525"/>
                    </a:cubicBezTo>
                    <a:cubicBezTo>
                      <a:pt x="559831" y="306525"/>
                      <a:pt x="561734" y="277967"/>
                      <a:pt x="549359" y="257976"/>
                    </a:cubicBezTo>
                    <a:cubicBezTo>
                      <a:pt x="542696" y="247504"/>
                      <a:pt x="531272" y="238937"/>
                      <a:pt x="513185" y="238937"/>
                    </a:cubicBezTo>
                    <a:cubicBezTo>
                      <a:pt x="509378" y="238937"/>
                      <a:pt x="506522" y="238937"/>
                      <a:pt x="501762" y="239889"/>
                    </a:cubicBezTo>
                    <a:cubicBezTo>
                      <a:pt x="501762" y="239889"/>
                      <a:pt x="491291" y="220850"/>
                      <a:pt x="481771" y="220850"/>
                    </a:cubicBezTo>
                    <a:cubicBezTo>
                      <a:pt x="481771" y="220850"/>
                      <a:pt x="479867" y="212283"/>
                      <a:pt x="472252" y="200859"/>
                    </a:cubicBezTo>
                    <a:cubicBezTo>
                      <a:pt x="463684" y="186580"/>
                      <a:pt x="448453" y="171349"/>
                      <a:pt x="418943" y="158974"/>
                    </a:cubicBezTo>
                    <a:moveTo>
                      <a:pt x="418943" y="535942"/>
                    </a:moveTo>
                    <a:lnTo>
                      <a:pt x="418943" y="576876"/>
                    </a:lnTo>
                    <a:cubicBezTo>
                      <a:pt x="452261" y="580683"/>
                      <a:pt x="455117" y="613050"/>
                      <a:pt x="455117" y="613050"/>
                    </a:cubicBezTo>
                    <a:cubicBezTo>
                      <a:pt x="481771" y="628280"/>
                      <a:pt x="472252" y="638752"/>
                      <a:pt x="472252" y="638752"/>
                    </a:cubicBezTo>
                    <a:cubicBezTo>
                      <a:pt x="493195" y="650175"/>
                      <a:pt x="495099" y="657791"/>
                      <a:pt x="495099" y="657791"/>
                    </a:cubicBezTo>
                    <a:cubicBezTo>
                      <a:pt x="506522" y="649223"/>
                      <a:pt x="492243" y="589251"/>
                      <a:pt x="492243" y="589251"/>
                    </a:cubicBezTo>
                    <a:cubicBezTo>
                      <a:pt x="491291" y="589251"/>
                      <a:pt x="489387" y="589251"/>
                      <a:pt x="488435" y="589251"/>
                    </a:cubicBezTo>
                    <a:cubicBezTo>
                      <a:pt x="474156" y="589251"/>
                      <a:pt x="467492" y="572116"/>
                      <a:pt x="467492" y="572116"/>
                    </a:cubicBezTo>
                    <a:cubicBezTo>
                      <a:pt x="466540" y="572116"/>
                      <a:pt x="464636" y="572116"/>
                      <a:pt x="463684" y="572116"/>
                    </a:cubicBezTo>
                    <a:cubicBezTo>
                      <a:pt x="440838" y="572116"/>
                      <a:pt x="435126" y="543558"/>
                      <a:pt x="435126" y="543558"/>
                    </a:cubicBezTo>
                    <a:cubicBezTo>
                      <a:pt x="434174" y="543558"/>
                      <a:pt x="434174" y="543558"/>
                      <a:pt x="433222" y="543558"/>
                    </a:cubicBezTo>
                    <a:cubicBezTo>
                      <a:pt x="429415" y="544510"/>
                      <a:pt x="423703" y="539750"/>
                      <a:pt x="418943" y="53594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" name="Forma libre 59">
                <a:extLst>
                  <a:ext uri="{FF2B5EF4-FFF2-40B4-BE49-F238E27FC236}">
                    <a16:creationId xmlns:a16="http://schemas.microsoft.com/office/drawing/2014/main" id="{1F35859D-0A49-716C-2226-A99CBF86029D}"/>
                  </a:ext>
                </a:extLst>
              </p:cNvPr>
              <p:cNvSpPr/>
              <p:nvPr/>
            </p:nvSpPr>
            <p:spPr>
              <a:xfrm>
                <a:off x="1140894" y="2455327"/>
                <a:ext cx="666154" cy="1091875"/>
              </a:xfrm>
              <a:custGeom>
                <a:avLst/>
                <a:gdLst>
                  <a:gd name="connsiteX0" fmla="*/ 597526 w 666154"/>
                  <a:gd name="connsiteY0" fmla="*/ 952 h 1091875"/>
                  <a:gd name="connsiteX1" fmla="*/ 557544 w 666154"/>
                  <a:gd name="connsiteY1" fmla="*/ 25702 h 1091875"/>
                  <a:gd name="connsiteX2" fmla="*/ 554688 w 666154"/>
                  <a:gd name="connsiteY2" fmla="*/ 25702 h 1091875"/>
                  <a:gd name="connsiteX3" fmla="*/ 514707 w 666154"/>
                  <a:gd name="connsiteY3" fmla="*/ 59020 h 1091875"/>
                  <a:gd name="connsiteX4" fmla="*/ 508995 w 666154"/>
                  <a:gd name="connsiteY4" fmla="*/ 59972 h 1091875"/>
                  <a:gd name="connsiteX5" fmla="*/ 501380 w 666154"/>
                  <a:gd name="connsiteY5" fmla="*/ 59020 h 1091875"/>
                  <a:gd name="connsiteX6" fmla="*/ 462350 w 666154"/>
                  <a:gd name="connsiteY6" fmla="*/ 24750 h 1091875"/>
                  <a:gd name="connsiteX7" fmla="*/ 420465 w 666154"/>
                  <a:gd name="connsiteY7" fmla="*/ 61876 h 1091875"/>
                  <a:gd name="connsiteX8" fmla="*/ 397618 w 666154"/>
                  <a:gd name="connsiteY8" fmla="*/ 68540 h 1091875"/>
                  <a:gd name="connsiteX9" fmla="*/ 374772 w 666154"/>
                  <a:gd name="connsiteY9" fmla="*/ 61876 h 1091875"/>
                  <a:gd name="connsiteX10" fmla="*/ 340502 w 666154"/>
                  <a:gd name="connsiteY10" fmla="*/ 73299 h 1091875"/>
                  <a:gd name="connsiteX11" fmla="*/ 333838 w 666154"/>
                  <a:gd name="connsiteY11" fmla="*/ 73299 h 1091875"/>
                  <a:gd name="connsiteX12" fmla="*/ 270058 w 666154"/>
                  <a:gd name="connsiteY12" fmla="*/ 131368 h 1091875"/>
                  <a:gd name="connsiteX13" fmla="*/ 296713 w 666154"/>
                  <a:gd name="connsiteY13" fmla="*/ 131368 h 1091875"/>
                  <a:gd name="connsiteX14" fmla="*/ 329079 w 666154"/>
                  <a:gd name="connsiteY14" fmla="*/ 95194 h 1091875"/>
                  <a:gd name="connsiteX15" fmla="*/ 344310 w 666154"/>
                  <a:gd name="connsiteY15" fmla="*/ 99954 h 1091875"/>
                  <a:gd name="connsiteX16" fmla="*/ 371916 w 666154"/>
                  <a:gd name="connsiteY16" fmla="*/ 82819 h 1091875"/>
                  <a:gd name="connsiteX17" fmla="*/ 395714 w 666154"/>
                  <a:gd name="connsiteY17" fmla="*/ 94242 h 1091875"/>
                  <a:gd name="connsiteX18" fmla="*/ 416657 w 666154"/>
                  <a:gd name="connsiteY18" fmla="*/ 89482 h 1091875"/>
                  <a:gd name="connsiteX19" fmla="*/ 449975 w 666154"/>
                  <a:gd name="connsiteY19" fmla="*/ 126608 h 1091875"/>
                  <a:gd name="connsiteX20" fmla="*/ 448071 w 666154"/>
                  <a:gd name="connsiteY20" fmla="*/ 130416 h 1091875"/>
                  <a:gd name="connsiteX21" fmla="*/ 470918 w 666154"/>
                  <a:gd name="connsiteY21" fmla="*/ 130416 h 1091875"/>
                  <a:gd name="connsiteX22" fmla="*/ 467110 w 666154"/>
                  <a:gd name="connsiteY22" fmla="*/ 110425 h 1091875"/>
                  <a:gd name="connsiteX23" fmla="*/ 465206 w 666154"/>
                  <a:gd name="connsiteY23" fmla="*/ 110425 h 1091875"/>
                  <a:gd name="connsiteX24" fmla="*/ 439504 w 666154"/>
                  <a:gd name="connsiteY24" fmla="*/ 85675 h 1091875"/>
                  <a:gd name="connsiteX25" fmla="*/ 447119 w 666154"/>
                  <a:gd name="connsiteY25" fmla="*/ 83771 h 1091875"/>
                  <a:gd name="connsiteX26" fmla="*/ 444263 w 666154"/>
                  <a:gd name="connsiteY26" fmla="*/ 71396 h 1091875"/>
                  <a:gd name="connsiteX27" fmla="*/ 455687 w 666154"/>
                  <a:gd name="connsiteY27" fmla="*/ 43789 h 1091875"/>
                  <a:gd name="connsiteX28" fmla="*/ 460446 w 666154"/>
                  <a:gd name="connsiteY28" fmla="*/ 42837 h 1091875"/>
                  <a:gd name="connsiteX29" fmla="*/ 478533 w 666154"/>
                  <a:gd name="connsiteY29" fmla="*/ 62828 h 1091875"/>
                  <a:gd name="connsiteX30" fmla="*/ 481389 w 666154"/>
                  <a:gd name="connsiteY30" fmla="*/ 74251 h 1091875"/>
                  <a:gd name="connsiteX31" fmla="*/ 489956 w 666154"/>
                  <a:gd name="connsiteY31" fmla="*/ 72347 h 1091875"/>
                  <a:gd name="connsiteX32" fmla="*/ 480437 w 666154"/>
                  <a:gd name="connsiteY32" fmla="*/ 105665 h 1091875"/>
                  <a:gd name="connsiteX33" fmla="*/ 480437 w 666154"/>
                  <a:gd name="connsiteY33" fmla="*/ 106617 h 1091875"/>
                  <a:gd name="connsiteX34" fmla="*/ 484245 w 666154"/>
                  <a:gd name="connsiteY34" fmla="*/ 130416 h 1091875"/>
                  <a:gd name="connsiteX35" fmla="*/ 508995 w 666154"/>
                  <a:gd name="connsiteY35" fmla="*/ 130416 h 1091875"/>
                  <a:gd name="connsiteX36" fmla="*/ 505187 w 666154"/>
                  <a:gd name="connsiteY36" fmla="*/ 109473 h 1091875"/>
                  <a:gd name="connsiteX37" fmla="*/ 515659 w 666154"/>
                  <a:gd name="connsiteY37" fmla="*/ 82819 h 1091875"/>
                  <a:gd name="connsiteX38" fmla="*/ 532794 w 666154"/>
                  <a:gd name="connsiteY38" fmla="*/ 85675 h 1091875"/>
                  <a:gd name="connsiteX39" fmla="*/ 555640 w 666154"/>
                  <a:gd name="connsiteY39" fmla="*/ 47597 h 1091875"/>
                  <a:gd name="connsiteX40" fmla="*/ 567064 w 666154"/>
                  <a:gd name="connsiteY40" fmla="*/ 50453 h 1091875"/>
                  <a:gd name="connsiteX41" fmla="*/ 594670 w 666154"/>
                  <a:gd name="connsiteY41" fmla="*/ 21895 h 1091875"/>
                  <a:gd name="connsiteX42" fmla="*/ 608949 w 666154"/>
                  <a:gd name="connsiteY42" fmla="*/ 28558 h 1091875"/>
                  <a:gd name="connsiteX43" fmla="*/ 627988 w 666154"/>
                  <a:gd name="connsiteY43" fmla="*/ 20943 h 1091875"/>
                  <a:gd name="connsiteX44" fmla="*/ 633699 w 666154"/>
                  <a:gd name="connsiteY44" fmla="*/ 54261 h 1091875"/>
                  <a:gd name="connsiteX45" fmla="*/ 613709 w 666154"/>
                  <a:gd name="connsiteY45" fmla="*/ 95194 h 1091875"/>
                  <a:gd name="connsiteX46" fmla="*/ 605141 w 666154"/>
                  <a:gd name="connsiteY46" fmla="*/ 129464 h 1091875"/>
                  <a:gd name="connsiteX47" fmla="*/ 629892 w 666154"/>
                  <a:gd name="connsiteY47" fmla="*/ 129464 h 1091875"/>
                  <a:gd name="connsiteX48" fmla="*/ 637507 w 666154"/>
                  <a:gd name="connsiteY48" fmla="*/ 107569 h 1091875"/>
                  <a:gd name="connsiteX49" fmla="*/ 658450 w 666154"/>
                  <a:gd name="connsiteY49" fmla="*/ 59972 h 1091875"/>
                  <a:gd name="connsiteX50" fmla="*/ 627988 w 666154"/>
                  <a:gd name="connsiteY50" fmla="*/ 0 h 1091875"/>
                  <a:gd name="connsiteX51" fmla="*/ 616565 w 666154"/>
                  <a:gd name="connsiteY51" fmla="*/ 2856 h 1091875"/>
                  <a:gd name="connsiteX52" fmla="*/ 597526 w 666154"/>
                  <a:gd name="connsiteY52" fmla="*/ 952 h 1091875"/>
                  <a:gd name="connsiteX53" fmla="*/ 247212 w 666154"/>
                  <a:gd name="connsiteY53" fmla="*/ 159926 h 1091875"/>
                  <a:gd name="connsiteX54" fmla="*/ 184384 w 666154"/>
                  <a:gd name="connsiteY54" fmla="*/ 219898 h 1091875"/>
                  <a:gd name="connsiteX55" fmla="*/ 164393 w 666154"/>
                  <a:gd name="connsiteY55" fmla="*/ 238937 h 1091875"/>
                  <a:gd name="connsiteX56" fmla="*/ 152970 w 666154"/>
                  <a:gd name="connsiteY56" fmla="*/ 237985 h 1091875"/>
                  <a:gd name="connsiteX57" fmla="*/ 106325 w 666154"/>
                  <a:gd name="connsiteY57" fmla="*/ 305573 h 1091875"/>
                  <a:gd name="connsiteX58" fmla="*/ 95853 w 666154"/>
                  <a:gd name="connsiteY58" fmla="*/ 337939 h 1091875"/>
                  <a:gd name="connsiteX59" fmla="*/ 80622 w 666154"/>
                  <a:gd name="connsiteY59" fmla="*/ 336987 h 1091875"/>
                  <a:gd name="connsiteX60" fmla="*/ 61583 w 666154"/>
                  <a:gd name="connsiteY60" fmla="*/ 339843 h 1091875"/>
                  <a:gd name="connsiteX61" fmla="*/ 45400 w 666154"/>
                  <a:gd name="connsiteY61" fmla="*/ 377920 h 1091875"/>
                  <a:gd name="connsiteX62" fmla="*/ 69199 w 666154"/>
                  <a:gd name="connsiteY62" fmla="*/ 447412 h 1091875"/>
                  <a:gd name="connsiteX63" fmla="*/ 86334 w 666154"/>
                  <a:gd name="connsiteY63" fmla="*/ 472162 h 1091875"/>
                  <a:gd name="connsiteX64" fmla="*/ 62535 w 666154"/>
                  <a:gd name="connsiteY64" fmla="*/ 513096 h 1091875"/>
                  <a:gd name="connsiteX65" fmla="*/ 40641 w 666154"/>
                  <a:gd name="connsiteY65" fmla="*/ 510240 h 1091875"/>
                  <a:gd name="connsiteX66" fmla="*/ 2563 w 666154"/>
                  <a:gd name="connsiteY66" fmla="*/ 569260 h 1091875"/>
                  <a:gd name="connsiteX67" fmla="*/ 21602 w 666154"/>
                  <a:gd name="connsiteY67" fmla="*/ 629232 h 1091875"/>
                  <a:gd name="connsiteX68" fmla="*/ 54920 w 666154"/>
                  <a:gd name="connsiteY68" fmla="*/ 689205 h 1091875"/>
                  <a:gd name="connsiteX69" fmla="*/ 69199 w 666154"/>
                  <a:gd name="connsiteY69" fmla="*/ 716811 h 1091875"/>
                  <a:gd name="connsiteX70" fmla="*/ 55872 w 666154"/>
                  <a:gd name="connsiteY70" fmla="*/ 759648 h 1091875"/>
                  <a:gd name="connsiteX71" fmla="*/ 33977 w 666154"/>
                  <a:gd name="connsiteY71" fmla="*/ 790110 h 1091875"/>
                  <a:gd name="connsiteX72" fmla="*/ 43497 w 666154"/>
                  <a:gd name="connsiteY72" fmla="*/ 850083 h 1091875"/>
                  <a:gd name="connsiteX73" fmla="*/ 77766 w 666154"/>
                  <a:gd name="connsiteY73" fmla="*/ 891016 h 1091875"/>
                  <a:gd name="connsiteX74" fmla="*/ 103469 w 666154"/>
                  <a:gd name="connsiteY74" fmla="*/ 955748 h 1091875"/>
                  <a:gd name="connsiteX75" fmla="*/ 111084 w 666154"/>
                  <a:gd name="connsiteY75" fmla="*/ 966219 h 1091875"/>
                  <a:gd name="connsiteX76" fmla="*/ 115844 w 666154"/>
                  <a:gd name="connsiteY76" fmla="*/ 966219 h 1091875"/>
                  <a:gd name="connsiteX77" fmla="*/ 130123 w 666154"/>
                  <a:gd name="connsiteY77" fmla="*/ 970027 h 1091875"/>
                  <a:gd name="connsiteX78" fmla="*/ 135835 w 666154"/>
                  <a:gd name="connsiteY78" fmla="*/ 987162 h 1091875"/>
                  <a:gd name="connsiteX79" fmla="*/ 148210 w 666154"/>
                  <a:gd name="connsiteY79" fmla="*/ 1024287 h 1091875"/>
                  <a:gd name="connsiteX80" fmla="*/ 171057 w 666154"/>
                  <a:gd name="connsiteY80" fmla="*/ 1054750 h 1091875"/>
                  <a:gd name="connsiteX81" fmla="*/ 241500 w 666154"/>
                  <a:gd name="connsiteY81" fmla="*/ 1091875 h 1091875"/>
                  <a:gd name="connsiteX82" fmla="*/ 249116 w 666154"/>
                  <a:gd name="connsiteY82" fmla="*/ 1091875 h 1091875"/>
                  <a:gd name="connsiteX83" fmla="*/ 246260 w 666154"/>
                  <a:gd name="connsiteY83" fmla="*/ 1077596 h 1091875"/>
                  <a:gd name="connsiteX84" fmla="*/ 246260 w 666154"/>
                  <a:gd name="connsiteY84" fmla="*/ 1069029 h 1091875"/>
                  <a:gd name="connsiteX85" fmla="*/ 234837 w 666154"/>
                  <a:gd name="connsiteY85" fmla="*/ 1069981 h 1091875"/>
                  <a:gd name="connsiteX86" fmla="*/ 188191 w 666154"/>
                  <a:gd name="connsiteY86" fmla="*/ 1040471 h 1091875"/>
                  <a:gd name="connsiteX87" fmla="*/ 169153 w 666154"/>
                  <a:gd name="connsiteY87" fmla="*/ 1010960 h 1091875"/>
                  <a:gd name="connsiteX88" fmla="*/ 161537 w 666154"/>
                  <a:gd name="connsiteY88" fmla="*/ 979546 h 1091875"/>
                  <a:gd name="connsiteX89" fmla="*/ 165345 w 666154"/>
                  <a:gd name="connsiteY89" fmla="*/ 946229 h 1091875"/>
                  <a:gd name="connsiteX90" fmla="*/ 147258 w 666154"/>
                  <a:gd name="connsiteY90" fmla="*/ 933853 h 1091875"/>
                  <a:gd name="connsiteX91" fmla="*/ 128219 w 666154"/>
                  <a:gd name="connsiteY91" fmla="*/ 947180 h 1091875"/>
                  <a:gd name="connsiteX92" fmla="*/ 125363 w 666154"/>
                  <a:gd name="connsiteY92" fmla="*/ 938613 h 1091875"/>
                  <a:gd name="connsiteX93" fmla="*/ 124411 w 666154"/>
                  <a:gd name="connsiteY93" fmla="*/ 938613 h 1091875"/>
                  <a:gd name="connsiteX94" fmla="*/ 118700 w 666154"/>
                  <a:gd name="connsiteY94" fmla="*/ 939565 h 1091875"/>
                  <a:gd name="connsiteX95" fmla="*/ 99661 w 666154"/>
                  <a:gd name="connsiteY95" fmla="*/ 932901 h 1091875"/>
                  <a:gd name="connsiteX96" fmla="*/ 107277 w 666154"/>
                  <a:gd name="connsiteY96" fmla="*/ 908151 h 1091875"/>
                  <a:gd name="connsiteX97" fmla="*/ 114892 w 666154"/>
                  <a:gd name="connsiteY97" fmla="*/ 907199 h 1091875"/>
                  <a:gd name="connsiteX98" fmla="*/ 134883 w 666154"/>
                  <a:gd name="connsiteY98" fmla="*/ 911007 h 1091875"/>
                  <a:gd name="connsiteX99" fmla="*/ 136787 w 666154"/>
                  <a:gd name="connsiteY99" fmla="*/ 902439 h 1091875"/>
                  <a:gd name="connsiteX100" fmla="*/ 150114 w 666154"/>
                  <a:gd name="connsiteY100" fmla="*/ 920526 h 1091875"/>
                  <a:gd name="connsiteX101" fmla="*/ 174864 w 666154"/>
                  <a:gd name="connsiteY101" fmla="*/ 939565 h 1091875"/>
                  <a:gd name="connsiteX102" fmla="*/ 180576 w 666154"/>
                  <a:gd name="connsiteY102" fmla="*/ 941469 h 1091875"/>
                  <a:gd name="connsiteX103" fmla="*/ 183432 w 666154"/>
                  <a:gd name="connsiteY103" fmla="*/ 938613 h 1091875"/>
                  <a:gd name="connsiteX104" fmla="*/ 142498 w 666154"/>
                  <a:gd name="connsiteY104" fmla="*/ 891016 h 1091875"/>
                  <a:gd name="connsiteX105" fmla="*/ 121556 w 666154"/>
                  <a:gd name="connsiteY105" fmla="*/ 895776 h 1091875"/>
                  <a:gd name="connsiteX106" fmla="*/ 117748 w 666154"/>
                  <a:gd name="connsiteY106" fmla="*/ 895776 h 1091875"/>
                  <a:gd name="connsiteX107" fmla="*/ 100613 w 666154"/>
                  <a:gd name="connsiteY107" fmla="*/ 875785 h 1091875"/>
                  <a:gd name="connsiteX108" fmla="*/ 94901 w 666154"/>
                  <a:gd name="connsiteY108" fmla="*/ 875785 h 1091875"/>
                  <a:gd name="connsiteX109" fmla="*/ 67295 w 666154"/>
                  <a:gd name="connsiteY109" fmla="*/ 839611 h 1091875"/>
                  <a:gd name="connsiteX110" fmla="*/ 49208 w 666154"/>
                  <a:gd name="connsiteY110" fmla="*/ 812005 h 1091875"/>
                  <a:gd name="connsiteX111" fmla="*/ 56824 w 666154"/>
                  <a:gd name="connsiteY111" fmla="*/ 804389 h 1091875"/>
                  <a:gd name="connsiteX112" fmla="*/ 69199 w 666154"/>
                  <a:gd name="connsiteY112" fmla="*/ 790110 h 1091875"/>
                  <a:gd name="connsiteX113" fmla="*/ 90142 w 666154"/>
                  <a:gd name="connsiteY113" fmla="*/ 806293 h 1091875"/>
                  <a:gd name="connsiteX114" fmla="*/ 110132 w 666154"/>
                  <a:gd name="connsiteY114" fmla="*/ 798678 h 1091875"/>
                  <a:gd name="connsiteX115" fmla="*/ 128219 w 666154"/>
                  <a:gd name="connsiteY115" fmla="*/ 823428 h 1091875"/>
                  <a:gd name="connsiteX116" fmla="*/ 135835 w 666154"/>
                  <a:gd name="connsiteY116" fmla="*/ 822476 h 1091875"/>
                  <a:gd name="connsiteX117" fmla="*/ 168201 w 666154"/>
                  <a:gd name="connsiteY117" fmla="*/ 852938 h 1091875"/>
                  <a:gd name="connsiteX118" fmla="*/ 175816 w 666154"/>
                  <a:gd name="connsiteY118" fmla="*/ 891016 h 1091875"/>
                  <a:gd name="connsiteX119" fmla="*/ 192951 w 666154"/>
                  <a:gd name="connsiteY119" fmla="*/ 944325 h 1091875"/>
                  <a:gd name="connsiteX120" fmla="*/ 221509 w 666154"/>
                  <a:gd name="connsiteY120" fmla="*/ 985258 h 1091875"/>
                  <a:gd name="connsiteX121" fmla="*/ 223413 w 666154"/>
                  <a:gd name="connsiteY121" fmla="*/ 985258 h 1091875"/>
                  <a:gd name="connsiteX122" fmla="*/ 244356 w 666154"/>
                  <a:gd name="connsiteY122" fmla="*/ 993826 h 1091875"/>
                  <a:gd name="connsiteX123" fmla="*/ 244356 w 666154"/>
                  <a:gd name="connsiteY123" fmla="*/ 949084 h 1091875"/>
                  <a:gd name="connsiteX124" fmla="*/ 210086 w 666154"/>
                  <a:gd name="connsiteY124" fmla="*/ 923382 h 1091875"/>
                  <a:gd name="connsiteX125" fmla="*/ 195807 w 666154"/>
                  <a:gd name="connsiteY125" fmla="*/ 890064 h 1091875"/>
                  <a:gd name="connsiteX126" fmla="*/ 182480 w 666154"/>
                  <a:gd name="connsiteY126" fmla="*/ 839611 h 1091875"/>
                  <a:gd name="connsiteX127" fmla="*/ 192951 w 666154"/>
                  <a:gd name="connsiteY127" fmla="*/ 825332 h 1091875"/>
                  <a:gd name="connsiteX128" fmla="*/ 191999 w 666154"/>
                  <a:gd name="connsiteY128" fmla="*/ 801534 h 1091875"/>
                  <a:gd name="connsiteX129" fmla="*/ 197711 w 666154"/>
                  <a:gd name="connsiteY129" fmla="*/ 802486 h 1091875"/>
                  <a:gd name="connsiteX130" fmla="*/ 213894 w 666154"/>
                  <a:gd name="connsiteY130" fmla="*/ 792014 h 1091875"/>
                  <a:gd name="connsiteX131" fmla="*/ 223413 w 666154"/>
                  <a:gd name="connsiteY131" fmla="*/ 790110 h 1091875"/>
                  <a:gd name="connsiteX132" fmla="*/ 245308 w 666154"/>
                  <a:gd name="connsiteY132" fmla="*/ 799630 h 1091875"/>
                  <a:gd name="connsiteX133" fmla="*/ 245308 w 666154"/>
                  <a:gd name="connsiteY133" fmla="*/ 736802 h 1091875"/>
                  <a:gd name="connsiteX134" fmla="*/ 245308 w 666154"/>
                  <a:gd name="connsiteY134" fmla="*/ 736802 h 1091875"/>
                  <a:gd name="connsiteX135" fmla="*/ 219605 w 666154"/>
                  <a:gd name="connsiteY135" fmla="*/ 766312 h 1091875"/>
                  <a:gd name="connsiteX136" fmla="*/ 198663 w 666154"/>
                  <a:gd name="connsiteY136" fmla="*/ 776783 h 1091875"/>
                  <a:gd name="connsiteX137" fmla="*/ 183432 w 666154"/>
                  <a:gd name="connsiteY137" fmla="*/ 773927 h 1091875"/>
                  <a:gd name="connsiteX138" fmla="*/ 164393 w 666154"/>
                  <a:gd name="connsiteY138" fmla="*/ 814861 h 1091875"/>
                  <a:gd name="connsiteX139" fmla="*/ 156777 w 666154"/>
                  <a:gd name="connsiteY139" fmla="*/ 811053 h 1091875"/>
                  <a:gd name="connsiteX140" fmla="*/ 132027 w 666154"/>
                  <a:gd name="connsiteY140" fmla="*/ 775831 h 1091875"/>
                  <a:gd name="connsiteX141" fmla="*/ 119652 w 666154"/>
                  <a:gd name="connsiteY141" fmla="*/ 780591 h 1091875"/>
                  <a:gd name="connsiteX142" fmla="*/ 103469 w 666154"/>
                  <a:gd name="connsiteY142" fmla="*/ 777735 h 1091875"/>
                  <a:gd name="connsiteX143" fmla="*/ 106325 w 666154"/>
                  <a:gd name="connsiteY143" fmla="*/ 772023 h 1091875"/>
                  <a:gd name="connsiteX144" fmla="*/ 97757 w 666154"/>
                  <a:gd name="connsiteY144" fmla="*/ 767264 h 1091875"/>
                  <a:gd name="connsiteX145" fmla="*/ 88238 w 666154"/>
                  <a:gd name="connsiteY145" fmla="*/ 746321 h 1091875"/>
                  <a:gd name="connsiteX146" fmla="*/ 98709 w 666154"/>
                  <a:gd name="connsiteY146" fmla="*/ 739657 h 1091875"/>
                  <a:gd name="connsiteX147" fmla="*/ 111084 w 666154"/>
                  <a:gd name="connsiteY147" fmla="*/ 743465 h 1091875"/>
                  <a:gd name="connsiteX148" fmla="*/ 119652 w 666154"/>
                  <a:gd name="connsiteY148" fmla="*/ 748225 h 1091875"/>
                  <a:gd name="connsiteX149" fmla="*/ 122508 w 666154"/>
                  <a:gd name="connsiteY149" fmla="*/ 742513 h 1091875"/>
                  <a:gd name="connsiteX150" fmla="*/ 134883 w 666154"/>
                  <a:gd name="connsiteY150" fmla="*/ 769168 h 1091875"/>
                  <a:gd name="connsiteX151" fmla="*/ 156777 w 666154"/>
                  <a:gd name="connsiteY151" fmla="*/ 782495 h 1091875"/>
                  <a:gd name="connsiteX152" fmla="*/ 125363 w 666154"/>
                  <a:gd name="connsiteY152" fmla="*/ 713003 h 1091875"/>
                  <a:gd name="connsiteX153" fmla="*/ 119652 w 666154"/>
                  <a:gd name="connsiteY153" fmla="*/ 713003 h 1091875"/>
                  <a:gd name="connsiteX154" fmla="*/ 81574 w 666154"/>
                  <a:gd name="connsiteY154" fmla="*/ 692060 h 1091875"/>
                  <a:gd name="connsiteX155" fmla="*/ 53016 w 666154"/>
                  <a:gd name="connsiteY155" fmla="*/ 660647 h 1091875"/>
                  <a:gd name="connsiteX156" fmla="*/ 45400 w 666154"/>
                  <a:gd name="connsiteY156" fmla="*/ 620665 h 1091875"/>
                  <a:gd name="connsiteX157" fmla="*/ 27314 w 666154"/>
                  <a:gd name="connsiteY157" fmla="*/ 566404 h 1091875"/>
                  <a:gd name="connsiteX158" fmla="*/ 40641 w 666154"/>
                  <a:gd name="connsiteY158" fmla="*/ 537846 h 1091875"/>
                  <a:gd name="connsiteX159" fmla="*/ 43497 w 666154"/>
                  <a:gd name="connsiteY159" fmla="*/ 537846 h 1091875"/>
                  <a:gd name="connsiteX160" fmla="*/ 53968 w 666154"/>
                  <a:gd name="connsiteY160" fmla="*/ 534990 h 1091875"/>
                  <a:gd name="connsiteX161" fmla="*/ 73007 w 666154"/>
                  <a:gd name="connsiteY161" fmla="*/ 553077 h 1091875"/>
                  <a:gd name="connsiteX162" fmla="*/ 95853 w 666154"/>
                  <a:gd name="connsiteY162" fmla="*/ 578780 h 1091875"/>
                  <a:gd name="connsiteX163" fmla="*/ 128219 w 666154"/>
                  <a:gd name="connsiteY163" fmla="*/ 619713 h 1091875"/>
                  <a:gd name="connsiteX164" fmla="*/ 128219 w 666154"/>
                  <a:gd name="connsiteY164" fmla="*/ 634944 h 1091875"/>
                  <a:gd name="connsiteX165" fmla="*/ 128219 w 666154"/>
                  <a:gd name="connsiteY165" fmla="*/ 679685 h 1091875"/>
                  <a:gd name="connsiteX166" fmla="*/ 139643 w 666154"/>
                  <a:gd name="connsiteY166" fmla="*/ 711099 h 1091875"/>
                  <a:gd name="connsiteX167" fmla="*/ 170105 w 666154"/>
                  <a:gd name="connsiteY167" fmla="*/ 775831 h 1091875"/>
                  <a:gd name="connsiteX168" fmla="*/ 182480 w 666154"/>
                  <a:gd name="connsiteY168" fmla="*/ 752033 h 1091875"/>
                  <a:gd name="connsiteX169" fmla="*/ 164393 w 666154"/>
                  <a:gd name="connsiteY169" fmla="*/ 722523 h 1091875"/>
                  <a:gd name="connsiteX170" fmla="*/ 160585 w 666154"/>
                  <a:gd name="connsiteY170" fmla="*/ 698724 h 1091875"/>
                  <a:gd name="connsiteX171" fmla="*/ 160585 w 666154"/>
                  <a:gd name="connsiteY171" fmla="*/ 678733 h 1091875"/>
                  <a:gd name="connsiteX172" fmla="*/ 155825 w 666154"/>
                  <a:gd name="connsiteY172" fmla="*/ 623521 h 1091875"/>
                  <a:gd name="connsiteX173" fmla="*/ 148210 w 666154"/>
                  <a:gd name="connsiteY173" fmla="*/ 569260 h 1091875"/>
                  <a:gd name="connsiteX174" fmla="*/ 131075 w 666154"/>
                  <a:gd name="connsiteY174" fmla="*/ 551173 h 1091875"/>
                  <a:gd name="connsiteX175" fmla="*/ 125363 w 666154"/>
                  <a:gd name="connsiteY175" fmla="*/ 552125 h 1091875"/>
                  <a:gd name="connsiteX176" fmla="*/ 102517 w 666154"/>
                  <a:gd name="connsiteY176" fmla="*/ 541654 h 1091875"/>
                  <a:gd name="connsiteX177" fmla="*/ 106325 w 666154"/>
                  <a:gd name="connsiteY177" fmla="*/ 536894 h 1091875"/>
                  <a:gd name="connsiteX178" fmla="*/ 94901 w 666154"/>
                  <a:gd name="connsiteY178" fmla="*/ 519759 h 1091875"/>
                  <a:gd name="connsiteX179" fmla="*/ 106325 w 666154"/>
                  <a:gd name="connsiteY179" fmla="*/ 495961 h 1091875"/>
                  <a:gd name="connsiteX180" fmla="*/ 112988 w 666154"/>
                  <a:gd name="connsiteY180" fmla="*/ 496913 h 1091875"/>
                  <a:gd name="connsiteX181" fmla="*/ 131075 w 666154"/>
                  <a:gd name="connsiteY181" fmla="*/ 515951 h 1091875"/>
                  <a:gd name="connsiteX182" fmla="*/ 138691 w 666154"/>
                  <a:gd name="connsiteY182" fmla="*/ 511192 h 1091875"/>
                  <a:gd name="connsiteX183" fmla="*/ 139643 w 666154"/>
                  <a:gd name="connsiteY183" fmla="*/ 542606 h 1091875"/>
                  <a:gd name="connsiteX184" fmla="*/ 156777 w 666154"/>
                  <a:gd name="connsiteY184" fmla="*/ 562597 h 1091875"/>
                  <a:gd name="connsiteX185" fmla="*/ 158681 w 666154"/>
                  <a:gd name="connsiteY185" fmla="*/ 506432 h 1091875"/>
                  <a:gd name="connsiteX186" fmla="*/ 121556 w 666154"/>
                  <a:gd name="connsiteY186" fmla="*/ 466451 h 1091875"/>
                  <a:gd name="connsiteX187" fmla="*/ 114892 w 666154"/>
                  <a:gd name="connsiteY187" fmla="*/ 467402 h 1091875"/>
                  <a:gd name="connsiteX188" fmla="*/ 100613 w 666154"/>
                  <a:gd name="connsiteY188" fmla="*/ 448364 h 1091875"/>
                  <a:gd name="connsiteX189" fmla="*/ 83478 w 666154"/>
                  <a:gd name="connsiteY189" fmla="*/ 428373 h 1091875"/>
                  <a:gd name="connsiteX190" fmla="*/ 69199 w 666154"/>
                  <a:gd name="connsiteY190" fmla="*/ 383632 h 1091875"/>
                  <a:gd name="connsiteX191" fmla="*/ 76814 w 666154"/>
                  <a:gd name="connsiteY191" fmla="*/ 359833 h 1091875"/>
                  <a:gd name="connsiteX192" fmla="*/ 87286 w 666154"/>
                  <a:gd name="connsiteY192" fmla="*/ 361737 h 1091875"/>
                  <a:gd name="connsiteX193" fmla="*/ 96805 w 666154"/>
                  <a:gd name="connsiteY193" fmla="*/ 359833 h 1091875"/>
                  <a:gd name="connsiteX194" fmla="*/ 103469 w 666154"/>
                  <a:gd name="connsiteY194" fmla="*/ 378872 h 1091875"/>
                  <a:gd name="connsiteX195" fmla="*/ 118700 w 666154"/>
                  <a:gd name="connsiteY195" fmla="*/ 405526 h 1091875"/>
                  <a:gd name="connsiteX196" fmla="*/ 144402 w 666154"/>
                  <a:gd name="connsiteY196" fmla="*/ 455027 h 1091875"/>
                  <a:gd name="connsiteX197" fmla="*/ 165345 w 666154"/>
                  <a:gd name="connsiteY197" fmla="*/ 490249 h 1091875"/>
                  <a:gd name="connsiteX198" fmla="*/ 175816 w 666154"/>
                  <a:gd name="connsiteY198" fmla="*/ 446460 h 1091875"/>
                  <a:gd name="connsiteX199" fmla="*/ 142498 w 666154"/>
                  <a:gd name="connsiteY199" fmla="*/ 398863 h 1091875"/>
                  <a:gd name="connsiteX200" fmla="*/ 132027 w 666154"/>
                  <a:gd name="connsiteY200" fmla="*/ 357929 h 1091875"/>
                  <a:gd name="connsiteX201" fmla="*/ 130123 w 666154"/>
                  <a:gd name="connsiteY201" fmla="*/ 317948 h 1091875"/>
                  <a:gd name="connsiteX202" fmla="*/ 138691 w 666154"/>
                  <a:gd name="connsiteY202" fmla="*/ 279870 h 1091875"/>
                  <a:gd name="connsiteX203" fmla="*/ 153922 w 666154"/>
                  <a:gd name="connsiteY203" fmla="*/ 257024 h 1091875"/>
                  <a:gd name="connsiteX204" fmla="*/ 155825 w 666154"/>
                  <a:gd name="connsiteY204" fmla="*/ 257024 h 1091875"/>
                  <a:gd name="connsiteX205" fmla="*/ 173912 w 666154"/>
                  <a:gd name="connsiteY205" fmla="*/ 286534 h 1091875"/>
                  <a:gd name="connsiteX206" fmla="*/ 183432 w 666154"/>
                  <a:gd name="connsiteY206" fmla="*/ 302717 h 1091875"/>
                  <a:gd name="connsiteX207" fmla="*/ 186288 w 666154"/>
                  <a:gd name="connsiteY207" fmla="*/ 302717 h 1091875"/>
                  <a:gd name="connsiteX208" fmla="*/ 203422 w 666154"/>
                  <a:gd name="connsiteY208" fmla="*/ 345554 h 1091875"/>
                  <a:gd name="connsiteX209" fmla="*/ 208182 w 666154"/>
                  <a:gd name="connsiteY209" fmla="*/ 391247 h 1091875"/>
                  <a:gd name="connsiteX210" fmla="*/ 186288 w 666154"/>
                  <a:gd name="connsiteY210" fmla="*/ 444556 h 1091875"/>
                  <a:gd name="connsiteX211" fmla="*/ 179624 w 666154"/>
                  <a:gd name="connsiteY211" fmla="*/ 494057 h 1091875"/>
                  <a:gd name="connsiteX212" fmla="*/ 181528 w 666154"/>
                  <a:gd name="connsiteY212" fmla="*/ 495009 h 1091875"/>
                  <a:gd name="connsiteX213" fmla="*/ 196759 w 666154"/>
                  <a:gd name="connsiteY213" fmla="*/ 490249 h 1091875"/>
                  <a:gd name="connsiteX214" fmla="*/ 242452 w 666154"/>
                  <a:gd name="connsiteY214" fmla="*/ 427421 h 1091875"/>
                  <a:gd name="connsiteX215" fmla="*/ 232933 w 666154"/>
                  <a:gd name="connsiteY215" fmla="*/ 396007 h 1091875"/>
                  <a:gd name="connsiteX216" fmla="*/ 229125 w 666154"/>
                  <a:gd name="connsiteY216" fmla="*/ 341746 h 1091875"/>
                  <a:gd name="connsiteX217" fmla="*/ 202471 w 666154"/>
                  <a:gd name="connsiteY217" fmla="*/ 284630 h 1091875"/>
                  <a:gd name="connsiteX218" fmla="*/ 186288 w 666154"/>
                  <a:gd name="connsiteY218" fmla="*/ 255120 h 1091875"/>
                  <a:gd name="connsiteX219" fmla="*/ 208182 w 666154"/>
                  <a:gd name="connsiteY219" fmla="*/ 233225 h 1091875"/>
                  <a:gd name="connsiteX220" fmla="*/ 246260 w 666154"/>
                  <a:gd name="connsiteY220" fmla="*/ 183724 h 1091875"/>
                  <a:gd name="connsiteX221" fmla="*/ 246260 w 666154"/>
                  <a:gd name="connsiteY221" fmla="*/ 159926 h 1091875"/>
                  <a:gd name="connsiteX222" fmla="*/ 247212 w 666154"/>
                  <a:gd name="connsiteY222" fmla="*/ 535942 h 1091875"/>
                  <a:gd name="connsiteX223" fmla="*/ 232933 w 666154"/>
                  <a:gd name="connsiteY223" fmla="*/ 545462 h 1091875"/>
                  <a:gd name="connsiteX224" fmla="*/ 231029 w 666154"/>
                  <a:gd name="connsiteY224" fmla="*/ 545462 h 1091875"/>
                  <a:gd name="connsiteX225" fmla="*/ 202471 w 666154"/>
                  <a:gd name="connsiteY225" fmla="*/ 574020 h 1091875"/>
                  <a:gd name="connsiteX226" fmla="*/ 198663 w 666154"/>
                  <a:gd name="connsiteY226" fmla="*/ 574020 h 1091875"/>
                  <a:gd name="connsiteX227" fmla="*/ 177720 w 666154"/>
                  <a:gd name="connsiteY227" fmla="*/ 591155 h 1091875"/>
                  <a:gd name="connsiteX228" fmla="*/ 173912 w 666154"/>
                  <a:gd name="connsiteY228" fmla="*/ 591155 h 1091875"/>
                  <a:gd name="connsiteX229" fmla="*/ 171057 w 666154"/>
                  <a:gd name="connsiteY229" fmla="*/ 659695 h 1091875"/>
                  <a:gd name="connsiteX230" fmla="*/ 193903 w 666154"/>
                  <a:gd name="connsiteY230" fmla="*/ 640656 h 1091875"/>
                  <a:gd name="connsiteX231" fmla="*/ 211038 w 666154"/>
                  <a:gd name="connsiteY231" fmla="*/ 614953 h 1091875"/>
                  <a:gd name="connsiteX232" fmla="*/ 247212 w 666154"/>
                  <a:gd name="connsiteY232" fmla="*/ 578780 h 1091875"/>
                  <a:gd name="connsiteX233" fmla="*/ 247212 w 666154"/>
                  <a:gd name="connsiteY233" fmla="*/ 535942 h 10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666154" h="1091875">
                    <a:moveTo>
                      <a:pt x="597526" y="952"/>
                    </a:moveTo>
                    <a:cubicBezTo>
                      <a:pt x="571823" y="952"/>
                      <a:pt x="557544" y="25702"/>
                      <a:pt x="557544" y="25702"/>
                    </a:cubicBezTo>
                    <a:cubicBezTo>
                      <a:pt x="556592" y="25702"/>
                      <a:pt x="555640" y="25702"/>
                      <a:pt x="554688" y="25702"/>
                    </a:cubicBezTo>
                    <a:cubicBezTo>
                      <a:pt x="521370" y="25702"/>
                      <a:pt x="514707" y="59020"/>
                      <a:pt x="514707" y="59020"/>
                    </a:cubicBezTo>
                    <a:cubicBezTo>
                      <a:pt x="512803" y="59972"/>
                      <a:pt x="510899" y="59972"/>
                      <a:pt x="508995" y="59972"/>
                    </a:cubicBezTo>
                    <a:cubicBezTo>
                      <a:pt x="505187" y="59972"/>
                      <a:pt x="501380" y="59020"/>
                      <a:pt x="501380" y="59020"/>
                    </a:cubicBezTo>
                    <a:cubicBezTo>
                      <a:pt x="494716" y="35222"/>
                      <a:pt x="478533" y="24750"/>
                      <a:pt x="462350" y="24750"/>
                    </a:cubicBezTo>
                    <a:cubicBezTo>
                      <a:pt x="443311" y="24750"/>
                      <a:pt x="423321" y="39029"/>
                      <a:pt x="420465" y="61876"/>
                    </a:cubicBezTo>
                    <a:cubicBezTo>
                      <a:pt x="412849" y="62828"/>
                      <a:pt x="397618" y="68540"/>
                      <a:pt x="397618" y="68540"/>
                    </a:cubicBezTo>
                    <a:cubicBezTo>
                      <a:pt x="390003" y="63780"/>
                      <a:pt x="382387" y="61876"/>
                      <a:pt x="374772" y="61876"/>
                    </a:cubicBezTo>
                    <a:cubicBezTo>
                      <a:pt x="355733" y="61876"/>
                      <a:pt x="340502" y="73299"/>
                      <a:pt x="340502" y="73299"/>
                    </a:cubicBezTo>
                    <a:cubicBezTo>
                      <a:pt x="338598" y="73299"/>
                      <a:pt x="335742" y="73299"/>
                      <a:pt x="333838" y="73299"/>
                    </a:cubicBezTo>
                    <a:cubicBezTo>
                      <a:pt x="292905" y="73299"/>
                      <a:pt x="275770" y="113281"/>
                      <a:pt x="270058" y="131368"/>
                    </a:cubicBezTo>
                    <a:lnTo>
                      <a:pt x="296713" y="131368"/>
                    </a:lnTo>
                    <a:cubicBezTo>
                      <a:pt x="301472" y="117089"/>
                      <a:pt x="311944" y="95194"/>
                      <a:pt x="329079" y="95194"/>
                    </a:cubicBezTo>
                    <a:cubicBezTo>
                      <a:pt x="333838" y="95194"/>
                      <a:pt x="338598" y="96146"/>
                      <a:pt x="344310" y="99954"/>
                    </a:cubicBezTo>
                    <a:cubicBezTo>
                      <a:pt x="344310" y="99954"/>
                      <a:pt x="355733" y="82819"/>
                      <a:pt x="371916" y="82819"/>
                    </a:cubicBezTo>
                    <a:cubicBezTo>
                      <a:pt x="378579" y="82819"/>
                      <a:pt x="387147" y="85675"/>
                      <a:pt x="395714" y="94242"/>
                    </a:cubicBezTo>
                    <a:lnTo>
                      <a:pt x="416657" y="89482"/>
                    </a:lnTo>
                    <a:cubicBezTo>
                      <a:pt x="416657" y="89482"/>
                      <a:pt x="424273" y="117089"/>
                      <a:pt x="449975" y="126608"/>
                    </a:cubicBezTo>
                    <a:lnTo>
                      <a:pt x="448071" y="130416"/>
                    </a:lnTo>
                    <a:lnTo>
                      <a:pt x="470918" y="130416"/>
                    </a:lnTo>
                    <a:cubicBezTo>
                      <a:pt x="469966" y="125656"/>
                      <a:pt x="469014" y="118041"/>
                      <a:pt x="467110" y="110425"/>
                    </a:cubicBezTo>
                    <a:cubicBezTo>
                      <a:pt x="466158" y="110425"/>
                      <a:pt x="465206" y="110425"/>
                      <a:pt x="465206" y="110425"/>
                    </a:cubicBezTo>
                    <a:cubicBezTo>
                      <a:pt x="451879" y="110425"/>
                      <a:pt x="439504" y="85675"/>
                      <a:pt x="439504" y="85675"/>
                    </a:cubicBezTo>
                    <a:lnTo>
                      <a:pt x="447119" y="83771"/>
                    </a:lnTo>
                    <a:lnTo>
                      <a:pt x="444263" y="71396"/>
                    </a:lnTo>
                    <a:cubicBezTo>
                      <a:pt x="438552" y="44741"/>
                      <a:pt x="455687" y="43789"/>
                      <a:pt x="455687" y="43789"/>
                    </a:cubicBezTo>
                    <a:cubicBezTo>
                      <a:pt x="457590" y="42837"/>
                      <a:pt x="459494" y="42837"/>
                      <a:pt x="460446" y="42837"/>
                    </a:cubicBezTo>
                    <a:cubicBezTo>
                      <a:pt x="473773" y="42837"/>
                      <a:pt x="478533" y="62828"/>
                      <a:pt x="478533" y="62828"/>
                    </a:cubicBezTo>
                    <a:lnTo>
                      <a:pt x="481389" y="74251"/>
                    </a:lnTo>
                    <a:lnTo>
                      <a:pt x="489956" y="72347"/>
                    </a:lnTo>
                    <a:cubicBezTo>
                      <a:pt x="492812" y="92338"/>
                      <a:pt x="485197" y="101858"/>
                      <a:pt x="480437" y="105665"/>
                    </a:cubicBezTo>
                    <a:lnTo>
                      <a:pt x="480437" y="106617"/>
                    </a:lnTo>
                    <a:cubicBezTo>
                      <a:pt x="481389" y="112329"/>
                      <a:pt x="483293" y="119944"/>
                      <a:pt x="484245" y="130416"/>
                    </a:cubicBezTo>
                    <a:lnTo>
                      <a:pt x="508995" y="130416"/>
                    </a:lnTo>
                    <a:cubicBezTo>
                      <a:pt x="508995" y="123752"/>
                      <a:pt x="508043" y="115185"/>
                      <a:pt x="505187" y="109473"/>
                    </a:cubicBezTo>
                    <a:cubicBezTo>
                      <a:pt x="505187" y="109473"/>
                      <a:pt x="512803" y="100906"/>
                      <a:pt x="515659" y="82819"/>
                    </a:cubicBezTo>
                    <a:lnTo>
                      <a:pt x="532794" y="85675"/>
                    </a:lnTo>
                    <a:cubicBezTo>
                      <a:pt x="532794" y="85675"/>
                      <a:pt x="532794" y="47597"/>
                      <a:pt x="555640" y="47597"/>
                    </a:cubicBezTo>
                    <a:cubicBezTo>
                      <a:pt x="559448" y="47597"/>
                      <a:pt x="563256" y="48549"/>
                      <a:pt x="567064" y="50453"/>
                    </a:cubicBezTo>
                    <a:cubicBezTo>
                      <a:pt x="567064" y="50453"/>
                      <a:pt x="577535" y="21895"/>
                      <a:pt x="594670" y="21895"/>
                    </a:cubicBezTo>
                    <a:cubicBezTo>
                      <a:pt x="599430" y="21895"/>
                      <a:pt x="604189" y="23799"/>
                      <a:pt x="608949" y="28558"/>
                    </a:cubicBezTo>
                    <a:cubicBezTo>
                      <a:pt x="615613" y="23799"/>
                      <a:pt x="622276" y="20943"/>
                      <a:pt x="627988" y="20943"/>
                    </a:cubicBezTo>
                    <a:cubicBezTo>
                      <a:pt x="644171" y="20943"/>
                      <a:pt x="652738" y="37126"/>
                      <a:pt x="633699" y="54261"/>
                    </a:cubicBezTo>
                    <a:cubicBezTo>
                      <a:pt x="633699" y="54261"/>
                      <a:pt x="647027" y="88530"/>
                      <a:pt x="613709" y="95194"/>
                    </a:cubicBezTo>
                    <a:cubicBezTo>
                      <a:pt x="613709" y="95194"/>
                      <a:pt x="622276" y="108521"/>
                      <a:pt x="605141" y="129464"/>
                    </a:cubicBezTo>
                    <a:lnTo>
                      <a:pt x="629892" y="129464"/>
                    </a:lnTo>
                    <a:cubicBezTo>
                      <a:pt x="634651" y="120896"/>
                      <a:pt x="637507" y="107569"/>
                      <a:pt x="637507" y="107569"/>
                    </a:cubicBezTo>
                    <a:cubicBezTo>
                      <a:pt x="661306" y="97098"/>
                      <a:pt x="658450" y="59972"/>
                      <a:pt x="658450" y="59972"/>
                    </a:cubicBezTo>
                    <a:cubicBezTo>
                      <a:pt x="681296" y="18087"/>
                      <a:pt x="647978" y="0"/>
                      <a:pt x="627988" y="0"/>
                    </a:cubicBezTo>
                    <a:cubicBezTo>
                      <a:pt x="623228" y="0"/>
                      <a:pt x="619420" y="952"/>
                      <a:pt x="616565" y="2856"/>
                    </a:cubicBezTo>
                    <a:cubicBezTo>
                      <a:pt x="609901" y="1904"/>
                      <a:pt x="603237" y="952"/>
                      <a:pt x="597526" y="952"/>
                    </a:cubicBezTo>
                    <a:moveTo>
                      <a:pt x="247212" y="159926"/>
                    </a:moveTo>
                    <a:cubicBezTo>
                      <a:pt x="192951" y="181820"/>
                      <a:pt x="184384" y="219898"/>
                      <a:pt x="184384" y="219898"/>
                    </a:cubicBezTo>
                    <a:cubicBezTo>
                      <a:pt x="174864" y="219898"/>
                      <a:pt x="164393" y="238937"/>
                      <a:pt x="164393" y="238937"/>
                    </a:cubicBezTo>
                    <a:cubicBezTo>
                      <a:pt x="160585" y="237985"/>
                      <a:pt x="156777" y="237985"/>
                      <a:pt x="152970" y="237985"/>
                    </a:cubicBezTo>
                    <a:cubicBezTo>
                      <a:pt x="101565" y="237985"/>
                      <a:pt x="106325" y="305573"/>
                      <a:pt x="106325" y="305573"/>
                    </a:cubicBezTo>
                    <a:cubicBezTo>
                      <a:pt x="93949" y="320804"/>
                      <a:pt x="95853" y="337939"/>
                      <a:pt x="95853" y="337939"/>
                    </a:cubicBezTo>
                    <a:cubicBezTo>
                      <a:pt x="91094" y="336987"/>
                      <a:pt x="86334" y="336987"/>
                      <a:pt x="80622" y="336987"/>
                    </a:cubicBezTo>
                    <a:cubicBezTo>
                      <a:pt x="74911" y="336987"/>
                      <a:pt x="68247" y="337939"/>
                      <a:pt x="61583" y="339843"/>
                    </a:cubicBezTo>
                    <a:cubicBezTo>
                      <a:pt x="36833" y="357929"/>
                      <a:pt x="45400" y="377920"/>
                      <a:pt x="45400" y="377920"/>
                    </a:cubicBezTo>
                    <a:cubicBezTo>
                      <a:pt x="26362" y="431229"/>
                      <a:pt x="69199" y="447412"/>
                      <a:pt x="69199" y="447412"/>
                    </a:cubicBezTo>
                    <a:cubicBezTo>
                      <a:pt x="69199" y="462643"/>
                      <a:pt x="86334" y="472162"/>
                      <a:pt x="86334" y="472162"/>
                    </a:cubicBezTo>
                    <a:cubicBezTo>
                      <a:pt x="57776" y="482634"/>
                      <a:pt x="62535" y="513096"/>
                      <a:pt x="62535" y="513096"/>
                    </a:cubicBezTo>
                    <a:cubicBezTo>
                      <a:pt x="53968" y="511192"/>
                      <a:pt x="47304" y="510240"/>
                      <a:pt x="40641" y="510240"/>
                    </a:cubicBezTo>
                    <a:cubicBezTo>
                      <a:pt x="-10764" y="510240"/>
                      <a:pt x="2563" y="569260"/>
                      <a:pt x="2563" y="569260"/>
                    </a:cubicBezTo>
                    <a:cubicBezTo>
                      <a:pt x="-8860" y="613049"/>
                      <a:pt x="21602" y="629232"/>
                      <a:pt x="21602" y="629232"/>
                    </a:cubicBezTo>
                    <a:cubicBezTo>
                      <a:pt x="17794" y="670166"/>
                      <a:pt x="54920" y="689205"/>
                      <a:pt x="54920" y="689205"/>
                    </a:cubicBezTo>
                    <a:cubicBezTo>
                      <a:pt x="54920" y="704436"/>
                      <a:pt x="69199" y="716811"/>
                      <a:pt x="69199" y="716811"/>
                    </a:cubicBezTo>
                    <a:cubicBezTo>
                      <a:pt x="38737" y="729186"/>
                      <a:pt x="55872" y="759648"/>
                      <a:pt x="55872" y="759648"/>
                    </a:cubicBezTo>
                    <a:cubicBezTo>
                      <a:pt x="33025" y="771071"/>
                      <a:pt x="33977" y="790110"/>
                      <a:pt x="33977" y="790110"/>
                    </a:cubicBezTo>
                    <a:cubicBezTo>
                      <a:pt x="2563" y="825332"/>
                      <a:pt x="43497" y="850083"/>
                      <a:pt x="43497" y="850083"/>
                    </a:cubicBezTo>
                    <a:cubicBezTo>
                      <a:pt x="44448" y="886256"/>
                      <a:pt x="77766" y="891016"/>
                      <a:pt x="77766" y="891016"/>
                    </a:cubicBezTo>
                    <a:cubicBezTo>
                      <a:pt x="55872" y="945277"/>
                      <a:pt x="103469" y="955748"/>
                      <a:pt x="103469" y="955748"/>
                    </a:cubicBezTo>
                    <a:lnTo>
                      <a:pt x="111084" y="966219"/>
                    </a:lnTo>
                    <a:cubicBezTo>
                      <a:pt x="112988" y="966219"/>
                      <a:pt x="113940" y="966219"/>
                      <a:pt x="115844" y="966219"/>
                    </a:cubicBezTo>
                    <a:cubicBezTo>
                      <a:pt x="126315" y="966219"/>
                      <a:pt x="130123" y="970027"/>
                      <a:pt x="130123" y="970027"/>
                    </a:cubicBezTo>
                    <a:lnTo>
                      <a:pt x="135835" y="987162"/>
                    </a:lnTo>
                    <a:cubicBezTo>
                      <a:pt x="130123" y="1008105"/>
                      <a:pt x="148210" y="1024287"/>
                      <a:pt x="148210" y="1024287"/>
                    </a:cubicBezTo>
                    <a:cubicBezTo>
                      <a:pt x="146306" y="1042374"/>
                      <a:pt x="171057" y="1054750"/>
                      <a:pt x="171057" y="1054750"/>
                    </a:cubicBezTo>
                    <a:cubicBezTo>
                      <a:pt x="182480" y="1088068"/>
                      <a:pt x="222461" y="1091875"/>
                      <a:pt x="241500" y="1091875"/>
                    </a:cubicBezTo>
                    <a:cubicBezTo>
                      <a:pt x="244356" y="1091875"/>
                      <a:pt x="247212" y="1091875"/>
                      <a:pt x="249116" y="1091875"/>
                    </a:cubicBezTo>
                    <a:cubicBezTo>
                      <a:pt x="248164" y="1087116"/>
                      <a:pt x="247212" y="1082356"/>
                      <a:pt x="246260" y="1077596"/>
                    </a:cubicBezTo>
                    <a:lnTo>
                      <a:pt x="246260" y="1069029"/>
                    </a:lnTo>
                    <a:cubicBezTo>
                      <a:pt x="242452" y="1069981"/>
                      <a:pt x="237692" y="1069981"/>
                      <a:pt x="234837" y="1069981"/>
                    </a:cubicBezTo>
                    <a:cubicBezTo>
                      <a:pt x="197711" y="1069981"/>
                      <a:pt x="188191" y="1040471"/>
                      <a:pt x="188191" y="1040471"/>
                    </a:cubicBezTo>
                    <a:cubicBezTo>
                      <a:pt x="162489" y="1030951"/>
                      <a:pt x="169153" y="1010960"/>
                      <a:pt x="169153" y="1010960"/>
                    </a:cubicBezTo>
                    <a:cubicBezTo>
                      <a:pt x="152018" y="1001441"/>
                      <a:pt x="161537" y="979546"/>
                      <a:pt x="161537" y="979546"/>
                    </a:cubicBezTo>
                    <a:cubicBezTo>
                      <a:pt x="144402" y="959556"/>
                      <a:pt x="165345" y="946229"/>
                      <a:pt x="165345" y="946229"/>
                    </a:cubicBezTo>
                    <a:cubicBezTo>
                      <a:pt x="162489" y="935757"/>
                      <a:pt x="147258" y="933853"/>
                      <a:pt x="147258" y="933853"/>
                    </a:cubicBezTo>
                    <a:cubicBezTo>
                      <a:pt x="145354" y="949084"/>
                      <a:pt x="131075" y="944325"/>
                      <a:pt x="128219" y="947180"/>
                    </a:cubicBezTo>
                    <a:cubicBezTo>
                      <a:pt x="132027" y="939565"/>
                      <a:pt x="127267" y="938613"/>
                      <a:pt x="125363" y="938613"/>
                    </a:cubicBezTo>
                    <a:cubicBezTo>
                      <a:pt x="125363" y="938613"/>
                      <a:pt x="124411" y="938613"/>
                      <a:pt x="124411" y="938613"/>
                    </a:cubicBezTo>
                    <a:cubicBezTo>
                      <a:pt x="122508" y="938613"/>
                      <a:pt x="120604" y="939565"/>
                      <a:pt x="118700" y="939565"/>
                    </a:cubicBezTo>
                    <a:cubicBezTo>
                      <a:pt x="106325" y="939565"/>
                      <a:pt x="99661" y="932901"/>
                      <a:pt x="99661" y="932901"/>
                    </a:cubicBezTo>
                    <a:cubicBezTo>
                      <a:pt x="89190" y="911959"/>
                      <a:pt x="107277" y="908151"/>
                      <a:pt x="107277" y="908151"/>
                    </a:cubicBezTo>
                    <a:cubicBezTo>
                      <a:pt x="109180" y="907199"/>
                      <a:pt x="112036" y="907199"/>
                      <a:pt x="114892" y="907199"/>
                    </a:cubicBezTo>
                    <a:cubicBezTo>
                      <a:pt x="123460" y="907199"/>
                      <a:pt x="134883" y="911007"/>
                      <a:pt x="134883" y="911007"/>
                    </a:cubicBezTo>
                    <a:lnTo>
                      <a:pt x="136787" y="902439"/>
                    </a:lnTo>
                    <a:cubicBezTo>
                      <a:pt x="152970" y="906247"/>
                      <a:pt x="150114" y="920526"/>
                      <a:pt x="150114" y="920526"/>
                    </a:cubicBezTo>
                    <a:lnTo>
                      <a:pt x="174864" y="939565"/>
                    </a:lnTo>
                    <a:cubicBezTo>
                      <a:pt x="177720" y="940517"/>
                      <a:pt x="179624" y="941469"/>
                      <a:pt x="180576" y="941469"/>
                    </a:cubicBezTo>
                    <a:cubicBezTo>
                      <a:pt x="184384" y="941469"/>
                      <a:pt x="183432" y="938613"/>
                      <a:pt x="183432" y="938613"/>
                    </a:cubicBezTo>
                    <a:cubicBezTo>
                      <a:pt x="176768" y="899583"/>
                      <a:pt x="157729" y="891016"/>
                      <a:pt x="142498" y="891016"/>
                    </a:cubicBezTo>
                    <a:cubicBezTo>
                      <a:pt x="131075" y="891016"/>
                      <a:pt x="121556" y="895776"/>
                      <a:pt x="121556" y="895776"/>
                    </a:cubicBezTo>
                    <a:cubicBezTo>
                      <a:pt x="120604" y="895776"/>
                      <a:pt x="118700" y="895776"/>
                      <a:pt x="117748" y="895776"/>
                    </a:cubicBezTo>
                    <a:cubicBezTo>
                      <a:pt x="101565" y="895776"/>
                      <a:pt x="100613" y="875785"/>
                      <a:pt x="100613" y="875785"/>
                    </a:cubicBezTo>
                    <a:cubicBezTo>
                      <a:pt x="98709" y="875785"/>
                      <a:pt x="96805" y="875785"/>
                      <a:pt x="94901" y="875785"/>
                    </a:cubicBezTo>
                    <a:cubicBezTo>
                      <a:pt x="60631" y="875785"/>
                      <a:pt x="67295" y="839611"/>
                      <a:pt x="67295" y="839611"/>
                    </a:cubicBezTo>
                    <a:cubicBezTo>
                      <a:pt x="39689" y="833899"/>
                      <a:pt x="47304" y="816765"/>
                      <a:pt x="49208" y="812005"/>
                    </a:cubicBezTo>
                    <a:cubicBezTo>
                      <a:pt x="56824" y="808197"/>
                      <a:pt x="56824" y="804389"/>
                      <a:pt x="56824" y="804389"/>
                    </a:cubicBezTo>
                    <a:cubicBezTo>
                      <a:pt x="59680" y="793918"/>
                      <a:pt x="64439" y="790110"/>
                      <a:pt x="69199" y="790110"/>
                    </a:cubicBezTo>
                    <a:cubicBezTo>
                      <a:pt x="79670" y="790110"/>
                      <a:pt x="90142" y="806293"/>
                      <a:pt x="90142" y="806293"/>
                    </a:cubicBezTo>
                    <a:cubicBezTo>
                      <a:pt x="98709" y="800582"/>
                      <a:pt x="104421" y="798678"/>
                      <a:pt x="110132" y="798678"/>
                    </a:cubicBezTo>
                    <a:cubicBezTo>
                      <a:pt x="127267" y="798678"/>
                      <a:pt x="128219" y="823428"/>
                      <a:pt x="128219" y="823428"/>
                    </a:cubicBezTo>
                    <a:cubicBezTo>
                      <a:pt x="131075" y="822476"/>
                      <a:pt x="132979" y="822476"/>
                      <a:pt x="135835" y="822476"/>
                    </a:cubicBezTo>
                    <a:cubicBezTo>
                      <a:pt x="155825" y="822476"/>
                      <a:pt x="168201" y="852938"/>
                      <a:pt x="168201" y="852938"/>
                    </a:cubicBezTo>
                    <a:cubicBezTo>
                      <a:pt x="191047" y="873881"/>
                      <a:pt x="175816" y="891016"/>
                      <a:pt x="175816" y="891016"/>
                    </a:cubicBezTo>
                    <a:cubicBezTo>
                      <a:pt x="200567" y="921478"/>
                      <a:pt x="192951" y="944325"/>
                      <a:pt x="192951" y="944325"/>
                    </a:cubicBezTo>
                    <a:cubicBezTo>
                      <a:pt x="231029" y="952892"/>
                      <a:pt x="221509" y="985258"/>
                      <a:pt x="221509" y="985258"/>
                    </a:cubicBezTo>
                    <a:cubicBezTo>
                      <a:pt x="222461" y="985258"/>
                      <a:pt x="222461" y="985258"/>
                      <a:pt x="223413" y="985258"/>
                    </a:cubicBezTo>
                    <a:cubicBezTo>
                      <a:pt x="230077" y="985258"/>
                      <a:pt x="238644" y="990018"/>
                      <a:pt x="244356" y="993826"/>
                    </a:cubicBezTo>
                    <a:lnTo>
                      <a:pt x="244356" y="949084"/>
                    </a:lnTo>
                    <a:cubicBezTo>
                      <a:pt x="229125" y="928141"/>
                      <a:pt x="210086" y="923382"/>
                      <a:pt x="210086" y="923382"/>
                    </a:cubicBezTo>
                    <a:cubicBezTo>
                      <a:pt x="205326" y="892920"/>
                      <a:pt x="195807" y="890064"/>
                      <a:pt x="195807" y="890064"/>
                    </a:cubicBezTo>
                    <a:cubicBezTo>
                      <a:pt x="204374" y="853890"/>
                      <a:pt x="182480" y="839611"/>
                      <a:pt x="182480" y="839611"/>
                    </a:cubicBezTo>
                    <a:cubicBezTo>
                      <a:pt x="186288" y="829140"/>
                      <a:pt x="192951" y="825332"/>
                      <a:pt x="192951" y="825332"/>
                    </a:cubicBezTo>
                    <a:cubicBezTo>
                      <a:pt x="184384" y="813909"/>
                      <a:pt x="191999" y="801534"/>
                      <a:pt x="191999" y="801534"/>
                    </a:cubicBezTo>
                    <a:cubicBezTo>
                      <a:pt x="193903" y="802486"/>
                      <a:pt x="195807" y="802486"/>
                      <a:pt x="197711" y="802486"/>
                    </a:cubicBezTo>
                    <a:cubicBezTo>
                      <a:pt x="207230" y="802486"/>
                      <a:pt x="213894" y="792014"/>
                      <a:pt x="213894" y="792014"/>
                    </a:cubicBezTo>
                    <a:cubicBezTo>
                      <a:pt x="216750" y="790110"/>
                      <a:pt x="219605" y="790110"/>
                      <a:pt x="223413" y="790110"/>
                    </a:cubicBezTo>
                    <a:cubicBezTo>
                      <a:pt x="231981" y="790110"/>
                      <a:pt x="240548" y="794870"/>
                      <a:pt x="245308" y="799630"/>
                    </a:cubicBezTo>
                    <a:lnTo>
                      <a:pt x="245308" y="736802"/>
                    </a:lnTo>
                    <a:cubicBezTo>
                      <a:pt x="245308" y="736802"/>
                      <a:pt x="245308" y="736802"/>
                      <a:pt x="245308" y="736802"/>
                    </a:cubicBezTo>
                    <a:cubicBezTo>
                      <a:pt x="244356" y="753937"/>
                      <a:pt x="232933" y="766312"/>
                      <a:pt x="219605" y="766312"/>
                    </a:cubicBezTo>
                    <a:cubicBezTo>
                      <a:pt x="213894" y="774879"/>
                      <a:pt x="206278" y="776783"/>
                      <a:pt x="198663" y="776783"/>
                    </a:cubicBezTo>
                    <a:cubicBezTo>
                      <a:pt x="190095" y="776783"/>
                      <a:pt x="183432" y="773927"/>
                      <a:pt x="183432" y="773927"/>
                    </a:cubicBezTo>
                    <a:cubicBezTo>
                      <a:pt x="183432" y="773927"/>
                      <a:pt x="172008" y="779639"/>
                      <a:pt x="164393" y="814861"/>
                    </a:cubicBezTo>
                    <a:lnTo>
                      <a:pt x="156777" y="811053"/>
                    </a:lnTo>
                    <a:cubicBezTo>
                      <a:pt x="156777" y="811053"/>
                      <a:pt x="159633" y="793918"/>
                      <a:pt x="132027" y="775831"/>
                    </a:cubicBezTo>
                    <a:cubicBezTo>
                      <a:pt x="130123" y="779639"/>
                      <a:pt x="124411" y="780591"/>
                      <a:pt x="119652" y="780591"/>
                    </a:cubicBezTo>
                    <a:cubicBezTo>
                      <a:pt x="112036" y="780591"/>
                      <a:pt x="103469" y="777735"/>
                      <a:pt x="103469" y="777735"/>
                    </a:cubicBezTo>
                    <a:lnTo>
                      <a:pt x="106325" y="772023"/>
                    </a:lnTo>
                    <a:lnTo>
                      <a:pt x="97757" y="767264"/>
                    </a:lnTo>
                    <a:cubicBezTo>
                      <a:pt x="79670" y="756792"/>
                      <a:pt x="88238" y="746321"/>
                      <a:pt x="88238" y="746321"/>
                    </a:cubicBezTo>
                    <a:cubicBezTo>
                      <a:pt x="91094" y="741561"/>
                      <a:pt x="94901" y="739657"/>
                      <a:pt x="98709" y="739657"/>
                    </a:cubicBezTo>
                    <a:cubicBezTo>
                      <a:pt x="104421" y="739657"/>
                      <a:pt x="111084" y="743465"/>
                      <a:pt x="111084" y="743465"/>
                    </a:cubicBezTo>
                    <a:lnTo>
                      <a:pt x="119652" y="748225"/>
                    </a:lnTo>
                    <a:lnTo>
                      <a:pt x="122508" y="742513"/>
                    </a:lnTo>
                    <a:cubicBezTo>
                      <a:pt x="142498" y="755841"/>
                      <a:pt x="134883" y="769168"/>
                      <a:pt x="134883" y="769168"/>
                    </a:cubicBezTo>
                    <a:lnTo>
                      <a:pt x="156777" y="782495"/>
                    </a:lnTo>
                    <a:cubicBezTo>
                      <a:pt x="156777" y="782495"/>
                      <a:pt x="164393" y="744417"/>
                      <a:pt x="125363" y="713003"/>
                    </a:cubicBezTo>
                    <a:cubicBezTo>
                      <a:pt x="125363" y="713003"/>
                      <a:pt x="123460" y="713003"/>
                      <a:pt x="119652" y="713003"/>
                    </a:cubicBezTo>
                    <a:cubicBezTo>
                      <a:pt x="110132" y="713003"/>
                      <a:pt x="90142" y="710147"/>
                      <a:pt x="81574" y="692060"/>
                    </a:cubicBezTo>
                    <a:cubicBezTo>
                      <a:pt x="81574" y="692060"/>
                      <a:pt x="92997" y="676829"/>
                      <a:pt x="53016" y="660647"/>
                    </a:cubicBezTo>
                    <a:cubicBezTo>
                      <a:pt x="53016" y="660647"/>
                      <a:pt x="36833" y="639704"/>
                      <a:pt x="45400" y="620665"/>
                    </a:cubicBezTo>
                    <a:cubicBezTo>
                      <a:pt x="45400" y="620665"/>
                      <a:pt x="13986" y="608290"/>
                      <a:pt x="27314" y="566404"/>
                    </a:cubicBezTo>
                    <a:cubicBezTo>
                      <a:pt x="27314" y="566404"/>
                      <a:pt x="13986" y="537846"/>
                      <a:pt x="40641" y="537846"/>
                    </a:cubicBezTo>
                    <a:cubicBezTo>
                      <a:pt x="41593" y="537846"/>
                      <a:pt x="42545" y="537846"/>
                      <a:pt x="43497" y="537846"/>
                    </a:cubicBezTo>
                    <a:cubicBezTo>
                      <a:pt x="43497" y="537846"/>
                      <a:pt x="48256" y="534990"/>
                      <a:pt x="53968" y="534990"/>
                    </a:cubicBezTo>
                    <a:cubicBezTo>
                      <a:pt x="60631" y="534990"/>
                      <a:pt x="68247" y="538798"/>
                      <a:pt x="73007" y="553077"/>
                    </a:cubicBezTo>
                    <a:cubicBezTo>
                      <a:pt x="73007" y="553077"/>
                      <a:pt x="96805" y="555933"/>
                      <a:pt x="95853" y="578780"/>
                    </a:cubicBezTo>
                    <a:cubicBezTo>
                      <a:pt x="131075" y="583539"/>
                      <a:pt x="128219" y="619713"/>
                      <a:pt x="128219" y="619713"/>
                    </a:cubicBezTo>
                    <a:cubicBezTo>
                      <a:pt x="128219" y="619713"/>
                      <a:pt x="118700" y="627328"/>
                      <a:pt x="128219" y="634944"/>
                    </a:cubicBezTo>
                    <a:cubicBezTo>
                      <a:pt x="145354" y="653983"/>
                      <a:pt x="128219" y="679685"/>
                      <a:pt x="128219" y="679685"/>
                    </a:cubicBezTo>
                    <a:cubicBezTo>
                      <a:pt x="128219" y="679685"/>
                      <a:pt x="148210" y="698724"/>
                      <a:pt x="139643" y="711099"/>
                    </a:cubicBezTo>
                    <a:cubicBezTo>
                      <a:pt x="139643" y="711099"/>
                      <a:pt x="163441" y="728234"/>
                      <a:pt x="170105" y="775831"/>
                    </a:cubicBezTo>
                    <a:cubicBezTo>
                      <a:pt x="170105" y="775831"/>
                      <a:pt x="181528" y="763456"/>
                      <a:pt x="182480" y="752033"/>
                    </a:cubicBezTo>
                    <a:cubicBezTo>
                      <a:pt x="182480" y="752033"/>
                      <a:pt x="169153" y="735850"/>
                      <a:pt x="164393" y="722523"/>
                    </a:cubicBezTo>
                    <a:cubicBezTo>
                      <a:pt x="164393" y="722523"/>
                      <a:pt x="164393" y="704436"/>
                      <a:pt x="160585" y="698724"/>
                    </a:cubicBezTo>
                    <a:cubicBezTo>
                      <a:pt x="160585" y="698724"/>
                      <a:pt x="151066" y="686349"/>
                      <a:pt x="160585" y="678733"/>
                    </a:cubicBezTo>
                    <a:cubicBezTo>
                      <a:pt x="160585" y="678733"/>
                      <a:pt x="151066" y="668262"/>
                      <a:pt x="155825" y="623521"/>
                    </a:cubicBezTo>
                    <a:cubicBezTo>
                      <a:pt x="155825" y="623521"/>
                      <a:pt x="163441" y="588299"/>
                      <a:pt x="148210" y="569260"/>
                    </a:cubicBezTo>
                    <a:cubicBezTo>
                      <a:pt x="148210" y="569260"/>
                      <a:pt x="139643" y="559741"/>
                      <a:pt x="131075" y="551173"/>
                    </a:cubicBezTo>
                    <a:cubicBezTo>
                      <a:pt x="131075" y="551173"/>
                      <a:pt x="129171" y="552125"/>
                      <a:pt x="125363" y="552125"/>
                    </a:cubicBezTo>
                    <a:cubicBezTo>
                      <a:pt x="119652" y="552125"/>
                      <a:pt x="111084" y="550221"/>
                      <a:pt x="102517" y="541654"/>
                    </a:cubicBezTo>
                    <a:lnTo>
                      <a:pt x="106325" y="536894"/>
                    </a:lnTo>
                    <a:lnTo>
                      <a:pt x="94901" y="519759"/>
                    </a:lnTo>
                    <a:cubicBezTo>
                      <a:pt x="94901" y="519759"/>
                      <a:pt x="87286" y="495961"/>
                      <a:pt x="106325" y="495961"/>
                    </a:cubicBezTo>
                    <a:cubicBezTo>
                      <a:pt x="108228" y="495961"/>
                      <a:pt x="110132" y="495961"/>
                      <a:pt x="112988" y="496913"/>
                    </a:cubicBezTo>
                    <a:cubicBezTo>
                      <a:pt x="112988" y="496913"/>
                      <a:pt x="123460" y="504528"/>
                      <a:pt x="131075" y="515951"/>
                    </a:cubicBezTo>
                    <a:lnTo>
                      <a:pt x="138691" y="511192"/>
                    </a:lnTo>
                    <a:cubicBezTo>
                      <a:pt x="138691" y="511192"/>
                      <a:pt x="151066" y="525471"/>
                      <a:pt x="139643" y="542606"/>
                    </a:cubicBezTo>
                    <a:lnTo>
                      <a:pt x="156777" y="562597"/>
                    </a:lnTo>
                    <a:cubicBezTo>
                      <a:pt x="156777" y="562597"/>
                      <a:pt x="172008" y="554981"/>
                      <a:pt x="158681" y="506432"/>
                    </a:cubicBezTo>
                    <a:cubicBezTo>
                      <a:pt x="158681" y="506432"/>
                      <a:pt x="145354" y="466451"/>
                      <a:pt x="121556" y="466451"/>
                    </a:cubicBezTo>
                    <a:cubicBezTo>
                      <a:pt x="119652" y="466451"/>
                      <a:pt x="116796" y="466451"/>
                      <a:pt x="114892" y="467402"/>
                    </a:cubicBezTo>
                    <a:lnTo>
                      <a:pt x="100613" y="448364"/>
                    </a:lnTo>
                    <a:cubicBezTo>
                      <a:pt x="100613" y="448364"/>
                      <a:pt x="85382" y="446460"/>
                      <a:pt x="83478" y="428373"/>
                    </a:cubicBezTo>
                    <a:cubicBezTo>
                      <a:pt x="83478" y="428373"/>
                      <a:pt x="53968" y="414094"/>
                      <a:pt x="69199" y="383632"/>
                    </a:cubicBezTo>
                    <a:cubicBezTo>
                      <a:pt x="69199" y="383632"/>
                      <a:pt x="57776" y="359833"/>
                      <a:pt x="76814" y="359833"/>
                    </a:cubicBezTo>
                    <a:cubicBezTo>
                      <a:pt x="79670" y="359833"/>
                      <a:pt x="83478" y="360785"/>
                      <a:pt x="87286" y="361737"/>
                    </a:cubicBezTo>
                    <a:cubicBezTo>
                      <a:pt x="87286" y="361737"/>
                      <a:pt x="92046" y="359833"/>
                      <a:pt x="96805" y="359833"/>
                    </a:cubicBezTo>
                    <a:cubicBezTo>
                      <a:pt x="102517" y="359833"/>
                      <a:pt x="108228" y="363641"/>
                      <a:pt x="103469" y="378872"/>
                    </a:cubicBezTo>
                    <a:cubicBezTo>
                      <a:pt x="103469" y="378872"/>
                      <a:pt x="105373" y="395055"/>
                      <a:pt x="118700" y="405526"/>
                    </a:cubicBezTo>
                    <a:cubicBezTo>
                      <a:pt x="118700" y="405526"/>
                      <a:pt x="117748" y="439796"/>
                      <a:pt x="144402" y="455027"/>
                    </a:cubicBezTo>
                    <a:cubicBezTo>
                      <a:pt x="144402" y="455027"/>
                      <a:pt x="161537" y="471210"/>
                      <a:pt x="165345" y="490249"/>
                    </a:cubicBezTo>
                    <a:cubicBezTo>
                      <a:pt x="165345" y="490249"/>
                      <a:pt x="175816" y="489297"/>
                      <a:pt x="175816" y="446460"/>
                    </a:cubicBezTo>
                    <a:cubicBezTo>
                      <a:pt x="175816" y="446460"/>
                      <a:pt x="134883" y="438844"/>
                      <a:pt x="142498" y="398863"/>
                    </a:cubicBezTo>
                    <a:cubicBezTo>
                      <a:pt x="142498" y="398863"/>
                      <a:pt x="118700" y="387440"/>
                      <a:pt x="132027" y="357929"/>
                    </a:cubicBezTo>
                    <a:cubicBezTo>
                      <a:pt x="132027" y="357929"/>
                      <a:pt x="116796" y="339843"/>
                      <a:pt x="130123" y="317948"/>
                    </a:cubicBezTo>
                    <a:cubicBezTo>
                      <a:pt x="130123" y="317948"/>
                      <a:pt x="117748" y="295101"/>
                      <a:pt x="138691" y="279870"/>
                    </a:cubicBezTo>
                    <a:cubicBezTo>
                      <a:pt x="138691" y="279870"/>
                      <a:pt x="135835" y="257024"/>
                      <a:pt x="153922" y="257024"/>
                    </a:cubicBezTo>
                    <a:cubicBezTo>
                      <a:pt x="154874" y="257024"/>
                      <a:pt x="155825" y="257024"/>
                      <a:pt x="155825" y="257024"/>
                    </a:cubicBezTo>
                    <a:cubicBezTo>
                      <a:pt x="156777" y="257024"/>
                      <a:pt x="174864" y="257024"/>
                      <a:pt x="173912" y="286534"/>
                    </a:cubicBezTo>
                    <a:cubicBezTo>
                      <a:pt x="173912" y="286534"/>
                      <a:pt x="184384" y="290342"/>
                      <a:pt x="183432" y="302717"/>
                    </a:cubicBezTo>
                    <a:cubicBezTo>
                      <a:pt x="183432" y="302717"/>
                      <a:pt x="184384" y="302717"/>
                      <a:pt x="186288" y="302717"/>
                    </a:cubicBezTo>
                    <a:cubicBezTo>
                      <a:pt x="192951" y="302717"/>
                      <a:pt x="211038" y="306525"/>
                      <a:pt x="203422" y="345554"/>
                    </a:cubicBezTo>
                    <a:cubicBezTo>
                      <a:pt x="203422" y="345554"/>
                      <a:pt x="229125" y="370305"/>
                      <a:pt x="208182" y="391247"/>
                    </a:cubicBezTo>
                    <a:cubicBezTo>
                      <a:pt x="208182" y="391247"/>
                      <a:pt x="227221" y="429325"/>
                      <a:pt x="186288" y="444556"/>
                    </a:cubicBezTo>
                    <a:cubicBezTo>
                      <a:pt x="186288" y="444556"/>
                      <a:pt x="190095" y="473114"/>
                      <a:pt x="179624" y="494057"/>
                    </a:cubicBezTo>
                    <a:cubicBezTo>
                      <a:pt x="179624" y="494057"/>
                      <a:pt x="179624" y="495009"/>
                      <a:pt x="181528" y="495009"/>
                    </a:cubicBezTo>
                    <a:cubicBezTo>
                      <a:pt x="183432" y="495009"/>
                      <a:pt x="188191" y="494057"/>
                      <a:pt x="196759" y="490249"/>
                    </a:cubicBezTo>
                    <a:cubicBezTo>
                      <a:pt x="196759" y="490249"/>
                      <a:pt x="197711" y="442652"/>
                      <a:pt x="242452" y="427421"/>
                    </a:cubicBezTo>
                    <a:lnTo>
                      <a:pt x="232933" y="396007"/>
                    </a:lnTo>
                    <a:cubicBezTo>
                      <a:pt x="232933" y="396007"/>
                      <a:pt x="251971" y="379824"/>
                      <a:pt x="229125" y="341746"/>
                    </a:cubicBezTo>
                    <a:cubicBezTo>
                      <a:pt x="229125" y="341746"/>
                      <a:pt x="232933" y="299861"/>
                      <a:pt x="202471" y="284630"/>
                    </a:cubicBezTo>
                    <a:cubicBezTo>
                      <a:pt x="202471" y="284630"/>
                      <a:pt x="203422" y="264639"/>
                      <a:pt x="186288" y="255120"/>
                    </a:cubicBezTo>
                    <a:cubicBezTo>
                      <a:pt x="186288" y="255120"/>
                      <a:pt x="187240" y="242745"/>
                      <a:pt x="208182" y="233225"/>
                    </a:cubicBezTo>
                    <a:cubicBezTo>
                      <a:pt x="208182" y="233225"/>
                      <a:pt x="201519" y="199907"/>
                      <a:pt x="246260" y="183724"/>
                    </a:cubicBezTo>
                    <a:lnTo>
                      <a:pt x="246260" y="159926"/>
                    </a:lnTo>
                    <a:close/>
                    <a:moveTo>
                      <a:pt x="247212" y="535942"/>
                    </a:moveTo>
                    <a:cubicBezTo>
                      <a:pt x="242452" y="540702"/>
                      <a:pt x="236740" y="545462"/>
                      <a:pt x="232933" y="545462"/>
                    </a:cubicBezTo>
                    <a:cubicBezTo>
                      <a:pt x="231981" y="545462"/>
                      <a:pt x="231981" y="545462"/>
                      <a:pt x="231029" y="545462"/>
                    </a:cubicBezTo>
                    <a:cubicBezTo>
                      <a:pt x="231029" y="545462"/>
                      <a:pt x="225317" y="574020"/>
                      <a:pt x="202471" y="574020"/>
                    </a:cubicBezTo>
                    <a:cubicBezTo>
                      <a:pt x="201519" y="574020"/>
                      <a:pt x="199615" y="574020"/>
                      <a:pt x="198663" y="574020"/>
                    </a:cubicBezTo>
                    <a:cubicBezTo>
                      <a:pt x="198663" y="574020"/>
                      <a:pt x="192951" y="591155"/>
                      <a:pt x="177720" y="591155"/>
                    </a:cubicBezTo>
                    <a:cubicBezTo>
                      <a:pt x="176768" y="591155"/>
                      <a:pt x="174864" y="591155"/>
                      <a:pt x="173912" y="591155"/>
                    </a:cubicBezTo>
                    <a:cubicBezTo>
                      <a:pt x="173912" y="591155"/>
                      <a:pt x="159633" y="651127"/>
                      <a:pt x="171057" y="659695"/>
                    </a:cubicBezTo>
                    <a:cubicBezTo>
                      <a:pt x="171057" y="659695"/>
                      <a:pt x="172960" y="652079"/>
                      <a:pt x="193903" y="640656"/>
                    </a:cubicBezTo>
                    <a:cubicBezTo>
                      <a:pt x="193903" y="640656"/>
                      <a:pt x="184384" y="631136"/>
                      <a:pt x="211038" y="614953"/>
                    </a:cubicBezTo>
                    <a:cubicBezTo>
                      <a:pt x="211038" y="614953"/>
                      <a:pt x="213894" y="582587"/>
                      <a:pt x="247212" y="578780"/>
                    </a:cubicBezTo>
                    <a:lnTo>
                      <a:pt x="247212" y="535942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1" name="Forma libre 60">
                <a:extLst>
                  <a:ext uri="{FF2B5EF4-FFF2-40B4-BE49-F238E27FC236}">
                    <a16:creationId xmlns:a16="http://schemas.microsoft.com/office/drawing/2014/main" id="{214C2845-1725-A4B2-7B2F-42801F4391AD}"/>
                  </a:ext>
                </a:extLst>
              </p:cNvPr>
              <p:cNvSpPr/>
              <p:nvPr/>
            </p:nvSpPr>
            <p:spPr>
              <a:xfrm>
                <a:off x="1388106" y="2586694"/>
                <a:ext cx="913862" cy="1191828"/>
              </a:xfrm>
              <a:custGeom>
                <a:avLst/>
                <a:gdLst>
                  <a:gd name="connsiteX0" fmla="*/ 911959 w 913862"/>
                  <a:gd name="connsiteY0" fmla="*/ 0 h 1191828"/>
                  <a:gd name="connsiteX1" fmla="*/ 887208 w 913862"/>
                  <a:gd name="connsiteY1" fmla="*/ 0 h 1191828"/>
                  <a:gd name="connsiteX2" fmla="*/ 861506 w 913862"/>
                  <a:gd name="connsiteY2" fmla="*/ 0 h 1191828"/>
                  <a:gd name="connsiteX3" fmla="*/ 709195 w 913862"/>
                  <a:gd name="connsiteY3" fmla="*/ 0 h 1191828"/>
                  <a:gd name="connsiteX4" fmla="*/ 686349 w 913862"/>
                  <a:gd name="connsiteY4" fmla="*/ 0 h 1191828"/>
                  <a:gd name="connsiteX5" fmla="*/ 673022 w 913862"/>
                  <a:gd name="connsiteY5" fmla="*/ 0 h 1191828"/>
                  <a:gd name="connsiteX6" fmla="*/ 650175 w 913862"/>
                  <a:gd name="connsiteY6" fmla="*/ 0 h 1191828"/>
                  <a:gd name="connsiteX7" fmla="*/ 554029 w 913862"/>
                  <a:gd name="connsiteY7" fmla="*/ 0 h 1191828"/>
                  <a:gd name="connsiteX8" fmla="*/ 528327 w 913862"/>
                  <a:gd name="connsiteY8" fmla="*/ 0 h 1191828"/>
                  <a:gd name="connsiteX9" fmla="*/ 382680 w 913862"/>
                  <a:gd name="connsiteY9" fmla="*/ 0 h 1191828"/>
                  <a:gd name="connsiteX10" fmla="*/ 357929 w 913862"/>
                  <a:gd name="connsiteY10" fmla="*/ 0 h 1191828"/>
                  <a:gd name="connsiteX11" fmla="*/ 261784 w 913862"/>
                  <a:gd name="connsiteY11" fmla="*/ 0 h 1191828"/>
                  <a:gd name="connsiteX12" fmla="*/ 238937 w 913862"/>
                  <a:gd name="connsiteY12" fmla="*/ 0 h 1191828"/>
                  <a:gd name="connsiteX13" fmla="*/ 225610 w 913862"/>
                  <a:gd name="connsiteY13" fmla="*/ 0 h 1191828"/>
                  <a:gd name="connsiteX14" fmla="*/ 202763 w 913862"/>
                  <a:gd name="connsiteY14" fmla="*/ 0 h 1191828"/>
                  <a:gd name="connsiteX15" fmla="*/ 50453 w 913862"/>
                  <a:gd name="connsiteY15" fmla="*/ 0 h 1191828"/>
                  <a:gd name="connsiteX16" fmla="*/ 23799 w 913862"/>
                  <a:gd name="connsiteY16" fmla="*/ 0 h 1191828"/>
                  <a:gd name="connsiteX17" fmla="*/ 0 w 913862"/>
                  <a:gd name="connsiteY17" fmla="*/ 0 h 1191828"/>
                  <a:gd name="connsiteX18" fmla="*/ 0 w 913862"/>
                  <a:gd name="connsiteY18" fmla="*/ 28558 h 1191828"/>
                  <a:gd name="connsiteX19" fmla="*/ 0 w 913862"/>
                  <a:gd name="connsiteY19" fmla="*/ 53309 h 1191828"/>
                  <a:gd name="connsiteX20" fmla="*/ 0 w 913862"/>
                  <a:gd name="connsiteY20" fmla="*/ 404575 h 1191828"/>
                  <a:gd name="connsiteX21" fmla="*/ 0 w 913862"/>
                  <a:gd name="connsiteY21" fmla="*/ 446460 h 1191828"/>
                  <a:gd name="connsiteX22" fmla="*/ 0 w 913862"/>
                  <a:gd name="connsiteY22" fmla="*/ 606386 h 1191828"/>
                  <a:gd name="connsiteX23" fmla="*/ 0 w 913862"/>
                  <a:gd name="connsiteY23" fmla="*/ 669214 h 1191828"/>
                  <a:gd name="connsiteX24" fmla="*/ 0 w 913862"/>
                  <a:gd name="connsiteY24" fmla="*/ 817716 h 1191828"/>
                  <a:gd name="connsiteX25" fmla="*/ 0 w 913862"/>
                  <a:gd name="connsiteY25" fmla="*/ 862458 h 1191828"/>
                  <a:gd name="connsiteX26" fmla="*/ 0 w 913862"/>
                  <a:gd name="connsiteY26" fmla="*/ 938613 h 1191828"/>
                  <a:gd name="connsiteX27" fmla="*/ 0 w 913862"/>
                  <a:gd name="connsiteY27" fmla="*/ 947180 h 1191828"/>
                  <a:gd name="connsiteX28" fmla="*/ 2856 w 913862"/>
                  <a:gd name="connsiteY28" fmla="*/ 961459 h 1191828"/>
                  <a:gd name="connsiteX29" fmla="*/ 79011 w 913862"/>
                  <a:gd name="connsiteY29" fmla="*/ 1072836 h 1191828"/>
                  <a:gd name="connsiteX30" fmla="*/ 158022 w 913862"/>
                  <a:gd name="connsiteY30" fmla="*/ 1089971 h 1191828"/>
                  <a:gd name="connsiteX31" fmla="*/ 163734 w 913862"/>
                  <a:gd name="connsiteY31" fmla="*/ 1089971 h 1191828"/>
                  <a:gd name="connsiteX32" fmla="*/ 216090 w 913862"/>
                  <a:gd name="connsiteY32" fmla="*/ 1093779 h 1191828"/>
                  <a:gd name="connsiteX33" fmla="*/ 217042 w 913862"/>
                  <a:gd name="connsiteY33" fmla="*/ 1093779 h 1191828"/>
                  <a:gd name="connsiteX34" fmla="*/ 196100 w 913862"/>
                  <a:gd name="connsiteY34" fmla="*/ 1118530 h 1191828"/>
                  <a:gd name="connsiteX35" fmla="*/ 178013 w 913862"/>
                  <a:gd name="connsiteY35" fmla="*/ 1123289 h 1191828"/>
                  <a:gd name="connsiteX36" fmla="*/ 166590 w 913862"/>
                  <a:gd name="connsiteY36" fmla="*/ 1120433 h 1191828"/>
                  <a:gd name="connsiteX37" fmla="*/ 121848 w 913862"/>
                  <a:gd name="connsiteY37" fmla="*/ 1109962 h 1191828"/>
                  <a:gd name="connsiteX38" fmla="*/ 68540 w 913862"/>
                  <a:gd name="connsiteY38" fmla="*/ 1120433 h 1191828"/>
                  <a:gd name="connsiteX39" fmla="*/ 68540 w 913862"/>
                  <a:gd name="connsiteY39" fmla="*/ 1139472 h 1191828"/>
                  <a:gd name="connsiteX40" fmla="*/ 114233 w 913862"/>
                  <a:gd name="connsiteY40" fmla="*/ 1129001 h 1191828"/>
                  <a:gd name="connsiteX41" fmla="*/ 118993 w 913862"/>
                  <a:gd name="connsiteY41" fmla="*/ 1129001 h 1191828"/>
                  <a:gd name="connsiteX42" fmla="*/ 158974 w 913862"/>
                  <a:gd name="connsiteY42" fmla="*/ 1141376 h 1191828"/>
                  <a:gd name="connsiteX43" fmla="*/ 176109 w 913862"/>
                  <a:gd name="connsiteY43" fmla="*/ 1145184 h 1191828"/>
                  <a:gd name="connsiteX44" fmla="*/ 201811 w 913862"/>
                  <a:gd name="connsiteY44" fmla="*/ 1137568 h 1191828"/>
                  <a:gd name="connsiteX45" fmla="*/ 238937 w 913862"/>
                  <a:gd name="connsiteY45" fmla="*/ 1175646 h 1191828"/>
                  <a:gd name="connsiteX46" fmla="*/ 239889 w 913862"/>
                  <a:gd name="connsiteY46" fmla="*/ 1175646 h 1191828"/>
                  <a:gd name="connsiteX47" fmla="*/ 295101 w 913862"/>
                  <a:gd name="connsiteY47" fmla="*/ 1151848 h 1191828"/>
                  <a:gd name="connsiteX48" fmla="*/ 338891 w 913862"/>
                  <a:gd name="connsiteY48" fmla="*/ 1183261 h 1191828"/>
                  <a:gd name="connsiteX49" fmla="*/ 341747 w 913862"/>
                  <a:gd name="connsiteY49" fmla="*/ 1183261 h 1191828"/>
                  <a:gd name="connsiteX50" fmla="*/ 402671 w 913862"/>
                  <a:gd name="connsiteY50" fmla="*/ 1143280 h 1191828"/>
                  <a:gd name="connsiteX51" fmla="*/ 455979 w 913862"/>
                  <a:gd name="connsiteY51" fmla="*/ 1191829 h 1191828"/>
                  <a:gd name="connsiteX52" fmla="*/ 509288 w 913862"/>
                  <a:gd name="connsiteY52" fmla="*/ 1143280 h 1191828"/>
                  <a:gd name="connsiteX53" fmla="*/ 570212 w 913862"/>
                  <a:gd name="connsiteY53" fmla="*/ 1182309 h 1191828"/>
                  <a:gd name="connsiteX54" fmla="*/ 574020 w 913862"/>
                  <a:gd name="connsiteY54" fmla="*/ 1182309 h 1191828"/>
                  <a:gd name="connsiteX55" fmla="*/ 617809 w 913862"/>
                  <a:gd name="connsiteY55" fmla="*/ 1150896 h 1191828"/>
                  <a:gd name="connsiteX56" fmla="*/ 673022 w 913862"/>
                  <a:gd name="connsiteY56" fmla="*/ 1174694 h 1191828"/>
                  <a:gd name="connsiteX57" fmla="*/ 673974 w 913862"/>
                  <a:gd name="connsiteY57" fmla="*/ 1174694 h 1191828"/>
                  <a:gd name="connsiteX58" fmla="*/ 711099 w 913862"/>
                  <a:gd name="connsiteY58" fmla="*/ 1136616 h 1191828"/>
                  <a:gd name="connsiteX59" fmla="*/ 736802 w 913862"/>
                  <a:gd name="connsiteY59" fmla="*/ 1144232 h 1191828"/>
                  <a:gd name="connsiteX60" fmla="*/ 754889 w 913862"/>
                  <a:gd name="connsiteY60" fmla="*/ 1140424 h 1191828"/>
                  <a:gd name="connsiteX61" fmla="*/ 794870 w 913862"/>
                  <a:gd name="connsiteY61" fmla="*/ 1128049 h 1191828"/>
                  <a:gd name="connsiteX62" fmla="*/ 799630 w 913862"/>
                  <a:gd name="connsiteY62" fmla="*/ 1128049 h 1191828"/>
                  <a:gd name="connsiteX63" fmla="*/ 845323 w 913862"/>
                  <a:gd name="connsiteY63" fmla="*/ 1138520 h 1191828"/>
                  <a:gd name="connsiteX64" fmla="*/ 845323 w 913862"/>
                  <a:gd name="connsiteY64" fmla="*/ 1119482 h 1191828"/>
                  <a:gd name="connsiteX65" fmla="*/ 792014 w 913862"/>
                  <a:gd name="connsiteY65" fmla="*/ 1109010 h 1191828"/>
                  <a:gd name="connsiteX66" fmla="*/ 747273 w 913862"/>
                  <a:gd name="connsiteY66" fmla="*/ 1119482 h 1191828"/>
                  <a:gd name="connsiteX67" fmla="*/ 735850 w 913862"/>
                  <a:gd name="connsiteY67" fmla="*/ 1122337 h 1191828"/>
                  <a:gd name="connsiteX68" fmla="*/ 717763 w 913862"/>
                  <a:gd name="connsiteY68" fmla="*/ 1117578 h 1191828"/>
                  <a:gd name="connsiteX69" fmla="*/ 697772 w 913862"/>
                  <a:gd name="connsiteY69" fmla="*/ 1092827 h 1191828"/>
                  <a:gd name="connsiteX70" fmla="*/ 750129 w 913862"/>
                  <a:gd name="connsiteY70" fmla="*/ 1089019 h 1191828"/>
                  <a:gd name="connsiteX71" fmla="*/ 755840 w 913862"/>
                  <a:gd name="connsiteY71" fmla="*/ 1089019 h 1191828"/>
                  <a:gd name="connsiteX72" fmla="*/ 834851 w 913862"/>
                  <a:gd name="connsiteY72" fmla="*/ 1071885 h 1191828"/>
                  <a:gd name="connsiteX73" fmla="*/ 911007 w 913862"/>
                  <a:gd name="connsiteY73" fmla="*/ 960507 h 1191828"/>
                  <a:gd name="connsiteX74" fmla="*/ 913862 w 913862"/>
                  <a:gd name="connsiteY74" fmla="*/ 946228 h 1191828"/>
                  <a:gd name="connsiteX75" fmla="*/ 913862 w 913862"/>
                  <a:gd name="connsiteY75" fmla="*/ 937661 h 1191828"/>
                  <a:gd name="connsiteX76" fmla="*/ 913862 w 913862"/>
                  <a:gd name="connsiteY76" fmla="*/ 861506 h 1191828"/>
                  <a:gd name="connsiteX77" fmla="*/ 913862 w 913862"/>
                  <a:gd name="connsiteY77" fmla="*/ 816764 h 1191828"/>
                  <a:gd name="connsiteX78" fmla="*/ 913862 w 913862"/>
                  <a:gd name="connsiteY78" fmla="*/ 668262 h 1191828"/>
                  <a:gd name="connsiteX79" fmla="*/ 913862 w 913862"/>
                  <a:gd name="connsiteY79" fmla="*/ 609242 h 1191828"/>
                  <a:gd name="connsiteX80" fmla="*/ 913862 w 913862"/>
                  <a:gd name="connsiteY80" fmla="*/ 446460 h 1191828"/>
                  <a:gd name="connsiteX81" fmla="*/ 913862 w 913862"/>
                  <a:gd name="connsiteY81" fmla="*/ 405526 h 1191828"/>
                  <a:gd name="connsiteX82" fmla="*/ 913862 w 913862"/>
                  <a:gd name="connsiteY82" fmla="*/ 53309 h 1191828"/>
                  <a:gd name="connsiteX83" fmla="*/ 913862 w 913862"/>
                  <a:gd name="connsiteY83" fmla="*/ 28558 h 1191828"/>
                  <a:gd name="connsiteX84" fmla="*/ 913862 w 913862"/>
                  <a:gd name="connsiteY84" fmla="*/ 0 h 1191828"/>
                  <a:gd name="connsiteX85" fmla="*/ 20943 w 913862"/>
                  <a:gd name="connsiteY85" fmla="*/ 503576 h 1191828"/>
                  <a:gd name="connsiteX86" fmla="*/ 20943 w 913862"/>
                  <a:gd name="connsiteY86" fmla="*/ 21895 h 1191828"/>
                  <a:gd name="connsiteX87" fmla="*/ 445508 w 913862"/>
                  <a:gd name="connsiteY87" fmla="*/ 21895 h 1191828"/>
                  <a:gd name="connsiteX88" fmla="*/ 445508 w 913862"/>
                  <a:gd name="connsiteY88" fmla="*/ 455027 h 1191828"/>
                  <a:gd name="connsiteX89" fmla="*/ 445508 w 913862"/>
                  <a:gd name="connsiteY89" fmla="*/ 455027 h 1191828"/>
                  <a:gd name="connsiteX90" fmla="*/ 445508 w 913862"/>
                  <a:gd name="connsiteY90" fmla="*/ 503576 h 1191828"/>
                  <a:gd name="connsiteX91" fmla="*/ 445508 w 913862"/>
                  <a:gd name="connsiteY91" fmla="*/ 503576 h 1191828"/>
                  <a:gd name="connsiteX92" fmla="*/ 20943 w 913862"/>
                  <a:gd name="connsiteY92" fmla="*/ 503576 h 1191828"/>
                  <a:gd name="connsiteX93" fmla="*/ 466451 w 913862"/>
                  <a:gd name="connsiteY93" fmla="*/ 21895 h 1191828"/>
                  <a:gd name="connsiteX94" fmla="*/ 890064 w 913862"/>
                  <a:gd name="connsiteY94" fmla="*/ 21895 h 1191828"/>
                  <a:gd name="connsiteX95" fmla="*/ 890064 w 913862"/>
                  <a:gd name="connsiteY95" fmla="*/ 503576 h 1191828"/>
                  <a:gd name="connsiteX96" fmla="*/ 466451 w 913862"/>
                  <a:gd name="connsiteY96" fmla="*/ 503576 h 1191828"/>
                  <a:gd name="connsiteX97" fmla="*/ 466451 w 913862"/>
                  <a:gd name="connsiteY97" fmla="*/ 21895 h 1191828"/>
                  <a:gd name="connsiteX98" fmla="*/ 844371 w 913862"/>
                  <a:gd name="connsiteY98" fmla="*/ 524519 h 1191828"/>
                  <a:gd name="connsiteX99" fmla="*/ 844371 w 913862"/>
                  <a:gd name="connsiteY99" fmla="*/ 517855 h 1191828"/>
                  <a:gd name="connsiteX100" fmla="*/ 849131 w 913862"/>
                  <a:gd name="connsiteY100" fmla="*/ 517855 h 1191828"/>
                  <a:gd name="connsiteX101" fmla="*/ 849131 w 913862"/>
                  <a:gd name="connsiteY101" fmla="*/ 524519 h 1191828"/>
                  <a:gd name="connsiteX102" fmla="*/ 891016 w 913862"/>
                  <a:gd name="connsiteY102" fmla="*/ 524519 h 1191828"/>
                  <a:gd name="connsiteX103" fmla="*/ 891016 w 913862"/>
                  <a:gd name="connsiteY103" fmla="*/ 948132 h 1191828"/>
                  <a:gd name="connsiteX104" fmla="*/ 849131 w 913862"/>
                  <a:gd name="connsiteY104" fmla="*/ 1034759 h 1191828"/>
                  <a:gd name="connsiteX105" fmla="*/ 849131 w 913862"/>
                  <a:gd name="connsiteY105" fmla="*/ 1044278 h 1191828"/>
                  <a:gd name="connsiteX106" fmla="*/ 844371 w 913862"/>
                  <a:gd name="connsiteY106" fmla="*/ 1044278 h 1191828"/>
                  <a:gd name="connsiteX107" fmla="*/ 844371 w 913862"/>
                  <a:gd name="connsiteY107" fmla="*/ 1039518 h 1191828"/>
                  <a:gd name="connsiteX108" fmla="*/ 806293 w 913862"/>
                  <a:gd name="connsiteY108" fmla="*/ 1061413 h 1191828"/>
                  <a:gd name="connsiteX109" fmla="*/ 806293 w 913862"/>
                  <a:gd name="connsiteY109" fmla="*/ 1067125 h 1191828"/>
                  <a:gd name="connsiteX110" fmla="*/ 801534 w 913862"/>
                  <a:gd name="connsiteY110" fmla="*/ 1067125 h 1191828"/>
                  <a:gd name="connsiteX111" fmla="*/ 801534 w 913862"/>
                  <a:gd name="connsiteY111" fmla="*/ 1062365 h 1191828"/>
                  <a:gd name="connsiteX112" fmla="*/ 779639 w 913862"/>
                  <a:gd name="connsiteY112" fmla="*/ 1067125 h 1191828"/>
                  <a:gd name="connsiteX113" fmla="*/ 777735 w 913862"/>
                  <a:gd name="connsiteY113" fmla="*/ 1067125 h 1191828"/>
                  <a:gd name="connsiteX114" fmla="*/ 764408 w 913862"/>
                  <a:gd name="connsiteY114" fmla="*/ 1067125 h 1191828"/>
                  <a:gd name="connsiteX115" fmla="*/ 764408 w 913862"/>
                  <a:gd name="connsiteY115" fmla="*/ 1072836 h 1191828"/>
                  <a:gd name="connsiteX116" fmla="*/ 759648 w 913862"/>
                  <a:gd name="connsiteY116" fmla="*/ 1072836 h 1191828"/>
                  <a:gd name="connsiteX117" fmla="*/ 759648 w 913862"/>
                  <a:gd name="connsiteY117" fmla="*/ 1067125 h 1191828"/>
                  <a:gd name="connsiteX118" fmla="*/ 721571 w 913862"/>
                  <a:gd name="connsiteY118" fmla="*/ 1069029 h 1191828"/>
                  <a:gd name="connsiteX119" fmla="*/ 721571 w 913862"/>
                  <a:gd name="connsiteY119" fmla="*/ 1073788 h 1191828"/>
                  <a:gd name="connsiteX120" fmla="*/ 716811 w 913862"/>
                  <a:gd name="connsiteY120" fmla="*/ 1073788 h 1191828"/>
                  <a:gd name="connsiteX121" fmla="*/ 716811 w 913862"/>
                  <a:gd name="connsiteY121" fmla="*/ 1069981 h 1191828"/>
                  <a:gd name="connsiteX122" fmla="*/ 678733 w 913862"/>
                  <a:gd name="connsiteY122" fmla="*/ 1073788 h 1191828"/>
                  <a:gd name="connsiteX123" fmla="*/ 678733 w 913862"/>
                  <a:gd name="connsiteY123" fmla="*/ 1078548 h 1191828"/>
                  <a:gd name="connsiteX124" fmla="*/ 673974 w 913862"/>
                  <a:gd name="connsiteY124" fmla="*/ 1078548 h 1191828"/>
                  <a:gd name="connsiteX125" fmla="*/ 673974 w 913862"/>
                  <a:gd name="connsiteY125" fmla="*/ 1074740 h 1191828"/>
                  <a:gd name="connsiteX126" fmla="*/ 636848 w 913862"/>
                  <a:gd name="connsiteY126" fmla="*/ 1080452 h 1191828"/>
                  <a:gd name="connsiteX127" fmla="*/ 636848 w 913862"/>
                  <a:gd name="connsiteY127" fmla="*/ 1086164 h 1191828"/>
                  <a:gd name="connsiteX128" fmla="*/ 632088 w 913862"/>
                  <a:gd name="connsiteY128" fmla="*/ 1086164 h 1191828"/>
                  <a:gd name="connsiteX129" fmla="*/ 632088 w 913862"/>
                  <a:gd name="connsiteY129" fmla="*/ 1080452 h 1191828"/>
                  <a:gd name="connsiteX130" fmla="*/ 594011 w 913862"/>
                  <a:gd name="connsiteY130" fmla="*/ 1088067 h 1191828"/>
                  <a:gd name="connsiteX131" fmla="*/ 594011 w 913862"/>
                  <a:gd name="connsiteY131" fmla="*/ 1093779 h 1191828"/>
                  <a:gd name="connsiteX132" fmla="*/ 589251 w 913862"/>
                  <a:gd name="connsiteY132" fmla="*/ 1093779 h 1191828"/>
                  <a:gd name="connsiteX133" fmla="*/ 589251 w 913862"/>
                  <a:gd name="connsiteY133" fmla="*/ 1089019 h 1191828"/>
                  <a:gd name="connsiteX134" fmla="*/ 551173 w 913862"/>
                  <a:gd name="connsiteY134" fmla="*/ 1100443 h 1191828"/>
                  <a:gd name="connsiteX135" fmla="*/ 551173 w 913862"/>
                  <a:gd name="connsiteY135" fmla="*/ 1107106 h 1191828"/>
                  <a:gd name="connsiteX136" fmla="*/ 546414 w 913862"/>
                  <a:gd name="connsiteY136" fmla="*/ 1107106 h 1191828"/>
                  <a:gd name="connsiteX137" fmla="*/ 546414 w 913862"/>
                  <a:gd name="connsiteY137" fmla="*/ 1102347 h 1191828"/>
                  <a:gd name="connsiteX138" fmla="*/ 508336 w 913862"/>
                  <a:gd name="connsiteY138" fmla="*/ 1118530 h 1191828"/>
                  <a:gd name="connsiteX139" fmla="*/ 508336 w 913862"/>
                  <a:gd name="connsiteY139" fmla="*/ 1126145 h 1191828"/>
                  <a:gd name="connsiteX140" fmla="*/ 503576 w 913862"/>
                  <a:gd name="connsiteY140" fmla="*/ 1126145 h 1191828"/>
                  <a:gd name="connsiteX141" fmla="*/ 503576 w 913862"/>
                  <a:gd name="connsiteY141" fmla="*/ 1121385 h 1191828"/>
                  <a:gd name="connsiteX142" fmla="*/ 463595 w 913862"/>
                  <a:gd name="connsiteY142" fmla="*/ 1151848 h 1191828"/>
                  <a:gd name="connsiteX143" fmla="*/ 463595 w 913862"/>
                  <a:gd name="connsiteY143" fmla="*/ 525471 h 1191828"/>
                  <a:gd name="connsiteX144" fmla="*/ 503576 w 913862"/>
                  <a:gd name="connsiteY144" fmla="*/ 525471 h 1191828"/>
                  <a:gd name="connsiteX145" fmla="*/ 503576 w 913862"/>
                  <a:gd name="connsiteY145" fmla="*/ 517855 h 1191828"/>
                  <a:gd name="connsiteX146" fmla="*/ 508336 w 913862"/>
                  <a:gd name="connsiteY146" fmla="*/ 517855 h 1191828"/>
                  <a:gd name="connsiteX147" fmla="*/ 508336 w 913862"/>
                  <a:gd name="connsiteY147" fmla="*/ 524519 h 1191828"/>
                  <a:gd name="connsiteX148" fmla="*/ 546414 w 913862"/>
                  <a:gd name="connsiteY148" fmla="*/ 524519 h 1191828"/>
                  <a:gd name="connsiteX149" fmla="*/ 546414 w 913862"/>
                  <a:gd name="connsiteY149" fmla="*/ 517855 h 1191828"/>
                  <a:gd name="connsiteX150" fmla="*/ 551173 w 913862"/>
                  <a:gd name="connsiteY150" fmla="*/ 517855 h 1191828"/>
                  <a:gd name="connsiteX151" fmla="*/ 551173 w 913862"/>
                  <a:gd name="connsiteY151" fmla="*/ 524519 h 1191828"/>
                  <a:gd name="connsiteX152" fmla="*/ 589251 w 913862"/>
                  <a:gd name="connsiteY152" fmla="*/ 524519 h 1191828"/>
                  <a:gd name="connsiteX153" fmla="*/ 589251 w 913862"/>
                  <a:gd name="connsiteY153" fmla="*/ 517855 h 1191828"/>
                  <a:gd name="connsiteX154" fmla="*/ 594011 w 913862"/>
                  <a:gd name="connsiteY154" fmla="*/ 517855 h 1191828"/>
                  <a:gd name="connsiteX155" fmla="*/ 594011 w 913862"/>
                  <a:gd name="connsiteY155" fmla="*/ 524519 h 1191828"/>
                  <a:gd name="connsiteX156" fmla="*/ 632088 w 913862"/>
                  <a:gd name="connsiteY156" fmla="*/ 524519 h 1191828"/>
                  <a:gd name="connsiteX157" fmla="*/ 632088 w 913862"/>
                  <a:gd name="connsiteY157" fmla="*/ 517855 h 1191828"/>
                  <a:gd name="connsiteX158" fmla="*/ 636848 w 913862"/>
                  <a:gd name="connsiteY158" fmla="*/ 517855 h 1191828"/>
                  <a:gd name="connsiteX159" fmla="*/ 636848 w 913862"/>
                  <a:gd name="connsiteY159" fmla="*/ 524519 h 1191828"/>
                  <a:gd name="connsiteX160" fmla="*/ 673974 w 913862"/>
                  <a:gd name="connsiteY160" fmla="*/ 524519 h 1191828"/>
                  <a:gd name="connsiteX161" fmla="*/ 673974 w 913862"/>
                  <a:gd name="connsiteY161" fmla="*/ 517855 h 1191828"/>
                  <a:gd name="connsiteX162" fmla="*/ 678733 w 913862"/>
                  <a:gd name="connsiteY162" fmla="*/ 517855 h 1191828"/>
                  <a:gd name="connsiteX163" fmla="*/ 678733 w 913862"/>
                  <a:gd name="connsiteY163" fmla="*/ 524519 h 1191828"/>
                  <a:gd name="connsiteX164" fmla="*/ 716811 w 913862"/>
                  <a:gd name="connsiteY164" fmla="*/ 524519 h 1191828"/>
                  <a:gd name="connsiteX165" fmla="*/ 716811 w 913862"/>
                  <a:gd name="connsiteY165" fmla="*/ 517855 h 1191828"/>
                  <a:gd name="connsiteX166" fmla="*/ 721571 w 913862"/>
                  <a:gd name="connsiteY166" fmla="*/ 517855 h 1191828"/>
                  <a:gd name="connsiteX167" fmla="*/ 721571 w 913862"/>
                  <a:gd name="connsiteY167" fmla="*/ 524519 h 1191828"/>
                  <a:gd name="connsiteX168" fmla="*/ 759648 w 913862"/>
                  <a:gd name="connsiteY168" fmla="*/ 524519 h 1191828"/>
                  <a:gd name="connsiteX169" fmla="*/ 759648 w 913862"/>
                  <a:gd name="connsiteY169" fmla="*/ 517855 h 1191828"/>
                  <a:gd name="connsiteX170" fmla="*/ 764408 w 913862"/>
                  <a:gd name="connsiteY170" fmla="*/ 517855 h 1191828"/>
                  <a:gd name="connsiteX171" fmla="*/ 764408 w 913862"/>
                  <a:gd name="connsiteY171" fmla="*/ 524519 h 1191828"/>
                  <a:gd name="connsiteX172" fmla="*/ 802486 w 913862"/>
                  <a:gd name="connsiteY172" fmla="*/ 524519 h 1191828"/>
                  <a:gd name="connsiteX173" fmla="*/ 802486 w 913862"/>
                  <a:gd name="connsiteY173" fmla="*/ 517855 h 1191828"/>
                  <a:gd name="connsiteX174" fmla="*/ 807245 w 913862"/>
                  <a:gd name="connsiteY174" fmla="*/ 517855 h 1191828"/>
                  <a:gd name="connsiteX175" fmla="*/ 807245 w 913862"/>
                  <a:gd name="connsiteY175" fmla="*/ 524519 h 1191828"/>
                  <a:gd name="connsiteX176" fmla="*/ 844371 w 913862"/>
                  <a:gd name="connsiteY176" fmla="*/ 524519 h 1191828"/>
                  <a:gd name="connsiteX177" fmla="*/ 20943 w 913862"/>
                  <a:gd name="connsiteY177" fmla="*/ 854842 h 1191828"/>
                  <a:gd name="connsiteX178" fmla="*/ 20943 w 913862"/>
                  <a:gd name="connsiteY178" fmla="*/ 524519 h 1191828"/>
                  <a:gd name="connsiteX179" fmla="*/ 445508 w 913862"/>
                  <a:gd name="connsiteY179" fmla="*/ 524519 h 1191828"/>
                  <a:gd name="connsiteX180" fmla="*/ 445508 w 913862"/>
                  <a:gd name="connsiteY180" fmla="*/ 853890 h 1191828"/>
                  <a:gd name="connsiteX181" fmla="*/ 454075 w 913862"/>
                  <a:gd name="connsiteY181" fmla="*/ 847227 h 1191828"/>
                  <a:gd name="connsiteX182" fmla="*/ 454075 w 913862"/>
                  <a:gd name="connsiteY182" fmla="*/ 878641 h 1191828"/>
                  <a:gd name="connsiteX183" fmla="*/ 454075 w 913862"/>
                  <a:gd name="connsiteY183" fmla="*/ 899583 h 1191828"/>
                  <a:gd name="connsiteX184" fmla="*/ 454075 w 913862"/>
                  <a:gd name="connsiteY184" fmla="*/ 899583 h 1191828"/>
                  <a:gd name="connsiteX185" fmla="*/ 454075 w 913862"/>
                  <a:gd name="connsiteY185" fmla="*/ 943373 h 1191828"/>
                  <a:gd name="connsiteX186" fmla="*/ 454075 w 913862"/>
                  <a:gd name="connsiteY186" fmla="*/ 943373 h 1191828"/>
                  <a:gd name="connsiteX187" fmla="*/ 454075 w 913862"/>
                  <a:gd name="connsiteY187" fmla="*/ 994777 h 1191828"/>
                  <a:gd name="connsiteX188" fmla="*/ 454075 w 913862"/>
                  <a:gd name="connsiteY188" fmla="*/ 994777 h 1191828"/>
                  <a:gd name="connsiteX189" fmla="*/ 454075 w 913862"/>
                  <a:gd name="connsiteY189" fmla="*/ 1037615 h 1191828"/>
                  <a:gd name="connsiteX190" fmla="*/ 454075 w 913862"/>
                  <a:gd name="connsiteY190" fmla="*/ 1037615 h 1191828"/>
                  <a:gd name="connsiteX191" fmla="*/ 454075 w 913862"/>
                  <a:gd name="connsiteY191" fmla="*/ 1058557 h 1191828"/>
                  <a:gd name="connsiteX192" fmla="*/ 454075 w 913862"/>
                  <a:gd name="connsiteY192" fmla="*/ 1089019 h 1191828"/>
                  <a:gd name="connsiteX193" fmla="*/ 445508 w 913862"/>
                  <a:gd name="connsiteY193" fmla="*/ 1095683 h 1191828"/>
                  <a:gd name="connsiteX194" fmla="*/ 445508 w 913862"/>
                  <a:gd name="connsiteY194" fmla="*/ 1150896 h 1191828"/>
                  <a:gd name="connsiteX195" fmla="*/ 330323 w 913862"/>
                  <a:gd name="connsiteY195" fmla="*/ 1091875 h 1191828"/>
                  <a:gd name="connsiteX196" fmla="*/ 319852 w 913862"/>
                  <a:gd name="connsiteY196" fmla="*/ 1097587 h 1191828"/>
                  <a:gd name="connsiteX197" fmla="*/ 125656 w 913862"/>
                  <a:gd name="connsiteY197" fmla="*/ 1074740 h 1191828"/>
                  <a:gd name="connsiteX198" fmla="*/ 69492 w 913862"/>
                  <a:gd name="connsiteY198" fmla="*/ 1050942 h 1191828"/>
                  <a:gd name="connsiteX199" fmla="*/ 76155 w 913862"/>
                  <a:gd name="connsiteY199" fmla="*/ 1045230 h 1191828"/>
                  <a:gd name="connsiteX200" fmla="*/ 46645 w 913862"/>
                  <a:gd name="connsiteY200" fmla="*/ 1013816 h 1191828"/>
                  <a:gd name="connsiteX201" fmla="*/ 36174 w 913862"/>
                  <a:gd name="connsiteY201" fmla="*/ 1010960 h 1191828"/>
                  <a:gd name="connsiteX202" fmla="*/ 14279 w 913862"/>
                  <a:gd name="connsiteY202" fmla="*/ 942421 h 1191828"/>
                  <a:gd name="connsiteX203" fmla="*/ 20943 w 913862"/>
                  <a:gd name="connsiteY203" fmla="*/ 945276 h 1191828"/>
                  <a:gd name="connsiteX204" fmla="*/ 20943 w 913862"/>
                  <a:gd name="connsiteY204" fmla="*/ 907199 h 1191828"/>
                  <a:gd name="connsiteX205" fmla="*/ 14279 w 913862"/>
                  <a:gd name="connsiteY205" fmla="*/ 904343 h 1191828"/>
                  <a:gd name="connsiteX206" fmla="*/ 14279 w 913862"/>
                  <a:gd name="connsiteY206" fmla="*/ 851986 h 1191828"/>
                  <a:gd name="connsiteX207" fmla="*/ 20943 w 913862"/>
                  <a:gd name="connsiteY207" fmla="*/ 854842 h 1191828"/>
                  <a:gd name="connsiteX208" fmla="*/ 242745 w 913862"/>
                  <a:gd name="connsiteY208" fmla="*/ 1156607 h 1191828"/>
                  <a:gd name="connsiteX209" fmla="*/ 229418 w 913862"/>
                  <a:gd name="connsiteY209" fmla="*/ 1152800 h 1191828"/>
                  <a:gd name="connsiteX210" fmla="*/ 219898 w 913862"/>
                  <a:gd name="connsiteY210" fmla="*/ 1130905 h 1191828"/>
                  <a:gd name="connsiteX211" fmla="*/ 239889 w 913862"/>
                  <a:gd name="connsiteY211" fmla="*/ 1096635 h 1191828"/>
                  <a:gd name="connsiteX212" fmla="*/ 238937 w 913862"/>
                  <a:gd name="connsiteY212" fmla="*/ 1096635 h 1191828"/>
                  <a:gd name="connsiteX213" fmla="*/ 299861 w 913862"/>
                  <a:gd name="connsiteY213" fmla="*/ 1107106 h 1191828"/>
                  <a:gd name="connsiteX214" fmla="*/ 269399 w 913862"/>
                  <a:gd name="connsiteY214" fmla="*/ 1147088 h 1191828"/>
                  <a:gd name="connsiteX215" fmla="*/ 242745 w 913862"/>
                  <a:gd name="connsiteY215" fmla="*/ 1156607 h 1191828"/>
                  <a:gd name="connsiteX216" fmla="*/ 612098 w 913862"/>
                  <a:gd name="connsiteY216" fmla="*/ 1107106 h 1191828"/>
                  <a:gd name="connsiteX217" fmla="*/ 672070 w 913862"/>
                  <a:gd name="connsiteY217" fmla="*/ 1096635 h 1191828"/>
                  <a:gd name="connsiteX218" fmla="*/ 692060 w 913862"/>
                  <a:gd name="connsiteY218" fmla="*/ 1130905 h 1191828"/>
                  <a:gd name="connsiteX219" fmla="*/ 682541 w 913862"/>
                  <a:gd name="connsiteY219" fmla="*/ 1152800 h 1191828"/>
                  <a:gd name="connsiteX220" fmla="*/ 669214 w 913862"/>
                  <a:gd name="connsiteY220" fmla="*/ 1156607 h 1191828"/>
                  <a:gd name="connsiteX221" fmla="*/ 642560 w 913862"/>
                  <a:gd name="connsiteY221" fmla="*/ 1147088 h 1191828"/>
                  <a:gd name="connsiteX222" fmla="*/ 612098 w 913862"/>
                  <a:gd name="connsiteY222" fmla="*/ 1107106 h 1191828"/>
                  <a:gd name="connsiteX223" fmla="*/ 612098 w 913862"/>
                  <a:gd name="connsiteY223" fmla="*/ 1107106 h 1191828"/>
                  <a:gd name="connsiteX224" fmla="*/ 340795 w 913862"/>
                  <a:gd name="connsiteY224" fmla="*/ 1162319 h 1191828"/>
                  <a:gd name="connsiteX225" fmla="*/ 339843 w 913862"/>
                  <a:gd name="connsiteY225" fmla="*/ 1162319 h 1191828"/>
                  <a:gd name="connsiteX226" fmla="*/ 312236 w 913862"/>
                  <a:gd name="connsiteY226" fmla="*/ 1145184 h 1191828"/>
                  <a:gd name="connsiteX227" fmla="*/ 325563 w 913862"/>
                  <a:gd name="connsiteY227" fmla="*/ 1111866 h 1191828"/>
                  <a:gd name="connsiteX228" fmla="*/ 381728 w 913862"/>
                  <a:gd name="connsiteY228" fmla="*/ 1132809 h 1191828"/>
                  <a:gd name="connsiteX229" fmla="*/ 381728 w 913862"/>
                  <a:gd name="connsiteY229" fmla="*/ 1132809 h 1191828"/>
                  <a:gd name="connsiteX230" fmla="*/ 340795 w 913862"/>
                  <a:gd name="connsiteY230" fmla="*/ 1162319 h 1191828"/>
                  <a:gd name="connsiteX231" fmla="*/ 571164 w 913862"/>
                  <a:gd name="connsiteY231" fmla="*/ 1162319 h 1191828"/>
                  <a:gd name="connsiteX232" fmla="*/ 530231 w 913862"/>
                  <a:gd name="connsiteY232" fmla="*/ 1132809 h 1191828"/>
                  <a:gd name="connsiteX233" fmla="*/ 530231 w 913862"/>
                  <a:gd name="connsiteY233" fmla="*/ 1132809 h 1191828"/>
                  <a:gd name="connsiteX234" fmla="*/ 586395 w 913862"/>
                  <a:gd name="connsiteY234" fmla="*/ 1112818 h 1191828"/>
                  <a:gd name="connsiteX235" fmla="*/ 598770 w 913862"/>
                  <a:gd name="connsiteY235" fmla="*/ 1146136 h 1191828"/>
                  <a:gd name="connsiteX236" fmla="*/ 571164 w 913862"/>
                  <a:gd name="connsiteY236" fmla="*/ 1163271 h 1191828"/>
                  <a:gd name="connsiteX237" fmla="*/ 571164 w 913862"/>
                  <a:gd name="connsiteY237" fmla="*/ 1162319 h 1191828"/>
                  <a:gd name="connsiteX238" fmla="*/ 453123 w 913862"/>
                  <a:gd name="connsiteY238" fmla="*/ 899583 h 1191828"/>
                  <a:gd name="connsiteX239" fmla="*/ 444556 w 913862"/>
                  <a:gd name="connsiteY239" fmla="*/ 906247 h 1191828"/>
                  <a:gd name="connsiteX240" fmla="*/ 444556 w 913862"/>
                  <a:gd name="connsiteY240" fmla="*/ 949084 h 1191828"/>
                  <a:gd name="connsiteX241" fmla="*/ 453123 w 913862"/>
                  <a:gd name="connsiteY241" fmla="*/ 942421 h 1191828"/>
                  <a:gd name="connsiteX242" fmla="*/ 453123 w 913862"/>
                  <a:gd name="connsiteY242" fmla="*/ 899583 h 1191828"/>
                  <a:gd name="connsiteX243" fmla="*/ 453123 w 913862"/>
                  <a:gd name="connsiteY243" fmla="*/ 993825 h 1191828"/>
                  <a:gd name="connsiteX244" fmla="*/ 444556 w 913862"/>
                  <a:gd name="connsiteY244" fmla="*/ 1000489 h 1191828"/>
                  <a:gd name="connsiteX245" fmla="*/ 444556 w 913862"/>
                  <a:gd name="connsiteY245" fmla="*/ 1043326 h 1191828"/>
                  <a:gd name="connsiteX246" fmla="*/ 453123 w 913862"/>
                  <a:gd name="connsiteY246" fmla="*/ 1036663 h 1191828"/>
                  <a:gd name="connsiteX247" fmla="*/ 453123 w 913862"/>
                  <a:gd name="connsiteY247" fmla="*/ 993825 h 119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</a:cxnLst>
                <a:rect l="l" t="t" r="r" b="b"/>
                <a:pathLst>
                  <a:path w="913862" h="1191828">
                    <a:moveTo>
                      <a:pt x="911959" y="0"/>
                    </a:moveTo>
                    <a:lnTo>
                      <a:pt x="887208" y="0"/>
                    </a:lnTo>
                    <a:lnTo>
                      <a:pt x="861506" y="0"/>
                    </a:lnTo>
                    <a:lnTo>
                      <a:pt x="709195" y="0"/>
                    </a:lnTo>
                    <a:lnTo>
                      <a:pt x="686349" y="0"/>
                    </a:lnTo>
                    <a:lnTo>
                      <a:pt x="673022" y="0"/>
                    </a:lnTo>
                    <a:lnTo>
                      <a:pt x="650175" y="0"/>
                    </a:lnTo>
                    <a:lnTo>
                      <a:pt x="554029" y="0"/>
                    </a:lnTo>
                    <a:lnTo>
                      <a:pt x="528327" y="0"/>
                    </a:lnTo>
                    <a:lnTo>
                      <a:pt x="382680" y="0"/>
                    </a:lnTo>
                    <a:lnTo>
                      <a:pt x="357929" y="0"/>
                    </a:lnTo>
                    <a:lnTo>
                      <a:pt x="261784" y="0"/>
                    </a:lnTo>
                    <a:lnTo>
                      <a:pt x="238937" y="0"/>
                    </a:lnTo>
                    <a:lnTo>
                      <a:pt x="225610" y="0"/>
                    </a:lnTo>
                    <a:lnTo>
                      <a:pt x="202763" y="0"/>
                    </a:lnTo>
                    <a:lnTo>
                      <a:pt x="50453" y="0"/>
                    </a:lnTo>
                    <a:lnTo>
                      <a:pt x="23799" y="0"/>
                    </a:lnTo>
                    <a:lnTo>
                      <a:pt x="0" y="0"/>
                    </a:lnTo>
                    <a:lnTo>
                      <a:pt x="0" y="28558"/>
                    </a:lnTo>
                    <a:lnTo>
                      <a:pt x="0" y="53309"/>
                    </a:lnTo>
                    <a:lnTo>
                      <a:pt x="0" y="404575"/>
                    </a:lnTo>
                    <a:lnTo>
                      <a:pt x="0" y="446460"/>
                    </a:lnTo>
                    <a:lnTo>
                      <a:pt x="0" y="606386"/>
                    </a:lnTo>
                    <a:lnTo>
                      <a:pt x="0" y="669214"/>
                    </a:lnTo>
                    <a:lnTo>
                      <a:pt x="0" y="817716"/>
                    </a:lnTo>
                    <a:lnTo>
                      <a:pt x="0" y="862458"/>
                    </a:lnTo>
                    <a:lnTo>
                      <a:pt x="0" y="938613"/>
                    </a:lnTo>
                    <a:lnTo>
                      <a:pt x="0" y="947180"/>
                    </a:lnTo>
                    <a:cubicBezTo>
                      <a:pt x="952" y="951940"/>
                      <a:pt x="1904" y="956700"/>
                      <a:pt x="2856" y="961459"/>
                    </a:cubicBezTo>
                    <a:cubicBezTo>
                      <a:pt x="17135" y="1022384"/>
                      <a:pt x="47597" y="1055702"/>
                      <a:pt x="79011" y="1072836"/>
                    </a:cubicBezTo>
                    <a:cubicBezTo>
                      <a:pt x="102810" y="1088067"/>
                      <a:pt x="142791" y="1089971"/>
                      <a:pt x="158022" y="1089971"/>
                    </a:cubicBezTo>
                    <a:cubicBezTo>
                      <a:pt x="161830" y="1089971"/>
                      <a:pt x="163734" y="1089971"/>
                      <a:pt x="163734" y="1089971"/>
                    </a:cubicBezTo>
                    <a:cubicBezTo>
                      <a:pt x="181821" y="1090923"/>
                      <a:pt x="199907" y="1091875"/>
                      <a:pt x="216090" y="1093779"/>
                    </a:cubicBezTo>
                    <a:lnTo>
                      <a:pt x="217042" y="1093779"/>
                    </a:lnTo>
                    <a:cubicBezTo>
                      <a:pt x="210379" y="1102347"/>
                      <a:pt x="201811" y="1114722"/>
                      <a:pt x="196100" y="1118530"/>
                    </a:cubicBezTo>
                    <a:cubicBezTo>
                      <a:pt x="196100" y="1118530"/>
                      <a:pt x="188484" y="1123289"/>
                      <a:pt x="178013" y="1123289"/>
                    </a:cubicBezTo>
                    <a:cubicBezTo>
                      <a:pt x="174205" y="1123289"/>
                      <a:pt x="170397" y="1122337"/>
                      <a:pt x="166590" y="1120433"/>
                    </a:cubicBezTo>
                    <a:cubicBezTo>
                      <a:pt x="155166" y="1114722"/>
                      <a:pt x="137079" y="1111866"/>
                      <a:pt x="121848" y="1109962"/>
                    </a:cubicBezTo>
                    <a:cubicBezTo>
                      <a:pt x="121848" y="1109962"/>
                      <a:pt x="97098" y="1110914"/>
                      <a:pt x="68540" y="1120433"/>
                    </a:cubicBezTo>
                    <a:cubicBezTo>
                      <a:pt x="68540" y="1120433"/>
                      <a:pt x="63780" y="1129001"/>
                      <a:pt x="68540" y="1139472"/>
                    </a:cubicBezTo>
                    <a:cubicBezTo>
                      <a:pt x="68540" y="1139472"/>
                      <a:pt x="90434" y="1129953"/>
                      <a:pt x="114233" y="1129001"/>
                    </a:cubicBezTo>
                    <a:cubicBezTo>
                      <a:pt x="114233" y="1129001"/>
                      <a:pt x="116137" y="1129001"/>
                      <a:pt x="118993" y="1129001"/>
                    </a:cubicBezTo>
                    <a:cubicBezTo>
                      <a:pt x="127560" y="1129001"/>
                      <a:pt x="144695" y="1130905"/>
                      <a:pt x="158974" y="1141376"/>
                    </a:cubicBezTo>
                    <a:cubicBezTo>
                      <a:pt x="158974" y="1141376"/>
                      <a:pt x="165638" y="1145184"/>
                      <a:pt x="176109" y="1145184"/>
                    </a:cubicBezTo>
                    <a:cubicBezTo>
                      <a:pt x="183724" y="1145184"/>
                      <a:pt x="192292" y="1143280"/>
                      <a:pt x="201811" y="1137568"/>
                    </a:cubicBezTo>
                    <a:cubicBezTo>
                      <a:pt x="201811" y="1137568"/>
                      <a:pt x="196100" y="1173742"/>
                      <a:pt x="238937" y="1175646"/>
                    </a:cubicBezTo>
                    <a:cubicBezTo>
                      <a:pt x="238937" y="1175646"/>
                      <a:pt x="238937" y="1175646"/>
                      <a:pt x="239889" y="1175646"/>
                    </a:cubicBezTo>
                    <a:cubicBezTo>
                      <a:pt x="244649" y="1175646"/>
                      <a:pt x="273207" y="1174694"/>
                      <a:pt x="295101" y="1151848"/>
                    </a:cubicBezTo>
                    <a:cubicBezTo>
                      <a:pt x="295101" y="1151848"/>
                      <a:pt x="299861" y="1183261"/>
                      <a:pt x="338891" y="1183261"/>
                    </a:cubicBezTo>
                    <a:cubicBezTo>
                      <a:pt x="339843" y="1183261"/>
                      <a:pt x="340795" y="1183261"/>
                      <a:pt x="341747" y="1183261"/>
                    </a:cubicBezTo>
                    <a:cubicBezTo>
                      <a:pt x="341747" y="1183261"/>
                      <a:pt x="377920" y="1181358"/>
                      <a:pt x="402671" y="1143280"/>
                    </a:cubicBezTo>
                    <a:cubicBezTo>
                      <a:pt x="441700" y="1167079"/>
                      <a:pt x="455979" y="1191829"/>
                      <a:pt x="455979" y="1191829"/>
                    </a:cubicBezTo>
                    <a:cubicBezTo>
                      <a:pt x="455979" y="1191829"/>
                      <a:pt x="471210" y="1167079"/>
                      <a:pt x="509288" y="1143280"/>
                    </a:cubicBezTo>
                    <a:cubicBezTo>
                      <a:pt x="534038" y="1180406"/>
                      <a:pt x="570212" y="1182309"/>
                      <a:pt x="570212" y="1182309"/>
                    </a:cubicBezTo>
                    <a:cubicBezTo>
                      <a:pt x="571164" y="1182309"/>
                      <a:pt x="573068" y="1182309"/>
                      <a:pt x="574020" y="1182309"/>
                    </a:cubicBezTo>
                    <a:cubicBezTo>
                      <a:pt x="608290" y="1182309"/>
                      <a:pt x="617809" y="1150896"/>
                      <a:pt x="617809" y="1150896"/>
                    </a:cubicBezTo>
                    <a:cubicBezTo>
                      <a:pt x="640656" y="1173742"/>
                      <a:pt x="668262" y="1174694"/>
                      <a:pt x="673022" y="1174694"/>
                    </a:cubicBezTo>
                    <a:cubicBezTo>
                      <a:pt x="673974" y="1174694"/>
                      <a:pt x="673974" y="1174694"/>
                      <a:pt x="673974" y="1174694"/>
                    </a:cubicBezTo>
                    <a:cubicBezTo>
                      <a:pt x="716811" y="1172790"/>
                      <a:pt x="711099" y="1136616"/>
                      <a:pt x="711099" y="1136616"/>
                    </a:cubicBezTo>
                    <a:cubicBezTo>
                      <a:pt x="720619" y="1142328"/>
                      <a:pt x="729186" y="1144232"/>
                      <a:pt x="736802" y="1144232"/>
                    </a:cubicBezTo>
                    <a:cubicBezTo>
                      <a:pt x="747273" y="1144232"/>
                      <a:pt x="754889" y="1140424"/>
                      <a:pt x="754889" y="1140424"/>
                    </a:cubicBezTo>
                    <a:cubicBezTo>
                      <a:pt x="769168" y="1129001"/>
                      <a:pt x="786303" y="1128049"/>
                      <a:pt x="794870" y="1128049"/>
                    </a:cubicBezTo>
                    <a:cubicBezTo>
                      <a:pt x="797726" y="1128049"/>
                      <a:pt x="799630" y="1128049"/>
                      <a:pt x="799630" y="1128049"/>
                    </a:cubicBezTo>
                    <a:cubicBezTo>
                      <a:pt x="823428" y="1129001"/>
                      <a:pt x="845323" y="1138520"/>
                      <a:pt x="845323" y="1138520"/>
                    </a:cubicBezTo>
                    <a:cubicBezTo>
                      <a:pt x="850083" y="1128049"/>
                      <a:pt x="845323" y="1119482"/>
                      <a:pt x="845323" y="1119482"/>
                    </a:cubicBezTo>
                    <a:cubicBezTo>
                      <a:pt x="816765" y="1109010"/>
                      <a:pt x="792014" y="1109010"/>
                      <a:pt x="792014" y="1109010"/>
                    </a:cubicBezTo>
                    <a:cubicBezTo>
                      <a:pt x="776783" y="1110914"/>
                      <a:pt x="758696" y="1114722"/>
                      <a:pt x="747273" y="1119482"/>
                    </a:cubicBezTo>
                    <a:cubicBezTo>
                      <a:pt x="743465" y="1121385"/>
                      <a:pt x="739657" y="1122337"/>
                      <a:pt x="735850" y="1122337"/>
                    </a:cubicBezTo>
                    <a:cubicBezTo>
                      <a:pt x="725378" y="1122337"/>
                      <a:pt x="717763" y="1117578"/>
                      <a:pt x="717763" y="1117578"/>
                    </a:cubicBezTo>
                    <a:cubicBezTo>
                      <a:pt x="713003" y="1113770"/>
                      <a:pt x="703484" y="1101395"/>
                      <a:pt x="697772" y="1092827"/>
                    </a:cubicBezTo>
                    <a:cubicBezTo>
                      <a:pt x="713955" y="1090923"/>
                      <a:pt x="732042" y="1089019"/>
                      <a:pt x="750129" y="1089019"/>
                    </a:cubicBezTo>
                    <a:cubicBezTo>
                      <a:pt x="750129" y="1089019"/>
                      <a:pt x="752033" y="1089019"/>
                      <a:pt x="755840" y="1089019"/>
                    </a:cubicBezTo>
                    <a:cubicBezTo>
                      <a:pt x="771071" y="1089019"/>
                      <a:pt x="810101" y="1087115"/>
                      <a:pt x="834851" y="1071885"/>
                    </a:cubicBezTo>
                    <a:cubicBezTo>
                      <a:pt x="866265" y="1054750"/>
                      <a:pt x="896728" y="1021432"/>
                      <a:pt x="911007" y="960507"/>
                    </a:cubicBezTo>
                    <a:cubicBezTo>
                      <a:pt x="911959" y="955748"/>
                      <a:pt x="912910" y="950988"/>
                      <a:pt x="913862" y="946228"/>
                    </a:cubicBezTo>
                    <a:lnTo>
                      <a:pt x="913862" y="937661"/>
                    </a:lnTo>
                    <a:lnTo>
                      <a:pt x="913862" y="861506"/>
                    </a:lnTo>
                    <a:lnTo>
                      <a:pt x="913862" y="816764"/>
                    </a:lnTo>
                    <a:lnTo>
                      <a:pt x="913862" y="668262"/>
                    </a:lnTo>
                    <a:lnTo>
                      <a:pt x="913862" y="609242"/>
                    </a:lnTo>
                    <a:lnTo>
                      <a:pt x="913862" y="446460"/>
                    </a:lnTo>
                    <a:lnTo>
                      <a:pt x="913862" y="405526"/>
                    </a:lnTo>
                    <a:lnTo>
                      <a:pt x="913862" y="53309"/>
                    </a:lnTo>
                    <a:lnTo>
                      <a:pt x="913862" y="28558"/>
                    </a:lnTo>
                    <a:lnTo>
                      <a:pt x="913862" y="0"/>
                    </a:lnTo>
                    <a:close/>
                    <a:moveTo>
                      <a:pt x="20943" y="503576"/>
                    </a:moveTo>
                    <a:lnTo>
                      <a:pt x="20943" y="21895"/>
                    </a:lnTo>
                    <a:lnTo>
                      <a:pt x="445508" y="21895"/>
                    </a:lnTo>
                    <a:lnTo>
                      <a:pt x="445508" y="455027"/>
                    </a:lnTo>
                    <a:lnTo>
                      <a:pt x="445508" y="455027"/>
                    </a:lnTo>
                    <a:lnTo>
                      <a:pt x="445508" y="503576"/>
                    </a:lnTo>
                    <a:lnTo>
                      <a:pt x="445508" y="503576"/>
                    </a:lnTo>
                    <a:lnTo>
                      <a:pt x="20943" y="503576"/>
                    </a:lnTo>
                    <a:close/>
                    <a:moveTo>
                      <a:pt x="466451" y="21895"/>
                    </a:moveTo>
                    <a:lnTo>
                      <a:pt x="890064" y="21895"/>
                    </a:lnTo>
                    <a:lnTo>
                      <a:pt x="890064" y="503576"/>
                    </a:lnTo>
                    <a:lnTo>
                      <a:pt x="466451" y="503576"/>
                    </a:lnTo>
                    <a:lnTo>
                      <a:pt x="466451" y="21895"/>
                    </a:lnTo>
                    <a:close/>
                    <a:moveTo>
                      <a:pt x="844371" y="524519"/>
                    </a:moveTo>
                    <a:lnTo>
                      <a:pt x="844371" y="517855"/>
                    </a:lnTo>
                    <a:lnTo>
                      <a:pt x="849131" y="517855"/>
                    </a:lnTo>
                    <a:lnTo>
                      <a:pt x="849131" y="524519"/>
                    </a:lnTo>
                    <a:lnTo>
                      <a:pt x="891016" y="524519"/>
                    </a:lnTo>
                    <a:lnTo>
                      <a:pt x="891016" y="948132"/>
                    </a:lnTo>
                    <a:cubicBezTo>
                      <a:pt x="891016" y="948132"/>
                      <a:pt x="885304" y="999537"/>
                      <a:pt x="849131" y="1034759"/>
                    </a:cubicBezTo>
                    <a:lnTo>
                      <a:pt x="849131" y="1044278"/>
                    </a:lnTo>
                    <a:lnTo>
                      <a:pt x="844371" y="1044278"/>
                    </a:lnTo>
                    <a:lnTo>
                      <a:pt x="844371" y="1039518"/>
                    </a:lnTo>
                    <a:cubicBezTo>
                      <a:pt x="833900" y="1048086"/>
                      <a:pt x="821524" y="1056654"/>
                      <a:pt x="806293" y="1061413"/>
                    </a:cubicBezTo>
                    <a:lnTo>
                      <a:pt x="806293" y="1067125"/>
                    </a:lnTo>
                    <a:lnTo>
                      <a:pt x="801534" y="1067125"/>
                    </a:lnTo>
                    <a:lnTo>
                      <a:pt x="801534" y="1062365"/>
                    </a:lnTo>
                    <a:cubicBezTo>
                      <a:pt x="794870" y="1064269"/>
                      <a:pt x="787254" y="1066173"/>
                      <a:pt x="779639" y="1067125"/>
                    </a:cubicBezTo>
                    <a:cubicBezTo>
                      <a:pt x="779639" y="1067125"/>
                      <a:pt x="778687" y="1067125"/>
                      <a:pt x="777735" y="1067125"/>
                    </a:cubicBezTo>
                    <a:cubicBezTo>
                      <a:pt x="774879" y="1067125"/>
                      <a:pt x="770119" y="1067125"/>
                      <a:pt x="764408" y="1067125"/>
                    </a:cubicBezTo>
                    <a:lnTo>
                      <a:pt x="764408" y="1072836"/>
                    </a:lnTo>
                    <a:lnTo>
                      <a:pt x="759648" y="1072836"/>
                    </a:lnTo>
                    <a:lnTo>
                      <a:pt x="759648" y="1067125"/>
                    </a:lnTo>
                    <a:cubicBezTo>
                      <a:pt x="750129" y="1067125"/>
                      <a:pt x="736802" y="1068077"/>
                      <a:pt x="721571" y="1069029"/>
                    </a:cubicBezTo>
                    <a:lnTo>
                      <a:pt x="721571" y="1073788"/>
                    </a:lnTo>
                    <a:lnTo>
                      <a:pt x="716811" y="1073788"/>
                    </a:lnTo>
                    <a:lnTo>
                      <a:pt x="716811" y="1069981"/>
                    </a:lnTo>
                    <a:cubicBezTo>
                      <a:pt x="705388" y="1070933"/>
                      <a:pt x="692060" y="1071885"/>
                      <a:pt x="678733" y="1073788"/>
                    </a:cubicBezTo>
                    <a:lnTo>
                      <a:pt x="678733" y="1078548"/>
                    </a:lnTo>
                    <a:lnTo>
                      <a:pt x="673974" y="1078548"/>
                    </a:lnTo>
                    <a:lnTo>
                      <a:pt x="673974" y="1074740"/>
                    </a:lnTo>
                    <a:cubicBezTo>
                      <a:pt x="661598" y="1076644"/>
                      <a:pt x="649223" y="1077596"/>
                      <a:pt x="636848" y="1080452"/>
                    </a:cubicBezTo>
                    <a:lnTo>
                      <a:pt x="636848" y="1086164"/>
                    </a:lnTo>
                    <a:lnTo>
                      <a:pt x="632088" y="1086164"/>
                    </a:lnTo>
                    <a:lnTo>
                      <a:pt x="632088" y="1080452"/>
                    </a:lnTo>
                    <a:cubicBezTo>
                      <a:pt x="619713" y="1082356"/>
                      <a:pt x="607338" y="1085212"/>
                      <a:pt x="594011" y="1088067"/>
                    </a:cubicBezTo>
                    <a:lnTo>
                      <a:pt x="594011" y="1093779"/>
                    </a:lnTo>
                    <a:lnTo>
                      <a:pt x="589251" y="1093779"/>
                    </a:lnTo>
                    <a:lnTo>
                      <a:pt x="589251" y="1089019"/>
                    </a:lnTo>
                    <a:cubicBezTo>
                      <a:pt x="576876" y="1091875"/>
                      <a:pt x="563549" y="1095683"/>
                      <a:pt x="551173" y="1100443"/>
                    </a:cubicBezTo>
                    <a:lnTo>
                      <a:pt x="551173" y="1107106"/>
                    </a:lnTo>
                    <a:lnTo>
                      <a:pt x="546414" y="1107106"/>
                    </a:lnTo>
                    <a:lnTo>
                      <a:pt x="546414" y="1102347"/>
                    </a:lnTo>
                    <a:cubicBezTo>
                      <a:pt x="533086" y="1107106"/>
                      <a:pt x="520711" y="1112818"/>
                      <a:pt x="508336" y="1118530"/>
                    </a:cubicBezTo>
                    <a:lnTo>
                      <a:pt x="508336" y="1126145"/>
                    </a:lnTo>
                    <a:lnTo>
                      <a:pt x="503576" y="1126145"/>
                    </a:lnTo>
                    <a:lnTo>
                      <a:pt x="503576" y="1121385"/>
                    </a:lnTo>
                    <a:cubicBezTo>
                      <a:pt x="488345" y="1129953"/>
                      <a:pt x="474066" y="1139472"/>
                      <a:pt x="463595" y="1151848"/>
                    </a:cubicBezTo>
                    <a:lnTo>
                      <a:pt x="463595" y="525471"/>
                    </a:lnTo>
                    <a:lnTo>
                      <a:pt x="503576" y="525471"/>
                    </a:lnTo>
                    <a:lnTo>
                      <a:pt x="503576" y="517855"/>
                    </a:lnTo>
                    <a:lnTo>
                      <a:pt x="508336" y="517855"/>
                    </a:lnTo>
                    <a:lnTo>
                      <a:pt x="508336" y="524519"/>
                    </a:lnTo>
                    <a:lnTo>
                      <a:pt x="546414" y="524519"/>
                    </a:lnTo>
                    <a:lnTo>
                      <a:pt x="546414" y="517855"/>
                    </a:lnTo>
                    <a:lnTo>
                      <a:pt x="551173" y="517855"/>
                    </a:lnTo>
                    <a:lnTo>
                      <a:pt x="551173" y="524519"/>
                    </a:lnTo>
                    <a:lnTo>
                      <a:pt x="589251" y="524519"/>
                    </a:lnTo>
                    <a:lnTo>
                      <a:pt x="589251" y="517855"/>
                    </a:lnTo>
                    <a:lnTo>
                      <a:pt x="594011" y="517855"/>
                    </a:lnTo>
                    <a:lnTo>
                      <a:pt x="594011" y="524519"/>
                    </a:lnTo>
                    <a:lnTo>
                      <a:pt x="632088" y="524519"/>
                    </a:lnTo>
                    <a:lnTo>
                      <a:pt x="632088" y="517855"/>
                    </a:lnTo>
                    <a:lnTo>
                      <a:pt x="636848" y="517855"/>
                    </a:lnTo>
                    <a:lnTo>
                      <a:pt x="636848" y="524519"/>
                    </a:lnTo>
                    <a:lnTo>
                      <a:pt x="673974" y="524519"/>
                    </a:lnTo>
                    <a:lnTo>
                      <a:pt x="673974" y="517855"/>
                    </a:lnTo>
                    <a:lnTo>
                      <a:pt x="678733" y="517855"/>
                    </a:lnTo>
                    <a:lnTo>
                      <a:pt x="678733" y="524519"/>
                    </a:lnTo>
                    <a:lnTo>
                      <a:pt x="716811" y="524519"/>
                    </a:lnTo>
                    <a:lnTo>
                      <a:pt x="716811" y="517855"/>
                    </a:lnTo>
                    <a:lnTo>
                      <a:pt x="721571" y="517855"/>
                    </a:lnTo>
                    <a:lnTo>
                      <a:pt x="721571" y="524519"/>
                    </a:lnTo>
                    <a:lnTo>
                      <a:pt x="759648" y="524519"/>
                    </a:lnTo>
                    <a:lnTo>
                      <a:pt x="759648" y="517855"/>
                    </a:lnTo>
                    <a:lnTo>
                      <a:pt x="764408" y="517855"/>
                    </a:lnTo>
                    <a:lnTo>
                      <a:pt x="764408" y="524519"/>
                    </a:lnTo>
                    <a:lnTo>
                      <a:pt x="802486" y="524519"/>
                    </a:lnTo>
                    <a:lnTo>
                      <a:pt x="802486" y="517855"/>
                    </a:lnTo>
                    <a:lnTo>
                      <a:pt x="807245" y="517855"/>
                    </a:lnTo>
                    <a:lnTo>
                      <a:pt x="807245" y="524519"/>
                    </a:lnTo>
                    <a:lnTo>
                      <a:pt x="844371" y="524519"/>
                    </a:lnTo>
                    <a:close/>
                    <a:moveTo>
                      <a:pt x="20943" y="854842"/>
                    </a:moveTo>
                    <a:lnTo>
                      <a:pt x="20943" y="524519"/>
                    </a:lnTo>
                    <a:lnTo>
                      <a:pt x="445508" y="524519"/>
                    </a:lnTo>
                    <a:lnTo>
                      <a:pt x="445508" y="853890"/>
                    </a:lnTo>
                    <a:cubicBezTo>
                      <a:pt x="451220" y="850082"/>
                      <a:pt x="454075" y="847227"/>
                      <a:pt x="454075" y="847227"/>
                    </a:cubicBezTo>
                    <a:lnTo>
                      <a:pt x="454075" y="878641"/>
                    </a:lnTo>
                    <a:lnTo>
                      <a:pt x="454075" y="899583"/>
                    </a:lnTo>
                    <a:cubicBezTo>
                      <a:pt x="454075" y="899583"/>
                      <a:pt x="454075" y="899583"/>
                      <a:pt x="454075" y="899583"/>
                    </a:cubicBezTo>
                    <a:lnTo>
                      <a:pt x="454075" y="943373"/>
                    </a:lnTo>
                    <a:cubicBezTo>
                      <a:pt x="454075" y="943373"/>
                      <a:pt x="454075" y="943373"/>
                      <a:pt x="454075" y="943373"/>
                    </a:cubicBezTo>
                    <a:lnTo>
                      <a:pt x="454075" y="994777"/>
                    </a:lnTo>
                    <a:cubicBezTo>
                      <a:pt x="454075" y="994777"/>
                      <a:pt x="454075" y="994777"/>
                      <a:pt x="454075" y="994777"/>
                    </a:cubicBezTo>
                    <a:lnTo>
                      <a:pt x="454075" y="1037615"/>
                    </a:lnTo>
                    <a:cubicBezTo>
                      <a:pt x="454075" y="1037615"/>
                      <a:pt x="454075" y="1037615"/>
                      <a:pt x="454075" y="1037615"/>
                    </a:cubicBezTo>
                    <a:lnTo>
                      <a:pt x="454075" y="1058557"/>
                    </a:lnTo>
                    <a:lnTo>
                      <a:pt x="454075" y="1089019"/>
                    </a:lnTo>
                    <a:cubicBezTo>
                      <a:pt x="454075" y="1089019"/>
                      <a:pt x="451220" y="1092827"/>
                      <a:pt x="445508" y="1095683"/>
                    </a:cubicBezTo>
                    <a:lnTo>
                      <a:pt x="445508" y="1150896"/>
                    </a:lnTo>
                    <a:cubicBezTo>
                      <a:pt x="418854" y="1123289"/>
                      <a:pt x="376016" y="1104251"/>
                      <a:pt x="330323" y="1091875"/>
                    </a:cubicBezTo>
                    <a:cubicBezTo>
                      <a:pt x="326515" y="1093779"/>
                      <a:pt x="322708" y="1094731"/>
                      <a:pt x="319852" y="1097587"/>
                    </a:cubicBezTo>
                    <a:cubicBezTo>
                      <a:pt x="234177" y="1074740"/>
                      <a:pt x="139935" y="1079500"/>
                      <a:pt x="125656" y="1074740"/>
                    </a:cubicBezTo>
                    <a:cubicBezTo>
                      <a:pt x="102810" y="1070933"/>
                      <a:pt x="83771" y="1061413"/>
                      <a:pt x="69492" y="1050942"/>
                    </a:cubicBezTo>
                    <a:lnTo>
                      <a:pt x="76155" y="1045230"/>
                    </a:lnTo>
                    <a:cubicBezTo>
                      <a:pt x="63780" y="1035711"/>
                      <a:pt x="54261" y="1025239"/>
                      <a:pt x="46645" y="1013816"/>
                    </a:cubicBezTo>
                    <a:cubicBezTo>
                      <a:pt x="42837" y="1013816"/>
                      <a:pt x="39981" y="1012864"/>
                      <a:pt x="36174" y="1010960"/>
                    </a:cubicBezTo>
                    <a:cubicBezTo>
                      <a:pt x="18087" y="984306"/>
                      <a:pt x="13327" y="955748"/>
                      <a:pt x="14279" y="942421"/>
                    </a:cubicBezTo>
                    <a:lnTo>
                      <a:pt x="20943" y="945276"/>
                    </a:lnTo>
                    <a:lnTo>
                      <a:pt x="20943" y="907199"/>
                    </a:lnTo>
                    <a:lnTo>
                      <a:pt x="14279" y="904343"/>
                    </a:lnTo>
                    <a:lnTo>
                      <a:pt x="14279" y="851986"/>
                    </a:lnTo>
                    <a:lnTo>
                      <a:pt x="20943" y="854842"/>
                    </a:lnTo>
                    <a:close/>
                    <a:moveTo>
                      <a:pt x="242745" y="1156607"/>
                    </a:moveTo>
                    <a:cubicBezTo>
                      <a:pt x="237985" y="1156607"/>
                      <a:pt x="233225" y="1155655"/>
                      <a:pt x="229418" y="1152800"/>
                    </a:cubicBezTo>
                    <a:cubicBezTo>
                      <a:pt x="223706" y="1148992"/>
                      <a:pt x="217994" y="1139472"/>
                      <a:pt x="219898" y="1130905"/>
                    </a:cubicBezTo>
                    <a:cubicBezTo>
                      <a:pt x="220850" y="1118530"/>
                      <a:pt x="232273" y="1106154"/>
                      <a:pt x="239889" y="1096635"/>
                    </a:cubicBezTo>
                    <a:lnTo>
                      <a:pt x="238937" y="1096635"/>
                    </a:lnTo>
                    <a:cubicBezTo>
                      <a:pt x="260832" y="1100443"/>
                      <a:pt x="280822" y="1104251"/>
                      <a:pt x="299861" y="1107106"/>
                    </a:cubicBezTo>
                    <a:cubicBezTo>
                      <a:pt x="289390" y="1135664"/>
                      <a:pt x="277015" y="1140424"/>
                      <a:pt x="269399" y="1147088"/>
                    </a:cubicBezTo>
                    <a:cubicBezTo>
                      <a:pt x="262735" y="1151848"/>
                      <a:pt x="253216" y="1156607"/>
                      <a:pt x="242745" y="1156607"/>
                    </a:cubicBezTo>
                    <a:moveTo>
                      <a:pt x="612098" y="1107106"/>
                    </a:moveTo>
                    <a:cubicBezTo>
                      <a:pt x="630184" y="1104251"/>
                      <a:pt x="650175" y="1100443"/>
                      <a:pt x="672070" y="1096635"/>
                    </a:cubicBezTo>
                    <a:cubicBezTo>
                      <a:pt x="679685" y="1107106"/>
                      <a:pt x="691109" y="1118530"/>
                      <a:pt x="692060" y="1130905"/>
                    </a:cubicBezTo>
                    <a:cubicBezTo>
                      <a:pt x="693964" y="1139472"/>
                      <a:pt x="688253" y="1148040"/>
                      <a:pt x="682541" y="1152800"/>
                    </a:cubicBezTo>
                    <a:cubicBezTo>
                      <a:pt x="678733" y="1155655"/>
                      <a:pt x="673974" y="1156607"/>
                      <a:pt x="669214" y="1156607"/>
                    </a:cubicBezTo>
                    <a:cubicBezTo>
                      <a:pt x="659695" y="1156607"/>
                      <a:pt x="649223" y="1151848"/>
                      <a:pt x="642560" y="1147088"/>
                    </a:cubicBezTo>
                    <a:cubicBezTo>
                      <a:pt x="633992" y="1140424"/>
                      <a:pt x="622569" y="1135664"/>
                      <a:pt x="612098" y="1107106"/>
                    </a:cubicBezTo>
                    <a:lnTo>
                      <a:pt x="612098" y="1107106"/>
                    </a:lnTo>
                    <a:close/>
                    <a:moveTo>
                      <a:pt x="340795" y="1162319"/>
                    </a:moveTo>
                    <a:cubicBezTo>
                      <a:pt x="340795" y="1162319"/>
                      <a:pt x="339843" y="1162319"/>
                      <a:pt x="339843" y="1162319"/>
                    </a:cubicBezTo>
                    <a:cubicBezTo>
                      <a:pt x="330323" y="1162319"/>
                      <a:pt x="315092" y="1155655"/>
                      <a:pt x="312236" y="1145184"/>
                    </a:cubicBezTo>
                    <a:cubicBezTo>
                      <a:pt x="307477" y="1131857"/>
                      <a:pt x="317948" y="1120433"/>
                      <a:pt x="325563" y="1111866"/>
                    </a:cubicBezTo>
                    <a:cubicBezTo>
                      <a:pt x="347458" y="1117578"/>
                      <a:pt x="365545" y="1124241"/>
                      <a:pt x="381728" y="1132809"/>
                    </a:cubicBezTo>
                    <a:lnTo>
                      <a:pt x="381728" y="1132809"/>
                    </a:lnTo>
                    <a:cubicBezTo>
                      <a:pt x="371257" y="1148992"/>
                      <a:pt x="355074" y="1162319"/>
                      <a:pt x="340795" y="1162319"/>
                    </a:cubicBezTo>
                    <a:moveTo>
                      <a:pt x="571164" y="1162319"/>
                    </a:moveTo>
                    <a:cubicBezTo>
                      <a:pt x="556885" y="1162319"/>
                      <a:pt x="540702" y="1148992"/>
                      <a:pt x="530231" y="1132809"/>
                    </a:cubicBezTo>
                    <a:lnTo>
                      <a:pt x="530231" y="1132809"/>
                    </a:lnTo>
                    <a:cubicBezTo>
                      <a:pt x="546414" y="1125193"/>
                      <a:pt x="565452" y="1118530"/>
                      <a:pt x="586395" y="1112818"/>
                    </a:cubicBezTo>
                    <a:cubicBezTo>
                      <a:pt x="594011" y="1121385"/>
                      <a:pt x="603530" y="1132809"/>
                      <a:pt x="598770" y="1146136"/>
                    </a:cubicBezTo>
                    <a:cubicBezTo>
                      <a:pt x="595914" y="1156607"/>
                      <a:pt x="580683" y="1163271"/>
                      <a:pt x="571164" y="1163271"/>
                    </a:cubicBezTo>
                    <a:cubicBezTo>
                      <a:pt x="572116" y="1162319"/>
                      <a:pt x="571164" y="1162319"/>
                      <a:pt x="571164" y="1162319"/>
                    </a:cubicBezTo>
                    <a:moveTo>
                      <a:pt x="453123" y="899583"/>
                    </a:moveTo>
                    <a:cubicBezTo>
                      <a:pt x="452172" y="900535"/>
                      <a:pt x="449316" y="903391"/>
                      <a:pt x="444556" y="906247"/>
                    </a:cubicBezTo>
                    <a:lnTo>
                      <a:pt x="444556" y="949084"/>
                    </a:lnTo>
                    <a:cubicBezTo>
                      <a:pt x="449316" y="946228"/>
                      <a:pt x="452172" y="943373"/>
                      <a:pt x="453123" y="942421"/>
                    </a:cubicBezTo>
                    <a:lnTo>
                      <a:pt x="453123" y="899583"/>
                    </a:lnTo>
                    <a:close/>
                    <a:moveTo>
                      <a:pt x="453123" y="993825"/>
                    </a:moveTo>
                    <a:cubicBezTo>
                      <a:pt x="452172" y="994777"/>
                      <a:pt x="449316" y="997633"/>
                      <a:pt x="444556" y="1000489"/>
                    </a:cubicBezTo>
                    <a:lnTo>
                      <a:pt x="444556" y="1043326"/>
                    </a:lnTo>
                    <a:cubicBezTo>
                      <a:pt x="449316" y="1040470"/>
                      <a:pt x="452172" y="1037615"/>
                      <a:pt x="453123" y="1036663"/>
                    </a:cubicBezTo>
                    <a:lnTo>
                      <a:pt x="453123" y="993825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" name="Forma libre 61">
                <a:extLst>
                  <a:ext uri="{FF2B5EF4-FFF2-40B4-BE49-F238E27FC236}">
                    <a16:creationId xmlns:a16="http://schemas.microsoft.com/office/drawing/2014/main" id="{7FF98E30-59ED-049B-6302-28B273A9E18D}"/>
                  </a:ext>
                </a:extLst>
              </p:cNvPr>
              <p:cNvSpPr/>
              <p:nvPr/>
            </p:nvSpPr>
            <p:spPr>
              <a:xfrm>
                <a:off x="1675592" y="2802785"/>
                <a:ext cx="143743" cy="237033"/>
              </a:xfrm>
              <a:custGeom>
                <a:avLst/>
                <a:gdLst>
                  <a:gd name="connsiteX0" fmla="*/ 114233 w 143743"/>
                  <a:gd name="connsiteY0" fmla="*/ 0 h 237033"/>
                  <a:gd name="connsiteX1" fmla="*/ 60924 w 143743"/>
                  <a:gd name="connsiteY1" fmla="*/ 0 h 237033"/>
                  <a:gd name="connsiteX2" fmla="*/ 60924 w 143743"/>
                  <a:gd name="connsiteY2" fmla="*/ 7616 h 237033"/>
                  <a:gd name="connsiteX3" fmla="*/ 40933 w 143743"/>
                  <a:gd name="connsiteY3" fmla="*/ 7616 h 237033"/>
                  <a:gd name="connsiteX4" fmla="*/ 40933 w 143743"/>
                  <a:gd name="connsiteY4" fmla="*/ 24750 h 237033"/>
                  <a:gd name="connsiteX5" fmla="*/ 57116 w 143743"/>
                  <a:gd name="connsiteY5" fmla="*/ 25702 h 237033"/>
                  <a:gd name="connsiteX6" fmla="*/ 64732 w 143743"/>
                  <a:gd name="connsiteY6" fmla="*/ 43789 h 237033"/>
                  <a:gd name="connsiteX7" fmla="*/ 55213 w 143743"/>
                  <a:gd name="connsiteY7" fmla="*/ 50453 h 237033"/>
                  <a:gd name="connsiteX8" fmla="*/ 40933 w 143743"/>
                  <a:gd name="connsiteY8" fmla="*/ 43789 h 237033"/>
                  <a:gd name="connsiteX9" fmla="*/ 19039 w 143743"/>
                  <a:gd name="connsiteY9" fmla="*/ 16183 h 237033"/>
                  <a:gd name="connsiteX10" fmla="*/ 16183 w 143743"/>
                  <a:gd name="connsiteY10" fmla="*/ 33318 h 237033"/>
                  <a:gd name="connsiteX11" fmla="*/ 0 w 143743"/>
                  <a:gd name="connsiteY11" fmla="*/ 33318 h 237033"/>
                  <a:gd name="connsiteX12" fmla="*/ 36174 w 143743"/>
                  <a:gd name="connsiteY12" fmla="*/ 79011 h 237033"/>
                  <a:gd name="connsiteX13" fmla="*/ 7616 w 143743"/>
                  <a:gd name="connsiteY13" fmla="*/ 104713 h 237033"/>
                  <a:gd name="connsiteX14" fmla="*/ 26654 w 143743"/>
                  <a:gd name="connsiteY14" fmla="*/ 104713 h 237033"/>
                  <a:gd name="connsiteX15" fmla="*/ 26654 w 143743"/>
                  <a:gd name="connsiteY15" fmla="*/ 121848 h 237033"/>
                  <a:gd name="connsiteX16" fmla="*/ 54261 w 143743"/>
                  <a:gd name="connsiteY16" fmla="*/ 101858 h 237033"/>
                  <a:gd name="connsiteX17" fmla="*/ 67588 w 143743"/>
                  <a:gd name="connsiteY17" fmla="*/ 117089 h 237033"/>
                  <a:gd name="connsiteX18" fmla="*/ 42837 w 143743"/>
                  <a:gd name="connsiteY18" fmla="*/ 157070 h 237033"/>
                  <a:gd name="connsiteX19" fmla="*/ 51405 w 143743"/>
                  <a:gd name="connsiteY19" fmla="*/ 175157 h 237033"/>
                  <a:gd name="connsiteX20" fmla="*/ 26654 w 143743"/>
                  <a:gd name="connsiteY20" fmla="*/ 217042 h 237033"/>
                  <a:gd name="connsiteX21" fmla="*/ 40933 w 143743"/>
                  <a:gd name="connsiteY21" fmla="*/ 214187 h 237033"/>
                  <a:gd name="connsiteX22" fmla="*/ 48549 w 143743"/>
                  <a:gd name="connsiteY22" fmla="*/ 229417 h 237033"/>
                  <a:gd name="connsiteX23" fmla="*/ 77107 w 143743"/>
                  <a:gd name="connsiteY23" fmla="*/ 180869 h 237033"/>
                  <a:gd name="connsiteX24" fmla="*/ 76155 w 143743"/>
                  <a:gd name="connsiteY24" fmla="*/ 171349 h 237033"/>
                  <a:gd name="connsiteX25" fmla="*/ 90434 w 143743"/>
                  <a:gd name="connsiteY25" fmla="*/ 150407 h 237033"/>
                  <a:gd name="connsiteX26" fmla="*/ 90434 w 143743"/>
                  <a:gd name="connsiteY26" fmla="*/ 179917 h 237033"/>
                  <a:gd name="connsiteX27" fmla="*/ 103761 w 143743"/>
                  <a:gd name="connsiteY27" fmla="*/ 190388 h 237033"/>
                  <a:gd name="connsiteX28" fmla="*/ 108521 w 143743"/>
                  <a:gd name="connsiteY28" fmla="*/ 189436 h 237033"/>
                  <a:gd name="connsiteX29" fmla="*/ 108521 w 143743"/>
                  <a:gd name="connsiteY29" fmla="*/ 236081 h 237033"/>
                  <a:gd name="connsiteX30" fmla="*/ 121848 w 143743"/>
                  <a:gd name="connsiteY30" fmla="*/ 226562 h 237033"/>
                  <a:gd name="connsiteX31" fmla="*/ 136127 w 143743"/>
                  <a:gd name="connsiteY31" fmla="*/ 237033 h 237033"/>
                  <a:gd name="connsiteX32" fmla="*/ 136127 w 143743"/>
                  <a:gd name="connsiteY32" fmla="*/ 179917 h 237033"/>
                  <a:gd name="connsiteX33" fmla="*/ 128512 w 143743"/>
                  <a:gd name="connsiteY33" fmla="*/ 179917 h 237033"/>
                  <a:gd name="connsiteX34" fmla="*/ 128512 w 143743"/>
                  <a:gd name="connsiteY34" fmla="*/ 59972 h 237033"/>
                  <a:gd name="connsiteX35" fmla="*/ 143743 w 143743"/>
                  <a:gd name="connsiteY35" fmla="*/ 46645 h 237033"/>
                  <a:gd name="connsiteX36" fmla="*/ 128512 w 143743"/>
                  <a:gd name="connsiteY36" fmla="*/ 34270 h 237033"/>
                  <a:gd name="connsiteX37" fmla="*/ 118041 w 143743"/>
                  <a:gd name="connsiteY37" fmla="*/ 44741 h 237033"/>
                  <a:gd name="connsiteX38" fmla="*/ 118041 w 143743"/>
                  <a:gd name="connsiteY38" fmla="*/ 113281 h 237033"/>
                  <a:gd name="connsiteX39" fmla="*/ 99002 w 143743"/>
                  <a:gd name="connsiteY39" fmla="*/ 88530 h 237033"/>
                  <a:gd name="connsiteX40" fmla="*/ 109473 w 143743"/>
                  <a:gd name="connsiteY40" fmla="*/ 59972 h 237033"/>
                  <a:gd name="connsiteX41" fmla="*/ 99954 w 143743"/>
                  <a:gd name="connsiteY41" fmla="*/ 59972 h 237033"/>
                  <a:gd name="connsiteX42" fmla="*/ 111377 w 143743"/>
                  <a:gd name="connsiteY42" fmla="*/ 30462 h 237033"/>
                  <a:gd name="connsiteX43" fmla="*/ 100906 w 143743"/>
                  <a:gd name="connsiteY43" fmla="*/ 30462 h 237033"/>
                  <a:gd name="connsiteX44" fmla="*/ 114233 w 143743"/>
                  <a:gd name="connsiteY44" fmla="*/ 0 h 23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3743" h="237033">
                    <a:moveTo>
                      <a:pt x="114233" y="0"/>
                    </a:moveTo>
                    <a:lnTo>
                      <a:pt x="60924" y="0"/>
                    </a:lnTo>
                    <a:lnTo>
                      <a:pt x="60924" y="7616"/>
                    </a:lnTo>
                    <a:lnTo>
                      <a:pt x="40933" y="7616"/>
                    </a:lnTo>
                    <a:lnTo>
                      <a:pt x="40933" y="24750"/>
                    </a:lnTo>
                    <a:lnTo>
                      <a:pt x="57116" y="25702"/>
                    </a:lnTo>
                    <a:cubicBezTo>
                      <a:pt x="70444" y="31414"/>
                      <a:pt x="64732" y="43789"/>
                      <a:pt x="64732" y="43789"/>
                    </a:cubicBezTo>
                    <a:cubicBezTo>
                      <a:pt x="61876" y="48549"/>
                      <a:pt x="58068" y="50453"/>
                      <a:pt x="55213" y="50453"/>
                    </a:cubicBezTo>
                    <a:cubicBezTo>
                      <a:pt x="47597" y="50453"/>
                      <a:pt x="40933" y="43789"/>
                      <a:pt x="40933" y="43789"/>
                    </a:cubicBezTo>
                    <a:lnTo>
                      <a:pt x="19039" y="16183"/>
                    </a:lnTo>
                    <a:lnTo>
                      <a:pt x="16183" y="33318"/>
                    </a:lnTo>
                    <a:lnTo>
                      <a:pt x="0" y="33318"/>
                    </a:lnTo>
                    <a:lnTo>
                      <a:pt x="36174" y="79011"/>
                    </a:lnTo>
                    <a:lnTo>
                      <a:pt x="7616" y="104713"/>
                    </a:lnTo>
                    <a:lnTo>
                      <a:pt x="26654" y="104713"/>
                    </a:lnTo>
                    <a:lnTo>
                      <a:pt x="26654" y="121848"/>
                    </a:lnTo>
                    <a:lnTo>
                      <a:pt x="54261" y="101858"/>
                    </a:lnTo>
                    <a:lnTo>
                      <a:pt x="67588" y="117089"/>
                    </a:lnTo>
                    <a:lnTo>
                      <a:pt x="42837" y="157070"/>
                    </a:lnTo>
                    <a:cubicBezTo>
                      <a:pt x="37126" y="168493"/>
                      <a:pt x="51405" y="175157"/>
                      <a:pt x="51405" y="175157"/>
                    </a:cubicBezTo>
                    <a:lnTo>
                      <a:pt x="26654" y="217042"/>
                    </a:lnTo>
                    <a:lnTo>
                      <a:pt x="40933" y="214187"/>
                    </a:lnTo>
                    <a:lnTo>
                      <a:pt x="48549" y="229417"/>
                    </a:lnTo>
                    <a:lnTo>
                      <a:pt x="77107" y="180869"/>
                    </a:lnTo>
                    <a:lnTo>
                      <a:pt x="76155" y="171349"/>
                    </a:lnTo>
                    <a:lnTo>
                      <a:pt x="90434" y="150407"/>
                    </a:lnTo>
                    <a:lnTo>
                      <a:pt x="90434" y="179917"/>
                    </a:lnTo>
                    <a:cubicBezTo>
                      <a:pt x="94242" y="188484"/>
                      <a:pt x="99954" y="190388"/>
                      <a:pt x="103761" y="190388"/>
                    </a:cubicBezTo>
                    <a:cubicBezTo>
                      <a:pt x="106617" y="190388"/>
                      <a:pt x="108521" y="189436"/>
                      <a:pt x="108521" y="189436"/>
                    </a:cubicBezTo>
                    <a:lnTo>
                      <a:pt x="108521" y="236081"/>
                    </a:lnTo>
                    <a:lnTo>
                      <a:pt x="121848" y="226562"/>
                    </a:lnTo>
                    <a:lnTo>
                      <a:pt x="136127" y="237033"/>
                    </a:lnTo>
                    <a:lnTo>
                      <a:pt x="136127" y="179917"/>
                    </a:lnTo>
                    <a:lnTo>
                      <a:pt x="128512" y="179917"/>
                    </a:lnTo>
                    <a:lnTo>
                      <a:pt x="128512" y="59972"/>
                    </a:lnTo>
                    <a:lnTo>
                      <a:pt x="143743" y="46645"/>
                    </a:lnTo>
                    <a:lnTo>
                      <a:pt x="128512" y="34270"/>
                    </a:lnTo>
                    <a:lnTo>
                      <a:pt x="118041" y="44741"/>
                    </a:lnTo>
                    <a:lnTo>
                      <a:pt x="118041" y="113281"/>
                    </a:lnTo>
                    <a:lnTo>
                      <a:pt x="99002" y="88530"/>
                    </a:lnTo>
                    <a:lnTo>
                      <a:pt x="109473" y="59972"/>
                    </a:lnTo>
                    <a:lnTo>
                      <a:pt x="99954" y="59972"/>
                    </a:lnTo>
                    <a:lnTo>
                      <a:pt x="111377" y="30462"/>
                    </a:lnTo>
                    <a:lnTo>
                      <a:pt x="100906" y="30462"/>
                    </a:lnTo>
                    <a:lnTo>
                      <a:pt x="114233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3" name="Forma libre 62">
                <a:extLst>
                  <a:ext uri="{FF2B5EF4-FFF2-40B4-BE49-F238E27FC236}">
                    <a16:creationId xmlns:a16="http://schemas.microsoft.com/office/drawing/2014/main" id="{7217C252-3AA2-0842-A2AA-E04403D91CFD}"/>
                  </a:ext>
                </a:extLst>
              </p:cNvPr>
              <p:cNvSpPr/>
              <p:nvPr/>
            </p:nvSpPr>
            <p:spPr>
              <a:xfrm>
                <a:off x="1921192" y="2678081"/>
                <a:ext cx="292245" cy="342698"/>
              </a:xfrm>
              <a:custGeom>
                <a:avLst/>
                <a:gdLst>
                  <a:gd name="connsiteX0" fmla="*/ 292246 w 292245"/>
                  <a:gd name="connsiteY0" fmla="*/ 0 h 342698"/>
                  <a:gd name="connsiteX1" fmla="*/ 0 w 292245"/>
                  <a:gd name="connsiteY1" fmla="*/ 0 h 342698"/>
                  <a:gd name="connsiteX2" fmla="*/ 0 w 292245"/>
                  <a:gd name="connsiteY2" fmla="*/ 1904 h 342698"/>
                  <a:gd name="connsiteX3" fmla="*/ 1904 w 292245"/>
                  <a:gd name="connsiteY3" fmla="*/ 1904 h 342698"/>
                  <a:gd name="connsiteX4" fmla="*/ 1904 w 292245"/>
                  <a:gd name="connsiteY4" fmla="*/ 1904 h 342698"/>
                  <a:gd name="connsiteX5" fmla="*/ 1904 w 292245"/>
                  <a:gd name="connsiteY5" fmla="*/ 1904 h 342698"/>
                  <a:gd name="connsiteX6" fmla="*/ 0 w 292245"/>
                  <a:gd name="connsiteY6" fmla="*/ 1904 h 342698"/>
                  <a:gd name="connsiteX7" fmla="*/ 0 w 292245"/>
                  <a:gd name="connsiteY7" fmla="*/ 342698 h 342698"/>
                  <a:gd name="connsiteX8" fmla="*/ 292246 w 292245"/>
                  <a:gd name="connsiteY8" fmla="*/ 342698 h 342698"/>
                  <a:gd name="connsiteX9" fmla="*/ 292246 w 292245"/>
                  <a:gd name="connsiteY9" fmla="*/ 0 h 342698"/>
                  <a:gd name="connsiteX10" fmla="*/ 2856 w 292245"/>
                  <a:gd name="connsiteY10" fmla="*/ 3808 h 342698"/>
                  <a:gd name="connsiteX11" fmla="*/ 288438 w 292245"/>
                  <a:gd name="connsiteY11" fmla="*/ 3808 h 342698"/>
                  <a:gd name="connsiteX12" fmla="*/ 288438 w 292245"/>
                  <a:gd name="connsiteY12" fmla="*/ 287486 h 342698"/>
                  <a:gd name="connsiteX13" fmla="*/ 290342 w 292245"/>
                  <a:gd name="connsiteY13" fmla="*/ 287486 h 342698"/>
                  <a:gd name="connsiteX14" fmla="*/ 290342 w 292245"/>
                  <a:gd name="connsiteY14" fmla="*/ 341747 h 342698"/>
                  <a:gd name="connsiteX15" fmla="*/ 952 w 292245"/>
                  <a:gd name="connsiteY15" fmla="*/ 341747 h 342698"/>
                  <a:gd name="connsiteX16" fmla="*/ 952 w 292245"/>
                  <a:gd name="connsiteY16" fmla="*/ 287486 h 342698"/>
                  <a:gd name="connsiteX17" fmla="*/ 2856 w 292245"/>
                  <a:gd name="connsiteY17" fmla="*/ 287486 h 342698"/>
                  <a:gd name="connsiteX18" fmla="*/ 2856 w 292245"/>
                  <a:gd name="connsiteY18" fmla="*/ 3808 h 3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2245" h="342698">
                    <a:moveTo>
                      <a:pt x="292246" y="0"/>
                    </a:moveTo>
                    <a:lnTo>
                      <a:pt x="0" y="0"/>
                    </a:lnTo>
                    <a:lnTo>
                      <a:pt x="0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0" y="1904"/>
                    </a:lnTo>
                    <a:lnTo>
                      <a:pt x="0" y="342698"/>
                    </a:lnTo>
                    <a:lnTo>
                      <a:pt x="292246" y="342698"/>
                    </a:lnTo>
                    <a:lnTo>
                      <a:pt x="292246" y="0"/>
                    </a:lnTo>
                    <a:close/>
                    <a:moveTo>
                      <a:pt x="2856" y="3808"/>
                    </a:moveTo>
                    <a:lnTo>
                      <a:pt x="288438" y="3808"/>
                    </a:lnTo>
                    <a:lnTo>
                      <a:pt x="288438" y="287486"/>
                    </a:lnTo>
                    <a:lnTo>
                      <a:pt x="290342" y="287486"/>
                    </a:lnTo>
                    <a:lnTo>
                      <a:pt x="290342" y="341747"/>
                    </a:lnTo>
                    <a:lnTo>
                      <a:pt x="952" y="341747"/>
                    </a:lnTo>
                    <a:lnTo>
                      <a:pt x="952" y="287486"/>
                    </a:lnTo>
                    <a:lnTo>
                      <a:pt x="2856" y="287486"/>
                    </a:lnTo>
                    <a:lnTo>
                      <a:pt x="2856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" name="Forma libre 63">
                <a:extLst>
                  <a:ext uri="{FF2B5EF4-FFF2-40B4-BE49-F238E27FC236}">
                    <a16:creationId xmlns:a16="http://schemas.microsoft.com/office/drawing/2014/main" id="{350470B2-BC76-08A2-F917-6F2F9F1F4E67}"/>
                  </a:ext>
                </a:extLst>
              </p:cNvPr>
              <p:cNvSpPr/>
              <p:nvPr/>
            </p:nvSpPr>
            <p:spPr>
              <a:xfrm>
                <a:off x="1895490" y="3104550"/>
                <a:ext cx="340794" cy="607337"/>
              </a:xfrm>
              <a:custGeom>
                <a:avLst/>
                <a:gdLst>
                  <a:gd name="connsiteX0" fmla="*/ 340795 w 340794"/>
                  <a:gd name="connsiteY0" fmla="*/ 0 h 607337"/>
                  <a:gd name="connsiteX1" fmla="*/ 336035 w 340794"/>
                  <a:gd name="connsiteY1" fmla="*/ 0 h 607337"/>
                  <a:gd name="connsiteX2" fmla="*/ 336035 w 340794"/>
                  <a:gd name="connsiteY2" fmla="*/ 6664 h 607337"/>
                  <a:gd name="connsiteX3" fmla="*/ 336035 w 340794"/>
                  <a:gd name="connsiteY3" fmla="*/ 520711 h 607337"/>
                  <a:gd name="connsiteX4" fmla="*/ 336035 w 340794"/>
                  <a:gd name="connsiteY4" fmla="*/ 525471 h 607337"/>
                  <a:gd name="connsiteX5" fmla="*/ 340795 w 340794"/>
                  <a:gd name="connsiteY5" fmla="*/ 525471 h 607337"/>
                  <a:gd name="connsiteX6" fmla="*/ 340795 w 340794"/>
                  <a:gd name="connsiteY6" fmla="*/ 515952 h 607337"/>
                  <a:gd name="connsiteX7" fmla="*/ 340795 w 340794"/>
                  <a:gd name="connsiteY7" fmla="*/ 5712 h 607337"/>
                  <a:gd name="connsiteX8" fmla="*/ 340795 w 340794"/>
                  <a:gd name="connsiteY8" fmla="*/ 0 h 607337"/>
                  <a:gd name="connsiteX9" fmla="*/ 298909 w 340794"/>
                  <a:gd name="connsiteY9" fmla="*/ 0 h 607337"/>
                  <a:gd name="connsiteX10" fmla="*/ 294149 w 340794"/>
                  <a:gd name="connsiteY10" fmla="*/ 0 h 607337"/>
                  <a:gd name="connsiteX11" fmla="*/ 294149 w 340794"/>
                  <a:gd name="connsiteY11" fmla="*/ 6664 h 607337"/>
                  <a:gd name="connsiteX12" fmla="*/ 294149 w 340794"/>
                  <a:gd name="connsiteY12" fmla="*/ 544510 h 607337"/>
                  <a:gd name="connsiteX13" fmla="*/ 294149 w 340794"/>
                  <a:gd name="connsiteY13" fmla="*/ 549270 h 607337"/>
                  <a:gd name="connsiteX14" fmla="*/ 298909 w 340794"/>
                  <a:gd name="connsiteY14" fmla="*/ 549270 h 607337"/>
                  <a:gd name="connsiteX15" fmla="*/ 298909 w 340794"/>
                  <a:gd name="connsiteY15" fmla="*/ 543558 h 607337"/>
                  <a:gd name="connsiteX16" fmla="*/ 298909 w 340794"/>
                  <a:gd name="connsiteY16" fmla="*/ 6664 h 607337"/>
                  <a:gd name="connsiteX17" fmla="*/ 298909 w 340794"/>
                  <a:gd name="connsiteY17" fmla="*/ 0 h 607337"/>
                  <a:gd name="connsiteX18" fmla="*/ 257024 w 340794"/>
                  <a:gd name="connsiteY18" fmla="*/ 0 h 607337"/>
                  <a:gd name="connsiteX19" fmla="*/ 252264 w 340794"/>
                  <a:gd name="connsiteY19" fmla="*/ 0 h 607337"/>
                  <a:gd name="connsiteX20" fmla="*/ 252264 w 340794"/>
                  <a:gd name="connsiteY20" fmla="*/ 6664 h 607337"/>
                  <a:gd name="connsiteX21" fmla="*/ 252264 w 340794"/>
                  <a:gd name="connsiteY21" fmla="*/ 550221 h 607337"/>
                  <a:gd name="connsiteX22" fmla="*/ 252264 w 340794"/>
                  <a:gd name="connsiteY22" fmla="*/ 555933 h 607337"/>
                  <a:gd name="connsiteX23" fmla="*/ 257024 w 340794"/>
                  <a:gd name="connsiteY23" fmla="*/ 555933 h 607337"/>
                  <a:gd name="connsiteX24" fmla="*/ 257024 w 340794"/>
                  <a:gd name="connsiteY24" fmla="*/ 550221 h 607337"/>
                  <a:gd name="connsiteX25" fmla="*/ 257024 w 340794"/>
                  <a:gd name="connsiteY25" fmla="*/ 6664 h 607337"/>
                  <a:gd name="connsiteX26" fmla="*/ 257024 w 340794"/>
                  <a:gd name="connsiteY26" fmla="*/ 0 h 607337"/>
                  <a:gd name="connsiteX27" fmla="*/ 215138 w 340794"/>
                  <a:gd name="connsiteY27" fmla="*/ 0 h 607337"/>
                  <a:gd name="connsiteX28" fmla="*/ 210379 w 340794"/>
                  <a:gd name="connsiteY28" fmla="*/ 0 h 607337"/>
                  <a:gd name="connsiteX29" fmla="*/ 210379 w 340794"/>
                  <a:gd name="connsiteY29" fmla="*/ 6664 h 607337"/>
                  <a:gd name="connsiteX30" fmla="*/ 210379 w 340794"/>
                  <a:gd name="connsiteY30" fmla="*/ 552125 h 607337"/>
                  <a:gd name="connsiteX31" fmla="*/ 210379 w 340794"/>
                  <a:gd name="connsiteY31" fmla="*/ 556885 h 607337"/>
                  <a:gd name="connsiteX32" fmla="*/ 215138 w 340794"/>
                  <a:gd name="connsiteY32" fmla="*/ 556885 h 607337"/>
                  <a:gd name="connsiteX33" fmla="*/ 215138 w 340794"/>
                  <a:gd name="connsiteY33" fmla="*/ 552125 h 607337"/>
                  <a:gd name="connsiteX34" fmla="*/ 215138 w 340794"/>
                  <a:gd name="connsiteY34" fmla="*/ 6664 h 607337"/>
                  <a:gd name="connsiteX35" fmla="*/ 215138 w 340794"/>
                  <a:gd name="connsiteY35" fmla="*/ 0 h 607337"/>
                  <a:gd name="connsiteX36" fmla="*/ 172301 w 340794"/>
                  <a:gd name="connsiteY36" fmla="*/ 0 h 607337"/>
                  <a:gd name="connsiteX37" fmla="*/ 167541 w 340794"/>
                  <a:gd name="connsiteY37" fmla="*/ 0 h 607337"/>
                  <a:gd name="connsiteX38" fmla="*/ 167541 w 340794"/>
                  <a:gd name="connsiteY38" fmla="*/ 6664 h 607337"/>
                  <a:gd name="connsiteX39" fmla="*/ 167541 w 340794"/>
                  <a:gd name="connsiteY39" fmla="*/ 556885 h 607337"/>
                  <a:gd name="connsiteX40" fmla="*/ 167541 w 340794"/>
                  <a:gd name="connsiteY40" fmla="*/ 560693 h 607337"/>
                  <a:gd name="connsiteX41" fmla="*/ 172301 w 340794"/>
                  <a:gd name="connsiteY41" fmla="*/ 560693 h 607337"/>
                  <a:gd name="connsiteX42" fmla="*/ 172301 w 340794"/>
                  <a:gd name="connsiteY42" fmla="*/ 555933 h 607337"/>
                  <a:gd name="connsiteX43" fmla="*/ 172301 w 340794"/>
                  <a:gd name="connsiteY43" fmla="*/ 6664 h 607337"/>
                  <a:gd name="connsiteX44" fmla="*/ 172301 w 340794"/>
                  <a:gd name="connsiteY44" fmla="*/ 0 h 607337"/>
                  <a:gd name="connsiteX45" fmla="*/ 130416 w 340794"/>
                  <a:gd name="connsiteY45" fmla="*/ 0 h 607337"/>
                  <a:gd name="connsiteX46" fmla="*/ 125656 w 340794"/>
                  <a:gd name="connsiteY46" fmla="*/ 0 h 607337"/>
                  <a:gd name="connsiteX47" fmla="*/ 125656 w 340794"/>
                  <a:gd name="connsiteY47" fmla="*/ 6664 h 607337"/>
                  <a:gd name="connsiteX48" fmla="*/ 125656 w 340794"/>
                  <a:gd name="connsiteY48" fmla="*/ 562597 h 607337"/>
                  <a:gd name="connsiteX49" fmla="*/ 125656 w 340794"/>
                  <a:gd name="connsiteY49" fmla="*/ 568308 h 607337"/>
                  <a:gd name="connsiteX50" fmla="*/ 130416 w 340794"/>
                  <a:gd name="connsiteY50" fmla="*/ 568308 h 607337"/>
                  <a:gd name="connsiteX51" fmla="*/ 130416 w 340794"/>
                  <a:gd name="connsiteY51" fmla="*/ 561645 h 607337"/>
                  <a:gd name="connsiteX52" fmla="*/ 130416 w 340794"/>
                  <a:gd name="connsiteY52" fmla="*/ 6664 h 607337"/>
                  <a:gd name="connsiteX53" fmla="*/ 130416 w 340794"/>
                  <a:gd name="connsiteY53" fmla="*/ 0 h 607337"/>
                  <a:gd name="connsiteX54" fmla="*/ 88530 w 340794"/>
                  <a:gd name="connsiteY54" fmla="*/ 0 h 607337"/>
                  <a:gd name="connsiteX55" fmla="*/ 83771 w 340794"/>
                  <a:gd name="connsiteY55" fmla="*/ 0 h 607337"/>
                  <a:gd name="connsiteX56" fmla="*/ 83771 w 340794"/>
                  <a:gd name="connsiteY56" fmla="*/ 6664 h 607337"/>
                  <a:gd name="connsiteX57" fmla="*/ 83771 w 340794"/>
                  <a:gd name="connsiteY57" fmla="*/ 571164 h 607337"/>
                  <a:gd name="connsiteX58" fmla="*/ 83771 w 340794"/>
                  <a:gd name="connsiteY58" fmla="*/ 575924 h 607337"/>
                  <a:gd name="connsiteX59" fmla="*/ 88530 w 340794"/>
                  <a:gd name="connsiteY59" fmla="*/ 575924 h 607337"/>
                  <a:gd name="connsiteX60" fmla="*/ 88530 w 340794"/>
                  <a:gd name="connsiteY60" fmla="*/ 570212 h 607337"/>
                  <a:gd name="connsiteX61" fmla="*/ 88530 w 340794"/>
                  <a:gd name="connsiteY61" fmla="*/ 6664 h 607337"/>
                  <a:gd name="connsiteX62" fmla="*/ 88530 w 340794"/>
                  <a:gd name="connsiteY62" fmla="*/ 0 h 607337"/>
                  <a:gd name="connsiteX63" fmla="*/ 46645 w 340794"/>
                  <a:gd name="connsiteY63" fmla="*/ 0 h 607337"/>
                  <a:gd name="connsiteX64" fmla="*/ 41885 w 340794"/>
                  <a:gd name="connsiteY64" fmla="*/ 0 h 607337"/>
                  <a:gd name="connsiteX65" fmla="*/ 41885 w 340794"/>
                  <a:gd name="connsiteY65" fmla="*/ 6664 h 607337"/>
                  <a:gd name="connsiteX66" fmla="*/ 41885 w 340794"/>
                  <a:gd name="connsiteY66" fmla="*/ 584491 h 607337"/>
                  <a:gd name="connsiteX67" fmla="*/ 41885 w 340794"/>
                  <a:gd name="connsiteY67" fmla="*/ 589251 h 607337"/>
                  <a:gd name="connsiteX68" fmla="*/ 46645 w 340794"/>
                  <a:gd name="connsiteY68" fmla="*/ 589251 h 607337"/>
                  <a:gd name="connsiteX69" fmla="*/ 46645 w 340794"/>
                  <a:gd name="connsiteY69" fmla="*/ 582587 h 607337"/>
                  <a:gd name="connsiteX70" fmla="*/ 46645 w 340794"/>
                  <a:gd name="connsiteY70" fmla="*/ 6664 h 607337"/>
                  <a:gd name="connsiteX71" fmla="*/ 46645 w 340794"/>
                  <a:gd name="connsiteY71" fmla="*/ 0 h 607337"/>
                  <a:gd name="connsiteX72" fmla="*/ 4760 w 340794"/>
                  <a:gd name="connsiteY72" fmla="*/ 0 h 607337"/>
                  <a:gd name="connsiteX73" fmla="*/ 0 w 340794"/>
                  <a:gd name="connsiteY73" fmla="*/ 0 h 607337"/>
                  <a:gd name="connsiteX74" fmla="*/ 0 w 340794"/>
                  <a:gd name="connsiteY74" fmla="*/ 6664 h 607337"/>
                  <a:gd name="connsiteX75" fmla="*/ 0 w 340794"/>
                  <a:gd name="connsiteY75" fmla="*/ 602578 h 607337"/>
                  <a:gd name="connsiteX76" fmla="*/ 0 w 340794"/>
                  <a:gd name="connsiteY76" fmla="*/ 607338 h 607337"/>
                  <a:gd name="connsiteX77" fmla="*/ 4760 w 340794"/>
                  <a:gd name="connsiteY77" fmla="*/ 607338 h 607337"/>
                  <a:gd name="connsiteX78" fmla="*/ 4760 w 340794"/>
                  <a:gd name="connsiteY78" fmla="*/ 599722 h 607337"/>
                  <a:gd name="connsiteX79" fmla="*/ 4760 w 340794"/>
                  <a:gd name="connsiteY79" fmla="*/ 5712 h 607337"/>
                  <a:gd name="connsiteX80" fmla="*/ 4760 w 340794"/>
                  <a:gd name="connsiteY80" fmla="*/ 0 h 60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40794" h="607337">
                    <a:moveTo>
                      <a:pt x="340795" y="0"/>
                    </a:moveTo>
                    <a:lnTo>
                      <a:pt x="336035" y="0"/>
                    </a:lnTo>
                    <a:lnTo>
                      <a:pt x="336035" y="6664"/>
                    </a:lnTo>
                    <a:lnTo>
                      <a:pt x="336035" y="520711"/>
                    </a:lnTo>
                    <a:lnTo>
                      <a:pt x="336035" y="525471"/>
                    </a:lnTo>
                    <a:lnTo>
                      <a:pt x="340795" y="525471"/>
                    </a:lnTo>
                    <a:lnTo>
                      <a:pt x="340795" y="515952"/>
                    </a:lnTo>
                    <a:lnTo>
                      <a:pt x="340795" y="5712"/>
                    </a:lnTo>
                    <a:lnTo>
                      <a:pt x="340795" y="0"/>
                    </a:lnTo>
                    <a:close/>
                    <a:moveTo>
                      <a:pt x="298909" y="0"/>
                    </a:moveTo>
                    <a:lnTo>
                      <a:pt x="294149" y="0"/>
                    </a:lnTo>
                    <a:lnTo>
                      <a:pt x="294149" y="6664"/>
                    </a:lnTo>
                    <a:lnTo>
                      <a:pt x="294149" y="544510"/>
                    </a:lnTo>
                    <a:lnTo>
                      <a:pt x="294149" y="549270"/>
                    </a:lnTo>
                    <a:lnTo>
                      <a:pt x="298909" y="549270"/>
                    </a:lnTo>
                    <a:lnTo>
                      <a:pt x="298909" y="543558"/>
                    </a:lnTo>
                    <a:lnTo>
                      <a:pt x="298909" y="6664"/>
                    </a:lnTo>
                    <a:lnTo>
                      <a:pt x="298909" y="0"/>
                    </a:lnTo>
                    <a:close/>
                    <a:moveTo>
                      <a:pt x="257024" y="0"/>
                    </a:moveTo>
                    <a:lnTo>
                      <a:pt x="252264" y="0"/>
                    </a:lnTo>
                    <a:lnTo>
                      <a:pt x="252264" y="6664"/>
                    </a:lnTo>
                    <a:lnTo>
                      <a:pt x="252264" y="550221"/>
                    </a:lnTo>
                    <a:lnTo>
                      <a:pt x="252264" y="555933"/>
                    </a:lnTo>
                    <a:lnTo>
                      <a:pt x="257024" y="555933"/>
                    </a:lnTo>
                    <a:lnTo>
                      <a:pt x="257024" y="550221"/>
                    </a:lnTo>
                    <a:lnTo>
                      <a:pt x="257024" y="6664"/>
                    </a:lnTo>
                    <a:lnTo>
                      <a:pt x="257024" y="0"/>
                    </a:lnTo>
                    <a:close/>
                    <a:moveTo>
                      <a:pt x="215138" y="0"/>
                    </a:moveTo>
                    <a:lnTo>
                      <a:pt x="210379" y="0"/>
                    </a:lnTo>
                    <a:lnTo>
                      <a:pt x="210379" y="6664"/>
                    </a:lnTo>
                    <a:lnTo>
                      <a:pt x="210379" y="552125"/>
                    </a:lnTo>
                    <a:lnTo>
                      <a:pt x="210379" y="556885"/>
                    </a:lnTo>
                    <a:lnTo>
                      <a:pt x="215138" y="556885"/>
                    </a:lnTo>
                    <a:lnTo>
                      <a:pt x="215138" y="552125"/>
                    </a:lnTo>
                    <a:lnTo>
                      <a:pt x="215138" y="6664"/>
                    </a:lnTo>
                    <a:lnTo>
                      <a:pt x="215138" y="0"/>
                    </a:lnTo>
                    <a:close/>
                    <a:moveTo>
                      <a:pt x="172301" y="0"/>
                    </a:moveTo>
                    <a:lnTo>
                      <a:pt x="167541" y="0"/>
                    </a:lnTo>
                    <a:lnTo>
                      <a:pt x="167541" y="6664"/>
                    </a:lnTo>
                    <a:lnTo>
                      <a:pt x="167541" y="556885"/>
                    </a:lnTo>
                    <a:lnTo>
                      <a:pt x="167541" y="560693"/>
                    </a:lnTo>
                    <a:lnTo>
                      <a:pt x="172301" y="560693"/>
                    </a:lnTo>
                    <a:lnTo>
                      <a:pt x="172301" y="555933"/>
                    </a:lnTo>
                    <a:lnTo>
                      <a:pt x="172301" y="6664"/>
                    </a:lnTo>
                    <a:lnTo>
                      <a:pt x="172301" y="0"/>
                    </a:lnTo>
                    <a:close/>
                    <a:moveTo>
                      <a:pt x="130416" y="0"/>
                    </a:moveTo>
                    <a:lnTo>
                      <a:pt x="125656" y="0"/>
                    </a:lnTo>
                    <a:lnTo>
                      <a:pt x="125656" y="6664"/>
                    </a:lnTo>
                    <a:lnTo>
                      <a:pt x="125656" y="562597"/>
                    </a:lnTo>
                    <a:lnTo>
                      <a:pt x="125656" y="568308"/>
                    </a:lnTo>
                    <a:lnTo>
                      <a:pt x="130416" y="568308"/>
                    </a:lnTo>
                    <a:lnTo>
                      <a:pt x="130416" y="561645"/>
                    </a:lnTo>
                    <a:lnTo>
                      <a:pt x="130416" y="6664"/>
                    </a:lnTo>
                    <a:lnTo>
                      <a:pt x="130416" y="0"/>
                    </a:lnTo>
                    <a:close/>
                    <a:moveTo>
                      <a:pt x="88530" y="0"/>
                    </a:moveTo>
                    <a:lnTo>
                      <a:pt x="83771" y="0"/>
                    </a:lnTo>
                    <a:lnTo>
                      <a:pt x="83771" y="6664"/>
                    </a:lnTo>
                    <a:lnTo>
                      <a:pt x="83771" y="571164"/>
                    </a:lnTo>
                    <a:lnTo>
                      <a:pt x="83771" y="575924"/>
                    </a:lnTo>
                    <a:lnTo>
                      <a:pt x="88530" y="575924"/>
                    </a:lnTo>
                    <a:lnTo>
                      <a:pt x="88530" y="570212"/>
                    </a:lnTo>
                    <a:lnTo>
                      <a:pt x="88530" y="6664"/>
                    </a:lnTo>
                    <a:lnTo>
                      <a:pt x="88530" y="0"/>
                    </a:lnTo>
                    <a:close/>
                    <a:moveTo>
                      <a:pt x="46645" y="0"/>
                    </a:moveTo>
                    <a:lnTo>
                      <a:pt x="41885" y="0"/>
                    </a:lnTo>
                    <a:lnTo>
                      <a:pt x="41885" y="6664"/>
                    </a:lnTo>
                    <a:lnTo>
                      <a:pt x="41885" y="584491"/>
                    </a:lnTo>
                    <a:lnTo>
                      <a:pt x="41885" y="589251"/>
                    </a:lnTo>
                    <a:lnTo>
                      <a:pt x="46645" y="589251"/>
                    </a:lnTo>
                    <a:lnTo>
                      <a:pt x="46645" y="582587"/>
                    </a:lnTo>
                    <a:lnTo>
                      <a:pt x="46645" y="6664"/>
                    </a:lnTo>
                    <a:lnTo>
                      <a:pt x="46645" y="0"/>
                    </a:lnTo>
                    <a:close/>
                    <a:moveTo>
                      <a:pt x="4760" y="0"/>
                    </a:moveTo>
                    <a:lnTo>
                      <a:pt x="0" y="0"/>
                    </a:lnTo>
                    <a:lnTo>
                      <a:pt x="0" y="6664"/>
                    </a:lnTo>
                    <a:lnTo>
                      <a:pt x="0" y="602578"/>
                    </a:lnTo>
                    <a:lnTo>
                      <a:pt x="0" y="607338"/>
                    </a:lnTo>
                    <a:lnTo>
                      <a:pt x="4760" y="607338"/>
                    </a:lnTo>
                    <a:lnTo>
                      <a:pt x="4760" y="599722"/>
                    </a:lnTo>
                    <a:lnTo>
                      <a:pt x="4760" y="5712"/>
                    </a:lnTo>
                    <a:lnTo>
                      <a:pt x="4760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5" name="Forma libre 64">
                <a:extLst>
                  <a:ext uri="{FF2B5EF4-FFF2-40B4-BE49-F238E27FC236}">
                    <a16:creationId xmlns:a16="http://schemas.microsoft.com/office/drawing/2014/main" id="{1C876CE7-79DE-1196-1701-F05A129D3E83}"/>
                  </a:ext>
                </a:extLst>
              </p:cNvPr>
              <p:cNvSpPr/>
              <p:nvPr/>
            </p:nvSpPr>
            <p:spPr>
              <a:xfrm>
                <a:off x="1409049" y="2764707"/>
                <a:ext cx="424565" cy="326515"/>
              </a:xfrm>
              <a:custGeom>
                <a:avLst/>
                <a:gdLst>
                  <a:gd name="connsiteX0" fmla="*/ 123752 w 424565"/>
                  <a:gd name="connsiteY0" fmla="*/ 0 h 326515"/>
                  <a:gd name="connsiteX1" fmla="*/ 108521 w 424565"/>
                  <a:gd name="connsiteY1" fmla="*/ 0 h 326515"/>
                  <a:gd name="connsiteX2" fmla="*/ 108521 w 424565"/>
                  <a:gd name="connsiteY2" fmla="*/ 10471 h 326515"/>
                  <a:gd name="connsiteX3" fmla="*/ 95194 w 424565"/>
                  <a:gd name="connsiteY3" fmla="*/ 10471 h 326515"/>
                  <a:gd name="connsiteX4" fmla="*/ 95194 w 424565"/>
                  <a:gd name="connsiteY4" fmla="*/ 0 h 326515"/>
                  <a:gd name="connsiteX5" fmla="*/ 79963 w 424565"/>
                  <a:gd name="connsiteY5" fmla="*/ 0 h 326515"/>
                  <a:gd name="connsiteX6" fmla="*/ 79963 w 424565"/>
                  <a:gd name="connsiteY6" fmla="*/ 49501 h 326515"/>
                  <a:gd name="connsiteX7" fmla="*/ 63780 w 424565"/>
                  <a:gd name="connsiteY7" fmla="*/ 49501 h 326515"/>
                  <a:gd name="connsiteX8" fmla="*/ 63780 w 424565"/>
                  <a:gd name="connsiteY8" fmla="*/ 19991 h 326515"/>
                  <a:gd name="connsiteX9" fmla="*/ 53309 w 424565"/>
                  <a:gd name="connsiteY9" fmla="*/ 19991 h 326515"/>
                  <a:gd name="connsiteX10" fmla="*/ 53309 w 424565"/>
                  <a:gd name="connsiteY10" fmla="*/ 30462 h 326515"/>
                  <a:gd name="connsiteX11" fmla="*/ 40933 w 424565"/>
                  <a:gd name="connsiteY11" fmla="*/ 30462 h 326515"/>
                  <a:gd name="connsiteX12" fmla="*/ 40933 w 424565"/>
                  <a:gd name="connsiteY12" fmla="*/ 19991 h 326515"/>
                  <a:gd name="connsiteX13" fmla="*/ 29510 w 424565"/>
                  <a:gd name="connsiteY13" fmla="*/ 19991 h 326515"/>
                  <a:gd name="connsiteX14" fmla="*/ 29510 w 424565"/>
                  <a:gd name="connsiteY14" fmla="*/ 66636 h 326515"/>
                  <a:gd name="connsiteX15" fmla="*/ 41885 w 424565"/>
                  <a:gd name="connsiteY15" fmla="*/ 76155 h 326515"/>
                  <a:gd name="connsiteX16" fmla="*/ 41885 w 424565"/>
                  <a:gd name="connsiteY16" fmla="*/ 118041 h 326515"/>
                  <a:gd name="connsiteX17" fmla="*/ 32366 w 424565"/>
                  <a:gd name="connsiteY17" fmla="*/ 131368 h 326515"/>
                  <a:gd name="connsiteX18" fmla="*/ 32366 w 424565"/>
                  <a:gd name="connsiteY18" fmla="*/ 194196 h 326515"/>
                  <a:gd name="connsiteX19" fmla="*/ 32366 w 424565"/>
                  <a:gd name="connsiteY19" fmla="*/ 194196 h 326515"/>
                  <a:gd name="connsiteX20" fmla="*/ 31414 w 424565"/>
                  <a:gd name="connsiteY20" fmla="*/ 194196 h 326515"/>
                  <a:gd name="connsiteX21" fmla="*/ 0 w 424565"/>
                  <a:gd name="connsiteY21" fmla="*/ 223706 h 326515"/>
                  <a:gd name="connsiteX22" fmla="*/ 0 w 424565"/>
                  <a:gd name="connsiteY22" fmla="*/ 326515 h 326515"/>
                  <a:gd name="connsiteX23" fmla="*/ 424565 w 424565"/>
                  <a:gd name="connsiteY23" fmla="*/ 326515 h 326515"/>
                  <a:gd name="connsiteX24" fmla="*/ 424565 w 424565"/>
                  <a:gd name="connsiteY24" fmla="*/ 326515 h 326515"/>
                  <a:gd name="connsiteX25" fmla="*/ 424565 w 424565"/>
                  <a:gd name="connsiteY25" fmla="*/ 277966 h 326515"/>
                  <a:gd name="connsiteX26" fmla="*/ 424565 w 424565"/>
                  <a:gd name="connsiteY26" fmla="*/ 277966 h 326515"/>
                  <a:gd name="connsiteX27" fmla="*/ 239889 w 424565"/>
                  <a:gd name="connsiteY27" fmla="*/ 265591 h 326515"/>
                  <a:gd name="connsiteX28" fmla="*/ 218946 w 424565"/>
                  <a:gd name="connsiteY28" fmla="*/ 242745 h 326515"/>
                  <a:gd name="connsiteX29" fmla="*/ 224658 w 424565"/>
                  <a:gd name="connsiteY29" fmla="*/ 237033 h 326515"/>
                  <a:gd name="connsiteX30" fmla="*/ 227514 w 424565"/>
                  <a:gd name="connsiteY30" fmla="*/ 237985 h 326515"/>
                  <a:gd name="connsiteX31" fmla="*/ 250360 w 424565"/>
                  <a:gd name="connsiteY31" fmla="*/ 214187 h 326515"/>
                  <a:gd name="connsiteX32" fmla="*/ 253216 w 424565"/>
                  <a:gd name="connsiteY32" fmla="*/ 208475 h 326515"/>
                  <a:gd name="connsiteX33" fmla="*/ 255120 w 424565"/>
                  <a:gd name="connsiteY33" fmla="*/ 186580 h 326515"/>
                  <a:gd name="connsiteX34" fmla="*/ 251312 w 424565"/>
                  <a:gd name="connsiteY34" fmla="*/ 183724 h 326515"/>
                  <a:gd name="connsiteX35" fmla="*/ 242745 w 424565"/>
                  <a:gd name="connsiteY35" fmla="*/ 110425 h 326515"/>
                  <a:gd name="connsiteX36" fmla="*/ 250360 w 424565"/>
                  <a:gd name="connsiteY36" fmla="*/ 110425 h 326515"/>
                  <a:gd name="connsiteX37" fmla="*/ 244649 w 424565"/>
                  <a:gd name="connsiteY37" fmla="*/ 79011 h 326515"/>
                  <a:gd name="connsiteX38" fmla="*/ 251312 w 424565"/>
                  <a:gd name="connsiteY38" fmla="*/ 70444 h 326515"/>
                  <a:gd name="connsiteX39" fmla="*/ 252264 w 424565"/>
                  <a:gd name="connsiteY39" fmla="*/ 70444 h 326515"/>
                  <a:gd name="connsiteX40" fmla="*/ 253216 w 424565"/>
                  <a:gd name="connsiteY40" fmla="*/ 70444 h 326515"/>
                  <a:gd name="connsiteX41" fmla="*/ 266543 w 424565"/>
                  <a:gd name="connsiteY41" fmla="*/ 63780 h 326515"/>
                  <a:gd name="connsiteX42" fmla="*/ 268447 w 424565"/>
                  <a:gd name="connsiteY42" fmla="*/ 58068 h 326515"/>
                  <a:gd name="connsiteX43" fmla="*/ 268447 w 424565"/>
                  <a:gd name="connsiteY43" fmla="*/ 49501 h 326515"/>
                  <a:gd name="connsiteX44" fmla="*/ 274159 w 424565"/>
                  <a:gd name="connsiteY44" fmla="*/ 41885 h 326515"/>
                  <a:gd name="connsiteX45" fmla="*/ 266543 w 424565"/>
                  <a:gd name="connsiteY45" fmla="*/ 32366 h 326515"/>
                  <a:gd name="connsiteX46" fmla="*/ 266543 w 424565"/>
                  <a:gd name="connsiteY46" fmla="*/ 32366 h 326515"/>
                  <a:gd name="connsiteX47" fmla="*/ 257976 w 424565"/>
                  <a:gd name="connsiteY47" fmla="*/ 22847 h 326515"/>
                  <a:gd name="connsiteX48" fmla="*/ 257024 w 424565"/>
                  <a:gd name="connsiteY48" fmla="*/ 22847 h 326515"/>
                  <a:gd name="connsiteX49" fmla="*/ 246552 w 424565"/>
                  <a:gd name="connsiteY49" fmla="*/ 14279 h 326515"/>
                  <a:gd name="connsiteX50" fmla="*/ 245601 w 424565"/>
                  <a:gd name="connsiteY50" fmla="*/ 14279 h 326515"/>
                  <a:gd name="connsiteX51" fmla="*/ 233225 w 424565"/>
                  <a:gd name="connsiteY51" fmla="*/ 7616 h 326515"/>
                  <a:gd name="connsiteX52" fmla="*/ 227514 w 424565"/>
                  <a:gd name="connsiteY52" fmla="*/ 8567 h 326515"/>
                  <a:gd name="connsiteX53" fmla="*/ 217042 w 424565"/>
                  <a:gd name="connsiteY53" fmla="*/ 16183 h 326515"/>
                  <a:gd name="connsiteX54" fmla="*/ 201811 w 424565"/>
                  <a:gd name="connsiteY54" fmla="*/ 35222 h 326515"/>
                  <a:gd name="connsiteX55" fmla="*/ 198004 w 424565"/>
                  <a:gd name="connsiteY55" fmla="*/ 106617 h 326515"/>
                  <a:gd name="connsiteX56" fmla="*/ 202763 w 424565"/>
                  <a:gd name="connsiteY56" fmla="*/ 108521 h 326515"/>
                  <a:gd name="connsiteX57" fmla="*/ 199907 w 424565"/>
                  <a:gd name="connsiteY57" fmla="*/ 158974 h 326515"/>
                  <a:gd name="connsiteX58" fmla="*/ 195148 w 424565"/>
                  <a:gd name="connsiteY58" fmla="*/ 158974 h 326515"/>
                  <a:gd name="connsiteX59" fmla="*/ 188484 w 424565"/>
                  <a:gd name="connsiteY59" fmla="*/ 188484 h 326515"/>
                  <a:gd name="connsiteX60" fmla="*/ 190388 w 424565"/>
                  <a:gd name="connsiteY60" fmla="*/ 191340 h 326515"/>
                  <a:gd name="connsiteX61" fmla="*/ 181821 w 424565"/>
                  <a:gd name="connsiteY61" fmla="*/ 200859 h 326515"/>
                  <a:gd name="connsiteX62" fmla="*/ 181821 w 424565"/>
                  <a:gd name="connsiteY62" fmla="*/ 199907 h 326515"/>
                  <a:gd name="connsiteX63" fmla="*/ 176109 w 424565"/>
                  <a:gd name="connsiteY63" fmla="*/ 194196 h 326515"/>
                  <a:gd name="connsiteX64" fmla="*/ 174205 w 424565"/>
                  <a:gd name="connsiteY64" fmla="*/ 194196 h 326515"/>
                  <a:gd name="connsiteX65" fmla="*/ 174205 w 424565"/>
                  <a:gd name="connsiteY65" fmla="*/ 131368 h 326515"/>
                  <a:gd name="connsiteX66" fmla="*/ 162782 w 424565"/>
                  <a:gd name="connsiteY66" fmla="*/ 118041 h 326515"/>
                  <a:gd name="connsiteX67" fmla="*/ 162782 w 424565"/>
                  <a:gd name="connsiteY67" fmla="*/ 76155 h 326515"/>
                  <a:gd name="connsiteX68" fmla="*/ 175157 w 424565"/>
                  <a:gd name="connsiteY68" fmla="*/ 66636 h 326515"/>
                  <a:gd name="connsiteX69" fmla="*/ 175157 w 424565"/>
                  <a:gd name="connsiteY69" fmla="*/ 19991 h 326515"/>
                  <a:gd name="connsiteX70" fmla="*/ 163734 w 424565"/>
                  <a:gd name="connsiteY70" fmla="*/ 19991 h 326515"/>
                  <a:gd name="connsiteX71" fmla="*/ 163734 w 424565"/>
                  <a:gd name="connsiteY71" fmla="*/ 30462 h 326515"/>
                  <a:gd name="connsiteX72" fmla="*/ 151358 w 424565"/>
                  <a:gd name="connsiteY72" fmla="*/ 30462 h 326515"/>
                  <a:gd name="connsiteX73" fmla="*/ 151358 w 424565"/>
                  <a:gd name="connsiteY73" fmla="*/ 19991 h 326515"/>
                  <a:gd name="connsiteX74" fmla="*/ 140887 w 424565"/>
                  <a:gd name="connsiteY74" fmla="*/ 19991 h 326515"/>
                  <a:gd name="connsiteX75" fmla="*/ 140887 w 424565"/>
                  <a:gd name="connsiteY75" fmla="*/ 47597 h 326515"/>
                  <a:gd name="connsiteX76" fmla="*/ 124704 w 424565"/>
                  <a:gd name="connsiteY76" fmla="*/ 47597 h 326515"/>
                  <a:gd name="connsiteX77" fmla="*/ 124704 w 424565"/>
                  <a:gd name="connsiteY77" fmla="*/ 0 h 326515"/>
                  <a:gd name="connsiteX78" fmla="*/ 114233 w 424565"/>
                  <a:gd name="connsiteY78" fmla="*/ 83771 h 326515"/>
                  <a:gd name="connsiteX79" fmla="*/ 130416 w 424565"/>
                  <a:gd name="connsiteY79" fmla="*/ 83771 h 326515"/>
                  <a:gd name="connsiteX80" fmla="*/ 130416 w 424565"/>
                  <a:gd name="connsiteY80" fmla="*/ 107569 h 326515"/>
                  <a:gd name="connsiteX81" fmla="*/ 114233 w 424565"/>
                  <a:gd name="connsiteY81" fmla="*/ 107569 h 326515"/>
                  <a:gd name="connsiteX82" fmla="*/ 114233 w 424565"/>
                  <a:gd name="connsiteY82" fmla="*/ 83771 h 326515"/>
                  <a:gd name="connsiteX83" fmla="*/ 73299 w 424565"/>
                  <a:gd name="connsiteY83" fmla="*/ 83771 h 326515"/>
                  <a:gd name="connsiteX84" fmla="*/ 89482 w 424565"/>
                  <a:gd name="connsiteY84" fmla="*/ 83771 h 326515"/>
                  <a:gd name="connsiteX85" fmla="*/ 89482 w 424565"/>
                  <a:gd name="connsiteY85" fmla="*/ 107569 h 326515"/>
                  <a:gd name="connsiteX86" fmla="*/ 73299 w 424565"/>
                  <a:gd name="connsiteY86" fmla="*/ 107569 h 326515"/>
                  <a:gd name="connsiteX87" fmla="*/ 73299 w 424565"/>
                  <a:gd name="connsiteY87" fmla="*/ 83771 h 326515"/>
                  <a:gd name="connsiteX88" fmla="*/ 102810 w 424565"/>
                  <a:gd name="connsiteY88" fmla="*/ 150407 h 326515"/>
                  <a:gd name="connsiteX89" fmla="*/ 103761 w 424565"/>
                  <a:gd name="connsiteY89" fmla="*/ 150407 h 326515"/>
                  <a:gd name="connsiteX90" fmla="*/ 117089 w 424565"/>
                  <a:gd name="connsiteY90" fmla="*/ 161830 h 326515"/>
                  <a:gd name="connsiteX91" fmla="*/ 117089 w 424565"/>
                  <a:gd name="connsiteY91" fmla="*/ 194196 h 326515"/>
                  <a:gd name="connsiteX92" fmla="*/ 88530 w 424565"/>
                  <a:gd name="connsiteY92" fmla="*/ 194196 h 326515"/>
                  <a:gd name="connsiteX93" fmla="*/ 88530 w 424565"/>
                  <a:gd name="connsiteY93" fmla="*/ 161830 h 326515"/>
                  <a:gd name="connsiteX94" fmla="*/ 101858 w 424565"/>
                  <a:gd name="connsiteY94" fmla="*/ 150407 h 326515"/>
                  <a:gd name="connsiteX95" fmla="*/ 102810 w 424565"/>
                  <a:gd name="connsiteY95" fmla="*/ 150407 h 32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424565" h="326515">
                    <a:moveTo>
                      <a:pt x="123752" y="0"/>
                    </a:moveTo>
                    <a:lnTo>
                      <a:pt x="108521" y="0"/>
                    </a:lnTo>
                    <a:lnTo>
                      <a:pt x="108521" y="10471"/>
                    </a:lnTo>
                    <a:lnTo>
                      <a:pt x="95194" y="10471"/>
                    </a:lnTo>
                    <a:lnTo>
                      <a:pt x="95194" y="0"/>
                    </a:lnTo>
                    <a:lnTo>
                      <a:pt x="79963" y="0"/>
                    </a:lnTo>
                    <a:lnTo>
                      <a:pt x="79963" y="49501"/>
                    </a:lnTo>
                    <a:lnTo>
                      <a:pt x="63780" y="49501"/>
                    </a:lnTo>
                    <a:lnTo>
                      <a:pt x="63780" y="19991"/>
                    </a:lnTo>
                    <a:lnTo>
                      <a:pt x="53309" y="19991"/>
                    </a:lnTo>
                    <a:lnTo>
                      <a:pt x="53309" y="30462"/>
                    </a:lnTo>
                    <a:lnTo>
                      <a:pt x="40933" y="30462"/>
                    </a:lnTo>
                    <a:lnTo>
                      <a:pt x="40933" y="19991"/>
                    </a:lnTo>
                    <a:lnTo>
                      <a:pt x="29510" y="19991"/>
                    </a:lnTo>
                    <a:lnTo>
                      <a:pt x="29510" y="66636"/>
                    </a:lnTo>
                    <a:lnTo>
                      <a:pt x="41885" y="76155"/>
                    </a:lnTo>
                    <a:lnTo>
                      <a:pt x="41885" y="118041"/>
                    </a:lnTo>
                    <a:lnTo>
                      <a:pt x="32366" y="131368"/>
                    </a:lnTo>
                    <a:lnTo>
                      <a:pt x="32366" y="194196"/>
                    </a:lnTo>
                    <a:lnTo>
                      <a:pt x="32366" y="194196"/>
                    </a:lnTo>
                    <a:lnTo>
                      <a:pt x="31414" y="194196"/>
                    </a:lnTo>
                    <a:lnTo>
                      <a:pt x="0" y="223706"/>
                    </a:lnTo>
                    <a:lnTo>
                      <a:pt x="0" y="326515"/>
                    </a:lnTo>
                    <a:lnTo>
                      <a:pt x="424565" y="326515"/>
                    </a:lnTo>
                    <a:lnTo>
                      <a:pt x="424565" y="326515"/>
                    </a:lnTo>
                    <a:lnTo>
                      <a:pt x="424565" y="277966"/>
                    </a:lnTo>
                    <a:lnTo>
                      <a:pt x="424565" y="277966"/>
                    </a:lnTo>
                    <a:lnTo>
                      <a:pt x="239889" y="265591"/>
                    </a:lnTo>
                    <a:lnTo>
                      <a:pt x="218946" y="242745"/>
                    </a:lnTo>
                    <a:lnTo>
                      <a:pt x="224658" y="237033"/>
                    </a:lnTo>
                    <a:lnTo>
                      <a:pt x="227514" y="237985"/>
                    </a:lnTo>
                    <a:lnTo>
                      <a:pt x="250360" y="214187"/>
                    </a:lnTo>
                    <a:lnTo>
                      <a:pt x="253216" y="208475"/>
                    </a:lnTo>
                    <a:lnTo>
                      <a:pt x="255120" y="186580"/>
                    </a:lnTo>
                    <a:lnTo>
                      <a:pt x="251312" y="183724"/>
                    </a:lnTo>
                    <a:lnTo>
                      <a:pt x="242745" y="110425"/>
                    </a:lnTo>
                    <a:lnTo>
                      <a:pt x="250360" y="110425"/>
                    </a:lnTo>
                    <a:lnTo>
                      <a:pt x="244649" y="79011"/>
                    </a:lnTo>
                    <a:cubicBezTo>
                      <a:pt x="243697" y="71396"/>
                      <a:pt x="249408" y="70444"/>
                      <a:pt x="251312" y="70444"/>
                    </a:cubicBezTo>
                    <a:cubicBezTo>
                      <a:pt x="251312" y="70444"/>
                      <a:pt x="252264" y="70444"/>
                      <a:pt x="252264" y="70444"/>
                    </a:cubicBezTo>
                    <a:cubicBezTo>
                      <a:pt x="252264" y="70444"/>
                      <a:pt x="253216" y="70444"/>
                      <a:pt x="253216" y="70444"/>
                    </a:cubicBezTo>
                    <a:cubicBezTo>
                      <a:pt x="264639" y="70444"/>
                      <a:pt x="266543" y="63780"/>
                      <a:pt x="266543" y="63780"/>
                    </a:cubicBezTo>
                    <a:lnTo>
                      <a:pt x="268447" y="58068"/>
                    </a:lnTo>
                    <a:lnTo>
                      <a:pt x="268447" y="49501"/>
                    </a:lnTo>
                    <a:lnTo>
                      <a:pt x="274159" y="41885"/>
                    </a:lnTo>
                    <a:cubicBezTo>
                      <a:pt x="277015" y="32366"/>
                      <a:pt x="267495" y="32366"/>
                      <a:pt x="266543" y="32366"/>
                    </a:cubicBezTo>
                    <a:cubicBezTo>
                      <a:pt x="266543" y="32366"/>
                      <a:pt x="266543" y="32366"/>
                      <a:pt x="266543" y="32366"/>
                    </a:cubicBezTo>
                    <a:cubicBezTo>
                      <a:pt x="265591" y="23799"/>
                      <a:pt x="259880" y="22847"/>
                      <a:pt x="257976" y="22847"/>
                    </a:cubicBezTo>
                    <a:cubicBezTo>
                      <a:pt x="257024" y="22847"/>
                      <a:pt x="257024" y="22847"/>
                      <a:pt x="257024" y="22847"/>
                    </a:cubicBezTo>
                    <a:cubicBezTo>
                      <a:pt x="256072" y="15231"/>
                      <a:pt x="248456" y="14279"/>
                      <a:pt x="246552" y="14279"/>
                    </a:cubicBezTo>
                    <a:cubicBezTo>
                      <a:pt x="245601" y="14279"/>
                      <a:pt x="245601" y="14279"/>
                      <a:pt x="245601" y="14279"/>
                    </a:cubicBezTo>
                    <a:cubicBezTo>
                      <a:pt x="241793" y="8567"/>
                      <a:pt x="237033" y="7616"/>
                      <a:pt x="233225" y="7616"/>
                    </a:cubicBezTo>
                    <a:cubicBezTo>
                      <a:pt x="230370" y="7616"/>
                      <a:pt x="227514" y="8567"/>
                      <a:pt x="227514" y="8567"/>
                    </a:cubicBezTo>
                    <a:cubicBezTo>
                      <a:pt x="218946" y="10471"/>
                      <a:pt x="217042" y="16183"/>
                      <a:pt x="217042" y="16183"/>
                    </a:cubicBezTo>
                    <a:lnTo>
                      <a:pt x="201811" y="35222"/>
                    </a:lnTo>
                    <a:lnTo>
                      <a:pt x="198004" y="106617"/>
                    </a:lnTo>
                    <a:lnTo>
                      <a:pt x="202763" y="108521"/>
                    </a:lnTo>
                    <a:lnTo>
                      <a:pt x="199907" y="158974"/>
                    </a:lnTo>
                    <a:lnTo>
                      <a:pt x="195148" y="158974"/>
                    </a:lnTo>
                    <a:lnTo>
                      <a:pt x="188484" y="188484"/>
                    </a:lnTo>
                    <a:lnTo>
                      <a:pt x="190388" y="191340"/>
                    </a:lnTo>
                    <a:lnTo>
                      <a:pt x="181821" y="200859"/>
                    </a:lnTo>
                    <a:lnTo>
                      <a:pt x="181821" y="199907"/>
                    </a:lnTo>
                    <a:lnTo>
                      <a:pt x="176109" y="194196"/>
                    </a:lnTo>
                    <a:lnTo>
                      <a:pt x="174205" y="194196"/>
                    </a:lnTo>
                    <a:lnTo>
                      <a:pt x="174205" y="131368"/>
                    </a:lnTo>
                    <a:lnTo>
                      <a:pt x="162782" y="118041"/>
                    </a:lnTo>
                    <a:lnTo>
                      <a:pt x="162782" y="76155"/>
                    </a:lnTo>
                    <a:lnTo>
                      <a:pt x="175157" y="66636"/>
                    </a:lnTo>
                    <a:lnTo>
                      <a:pt x="175157" y="19991"/>
                    </a:lnTo>
                    <a:lnTo>
                      <a:pt x="163734" y="19991"/>
                    </a:lnTo>
                    <a:lnTo>
                      <a:pt x="163734" y="30462"/>
                    </a:lnTo>
                    <a:lnTo>
                      <a:pt x="151358" y="30462"/>
                    </a:lnTo>
                    <a:lnTo>
                      <a:pt x="151358" y="19991"/>
                    </a:lnTo>
                    <a:lnTo>
                      <a:pt x="140887" y="19991"/>
                    </a:lnTo>
                    <a:lnTo>
                      <a:pt x="140887" y="47597"/>
                    </a:lnTo>
                    <a:lnTo>
                      <a:pt x="124704" y="47597"/>
                    </a:lnTo>
                    <a:lnTo>
                      <a:pt x="124704" y="0"/>
                    </a:lnTo>
                    <a:close/>
                    <a:moveTo>
                      <a:pt x="114233" y="83771"/>
                    </a:moveTo>
                    <a:lnTo>
                      <a:pt x="130416" y="83771"/>
                    </a:lnTo>
                    <a:lnTo>
                      <a:pt x="130416" y="107569"/>
                    </a:lnTo>
                    <a:lnTo>
                      <a:pt x="114233" y="107569"/>
                    </a:lnTo>
                    <a:lnTo>
                      <a:pt x="114233" y="83771"/>
                    </a:lnTo>
                    <a:close/>
                    <a:moveTo>
                      <a:pt x="73299" y="83771"/>
                    </a:moveTo>
                    <a:lnTo>
                      <a:pt x="89482" y="83771"/>
                    </a:lnTo>
                    <a:lnTo>
                      <a:pt x="89482" y="107569"/>
                    </a:lnTo>
                    <a:lnTo>
                      <a:pt x="73299" y="107569"/>
                    </a:lnTo>
                    <a:lnTo>
                      <a:pt x="73299" y="83771"/>
                    </a:lnTo>
                    <a:close/>
                    <a:moveTo>
                      <a:pt x="102810" y="150407"/>
                    </a:moveTo>
                    <a:cubicBezTo>
                      <a:pt x="102810" y="150407"/>
                      <a:pt x="103761" y="150407"/>
                      <a:pt x="103761" y="150407"/>
                    </a:cubicBezTo>
                    <a:cubicBezTo>
                      <a:pt x="112329" y="150407"/>
                      <a:pt x="117089" y="161830"/>
                      <a:pt x="117089" y="161830"/>
                    </a:cubicBezTo>
                    <a:lnTo>
                      <a:pt x="117089" y="194196"/>
                    </a:lnTo>
                    <a:lnTo>
                      <a:pt x="88530" y="194196"/>
                    </a:lnTo>
                    <a:lnTo>
                      <a:pt x="88530" y="161830"/>
                    </a:lnTo>
                    <a:cubicBezTo>
                      <a:pt x="88530" y="161830"/>
                      <a:pt x="93290" y="150407"/>
                      <a:pt x="101858" y="150407"/>
                    </a:cubicBezTo>
                    <a:cubicBezTo>
                      <a:pt x="101858" y="150407"/>
                      <a:pt x="102810" y="150407"/>
                      <a:pt x="102810" y="150407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" name="Forma libre 65">
                <a:extLst>
                  <a:ext uri="{FF2B5EF4-FFF2-40B4-BE49-F238E27FC236}">
                    <a16:creationId xmlns:a16="http://schemas.microsoft.com/office/drawing/2014/main" id="{F8CF35EB-73B0-9430-E6F0-775737CF2BCF}"/>
                  </a:ext>
                </a:extLst>
              </p:cNvPr>
              <p:cNvSpPr/>
              <p:nvPr/>
            </p:nvSpPr>
            <p:spPr>
              <a:xfrm>
                <a:off x="1946895" y="2716158"/>
                <a:ext cx="237033" cy="145646"/>
              </a:xfrm>
              <a:custGeom>
                <a:avLst/>
                <a:gdLst>
                  <a:gd name="connsiteX0" fmla="*/ 145647 w 237033"/>
                  <a:gd name="connsiteY0" fmla="*/ 0 h 145646"/>
                  <a:gd name="connsiteX1" fmla="*/ 93290 w 237033"/>
                  <a:gd name="connsiteY1" fmla="*/ 0 h 145646"/>
                  <a:gd name="connsiteX2" fmla="*/ 91386 w 237033"/>
                  <a:gd name="connsiteY2" fmla="*/ 0 h 145646"/>
                  <a:gd name="connsiteX3" fmla="*/ 91386 w 237033"/>
                  <a:gd name="connsiteY3" fmla="*/ 36174 h 145646"/>
                  <a:gd name="connsiteX4" fmla="*/ 95194 w 237033"/>
                  <a:gd name="connsiteY4" fmla="*/ 33318 h 145646"/>
                  <a:gd name="connsiteX5" fmla="*/ 95194 w 237033"/>
                  <a:gd name="connsiteY5" fmla="*/ 3808 h 145646"/>
                  <a:gd name="connsiteX6" fmla="*/ 142791 w 237033"/>
                  <a:gd name="connsiteY6" fmla="*/ 3808 h 145646"/>
                  <a:gd name="connsiteX7" fmla="*/ 142791 w 237033"/>
                  <a:gd name="connsiteY7" fmla="*/ 33318 h 145646"/>
                  <a:gd name="connsiteX8" fmla="*/ 146599 w 237033"/>
                  <a:gd name="connsiteY8" fmla="*/ 36174 h 145646"/>
                  <a:gd name="connsiteX9" fmla="*/ 146599 w 237033"/>
                  <a:gd name="connsiteY9" fmla="*/ 0 h 145646"/>
                  <a:gd name="connsiteX10" fmla="*/ 237033 w 237033"/>
                  <a:gd name="connsiteY10" fmla="*/ 90434 h 145646"/>
                  <a:gd name="connsiteX11" fmla="*/ 201811 w 237033"/>
                  <a:gd name="connsiteY11" fmla="*/ 90434 h 145646"/>
                  <a:gd name="connsiteX12" fmla="*/ 204667 w 237033"/>
                  <a:gd name="connsiteY12" fmla="*/ 94242 h 145646"/>
                  <a:gd name="connsiteX13" fmla="*/ 233225 w 237033"/>
                  <a:gd name="connsiteY13" fmla="*/ 94242 h 145646"/>
                  <a:gd name="connsiteX14" fmla="*/ 233225 w 237033"/>
                  <a:gd name="connsiteY14" fmla="*/ 141839 h 145646"/>
                  <a:gd name="connsiteX15" fmla="*/ 206571 w 237033"/>
                  <a:gd name="connsiteY15" fmla="*/ 141839 h 145646"/>
                  <a:gd name="connsiteX16" fmla="*/ 203715 w 237033"/>
                  <a:gd name="connsiteY16" fmla="*/ 145647 h 145646"/>
                  <a:gd name="connsiteX17" fmla="*/ 237033 w 237033"/>
                  <a:gd name="connsiteY17" fmla="*/ 145647 h 145646"/>
                  <a:gd name="connsiteX18" fmla="*/ 237033 w 237033"/>
                  <a:gd name="connsiteY18" fmla="*/ 93290 h 145646"/>
                  <a:gd name="connsiteX19" fmla="*/ 237033 w 237033"/>
                  <a:gd name="connsiteY19" fmla="*/ 90434 h 145646"/>
                  <a:gd name="connsiteX20" fmla="*/ 38078 w 237033"/>
                  <a:gd name="connsiteY20" fmla="*/ 90434 h 145646"/>
                  <a:gd name="connsiteX21" fmla="*/ 0 w 237033"/>
                  <a:gd name="connsiteY21" fmla="*/ 90434 h 145646"/>
                  <a:gd name="connsiteX22" fmla="*/ 0 w 237033"/>
                  <a:gd name="connsiteY22" fmla="*/ 142791 h 145646"/>
                  <a:gd name="connsiteX23" fmla="*/ 0 w 237033"/>
                  <a:gd name="connsiteY23" fmla="*/ 144695 h 145646"/>
                  <a:gd name="connsiteX24" fmla="*/ 37126 w 237033"/>
                  <a:gd name="connsiteY24" fmla="*/ 144695 h 145646"/>
                  <a:gd name="connsiteX25" fmla="*/ 33318 w 237033"/>
                  <a:gd name="connsiteY25" fmla="*/ 140887 h 145646"/>
                  <a:gd name="connsiteX26" fmla="*/ 2856 w 237033"/>
                  <a:gd name="connsiteY26" fmla="*/ 140887 h 145646"/>
                  <a:gd name="connsiteX27" fmla="*/ 2856 w 237033"/>
                  <a:gd name="connsiteY27" fmla="*/ 93290 h 145646"/>
                  <a:gd name="connsiteX28" fmla="*/ 34270 w 237033"/>
                  <a:gd name="connsiteY28" fmla="*/ 93290 h 145646"/>
                  <a:gd name="connsiteX29" fmla="*/ 38078 w 237033"/>
                  <a:gd name="connsiteY29" fmla="*/ 90434 h 14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7033" h="145646">
                    <a:moveTo>
                      <a:pt x="145647" y="0"/>
                    </a:moveTo>
                    <a:lnTo>
                      <a:pt x="93290" y="0"/>
                    </a:lnTo>
                    <a:lnTo>
                      <a:pt x="91386" y="0"/>
                    </a:lnTo>
                    <a:lnTo>
                      <a:pt x="91386" y="36174"/>
                    </a:lnTo>
                    <a:cubicBezTo>
                      <a:pt x="92338" y="35222"/>
                      <a:pt x="93290" y="34270"/>
                      <a:pt x="95194" y="33318"/>
                    </a:cubicBezTo>
                    <a:lnTo>
                      <a:pt x="95194" y="3808"/>
                    </a:lnTo>
                    <a:lnTo>
                      <a:pt x="142791" y="3808"/>
                    </a:lnTo>
                    <a:lnTo>
                      <a:pt x="142791" y="33318"/>
                    </a:lnTo>
                    <a:cubicBezTo>
                      <a:pt x="143743" y="34270"/>
                      <a:pt x="145647" y="35222"/>
                      <a:pt x="146599" y="36174"/>
                    </a:cubicBezTo>
                    <a:lnTo>
                      <a:pt x="146599" y="0"/>
                    </a:lnTo>
                    <a:close/>
                    <a:moveTo>
                      <a:pt x="237033" y="90434"/>
                    </a:moveTo>
                    <a:lnTo>
                      <a:pt x="201811" y="90434"/>
                    </a:lnTo>
                    <a:cubicBezTo>
                      <a:pt x="202763" y="91386"/>
                      <a:pt x="203715" y="92338"/>
                      <a:pt x="204667" y="94242"/>
                    </a:cubicBezTo>
                    <a:lnTo>
                      <a:pt x="233225" y="94242"/>
                    </a:lnTo>
                    <a:lnTo>
                      <a:pt x="233225" y="141839"/>
                    </a:lnTo>
                    <a:lnTo>
                      <a:pt x="206571" y="141839"/>
                    </a:lnTo>
                    <a:cubicBezTo>
                      <a:pt x="205619" y="142791"/>
                      <a:pt x="204667" y="143743"/>
                      <a:pt x="203715" y="145647"/>
                    </a:cubicBezTo>
                    <a:lnTo>
                      <a:pt x="237033" y="145647"/>
                    </a:lnTo>
                    <a:lnTo>
                      <a:pt x="237033" y="93290"/>
                    </a:lnTo>
                    <a:lnTo>
                      <a:pt x="237033" y="90434"/>
                    </a:lnTo>
                    <a:close/>
                    <a:moveTo>
                      <a:pt x="38078" y="90434"/>
                    </a:moveTo>
                    <a:lnTo>
                      <a:pt x="0" y="90434"/>
                    </a:lnTo>
                    <a:lnTo>
                      <a:pt x="0" y="142791"/>
                    </a:lnTo>
                    <a:lnTo>
                      <a:pt x="0" y="144695"/>
                    </a:lnTo>
                    <a:lnTo>
                      <a:pt x="37126" y="144695"/>
                    </a:lnTo>
                    <a:cubicBezTo>
                      <a:pt x="36174" y="143743"/>
                      <a:pt x="35222" y="142791"/>
                      <a:pt x="33318" y="140887"/>
                    </a:cubicBezTo>
                    <a:lnTo>
                      <a:pt x="2856" y="140887"/>
                    </a:lnTo>
                    <a:lnTo>
                      <a:pt x="2856" y="93290"/>
                    </a:lnTo>
                    <a:lnTo>
                      <a:pt x="34270" y="93290"/>
                    </a:lnTo>
                    <a:cubicBezTo>
                      <a:pt x="36174" y="93290"/>
                      <a:pt x="37126" y="91386"/>
                      <a:pt x="38078" y="90434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" name="Forma libre 66">
                <a:extLst>
                  <a:ext uri="{FF2B5EF4-FFF2-40B4-BE49-F238E27FC236}">
                    <a16:creationId xmlns:a16="http://schemas.microsoft.com/office/drawing/2014/main" id="{58A999F3-8C00-476D-F311-DC2F74075FEA}"/>
                  </a:ext>
                </a:extLst>
              </p:cNvPr>
              <p:cNvSpPr/>
              <p:nvPr/>
            </p:nvSpPr>
            <p:spPr>
              <a:xfrm>
                <a:off x="1923096" y="2739957"/>
                <a:ext cx="288437" cy="279870"/>
              </a:xfrm>
              <a:custGeom>
                <a:avLst/>
                <a:gdLst>
                  <a:gd name="connsiteX0" fmla="*/ 143743 w 288437"/>
                  <a:gd name="connsiteY0" fmla="*/ 0 h 279870"/>
                  <a:gd name="connsiteX1" fmla="*/ 118993 w 288437"/>
                  <a:gd name="connsiteY1" fmla="*/ 9519 h 279870"/>
                  <a:gd name="connsiteX2" fmla="*/ 115185 w 288437"/>
                  <a:gd name="connsiteY2" fmla="*/ 12375 h 279870"/>
                  <a:gd name="connsiteX3" fmla="*/ 111377 w 288437"/>
                  <a:gd name="connsiteY3" fmla="*/ 17135 h 279870"/>
                  <a:gd name="connsiteX4" fmla="*/ 66636 w 288437"/>
                  <a:gd name="connsiteY4" fmla="*/ 62828 h 279870"/>
                  <a:gd name="connsiteX5" fmla="*/ 62828 w 288437"/>
                  <a:gd name="connsiteY5" fmla="*/ 66636 h 279870"/>
                  <a:gd name="connsiteX6" fmla="*/ 59972 w 288437"/>
                  <a:gd name="connsiteY6" fmla="*/ 70444 h 279870"/>
                  <a:gd name="connsiteX7" fmla="*/ 59020 w 288437"/>
                  <a:gd name="connsiteY7" fmla="*/ 118041 h 279870"/>
                  <a:gd name="connsiteX8" fmla="*/ 62828 w 288437"/>
                  <a:gd name="connsiteY8" fmla="*/ 121848 h 279870"/>
                  <a:gd name="connsiteX9" fmla="*/ 66636 w 288437"/>
                  <a:gd name="connsiteY9" fmla="*/ 125656 h 279870"/>
                  <a:gd name="connsiteX10" fmla="*/ 95194 w 288437"/>
                  <a:gd name="connsiteY10" fmla="*/ 171349 h 279870"/>
                  <a:gd name="connsiteX11" fmla="*/ 113281 w 288437"/>
                  <a:gd name="connsiteY11" fmla="*/ 171349 h 279870"/>
                  <a:gd name="connsiteX12" fmla="*/ 114233 w 288437"/>
                  <a:gd name="connsiteY12" fmla="*/ 170397 h 279870"/>
                  <a:gd name="connsiteX13" fmla="*/ 123752 w 288437"/>
                  <a:gd name="connsiteY13" fmla="*/ 178965 h 279870"/>
                  <a:gd name="connsiteX14" fmla="*/ 123752 w 288437"/>
                  <a:gd name="connsiteY14" fmla="*/ 211331 h 279870"/>
                  <a:gd name="connsiteX15" fmla="*/ 114233 w 288437"/>
                  <a:gd name="connsiteY15" fmla="*/ 225610 h 279870"/>
                  <a:gd name="connsiteX16" fmla="*/ 1904 w 288437"/>
                  <a:gd name="connsiteY16" fmla="*/ 225610 h 279870"/>
                  <a:gd name="connsiteX17" fmla="*/ 0 w 288437"/>
                  <a:gd name="connsiteY17" fmla="*/ 225610 h 279870"/>
                  <a:gd name="connsiteX18" fmla="*/ 0 w 288437"/>
                  <a:gd name="connsiteY18" fmla="*/ 279870 h 279870"/>
                  <a:gd name="connsiteX19" fmla="*/ 288438 w 288437"/>
                  <a:gd name="connsiteY19" fmla="*/ 279870 h 279870"/>
                  <a:gd name="connsiteX20" fmla="*/ 288438 w 288437"/>
                  <a:gd name="connsiteY20" fmla="*/ 225610 h 279870"/>
                  <a:gd name="connsiteX21" fmla="*/ 286534 w 288437"/>
                  <a:gd name="connsiteY21" fmla="*/ 225610 h 279870"/>
                  <a:gd name="connsiteX22" fmla="*/ 173253 w 288437"/>
                  <a:gd name="connsiteY22" fmla="*/ 225610 h 279870"/>
                  <a:gd name="connsiteX23" fmla="*/ 173253 w 288437"/>
                  <a:gd name="connsiteY23" fmla="*/ 225610 h 279870"/>
                  <a:gd name="connsiteX24" fmla="*/ 162782 w 288437"/>
                  <a:gd name="connsiteY24" fmla="*/ 211331 h 279870"/>
                  <a:gd name="connsiteX25" fmla="*/ 162782 w 288437"/>
                  <a:gd name="connsiteY25" fmla="*/ 178965 h 279870"/>
                  <a:gd name="connsiteX26" fmla="*/ 171349 w 288437"/>
                  <a:gd name="connsiteY26" fmla="*/ 170397 h 279870"/>
                  <a:gd name="connsiteX27" fmla="*/ 195148 w 288437"/>
                  <a:gd name="connsiteY27" fmla="*/ 171349 h 279870"/>
                  <a:gd name="connsiteX28" fmla="*/ 220850 w 288437"/>
                  <a:gd name="connsiteY28" fmla="*/ 128512 h 279870"/>
                  <a:gd name="connsiteX29" fmla="*/ 227514 w 288437"/>
                  <a:gd name="connsiteY29" fmla="*/ 121848 h 279870"/>
                  <a:gd name="connsiteX30" fmla="*/ 230369 w 288437"/>
                  <a:gd name="connsiteY30" fmla="*/ 118041 h 279870"/>
                  <a:gd name="connsiteX31" fmla="*/ 228466 w 288437"/>
                  <a:gd name="connsiteY31" fmla="*/ 70444 h 279870"/>
                  <a:gd name="connsiteX32" fmla="*/ 225610 w 288437"/>
                  <a:gd name="connsiteY32" fmla="*/ 66636 h 279870"/>
                  <a:gd name="connsiteX33" fmla="*/ 220850 w 288437"/>
                  <a:gd name="connsiteY33" fmla="*/ 62828 h 279870"/>
                  <a:gd name="connsiteX34" fmla="*/ 178965 w 288437"/>
                  <a:gd name="connsiteY34" fmla="*/ 17135 h 279870"/>
                  <a:gd name="connsiteX35" fmla="*/ 175157 w 288437"/>
                  <a:gd name="connsiteY35" fmla="*/ 17135 h 279870"/>
                  <a:gd name="connsiteX36" fmla="*/ 170397 w 288437"/>
                  <a:gd name="connsiteY36" fmla="*/ 12375 h 279870"/>
                  <a:gd name="connsiteX37" fmla="*/ 166590 w 288437"/>
                  <a:gd name="connsiteY37" fmla="*/ 9519 h 279870"/>
                  <a:gd name="connsiteX38" fmla="*/ 143743 w 288437"/>
                  <a:gd name="connsiteY38" fmla="*/ 0 h 27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88437" h="279870">
                    <a:moveTo>
                      <a:pt x="143743" y="0"/>
                    </a:moveTo>
                    <a:cubicBezTo>
                      <a:pt x="133272" y="0"/>
                      <a:pt x="124704" y="4760"/>
                      <a:pt x="118993" y="9519"/>
                    </a:cubicBezTo>
                    <a:cubicBezTo>
                      <a:pt x="118041" y="10471"/>
                      <a:pt x="116137" y="11423"/>
                      <a:pt x="115185" y="12375"/>
                    </a:cubicBezTo>
                    <a:cubicBezTo>
                      <a:pt x="112329" y="15231"/>
                      <a:pt x="111377" y="17135"/>
                      <a:pt x="111377" y="17135"/>
                    </a:cubicBezTo>
                    <a:cubicBezTo>
                      <a:pt x="59972" y="18087"/>
                      <a:pt x="66636" y="62828"/>
                      <a:pt x="66636" y="62828"/>
                    </a:cubicBezTo>
                    <a:cubicBezTo>
                      <a:pt x="64732" y="64732"/>
                      <a:pt x="63780" y="65684"/>
                      <a:pt x="62828" y="66636"/>
                    </a:cubicBezTo>
                    <a:cubicBezTo>
                      <a:pt x="61876" y="67588"/>
                      <a:pt x="60924" y="69492"/>
                      <a:pt x="59972" y="70444"/>
                    </a:cubicBezTo>
                    <a:cubicBezTo>
                      <a:pt x="43789" y="91386"/>
                      <a:pt x="51405" y="108521"/>
                      <a:pt x="59020" y="118041"/>
                    </a:cubicBezTo>
                    <a:cubicBezTo>
                      <a:pt x="59972" y="118993"/>
                      <a:pt x="60924" y="120896"/>
                      <a:pt x="62828" y="121848"/>
                    </a:cubicBezTo>
                    <a:cubicBezTo>
                      <a:pt x="65684" y="124704"/>
                      <a:pt x="66636" y="125656"/>
                      <a:pt x="66636" y="125656"/>
                    </a:cubicBezTo>
                    <a:cubicBezTo>
                      <a:pt x="65684" y="169445"/>
                      <a:pt x="95194" y="171349"/>
                      <a:pt x="95194" y="171349"/>
                    </a:cubicBezTo>
                    <a:lnTo>
                      <a:pt x="113281" y="171349"/>
                    </a:lnTo>
                    <a:lnTo>
                      <a:pt x="114233" y="170397"/>
                    </a:lnTo>
                    <a:cubicBezTo>
                      <a:pt x="121848" y="172301"/>
                      <a:pt x="123752" y="178965"/>
                      <a:pt x="123752" y="178965"/>
                    </a:cubicBezTo>
                    <a:lnTo>
                      <a:pt x="123752" y="211331"/>
                    </a:lnTo>
                    <a:cubicBezTo>
                      <a:pt x="123752" y="217994"/>
                      <a:pt x="118041" y="223706"/>
                      <a:pt x="114233" y="225610"/>
                    </a:cubicBezTo>
                    <a:lnTo>
                      <a:pt x="1904" y="225610"/>
                    </a:lnTo>
                    <a:lnTo>
                      <a:pt x="0" y="225610"/>
                    </a:lnTo>
                    <a:lnTo>
                      <a:pt x="0" y="279870"/>
                    </a:lnTo>
                    <a:lnTo>
                      <a:pt x="288438" y="279870"/>
                    </a:lnTo>
                    <a:lnTo>
                      <a:pt x="288438" y="225610"/>
                    </a:lnTo>
                    <a:lnTo>
                      <a:pt x="286534" y="225610"/>
                    </a:lnTo>
                    <a:lnTo>
                      <a:pt x="173253" y="225610"/>
                    </a:lnTo>
                    <a:lnTo>
                      <a:pt x="173253" y="225610"/>
                    </a:lnTo>
                    <a:cubicBezTo>
                      <a:pt x="164686" y="218946"/>
                      <a:pt x="162782" y="211331"/>
                      <a:pt x="162782" y="211331"/>
                    </a:cubicBezTo>
                    <a:lnTo>
                      <a:pt x="162782" y="178965"/>
                    </a:lnTo>
                    <a:cubicBezTo>
                      <a:pt x="161830" y="173253"/>
                      <a:pt x="171349" y="170397"/>
                      <a:pt x="171349" y="170397"/>
                    </a:cubicBezTo>
                    <a:lnTo>
                      <a:pt x="195148" y="171349"/>
                    </a:lnTo>
                    <a:cubicBezTo>
                      <a:pt x="227514" y="163734"/>
                      <a:pt x="220850" y="128512"/>
                      <a:pt x="220850" y="128512"/>
                    </a:cubicBezTo>
                    <a:cubicBezTo>
                      <a:pt x="223706" y="126608"/>
                      <a:pt x="225610" y="123752"/>
                      <a:pt x="227514" y="121848"/>
                    </a:cubicBezTo>
                    <a:cubicBezTo>
                      <a:pt x="228466" y="120896"/>
                      <a:pt x="229418" y="118993"/>
                      <a:pt x="230369" y="118041"/>
                    </a:cubicBezTo>
                    <a:cubicBezTo>
                      <a:pt x="244649" y="98050"/>
                      <a:pt x="236081" y="79963"/>
                      <a:pt x="228466" y="70444"/>
                    </a:cubicBezTo>
                    <a:cubicBezTo>
                      <a:pt x="227514" y="69492"/>
                      <a:pt x="226562" y="67588"/>
                      <a:pt x="225610" y="66636"/>
                    </a:cubicBezTo>
                    <a:cubicBezTo>
                      <a:pt x="222754" y="63780"/>
                      <a:pt x="220850" y="62828"/>
                      <a:pt x="220850" y="62828"/>
                    </a:cubicBezTo>
                    <a:cubicBezTo>
                      <a:pt x="225610" y="20943"/>
                      <a:pt x="191340" y="17135"/>
                      <a:pt x="178965" y="17135"/>
                    </a:cubicBezTo>
                    <a:cubicBezTo>
                      <a:pt x="176109" y="17135"/>
                      <a:pt x="175157" y="17135"/>
                      <a:pt x="175157" y="17135"/>
                    </a:cubicBezTo>
                    <a:cubicBezTo>
                      <a:pt x="173253" y="15231"/>
                      <a:pt x="172301" y="13327"/>
                      <a:pt x="170397" y="12375"/>
                    </a:cubicBezTo>
                    <a:cubicBezTo>
                      <a:pt x="169445" y="11423"/>
                      <a:pt x="167542" y="10471"/>
                      <a:pt x="166590" y="9519"/>
                    </a:cubicBezTo>
                    <a:cubicBezTo>
                      <a:pt x="158022" y="2856"/>
                      <a:pt x="150407" y="0"/>
                      <a:pt x="14374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8" name="Forma libre 67">
                <a:extLst>
                  <a:ext uri="{FF2B5EF4-FFF2-40B4-BE49-F238E27FC236}">
                    <a16:creationId xmlns:a16="http://schemas.microsoft.com/office/drawing/2014/main" id="{07ACC385-F51C-24C9-F37A-B79C29A36704}"/>
                  </a:ext>
                </a:extLst>
              </p:cNvPr>
              <p:cNvSpPr/>
              <p:nvPr/>
            </p:nvSpPr>
            <p:spPr>
              <a:xfrm>
                <a:off x="1461405" y="2628580"/>
                <a:ext cx="184676" cy="174205"/>
              </a:xfrm>
              <a:custGeom>
                <a:avLst/>
                <a:gdLst>
                  <a:gd name="connsiteX0" fmla="*/ 0 w 184676"/>
                  <a:gd name="connsiteY0" fmla="*/ 0 h 174205"/>
                  <a:gd name="connsiteX1" fmla="*/ 4760 w 184676"/>
                  <a:gd name="connsiteY1" fmla="*/ 7616 h 174205"/>
                  <a:gd name="connsiteX2" fmla="*/ 145647 w 184676"/>
                  <a:gd name="connsiteY2" fmla="*/ 151358 h 174205"/>
                  <a:gd name="connsiteX3" fmla="*/ 128512 w 184676"/>
                  <a:gd name="connsiteY3" fmla="*/ 169445 h 174205"/>
                  <a:gd name="connsiteX4" fmla="*/ 134224 w 184676"/>
                  <a:gd name="connsiteY4" fmla="*/ 174205 h 174205"/>
                  <a:gd name="connsiteX5" fmla="*/ 184676 w 184676"/>
                  <a:gd name="connsiteY5" fmla="*/ 119945 h 174205"/>
                  <a:gd name="connsiteX6" fmla="*/ 178965 w 184676"/>
                  <a:gd name="connsiteY6" fmla="*/ 115185 h 174205"/>
                  <a:gd name="connsiteX7" fmla="*/ 161830 w 184676"/>
                  <a:gd name="connsiteY7" fmla="*/ 134224 h 174205"/>
                  <a:gd name="connsiteX8" fmla="*/ 8567 w 184676"/>
                  <a:gd name="connsiteY8" fmla="*/ 3808 h 17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676" h="174205">
                    <a:moveTo>
                      <a:pt x="0" y="0"/>
                    </a:moveTo>
                    <a:lnTo>
                      <a:pt x="4760" y="7616"/>
                    </a:lnTo>
                    <a:lnTo>
                      <a:pt x="145647" y="151358"/>
                    </a:lnTo>
                    <a:lnTo>
                      <a:pt x="128512" y="169445"/>
                    </a:lnTo>
                    <a:lnTo>
                      <a:pt x="134224" y="174205"/>
                    </a:lnTo>
                    <a:lnTo>
                      <a:pt x="184676" y="119945"/>
                    </a:lnTo>
                    <a:lnTo>
                      <a:pt x="178965" y="115185"/>
                    </a:lnTo>
                    <a:lnTo>
                      <a:pt x="161830" y="134224"/>
                    </a:lnTo>
                    <a:lnTo>
                      <a:pt x="8567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9" name="Forma libre 68">
                <a:extLst>
                  <a:ext uri="{FF2B5EF4-FFF2-40B4-BE49-F238E27FC236}">
                    <a16:creationId xmlns:a16="http://schemas.microsoft.com/office/drawing/2014/main" id="{E634A828-B14C-8322-5693-18887C85BECC}"/>
                  </a:ext>
                </a:extLst>
              </p:cNvPr>
              <p:cNvSpPr/>
              <p:nvPr/>
            </p:nvSpPr>
            <p:spPr>
              <a:xfrm>
                <a:off x="2039233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" name="Forma libre 69">
                <a:extLst>
                  <a:ext uri="{FF2B5EF4-FFF2-40B4-BE49-F238E27FC236}">
                    <a16:creationId xmlns:a16="http://schemas.microsoft.com/office/drawing/2014/main" id="{C28C2CC8-408B-8D26-335A-52E504561378}"/>
                  </a:ext>
                </a:extLst>
              </p:cNvPr>
              <p:cNvSpPr/>
              <p:nvPr/>
            </p:nvSpPr>
            <p:spPr>
              <a:xfrm>
                <a:off x="2039233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" name="Forma libre 70">
                <a:extLst>
                  <a:ext uri="{FF2B5EF4-FFF2-40B4-BE49-F238E27FC236}">
                    <a16:creationId xmlns:a16="http://schemas.microsoft.com/office/drawing/2014/main" id="{8F2B68FC-045A-FB6A-1765-21F8EC0864A6}"/>
                  </a:ext>
                </a:extLst>
              </p:cNvPr>
              <p:cNvSpPr/>
              <p:nvPr/>
            </p:nvSpPr>
            <p:spPr>
              <a:xfrm>
                <a:off x="1859316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" name="Forma libre 71">
                <a:extLst>
                  <a:ext uri="{FF2B5EF4-FFF2-40B4-BE49-F238E27FC236}">
                    <a16:creationId xmlns:a16="http://schemas.microsoft.com/office/drawing/2014/main" id="{9E20B819-A2B8-4625-4B94-EB0564812177}"/>
                  </a:ext>
                </a:extLst>
              </p:cNvPr>
              <p:cNvSpPr/>
              <p:nvPr/>
            </p:nvSpPr>
            <p:spPr>
              <a:xfrm>
                <a:off x="1859316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" name="Forma libre 72">
                <a:extLst>
                  <a:ext uri="{FF2B5EF4-FFF2-40B4-BE49-F238E27FC236}">
                    <a16:creationId xmlns:a16="http://schemas.microsoft.com/office/drawing/2014/main" id="{72D11AC8-8CC3-46D6-BE4E-73A8C53379E8}"/>
                  </a:ext>
                </a:extLst>
              </p:cNvPr>
              <p:cNvSpPr/>
              <p:nvPr/>
            </p:nvSpPr>
            <p:spPr>
              <a:xfrm>
                <a:off x="1859316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" name="Forma libre 73">
                <a:extLst>
                  <a:ext uri="{FF2B5EF4-FFF2-40B4-BE49-F238E27FC236}">
                    <a16:creationId xmlns:a16="http://schemas.microsoft.com/office/drawing/2014/main" id="{EFB6CC39-165E-BB87-E472-C86A6E02459B}"/>
                  </a:ext>
                </a:extLst>
              </p:cNvPr>
              <p:cNvSpPr/>
              <p:nvPr/>
            </p:nvSpPr>
            <p:spPr>
              <a:xfrm>
                <a:off x="2218198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" name="Forma libre 74">
                <a:extLst>
                  <a:ext uri="{FF2B5EF4-FFF2-40B4-BE49-F238E27FC236}">
                    <a16:creationId xmlns:a16="http://schemas.microsoft.com/office/drawing/2014/main" id="{EA24CF3A-A9DD-3291-B842-AE573EC4D070}"/>
                  </a:ext>
                </a:extLst>
              </p:cNvPr>
              <p:cNvSpPr/>
              <p:nvPr/>
            </p:nvSpPr>
            <p:spPr>
              <a:xfrm>
                <a:off x="2218198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" name="Forma libre 75">
                <a:extLst>
                  <a:ext uri="{FF2B5EF4-FFF2-40B4-BE49-F238E27FC236}">
                    <a16:creationId xmlns:a16="http://schemas.microsoft.com/office/drawing/2014/main" id="{DE5D22EC-1ABE-F321-8EFD-B28D6DB52A64}"/>
                  </a:ext>
                </a:extLst>
              </p:cNvPr>
              <p:cNvSpPr/>
              <p:nvPr/>
            </p:nvSpPr>
            <p:spPr>
              <a:xfrm>
                <a:off x="2218198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" name="Forma libre 76">
                <a:extLst>
                  <a:ext uri="{FF2B5EF4-FFF2-40B4-BE49-F238E27FC236}">
                    <a16:creationId xmlns:a16="http://schemas.microsoft.com/office/drawing/2014/main" id="{042C58AD-7FBE-6C61-E11B-8C78C0D2EE6B}"/>
                  </a:ext>
                </a:extLst>
              </p:cNvPr>
              <p:cNvSpPr/>
              <p:nvPr/>
            </p:nvSpPr>
            <p:spPr>
              <a:xfrm>
                <a:off x="1403222" y="3172138"/>
                <a:ext cx="440863" cy="518807"/>
              </a:xfrm>
              <a:custGeom>
                <a:avLst/>
                <a:gdLst>
                  <a:gd name="connsiteX0" fmla="*/ 342813 w 440863"/>
                  <a:gd name="connsiteY0" fmla="*/ 0 h 518807"/>
                  <a:gd name="connsiteX1" fmla="*/ 313303 w 440863"/>
                  <a:gd name="connsiteY1" fmla="*/ 23799 h 518807"/>
                  <a:gd name="connsiteX2" fmla="*/ 282841 w 440863"/>
                  <a:gd name="connsiteY2" fmla="*/ 90434 h 518807"/>
                  <a:gd name="connsiteX3" fmla="*/ 251427 w 440863"/>
                  <a:gd name="connsiteY3" fmla="*/ 23799 h 518807"/>
                  <a:gd name="connsiteX4" fmla="*/ 220013 w 440863"/>
                  <a:gd name="connsiteY4" fmla="*/ 0 h 518807"/>
                  <a:gd name="connsiteX5" fmla="*/ 190503 w 440863"/>
                  <a:gd name="connsiteY5" fmla="*/ 23799 h 518807"/>
                  <a:gd name="connsiteX6" fmla="*/ 159089 w 440863"/>
                  <a:gd name="connsiteY6" fmla="*/ 95194 h 518807"/>
                  <a:gd name="connsiteX7" fmla="*/ 126723 w 440863"/>
                  <a:gd name="connsiteY7" fmla="*/ 23799 h 518807"/>
                  <a:gd name="connsiteX8" fmla="*/ 95309 w 440863"/>
                  <a:gd name="connsiteY8" fmla="*/ 0 h 518807"/>
                  <a:gd name="connsiteX9" fmla="*/ 65799 w 440863"/>
                  <a:gd name="connsiteY9" fmla="*/ 23799 h 518807"/>
                  <a:gd name="connsiteX10" fmla="*/ 34385 w 440863"/>
                  <a:gd name="connsiteY10" fmla="*/ 172301 h 518807"/>
                  <a:gd name="connsiteX11" fmla="*/ 79126 w 440863"/>
                  <a:gd name="connsiteY11" fmla="*/ 217042 h 518807"/>
                  <a:gd name="connsiteX12" fmla="*/ 79126 w 440863"/>
                  <a:gd name="connsiteY12" fmla="*/ 262736 h 518807"/>
                  <a:gd name="connsiteX13" fmla="*/ 79126 w 440863"/>
                  <a:gd name="connsiteY13" fmla="*/ 262736 h 518807"/>
                  <a:gd name="connsiteX14" fmla="*/ 61039 w 440863"/>
                  <a:gd name="connsiteY14" fmla="*/ 270351 h 518807"/>
                  <a:gd name="connsiteX15" fmla="*/ 36289 w 440863"/>
                  <a:gd name="connsiteY15" fmla="*/ 279870 h 518807"/>
                  <a:gd name="connsiteX16" fmla="*/ 22961 w 440863"/>
                  <a:gd name="connsiteY16" fmla="*/ 276063 h 518807"/>
                  <a:gd name="connsiteX17" fmla="*/ 6779 w 440863"/>
                  <a:gd name="connsiteY17" fmla="*/ 269399 h 518807"/>
                  <a:gd name="connsiteX18" fmla="*/ 115 w 440863"/>
                  <a:gd name="connsiteY18" fmla="*/ 266543 h 518807"/>
                  <a:gd name="connsiteX19" fmla="*/ 115 w 440863"/>
                  <a:gd name="connsiteY19" fmla="*/ 318900 h 518807"/>
                  <a:gd name="connsiteX20" fmla="*/ 6779 w 440863"/>
                  <a:gd name="connsiteY20" fmla="*/ 321756 h 518807"/>
                  <a:gd name="connsiteX21" fmla="*/ 22961 w 440863"/>
                  <a:gd name="connsiteY21" fmla="*/ 328419 h 518807"/>
                  <a:gd name="connsiteX22" fmla="*/ 36289 w 440863"/>
                  <a:gd name="connsiteY22" fmla="*/ 332227 h 518807"/>
                  <a:gd name="connsiteX23" fmla="*/ 61039 w 440863"/>
                  <a:gd name="connsiteY23" fmla="*/ 322708 h 518807"/>
                  <a:gd name="connsiteX24" fmla="*/ 97213 w 440863"/>
                  <a:gd name="connsiteY24" fmla="*/ 312236 h 518807"/>
                  <a:gd name="connsiteX25" fmla="*/ 134338 w 440863"/>
                  <a:gd name="connsiteY25" fmla="*/ 320804 h 518807"/>
                  <a:gd name="connsiteX26" fmla="*/ 158137 w 440863"/>
                  <a:gd name="connsiteY26" fmla="*/ 330323 h 518807"/>
                  <a:gd name="connsiteX27" fmla="*/ 180032 w 440863"/>
                  <a:gd name="connsiteY27" fmla="*/ 322708 h 518807"/>
                  <a:gd name="connsiteX28" fmla="*/ 220013 w 440863"/>
                  <a:gd name="connsiteY28" fmla="*/ 311284 h 518807"/>
                  <a:gd name="connsiteX29" fmla="*/ 257139 w 440863"/>
                  <a:gd name="connsiteY29" fmla="*/ 319852 h 518807"/>
                  <a:gd name="connsiteX30" fmla="*/ 281889 w 440863"/>
                  <a:gd name="connsiteY30" fmla="*/ 330323 h 518807"/>
                  <a:gd name="connsiteX31" fmla="*/ 308544 w 440863"/>
                  <a:gd name="connsiteY31" fmla="*/ 319852 h 518807"/>
                  <a:gd name="connsiteX32" fmla="*/ 345669 w 440863"/>
                  <a:gd name="connsiteY32" fmla="*/ 310333 h 518807"/>
                  <a:gd name="connsiteX33" fmla="*/ 383747 w 440863"/>
                  <a:gd name="connsiteY33" fmla="*/ 319852 h 518807"/>
                  <a:gd name="connsiteX34" fmla="*/ 406593 w 440863"/>
                  <a:gd name="connsiteY34" fmla="*/ 327467 h 518807"/>
                  <a:gd name="connsiteX35" fmla="*/ 430392 w 440863"/>
                  <a:gd name="connsiteY35" fmla="*/ 319852 h 518807"/>
                  <a:gd name="connsiteX36" fmla="*/ 438959 w 440863"/>
                  <a:gd name="connsiteY36" fmla="*/ 313188 h 518807"/>
                  <a:gd name="connsiteX37" fmla="*/ 438959 w 440863"/>
                  <a:gd name="connsiteY37" fmla="*/ 292245 h 518807"/>
                  <a:gd name="connsiteX38" fmla="*/ 438959 w 440863"/>
                  <a:gd name="connsiteY38" fmla="*/ 260832 h 518807"/>
                  <a:gd name="connsiteX39" fmla="*/ 430392 w 440863"/>
                  <a:gd name="connsiteY39" fmla="*/ 267495 h 518807"/>
                  <a:gd name="connsiteX40" fmla="*/ 407545 w 440863"/>
                  <a:gd name="connsiteY40" fmla="*/ 275111 h 518807"/>
                  <a:gd name="connsiteX41" fmla="*/ 384699 w 440863"/>
                  <a:gd name="connsiteY41" fmla="*/ 266543 h 518807"/>
                  <a:gd name="connsiteX42" fmla="*/ 362804 w 440863"/>
                  <a:gd name="connsiteY42" fmla="*/ 257976 h 518807"/>
                  <a:gd name="connsiteX43" fmla="*/ 362804 w 440863"/>
                  <a:gd name="connsiteY43" fmla="*/ 214187 h 518807"/>
                  <a:gd name="connsiteX44" fmla="*/ 407545 w 440863"/>
                  <a:gd name="connsiteY44" fmla="*/ 169445 h 518807"/>
                  <a:gd name="connsiteX45" fmla="*/ 376131 w 440863"/>
                  <a:gd name="connsiteY45" fmla="*/ 20943 h 518807"/>
                  <a:gd name="connsiteX46" fmla="*/ 342813 w 440863"/>
                  <a:gd name="connsiteY46" fmla="*/ 0 h 518807"/>
                  <a:gd name="connsiteX47" fmla="*/ 114348 w 440863"/>
                  <a:gd name="connsiteY47" fmla="*/ 261784 h 518807"/>
                  <a:gd name="connsiteX48" fmla="*/ 114348 w 440863"/>
                  <a:gd name="connsiteY48" fmla="*/ 216090 h 518807"/>
                  <a:gd name="connsiteX49" fmla="*/ 159089 w 440863"/>
                  <a:gd name="connsiteY49" fmla="*/ 171349 h 518807"/>
                  <a:gd name="connsiteX50" fmla="*/ 203830 w 440863"/>
                  <a:gd name="connsiteY50" fmla="*/ 216090 h 518807"/>
                  <a:gd name="connsiteX51" fmla="*/ 203830 w 440863"/>
                  <a:gd name="connsiteY51" fmla="*/ 260832 h 518807"/>
                  <a:gd name="connsiteX52" fmla="*/ 180032 w 440863"/>
                  <a:gd name="connsiteY52" fmla="*/ 270351 h 518807"/>
                  <a:gd name="connsiteX53" fmla="*/ 158137 w 440863"/>
                  <a:gd name="connsiteY53" fmla="*/ 277966 h 518807"/>
                  <a:gd name="connsiteX54" fmla="*/ 134338 w 440863"/>
                  <a:gd name="connsiteY54" fmla="*/ 268447 h 518807"/>
                  <a:gd name="connsiteX55" fmla="*/ 114348 w 440863"/>
                  <a:gd name="connsiteY55" fmla="*/ 261784 h 518807"/>
                  <a:gd name="connsiteX56" fmla="*/ 114348 w 440863"/>
                  <a:gd name="connsiteY56" fmla="*/ 261784 h 518807"/>
                  <a:gd name="connsiteX57" fmla="*/ 114348 w 440863"/>
                  <a:gd name="connsiteY57" fmla="*/ 261784 h 518807"/>
                  <a:gd name="connsiteX58" fmla="*/ 282841 w 440863"/>
                  <a:gd name="connsiteY58" fmla="*/ 277966 h 518807"/>
                  <a:gd name="connsiteX59" fmla="*/ 258091 w 440863"/>
                  <a:gd name="connsiteY59" fmla="*/ 267495 h 518807"/>
                  <a:gd name="connsiteX60" fmla="*/ 239052 w 440863"/>
                  <a:gd name="connsiteY60" fmla="*/ 260832 h 518807"/>
                  <a:gd name="connsiteX61" fmla="*/ 239052 w 440863"/>
                  <a:gd name="connsiteY61" fmla="*/ 216090 h 518807"/>
                  <a:gd name="connsiteX62" fmla="*/ 282841 w 440863"/>
                  <a:gd name="connsiteY62" fmla="*/ 176109 h 518807"/>
                  <a:gd name="connsiteX63" fmla="*/ 326630 w 440863"/>
                  <a:gd name="connsiteY63" fmla="*/ 216090 h 518807"/>
                  <a:gd name="connsiteX64" fmla="*/ 326630 w 440863"/>
                  <a:gd name="connsiteY64" fmla="*/ 259880 h 518807"/>
                  <a:gd name="connsiteX65" fmla="*/ 326630 w 440863"/>
                  <a:gd name="connsiteY65" fmla="*/ 259880 h 518807"/>
                  <a:gd name="connsiteX66" fmla="*/ 326630 w 440863"/>
                  <a:gd name="connsiteY66" fmla="*/ 260832 h 518807"/>
                  <a:gd name="connsiteX67" fmla="*/ 326630 w 440863"/>
                  <a:gd name="connsiteY67" fmla="*/ 259880 h 518807"/>
                  <a:gd name="connsiteX68" fmla="*/ 309495 w 440863"/>
                  <a:gd name="connsiteY68" fmla="*/ 267495 h 518807"/>
                  <a:gd name="connsiteX69" fmla="*/ 282841 w 440863"/>
                  <a:gd name="connsiteY69" fmla="*/ 277966 h 518807"/>
                  <a:gd name="connsiteX70" fmla="*/ 438959 w 440863"/>
                  <a:gd name="connsiteY70" fmla="*/ 314140 h 518807"/>
                  <a:gd name="connsiteX71" fmla="*/ 438959 w 440863"/>
                  <a:gd name="connsiteY71" fmla="*/ 314140 h 518807"/>
                  <a:gd name="connsiteX72" fmla="*/ 438959 w 440863"/>
                  <a:gd name="connsiteY72" fmla="*/ 357930 h 518807"/>
                  <a:gd name="connsiteX73" fmla="*/ 438959 w 440863"/>
                  <a:gd name="connsiteY73" fmla="*/ 357930 h 518807"/>
                  <a:gd name="connsiteX74" fmla="*/ 438959 w 440863"/>
                  <a:gd name="connsiteY74" fmla="*/ 314140 h 518807"/>
                  <a:gd name="connsiteX75" fmla="*/ 345669 w 440863"/>
                  <a:gd name="connsiteY75" fmla="*/ 353170 h 518807"/>
                  <a:gd name="connsiteX76" fmla="*/ 308544 w 440863"/>
                  <a:gd name="connsiteY76" fmla="*/ 362689 h 518807"/>
                  <a:gd name="connsiteX77" fmla="*/ 281889 w 440863"/>
                  <a:gd name="connsiteY77" fmla="*/ 373160 h 518807"/>
                  <a:gd name="connsiteX78" fmla="*/ 257139 w 440863"/>
                  <a:gd name="connsiteY78" fmla="*/ 362689 h 518807"/>
                  <a:gd name="connsiteX79" fmla="*/ 220013 w 440863"/>
                  <a:gd name="connsiteY79" fmla="*/ 354122 h 518807"/>
                  <a:gd name="connsiteX80" fmla="*/ 180032 w 440863"/>
                  <a:gd name="connsiteY80" fmla="*/ 365545 h 518807"/>
                  <a:gd name="connsiteX81" fmla="*/ 158137 w 440863"/>
                  <a:gd name="connsiteY81" fmla="*/ 373160 h 518807"/>
                  <a:gd name="connsiteX82" fmla="*/ 134338 w 440863"/>
                  <a:gd name="connsiteY82" fmla="*/ 363641 h 518807"/>
                  <a:gd name="connsiteX83" fmla="*/ 97213 w 440863"/>
                  <a:gd name="connsiteY83" fmla="*/ 355074 h 518807"/>
                  <a:gd name="connsiteX84" fmla="*/ 61039 w 440863"/>
                  <a:gd name="connsiteY84" fmla="*/ 365545 h 518807"/>
                  <a:gd name="connsiteX85" fmla="*/ 36289 w 440863"/>
                  <a:gd name="connsiteY85" fmla="*/ 375064 h 518807"/>
                  <a:gd name="connsiteX86" fmla="*/ 22961 w 440863"/>
                  <a:gd name="connsiteY86" fmla="*/ 371257 h 518807"/>
                  <a:gd name="connsiteX87" fmla="*/ 6779 w 440863"/>
                  <a:gd name="connsiteY87" fmla="*/ 360785 h 518807"/>
                  <a:gd name="connsiteX88" fmla="*/ 6779 w 440863"/>
                  <a:gd name="connsiteY88" fmla="*/ 360785 h 518807"/>
                  <a:gd name="connsiteX89" fmla="*/ 115 w 440863"/>
                  <a:gd name="connsiteY89" fmla="*/ 357930 h 518807"/>
                  <a:gd name="connsiteX90" fmla="*/ 22010 w 440863"/>
                  <a:gd name="connsiteY90" fmla="*/ 426469 h 518807"/>
                  <a:gd name="connsiteX91" fmla="*/ 32481 w 440863"/>
                  <a:gd name="connsiteY91" fmla="*/ 429325 h 518807"/>
                  <a:gd name="connsiteX92" fmla="*/ 33433 w 440863"/>
                  <a:gd name="connsiteY92" fmla="*/ 429325 h 518807"/>
                  <a:gd name="connsiteX93" fmla="*/ 61991 w 440863"/>
                  <a:gd name="connsiteY93" fmla="*/ 417902 h 518807"/>
                  <a:gd name="connsiteX94" fmla="*/ 98165 w 440863"/>
                  <a:gd name="connsiteY94" fmla="*/ 407430 h 518807"/>
                  <a:gd name="connsiteX95" fmla="*/ 135290 w 440863"/>
                  <a:gd name="connsiteY95" fmla="*/ 415998 h 518807"/>
                  <a:gd name="connsiteX96" fmla="*/ 159089 w 440863"/>
                  <a:gd name="connsiteY96" fmla="*/ 425517 h 518807"/>
                  <a:gd name="connsiteX97" fmla="*/ 180984 w 440863"/>
                  <a:gd name="connsiteY97" fmla="*/ 417902 h 518807"/>
                  <a:gd name="connsiteX98" fmla="*/ 221917 w 440863"/>
                  <a:gd name="connsiteY98" fmla="*/ 406478 h 518807"/>
                  <a:gd name="connsiteX99" fmla="*/ 259043 w 440863"/>
                  <a:gd name="connsiteY99" fmla="*/ 415046 h 518807"/>
                  <a:gd name="connsiteX100" fmla="*/ 283793 w 440863"/>
                  <a:gd name="connsiteY100" fmla="*/ 425517 h 518807"/>
                  <a:gd name="connsiteX101" fmla="*/ 310447 w 440863"/>
                  <a:gd name="connsiteY101" fmla="*/ 415046 h 518807"/>
                  <a:gd name="connsiteX102" fmla="*/ 347573 w 440863"/>
                  <a:gd name="connsiteY102" fmla="*/ 405527 h 518807"/>
                  <a:gd name="connsiteX103" fmla="*/ 385651 w 440863"/>
                  <a:gd name="connsiteY103" fmla="*/ 415046 h 518807"/>
                  <a:gd name="connsiteX104" fmla="*/ 408497 w 440863"/>
                  <a:gd name="connsiteY104" fmla="*/ 423613 h 518807"/>
                  <a:gd name="connsiteX105" fmla="*/ 432296 w 440863"/>
                  <a:gd name="connsiteY105" fmla="*/ 415998 h 518807"/>
                  <a:gd name="connsiteX106" fmla="*/ 440863 w 440863"/>
                  <a:gd name="connsiteY106" fmla="*/ 409334 h 518807"/>
                  <a:gd name="connsiteX107" fmla="*/ 440863 w 440863"/>
                  <a:gd name="connsiteY107" fmla="*/ 357930 h 518807"/>
                  <a:gd name="connsiteX108" fmla="*/ 432296 w 440863"/>
                  <a:gd name="connsiteY108" fmla="*/ 364593 h 518807"/>
                  <a:gd name="connsiteX109" fmla="*/ 409449 w 440863"/>
                  <a:gd name="connsiteY109" fmla="*/ 371257 h 518807"/>
                  <a:gd name="connsiteX110" fmla="*/ 385651 w 440863"/>
                  <a:gd name="connsiteY110" fmla="*/ 362689 h 518807"/>
                  <a:gd name="connsiteX111" fmla="*/ 345669 w 440863"/>
                  <a:gd name="connsiteY111" fmla="*/ 353170 h 518807"/>
                  <a:gd name="connsiteX112" fmla="*/ 438959 w 440863"/>
                  <a:gd name="connsiteY112" fmla="*/ 408382 h 518807"/>
                  <a:gd name="connsiteX113" fmla="*/ 438959 w 440863"/>
                  <a:gd name="connsiteY113" fmla="*/ 408382 h 518807"/>
                  <a:gd name="connsiteX114" fmla="*/ 438959 w 440863"/>
                  <a:gd name="connsiteY114" fmla="*/ 451220 h 518807"/>
                  <a:gd name="connsiteX115" fmla="*/ 438959 w 440863"/>
                  <a:gd name="connsiteY115" fmla="*/ 451220 h 518807"/>
                  <a:gd name="connsiteX116" fmla="*/ 438959 w 440863"/>
                  <a:gd name="connsiteY116" fmla="*/ 408382 h 518807"/>
                  <a:gd name="connsiteX117" fmla="*/ 345669 w 440863"/>
                  <a:gd name="connsiteY117" fmla="*/ 447412 h 518807"/>
                  <a:gd name="connsiteX118" fmla="*/ 308544 w 440863"/>
                  <a:gd name="connsiteY118" fmla="*/ 456931 h 518807"/>
                  <a:gd name="connsiteX119" fmla="*/ 281889 w 440863"/>
                  <a:gd name="connsiteY119" fmla="*/ 467403 h 518807"/>
                  <a:gd name="connsiteX120" fmla="*/ 257139 w 440863"/>
                  <a:gd name="connsiteY120" fmla="*/ 456931 h 518807"/>
                  <a:gd name="connsiteX121" fmla="*/ 220013 w 440863"/>
                  <a:gd name="connsiteY121" fmla="*/ 448364 h 518807"/>
                  <a:gd name="connsiteX122" fmla="*/ 179080 w 440863"/>
                  <a:gd name="connsiteY122" fmla="*/ 459787 h 518807"/>
                  <a:gd name="connsiteX123" fmla="*/ 157185 w 440863"/>
                  <a:gd name="connsiteY123" fmla="*/ 467403 h 518807"/>
                  <a:gd name="connsiteX124" fmla="*/ 133387 w 440863"/>
                  <a:gd name="connsiteY124" fmla="*/ 457883 h 518807"/>
                  <a:gd name="connsiteX125" fmla="*/ 96261 w 440863"/>
                  <a:gd name="connsiteY125" fmla="*/ 449316 h 518807"/>
                  <a:gd name="connsiteX126" fmla="*/ 60087 w 440863"/>
                  <a:gd name="connsiteY126" fmla="*/ 459787 h 518807"/>
                  <a:gd name="connsiteX127" fmla="*/ 59135 w 440863"/>
                  <a:gd name="connsiteY127" fmla="*/ 459787 h 518807"/>
                  <a:gd name="connsiteX128" fmla="*/ 52472 w 440863"/>
                  <a:gd name="connsiteY128" fmla="*/ 465499 h 518807"/>
                  <a:gd name="connsiteX129" fmla="*/ 108636 w 440863"/>
                  <a:gd name="connsiteY129" fmla="*/ 489297 h 518807"/>
                  <a:gd name="connsiteX130" fmla="*/ 302832 w 440863"/>
                  <a:gd name="connsiteY130" fmla="*/ 512144 h 518807"/>
                  <a:gd name="connsiteX131" fmla="*/ 313303 w 440863"/>
                  <a:gd name="connsiteY131" fmla="*/ 506432 h 518807"/>
                  <a:gd name="connsiteX132" fmla="*/ 341861 w 440863"/>
                  <a:gd name="connsiteY132" fmla="*/ 501672 h 518807"/>
                  <a:gd name="connsiteX133" fmla="*/ 382795 w 440863"/>
                  <a:gd name="connsiteY133" fmla="*/ 510240 h 518807"/>
                  <a:gd name="connsiteX134" fmla="*/ 405641 w 440863"/>
                  <a:gd name="connsiteY134" fmla="*/ 518807 h 518807"/>
                  <a:gd name="connsiteX135" fmla="*/ 429440 w 440863"/>
                  <a:gd name="connsiteY135" fmla="*/ 511192 h 518807"/>
                  <a:gd name="connsiteX136" fmla="*/ 438007 w 440863"/>
                  <a:gd name="connsiteY136" fmla="*/ 504528 h 518807"/>
                  <a:gd name="connsiteX137" fmla="*/ 438007 w 440863"/>
                  <a:gd name="connsiteY137" fmla="*/ 474066 h 518807"/>
                  <a:gd name="connsiteX138" fmla="*/ 438007 w 440863"/>
                  <a:gd name="connsiteY138" fmla="*/ 453124 h 518807"/>
                  <a:gd name="connsiteX139" fmla="*/ 429440 w 440863"/>
                  <a:gd name="connsiteY139" fmla="*/ 459787 h 518807"/>
                  <a:gd name="connsiteX140" fmla="*/ 406593 w 440863"/>
                  <a:gd name="connsiteY140" fmla="*/ 467403 h 518807"/>
                  <a:gd name="connsiteX141" fmla="*/ 383747 w 440863"/>
                  <a:gd name="connsiteY141" fmla="*/ 458835 h 518807"/>
                  <a:gd name="connsiteX142" fmla="*/ 345669 w 440863"/>
                  <a:gd name="connsiteY142" fmla="*/ 447412 h 518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440863" h="518807">
                    <a:moveTo>
                      <a:pt x="342813" y="0"/>
                    </a:moveTo>
                    <a:cubicBezTo>
                      <a:pt x="333294" y="0"/>
                      <a:pt x="323775" y="5712"/>
                      <a:pt x="313303" y="23799"/>
                    </a:cubicBezTo>
                    <a:cubicBezTo>
                      <a:pt x="313303" y="23799"/>
                      <a:pt x="293312" y="50453"/>
                      <a:pt x="282841" y="90434"/>
                    </a:cubicBezTo>
                    <a:cubicBezTo>
                      <a:pt x="278081" y="69492"/>
                      <a:pt x="268562" y="44741"/>
                      <a:pt x="251427" y="23799"/>
                    </a:cubicBezTo>
                    <a:cubicBezTo>
                      <a:pt x="251427" y="23799"/>
                      <a:pt x="238100" y="0"/>
                      <a:pt x="220013" y="0"/>
                    </a:cubicBezTo>
                    <a:cubicBezTo>
                      <a:pt x="210494" y="0"/>
                      <a:pt x="200974" y="5712"/>
                      <a:pt x="190503" y="23799"/>
                    </a:cubicBezTo>
                    <a:cubicBezTo>
                      <a:pt x="190503" y="23799"/>
                      <a:pt x="168608" y="52357"/>
                      <a:pt x="159089" y="95194"/>
                    </a:cubicBezTo>
                    <a:cubicBezTo>
                      <a:pt x="154329" y="72348"/>
                      <a:pt x="144810" y="47597"/>
                      <a:pt x="126723" y="23799"/>
                    </a:cubicBezTo>
                    <a:cubicBezTo>
                      <a:pt x="126723" y="23799"/>
                      <a:pt x="113396" y="0"/>
                      <a:pt x="95309" y="0"/>
                    </a:cubicBezTo>
                    <a:cubicBezTo>
                      <a:pt x="85790" y="0"/>
                      <a:pt x="76270" y="5712"/>
                      <a:pt x="65799" y="23799"/>
                    </a:cubicBezTo>
                    <a:cubicBezTo>
                      <a:pt x="65799" y="23799"/>
                      <a:pt x="14394" y="91386"/>
                      <a:pt x="34385" y="172301"/>
                    </a:cubicBezTo>
                    <a:cubicBezTo>
                      <a:pt x="34385" y="172301"/>
                      <a:pt x="41048" y="202763"/>
                      <a:pt x="79126" y="217042"/>
                    </a:cubicBezTo>
                    <a:lnTo>
                      <a:pt x="79126" y="262736"/>
                    </a:lnTo>
                    <a:lnTo>
                      <a:pt x="79126" y="262736"/>
                    </a:lnTo>
                    <a:cubicBezTo>
                      <a:pt x="73414" y="264639"/>
                      <a:pt x="66751" y="266543"/>
                      <a:pt x="61039" y="270351"/>
                    </a:cubicBezTo>
                    <a:cubicBezTo>
                      <a:pt x="61039" y="270351"/>
                      <a:pt x="49616" y="279870"/>
                      <a:pt x="36289" y="279870"/>
                    </a:cubicBezTo>
                    <a:cubicBezTo>
                      <a:pt x="31529" y="279870"/>
                      <a:pt x="27721" y="278918"/>
                      <a:pt x="22961" y="276063"/>
                    </a:cubicBezTo>
                    <a:lnTo>
                      <a:pt x="6779" y="269399"/>
                    </a:lnTo>
                    <a:lnTo>
                      <a:pt x="115" y="266543"/>
                    </a:lnTo>
                    <a:lnTo>
                      <a:pt x="115" y="318900"/>
                    </a:lnTo>
                    <a:lnTo>
                      <a:pt x="6779" y="321756"/>
                    </a:lnTo>
                    <a:lnTo>
                      <a:pt x="22961" y="328419"/>
                    </a:lnTo>
                    <a:cubicBezTo>
                      <a:pt x="27721" y="331275"/>
                      <a:pt x="31529" y="332227"/>
                      <a:pt x="36289" y="332227"/>
                    </a:cubicBezTo>
                    <a:cubicBezTo>
                      <a:pt x="49616" y="332227"/>
                      <a:pt x="61039" y="322708"/>
                      <a:pt x="61039" y="322708"/>
                    </a:cubicBezTo>
                    <a:cubicBezTo>
                      <a:pt x="73414" y="315092"/>
                      <a:pt x="85790" y="312236"/>
                      <a:pt x="97213" y="312236"/>
                    </a:cubicBezTo>
                    <a:cubicBezTo>
                      <a:pt x="118155" y="312236"/>
                      <a:pt x="134338" y="320804"/>
                      <a:pt x="134338" y="320804"/>
                    </a:cubicBezTo>
                    <a:cubicBezTo>
                      <a:pt x="142906" y="328419"/>
                      <a:pt x="151473" y="330323"/>
                      <a:pt x="158137" y="330323"/>
                    </a:cubicBezTo>
                    <a:cubicBezTo>
                      <a:pt x="171464" y="330323"/>
                      <a:pt x="180032" y="322708"/>
                      <a:pt x="180032" y="322708"/>
                    </a:cubicBezTo>
                    <a:cubicBezTo>
                      <a:pt x="194311" y="314140"/>
                      <a:pt x="208590" y="311284"/>
                      <a:pt x="220013" y="311284"/>
                    </a:cubicBezTo>
                    <a:cubicBezTo>
                      <a:pt x="241908" y="311284"/>
                      <a:pt x="257139" y="319852"/>
                      <a:pt x="257139" y="319852"/>
                    </a:cubicBezTo>
                    <a:cubicBezTo>
                      <a:pt x="265706" y="327467"/>
                      <a:pt x="274274" y="330323"/>
                      <a:pt x="281889" y="330323"/>
                    </a:cubicBezTo>
                    <a:cubicBezTo>
                      <a:pt x="297120" y="330323"/>
                      <a:pt x="308544" y="319852"/>
                      <a:pt x="308544" y="319852"/>
                    </a:cubicBezTo>
                    <a:cubicBezTo>
                      <a:pt x="321871" y="312236"/>
                      <a:pt x="334246" y="310333"/>
                      <a:pt x="345669" y="310333"/>
                    </a:cubicBezTo>
                    <a:cubicBezTo>
                      <a:pt x="367564" y="310333"/>
                      <a:pt x="383747" y="319852"/>
                      <a:pt x="383747" y="319852"/>
                    </a:cubicBezTo>
                    <a:cubicBezTo>
                      <a:pt x="391362" y="325563"/>
                      <a:pt x="398978" y="327467"/>
                      <a:pt x="406593" y="327467"/>
                    </a:cubicBezTo>
                    <a:cubicBezTo>
                      <a:pt x="416113" y="327467"/>
                      <a:pt x="424680" y="323660"/>
                      <a:pt x="430392" y="319852"/>
                    </a:cubicBezTo>
                    <a:cubicBezTo>
                      <a:pt x="435152" y="316996"/>
                      <a:pt x="438007" y="314140"/>
                      <a:pt x="438959" y="313188"/>
                    </a:cubicBezTo>
                    <a:lnTo>
                      <a:pt x="438959" y="292245"/>
                    </a:lnTo>
                    <a:lnTo>
                      <a:pt x="438959" y="260832"/>
                    </a:lnTo>
                    <a:cubicBezTo>
                      <a:pt x="438959" y="260832"/>
                      <a:pt x="436103" y="264639"/>
                      <a:pt x="430392" y="267495"/>
                    </a:cubicBezTo>
                    <a:cubicBezTo>
                      <a:pt x="424680" y="271303"/>
                      <a:pt x="417065" y="275111"/>
                      <a:pt x="407545" y="275111"/>
                    </a:cubicBezTo>
                    <a:cubicBezTo>
                      <a:pt x="399930" y="275111"/>
                      <a:pt x="392314" y="273207"/>
                      <a:pt x="384699" y="266543"/>
                    </a:cubicBezTo>
                    <a:cubicBezTo>
                      <a:pt x="384699" y="266543"/>
                      <a:pt x="376131" y="260832"/>
                      <a:pt x="362804" y="257976"/>
                    </a:cubicBezTo>
                    <a:lnTo>
                      <a:pt x="362804" y="214187"/>
                    </a:lnTo>
                    <a:cubicBezTo>
                      <a:pt x="362804" y="214187"/>
                      <a:pt x="399930" y="201811"/>
                      <a:pt x="407545" y="169445"/>
                    </a:cubicBezTo>
                    <a:cubicBezTo>
                      <a:pt x="407545" y="169445"/>
                      <a:pt x="427536" y="89482"/>
                      <a:pt x="376131" y="20943"/>
                    </a:cubicBezTo>
                    <a:cubicBezTo>
                      <a:pt x="374227" y="23799"/>
                      <a:pt x="360900" y="0"/>
                      <a:pt x="342813" y="0"/>
                    </a:cubicBezTo>
                    <a:moveTo>
                      <a:pt x="114348" y="261784"/>
                    </a:moveTo>
                    <a:lnTo>
                      <a:pt x="114348" y="216090"/>
                    </a:lnTo>
                    <a:cubicBezTo>
                      <a:pt x="114348" y="216090"/>
                      <a:pt x="151473" y="203715"/>
                      <a:pt x="159089" y="171349"/>
                    </a:cubicBezTo>
                    <a:cubicBezTo>
                      <a:pt x="159089" y="171349"/>
                      <a:pt x="165753" y="201811"/>
                      <a:pt x="203830" y="216090"/>
                    </a:cubicBezTo>
                    <a:lnTo>
                      <a:pt x="203830" y="260832"/>
                    </a:lnTo>
                    <a:cubicBezTo>
                      <a:pt x="196215" y="262736"/>
                      <a:pt x="188599" y="265591"/>
                      <a:pt x="180032" y="270351"/>
                    </a:cubicBezTo>
                    <a:cubicBezTo>
                      <a:pt x="180032" y="270351"/>
                      <a:pt x="170512" y="277966"/>
                      <a:pt x="158137" y="277966"/>
                    </a:cubicBezTo>
                    <a:cubicBezTo>
                      <a:pt x="150521" y="277966"/>
                      <a:pt x="142906" y="276063"/>
                      <a:pt x="134338" y="268447"/>
                    </a:cubicBezTo>
                    <a:cubicBezTo>
                      <a:pt x="134338" y="268447"/>
                      <a:pt x="126723" y="264639"/>
                      <a:pt x="114348" y="261784"/>
                    </a:cubicBezTo>
                    <a:lnTo>
                      <a:pt x="114348" y="261784"/>
                    </a:lnTo>
                    <a:lnTo>
                      <a:pt x="114348" y="261784"/>
                    </a:lnTo>
                    <a:close/>
                    <a:moveTo>
                      <a:pt x="282841" y="277966"/>
                    </a:moveTo>
                    <a:cubicBezTo>
                      <a:pt x="275226" y="277966"/>
                      <a:pt x="266658" y="275111"/>
                      <a:pt x="258091" y="267495"/>
                    </a:cubicBezTo>
                    <a:cubicBezTo>
                      <a:pt x="258091" y="267495"/>
                      <a:pt x="250475" y="263687"/>
                      <a:pt x="239052" y="260832"/>
                    </a:cubicBezTo>
                    <a:lnTo>
                      <a:pt x="239052" y="216090"/>
                    </a:lnTo>
                    <a:cubicBezTo>
                      <a:pt x="239052" y="216090"/>
                      <a:pt x="273322" y="204667"/>
                      <a:pt x="282841" y="176109"/>
                    </a:cubicBezTo>
                    <a:cubicBezTo>
                      <a:pt x="286649" y="184676"/>
                      <a:pt x="297120" y="205619"/>
                      <a:pt x="326630" y="216090"/>
                    </a:cubicBezTo>
                    <a:lnTo>
                      <a:pt x="326630" y="259880"/>
                    </a:lnTo>
                    <a:cubicBezTo>
                      <a:pt x="326630" y="259880"/>
                      <a:pt x="326630" y="259880"/>
                      <a:pt x="326630" y="259880"/>
                    </a:cubicBezTo>
                    <a:lnTo>
                      <a:pt x="326630" y="260832"/>
                    </a:lnTo>
                    <a:lnTo>
                      <a:pt x="326630" y="259880"/>
                    </a:lnTo>
                    <a:cubicBezTo>
                      <a:pt x="320919" y="261784"/>
                      <a:pt x="315207" y="263687"/>
                      <a:pt x="309495" y="267495"/>
                    </a:cubicBezTo>
                    <a:cubicBezTo>
                      <a:pt x="308544" y="267495"/>
                      <a:pt x="298072" y="277966"/>
                      <a:pt x="282841" y="277966"/>
                    </a:cubicBezTo>
                    <a:moveTo>
                      <a:pt x="438959" y="314140"/>
                    </a:moveTo>
                    <a:cubicBezTo>
                      <a:pt x="438959" y="314140"/>
                      <a:pt x="438007" y="314140"/>
                      <a:pt x="438959" y="314140"/>
                    </a:cubicBezTo>
                    <a:lnTo>
                      <a:pt x="438959" y="357930"/>
                    </a:lnTo>
                    <a:cubicBezTo>
                      <a:pt x="438959" y="357930"/>
                      <a:pt x="438959" y="357930"/>
                      <a:pt x="438959" y="357930"/>
                    </a:cubicBezTo>
                    <a:lnTo>
                      <a:pt x="438959" y="314140"/>
                    </a:lnTo>
                    <a:close/>
                    <a:moveTo>
                      <a:pt x="345669" y="353170"/>
                    </a:moveTo>
                    <a:cubicBezTo>
                      <a:pt x="334246" y="353170"/>
                      <a:pt x="321871" y="356026"/>
                      <a:pt x="308544" y="362689"/>
                    </a:cubicBezTo>
                    <a:cubicBezTo>
                      <a:pt x="308544" y="362689"/>
                      <a:pt x="297120" y="373160"/>
                      <a:pt x="281889" y="373160"/>
                    </a:cubicBezTo>
                    <a:cubicBezTo>
                      <a:pt x="274274" y="373160"/>
                      <a:pt x="265706" y="370305"/>
                      <a:pt x="257139" y="362689"/>
                    </a:cubicBezTo>
                    <a:cubicBezTo>
                      <a:pt x="257139" y="362689"/>
                      <a:pt x="241908" y="354122"/>
                      <a:pt x="220013" y="354122"/>
                    </a:cubicBezTo>
                    <a:cubicBezTo>
                      <a:pt x="207638" y="354122"/>
                      <a:pt x="194311" y="356978"/>
                      <a:pt x="180032" y="365545"/>
                    </a:cubicBezTo>
                    <a:cubicBezTo>
                      <a:pt x="180032" y="365545"/>
                      <a:pt x="170512" y="373160"/>
                      <a:pt x="158137" y="373160"/>
                    </a:cubicBezTo>
                    <a:cubicBezTo>
                      <a:pt x="150521" y="373160"/>
                      <a:pt x="142906" y="371257"/>
                      <a:pt x="134338" y="363641"/>
                    </a:cubicBezTo>
                    <a:cubicBezTo>
                      <a:pt x="134338" y="363641"/>
                      <a:pt x="118155" y="355074"/>
                      <a:pt x="97213" y="355074"/>
                    </a:cubicBezTo>
                    <a:cubicBezTo>
                      <a:pt x="85790" y="355074"/>
                      <a:pt x="73414" y="357930"/>
                      <a:pt x="61039" y="365545"/>
                    </a:cubicBezTo>
                    <a:cubicBezTo>
                      <a:pt x="61039" y="365545"/>
                      <a:pt x="49616" y="375064"/>
                      <a:pt x="36289" y="375064"/>
                    </a:cubicBezTo>
                    <a:cubicBezTo>
                      <a:pt x="31529" y="375064"/>
                      <a:pt x="27721" y="374112"/>
                      <a:pt x="22961" y="371257"/>
                    </a:cubicBezTo>
                    <a:lnTo>
                      <a:pt x="6779" y="360785"/>
                    </a:lnTo>
                    <a:lnTo>
                      <a:pt x="6779" y="360785"/>
                    </a:lnTo>
                    <a:lnTo>
                      <a:pt x="115" y="357930"/>
                    </a:lnTo>
                    <a:cubicBezTo>
                      <a:pt x="-837" y="372209"/>
                      <a:pt x="3923" y="399815"/>
                      <a:pt x="22010" y="426469"/>
                    </a:cubicBezTo>
                    <a:cubicBezTo>
                      <a:pt x="24865" y="428373"/>
                      <a:pt x="28673" y="428373"/>
                      <a:pt x="32481" y="429325"/>
                    </a:cubicBezTo>
                    <a:cubicBezTo>
                      <a:pt x="32481" y="429325"/>
                      <a:pt x="33433" y="429325"/>
                      <a:pt x="33433" y="429325"/>
                    </a:cubicBezTo>
                    <a:cubicBezTo>
                      <a:pt x="47712" y="429325"/>
                      <a:pt x="61991" y="417902"/>
                      <a:pt x="61991" y="417902"/>
                    </a:cubicBezTo>
                    <a:cubicBezTo>
                      <a:pt x="74366" y="410286"/>
                      <a:pt x="86741" y="407430"/>
                      <a:pt x="98165" y="407430"/>
                    </a:cubicBezTo>
                    <a:cubicBezTo>
                      <a:pt x="119107" y="407430"/>
                      <a:pt x="135290" y="415998"/>
                      <a:pt x="135290" y="415998"/>
                    </a:cubicBezTo>
                    <a:cubicBezTo>
                      <a:pt x="143858" y="423613"/>
                      <a:pt x="152425" y="425517"/>
                      <a:pt x="159089" y="425517"/>
                    </a:cubicBezTo>
                    <a:cubicBezTo>
                      <a:pt x="172416" y="425517"/>
                      <a:pt x="180984" y="417902"/>
                      <a:pt x="180984" y="417902"/>
                    </a:cubicBezTo>
                    <a:cubicBezTo>
                      <a:pt x="195263" y="409334"/>
                      <a:pt x="209542" y="406478"/>
                      <a:pt x="221917" y="406478"/>
                    </a:cubicBezTo>
                    <a:cubicBezTo>
                      <a:pt x="243812" y="406478"/>
                      <a:pt x="259043" y="415046"/>
                      <a:pt x="259043" y="415046"/>
                    </a:cubicBezTo>
                    <a:cubicBezTo>
                      <a:pt x="267610" y="422661"/>
                      <a:pt x="276178" y="425517"/>
                      <a:pt x="283793" y="425517"/>
                    </a:cubicBezTo>
                    <a:cubicBezTo>
                      <a:pt x="299024" y="425517"/>
                      <a:pt x="310447" y="415046"/>
                      <a:pt x="310447" y="415046"/>
                    </a:cubicBezTo>
                    <a:cubicBezTo>
                      <a:pt x="323775" y="407430"/>
                      <a:pt x="336150" y="405527"/>
                      <a:pt x="347573" y="405527"/>
                    </a:cubicBezTo>
                    <a:cubicBezTo>
                      <a:pt x="369468" y="405527"/>
                      <a:pt x="385651" y="415046"/>
                      <a:pt x="385651" y="415046"/>
                    </a:cubicBezTo>
                    <a:cubicBezTo>
                      <a:pt x="393266" y="420757"/>
                      <a:pt x="400882" y="423613"/>
                      <a:pt x="408497" y="423613"/>
                    </a:cubicBezTo>
                    <a:cubicBezTo>
                      <a:pt x="418017" y="423613"/>
                      <a:pt x="426584" y="419806"/>
                      <a:pt x="432296" y="415998"/>
                    </a:cubicBezTo>
                    <a:cubicBezTo>
                      <a:pt x="437055" y="413142"/>
                      <a:pt x="439911" y="410286"/>
                      <a:pt x="440863" y="409334"/>
                    </a:cubicBezTo>
                    <a:lnTo>
                      <a:pt x="440863" y="357930"/>
                    </a:lnTo>
                    <a:cubicBezTo>
                      <a:pt x="439911" y="358881"/>
                      <a:pt x="437055" y="361737"/>
                      <a:pt x="432296" y="364593"/>
                    </a:cubicBezTo>
                    <a:cubicBezTo>
                      <a:pt x="426584" y="368401"/>
                      <a:pt x="418969" y="371257"/>
                      <a:pt x="409449" y="371257"/>
                    </a:cubicBezTo>
                    <a:cubicBezTo>
                      <a:pt x="401834" y="371257"/>
                      <a:pt x="394218" y="369353"/>
                      <a:pt x="385651" y="362689"/>
                    </a:cubicBezTo>
                    <a:cubicBezTo>
                      <a:pt x="383747" y="362689"/>
                      <a:pt x="367564" y="353170"/>
                      <a:pt x="345669" y="353170"/>
                    </a:cubicBezTo>
                    <a:moveTo>
                      <a:pt x="438959" y="408382"/>
                    </a:moveTo>
                    <a:cubicBezTo>
                      <a:pt x="438959" y="408382"/>
                      <a:pt x="438007" y="408382"/>
                      <a:pt x="438959" y="408382"/>
                    </a:cubicBezTo>
                    <a:lnTo>
                      <a:pt x="438959" y="451220"/>
                    </a:lnTo>
                    <a:cubicBezTo>
                      <a:pt x="438959" y="451220"/>
                      <a:pt x="438959" y="451220"/>
                      <a:pt x="438959" y="451220"/>
                    </a:cubicBezTo>
                    <a:lnTo>
                      <a:pt x="438959" y="408382"/>
                    </a:lnTo>
                    <a:close/>
                    <a:moveTo>
                      <a:pt x="345669" y="447412"/>
                    </a:moveTo>
                    <a:cubicBezTo>
                      <a:pt x="334246" y="447412"/>
                      <a:pt x="321871" y="450268"/>
                      <a:pt x="308544" y="456931"/>
                    </a:cubicBezTo>
                    <a:cubicBezTo>
                      <a:pt x="308544" y="456931"/>
                      <a:pt x="297120" y="467403"/>
                      <a:pt x="281889" y="467403"/>
                    </a:cubicBezTo>
                    <a:cubicBezTo>
                      <a:pt x="274274" y="467403"/>
                      <a:pt x="265706" y="464547"/>
                      <a:pt x="257139" y="456931"/>
                    </a:cubicBezTo>
                    <a:cubicBezTo>
                      <a:pt x="257139" y="456931"/>
                      <a:pt x="241908" y="448364"/>
                      <a:pt x="220013" y="448364"/>
                    </a:cubicBezTo>
                    <a:cubicBezTo>
                      <a:pt x="207638" y="448364"/>
                      <a:pt x="193359" y="451220"/>
                      <a:pt x="179080" y="459787"/>
                    </a:cubicBezTo>
                    <a:cubicBezTo>
                      <a:pt x="179080" y="459787"/>
                      <a:pt x="169560" y="467403"/>
                      <a:pt x="157185" y="467403"/>
                    </a:cubicBezTo>
                    <a:cubicBezTo>
                      <a:pt x="149570" y="467403"/>
                      <a:pt x="141954" y="465499"/>
                      <a:pt x="133387" y="457883"/>
                    </a:cubicBezTo>
                    <a:cubicBezTo>
                      <a:pt x="133387" y="457883"/>
                      <a:pt x="117204" y="449316"/>
                      <a:pt x="96261" y="449316"/>
                    </a:cubicBezTo>
                    <a:cubicBezTo>
                      <a:pt x="84838" y="449316"/>
                      <a:pt x="72462" y="452172"/>
                      <a:pt x="60087" y="459787"/>
                    </a:cubicBezTo>
                    <a:lnTo>
                      <a:pt x="59135" y="459787"/>
                    </a:lnTo>
                    <a:lnTo>
                      <a:pt x="52472" y="465499"/>
                    </a:lnTo>
                    <a:cubicBezTo>
                      <a:pt x="66751" y="476922"/>
                      <a:pt x="85790" y="485489"/>
                      <a:pt x="108636" y="489297"/>
                    </a:cubicBezTo>
                    <a:cubicBezTo>
                      <a:pt x="122915" y="493105"/>
                      <a:pt x="217157" y="488345"/>
                      <a:pt x="302832" y="512144"/>
                    </a:cubicBezTo>
                    <a:cubicBezTo>
                      <a:pt x="306640" y="510240"/>
                      <a:pt x="310447" y="508336"/>
                      <a:pt x="313303" y="506432"/>
                    </a:cubicBezTo>
                    <a:cubicBezTo>
                      <a:pt x="322823" y="502624"/>
                      <a:pt x="332342" y="501672"/>
                      <a:pt x="341861" y="501672"/>
                    </a:cubicBezTo>
                    <a:cubicBezTo>
                      <a:pt x="364708" y="501672"/>
                      <a:pt x="382795" y="510240"/>
                      <a:pt x="382795" y="510240"/>
                    </a:cubicBezTo>
                    <a:cubicBezTo>
                      <a:pt x="390410" y="515951"/>
                      <a:pt x="398026" y="518807"/>
                      <a:pt x="405641" y="518807"/>
                    </a:cubicBezTo>
                    <a:cubicBezTo>
                      <a:pt x="415161" y="518807"/>
                      <a:pt x="423728" y="515000"/>
                      <a:pt x="429440" y="511192"/>
                    </a:cubicBezTo>
                    <a:cubicBezTo>
                      <a:pt x="435152" y="507384"/>
                      <a:pt x="438007" y="504528"/>
                      <a:pt x="438007" y="504528"/>
                    </a:cubicBezTo>
                    <a:lnTo>
                      <a:pt x="438007" y="474066"/>
                    </a:lnTo>
                    <a:lnTo>
                      <a:pt x="438007" y="453124"/>
                    </a:lnTo>
                    <a:cubicBezTo>
                      <a:pt x="437055" y="454075"/>
                      <a:pt x="434200" y="456931"/>
                      <a:pt x="429440" y="459787"/>
                    </a:cubicBezTo>
                    <a:cubicBezTo>
                      <a:pt x="423728" y="463595"/>
                      <a:pt x="416113" y="467403"/>
                      <a:pt x="406593" y="467403"/>
                    </a:cubicBezTo>
                    <a:cubicBezTo>
                      <a:pt x="399930" y="467403"/>
                      <a:pt x="391362" y="465499"/>
                      <a:pt x="383747" y="458835"/>
                    </a:cubicBezTo>
                    <a:cubicBezTo>
                      <a:pt x="383747" y="456931"/>
                      <a:pt x="367564" y="447412"/>
                      <a:pt x="345669" y="4474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sp>
        <p:nvSpPr>
          <p:cNvPr id="214" name="Título 1">
            <a:extLst>
              <a:ext uri="{FF2B5EF4-FFF2-40B4-BE49-F238E27FC236}">
                <a16:creationId xmlns:a16="http://schemas.microsoft.com/office/drawing/2014/main" id="{3CEAB6ED-2126-D7EB-438B-6DFBF580D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683" y="532370"/>
            <a:ext cx="2043095" cy="459496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>
              <a:defRPr sz="1100" spc="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54" name="Marcador de contenido 2">
            <a:extLst>
              <a:ext uri="{FF2B5EF4-FFF2-40B4-BE49-F238E27FC236}">
                <a16:creationId xmlns:a16="http://schemas.microsoft.com/office/drawing/2014/main" id="{D5101E82-61A9-5448-CBD3-246D7EF5D75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93683" y="1327087"/>
            <a:ext cx="10609945" cy="46783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SzPct val="150000"/>
              <a:buFont typeface="Arial" panose="020B0604020202020204" pitchFamily="34" charset="0"/>
              <a:buNone/>
              <a:defRPr sz="2000"/>
            </a:lvl1pPr>
            <a:lvl2pPr marL="6858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4pPr>
            <a:lvl5pPr marL="20574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endParaRPr lang="es-ES" dirty="0"/>
          </a:p>
        </p:txBody>
      </p:sp>
      <p:grpSp>
        <p:nvGrpSpPr>
          <p:cNvPr id="6" name="Gráfico 181">
            <a:extLst>
              <a:ext uri="{FF2B5EF4-FFF2-40B4-BE49-F238E27FC236}">
                <a16:creationId xmlns:a16="http://schemas.microsoft.com/office/drawing/2014/main" id="{DAF9C1EB-CE09-8A25-CEA3-850F6EDFFC56}"/>
              </a:ext>
            </a:extLst>
          </p:cNvPr>
          <p:cNvGrpSpPr/>
          <p:nvPr userDrawn="1"/>
        </p:nvGrpSpPr>
        <p:grpSpPr>
          <a:xfrm>
            <a:off x="9111863" y="6084570"/>
            <a:ext cx="707518" cy="610683"/>
            <a:chOff x="9259569" y="6084570"/>
            <a:chExt cx="575310" cy="496570"/>
          </a:xfrm>
          <a:solidFill>
            <a:srgbClr val="2F2E7C"/>
          </a:solidFill>
        </p:grpSpPr>
        <p:grpSp>
          <p:nvGrpSpPr>
            <p:cNvPr id="8" name="Gráfico 181">
              <a:extLst>
                <a:ext uri="{FF2B5EF4-FFF2-40B4-BE49-F238E27FC236}">
                  <a16:creationId xmlns:a16="http://schemas.microsoft.com/office/drawing/2014/main" id="{89AABD4F-2E1E-4A2F-CB63-DF0674E22551}"/>
                </a:ext>
              </a:extLst>
            </p:cNvPr>
            <p:cNvGrpSpPr/>
            <p:nvPr/>
          </p:nvGrpSpPr>
          <p:grpSpPr>
            <a:xfrm>
              <a:off x="9262109" y="6084570"/>
              <a:ext cx="298450" cy="304800"/>
              <a:chOff x="9262109" y="6084570"/>
              <a:chExt cx="298450" cy="304800"/>
            </a:xfrm>
            <a:solidFill>
              <a:srgbClr val="2F2E7C"/>
            </a:solidFill>
          </p:grpSpPr>
          <p:sp>
            <p:nvSpPr>
              <p:cNvPr id="10" name="Forma libre 9">
                <a:extLst>
                  <a:ext uri="{FF2B5EF4-FFF2-40B4-BE49-F238E27FC236}">
                    <a16:creationId xmlns:a16="http://schemas.microsoft.com/office/drawing/2014/main" id="{DFB14AAF-614C-3FE7-C70A-E2682F2788CF}"/>
                  </a:ext>
                </a:extLst>
              </p:cNvPr>
              <p:cNvSpPr/>
              <p:nvPr/>
            </p:nvSpPr>
            <p:spPr>
              <a:xfrm>
                <a:off x="9262109" y="6084570"/>
                <a:ext cx="203200" cy="304800"/>
              </a:xfrm>
              <a:custGeom>
                <a:avLst/>
                <a:gdLst>
                  <a:gd name="connsiteX0" fmla="*/ 203200 w 203200"/>
                  <a:gd name="connsiteY0" fmla="*/ 27940 h 304800"/>
                  <a:gd name="connsiteX1" fmla="*/ 203200 w 203200"/>
                  <a:gd name="connsiteY1" fmla="*/ 0 h 304800"/>
                  <a:gd name="connsiteX2" fmla="*/ 101600 w 203200"/>
                  <a:gd name="connsiteY2" fmla="*/ 0 h 304800"/>
                  <a:gd name="connsiteX3" fmla="*/ 101600 w 203200"/>
                  <a:gd name="connsiteY3" fmla="*/ 101600 h 304800"/>
                  <a:gd name="connsiteX4" fmla="*/ 0 w 203200"/>
                  <a:gd name="connsiteY4" fmla="*/ 101600 h 304800"/>
                  <a:gd name="connsiteX5" fmla="*/ 0 w 203200"/>
                  <a:gd name="connsiteY5" fmla="*/ 203200 h 304800"/>
                  <a:gd name="connsiteX6" fmla="*/ 101600 w 203200"/>
                  <a:gd name="connsiteY6" fmla="*/ 203200 h 304800"/>
                  <a:gd name="connsiteX7" fmla="*/ 101600 w 203200"/>
                  <a:gd name="connsiteY7" fmla="*/ 304800 h 304800"/>
                  <a:gd name="connsiteX8" fmla="*/ 203200 w 203200"/>
                  <a:gd name="connsiteY8" fmla="*/ 304800 h 304800"/>
                  <a:gd name="connsiteX9" fmla="*/ 203200 w 203200"/>
                  <a:gd name="connsiteY9" fmla="*/ 276860 h 304800"/>
                  <a:gd name="connsiteX10" fmla="*/ 115570 w 203200"/>
                  <a:gd name="connsiteY10" fmla="*/ 153670 h 304800"/>
                  <a:gd name="connsiteX11" fmla="*/ 203200 w 203200"/>
                  <a:gd name="connsiteY11" fmla="*/ 2794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3200" h="304800">
                    <a:moveTo>
                      <a:pt x="203200" y="27940"/>
                    </a:moveTo>
                    <a:lnTo>
                      <a:pt x="203200" y="0"/>
                    </a:lnTo>
                    <a:lnTo>
                      <a:pt x="101600" y="0"/>
                    </a:lnTo>
                    <a:lnTo>
                      <a:pt x="101600" y="101600"/>
                    </a:lnTo>
                    <a:lnTo>
                      <a:pt x="0" y="101600"/>
                    </a:lnTo>
                    <a:lnTo>
                      <a:pt x="0" y="203200"/>
                    </a:lnTo>
                    <a:lnTo>
                      <a:pt x="101600" y="203200"/>
                    </a:lnTo>
                    <a:lnTo>
                      <a:pt x="101600" y="304800"/>
                    </a:lnTo>
                    <a:lnTo>
                      <a:pt x="203200" y="304800"/>
                    </a:lnTo>
                    <a:lnTo>
                      <a:pt x="203200" y="276860"/>
                    </a:lnTo>
                    <a:cubicBezTo>
                      <a:pt x="152400" y="259080"/>
                      <a:pt x="115570" y="210820"/>
                      <a:pt x="115570" y="153670"/>
                    </a:cubicBezTo>
                    <a:cubicBezTo>
                      <a:pt x="115570" y="96520"/>
                      <a:pt x="152400" y="45720"/>
                      <a:pt x="203200" y="2794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CA075163-D6C3-F622-986A-8844C19AADAE}"/>
                  </a:ext>
                </a:extLst>
              </p:cNvPr>
              <p:cNvSpPr/>
              <p:nvPr/>
            </p:nvSpPr>
            <p:spPr>
              <a:xfrm>
                <a:off x="9458959" y="6186170"/>
                <a:ext cx="101600" cy="101600"/>
              </a:xfrm>
              <a:custGeom>
                <a:avLst/>
                <a:gdLst>
                  <a:gd name="connsiteX0" fmla="*/ 0 w 101600"/>
                  <a:gd name="connsiteY0" fmla="*/ 50800 h 101600"/>
                  <a:gd name="connsiteX1" fmla="*/ 50800 w 101600"/>
                  <a:gd name="connsiteY1" fmla="*/ 0 h 101600"/>
                  <a:gd name="connsiteX2" fmla="*/ 101600 w 101600"/>
                  <a:gd name="connsiteY2" fmla="*/ 50800 h 101600"/>
                  <a:gd name="connsiteX3" fmla="*/ 50800 w 101600"/>
                  <a:gd name="connsiteY3" fmla="*/ 101600 h 101600"/>
                  <a:gd name="connsiteX4" fmla="*/ 0 w 101600"/>
                  <a:gd name="connsiteY4" fmla="*/ 508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00" h="101600">
                    <a:moveTo>
                      <a:pt x="0" y="50800"/>
                    </a:moveTo>
                    <a:cubicBezTo>
                      <a:pt x="0" y="22860"/>
                      <a:pt x="22860" y="0"/>
                      <a:pt x="50800" y="0"/>
                    </a:cubicBezTo>
                    <a:cubicBezTo>
                      <a:pt x="78740" y="0"/>
                      <a:pt x="101600" y="22860"/>
                      <a:pt x="101600" y="50800"/>
                    </a:cubicBezTo>
                    <a:cubicBezTo>
                      <a:pt x="101600" y="78740"/>
                      <a:pt x="78740" y="101600"/>
                      <a:pt x="50800" y="101600"/>
                    </a:cubicBezTo>
                    <a:cubicBezTo>
                      <a:pt x="22860" y="101600"/>
                      <a:pt x="0" y="78740"/>
                      <a:pt x="0" y="5080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BBCC993B-1593-C257-A68C-621942C0459D}"/>
                </a:ext>
              </a:extLst>
            </p:cNvPr>
            <p:cNvSpPr/>
            <p:nvPr/>
          </p:nvSpPr>
          <p:spPr>
            <a:xfrm>
              <a:off x="9259569" y="6492240"/>
              <a:ext cx="575310" cy="88900"/>
            </a:xfrm>
            <a:custGeom>
              <a:avLst/>
              <a:gdLst>
                <a:gd name="connsiteX0" fmla="*/ 529590 w 575310"/>
                <a:gd name="connsiteY0" fmla="*/ 30480 h 88900"/>
                <a:gd name="connsiteX1" fmla="*/ 548640 w 575310"/>
                <a:gd name="connsiteY1" fmla="*/ 27940 h 88900"/>
                <a:gd name="connsiteX2" fmla="*/ 560070 w 575310"/>
                <a:gd name="connsiteY2" fmla="*/ 29210 h 88900"/>
                <a:gd name="connsiteX3" fmla="*/ 567690 w 575310"/>
                <a:gd name="connsiteY3" fmla="*/ 33020 h 88900"/>
                <a:gd name="connsiteX4" fmla="*/ 571500 w 575310"/>
                <a:gd name="connsiteY4" fmla="*/ 39370 h 88900"/>
                <a:gd name="connsiteX5" fmla="*/ 572770 w 575310"/>
                <a:gd name="connsiteY5" fmla="*/ 48260 h 88900"/>
                <a:gd name="connsiteX6" fmla="*/ 572770 w 575310"/>
                <a:gd name="connsiteY6" fmla="*/ 72390 h 88900"/>
                <a:gd name="connsiteX7" fmla="*/ 572770 w 575310"/>
                <a:gd name="connsiteY7" fmla="*/ 77470 h 88900"/>
                <a:gd name="connsiteX8" fmla="*/ 572770 w 575310"/>
                <a:gd name="connsiteY8" fmla="*/ 81280 h 88900"/>
                <a:gd name="connsiteX9" fmla="*/ 574040 w 575310"/>
                <a:gd name="connsiteY9" fmla="*/ 83820 h 88900"/>
                <a:gd name="connsiteX10" fmla="*/ 575311 w 575310"/>
                <a:gd name="connsiteY10" fmla="*/ 86360 h 88900"/>
                <a:gd name="connsiteX11" fmla="*/ 557530 w 575310"/>
                <a:gd name="connsiteY11" fmla="*/ 86360 h 88900"/>
                <a:gd name="connsiteX12" fmla="*/ 556261 w 575310"/>
                <a:gd name="connsiteY12" fmla="*/ 83820 h 88900"/>
                <a:gd name="connsiteX13" fmla="*/ 556261 w 575310"/>
                <a:gd name="connsiteY13" fmla="*/ 81280 h 88900"/>
                <a:gd name="connsiteX14" fmla="*/ 542290 w 575310"/>
                <a:gd name="connsiteY14" fmla="*/ 86360 h 88900"/>
                <a:gd name="connsiteX15" fmla="*/ 534670 w 575310"/>
                <a:gd name="connsiteY15" fmla="*/ 85090 h 88900"/>
                <a:gd name="connsiteX16" fmla="*/ 528320 w 575310"/>
                <a:gd name="connsiteY16" fmla="*/ 81280 h 88900"/>
                <a:gd name="connsiteX17" fmla="*/ 524511 w 575310"/>
                <a:gd name="connsiteY17" fmla="*/ 74930 h 88900"/>
                <a:gd name="connsiteX18" fmla="*/ 523240 w 575310"/>
                <a:gd name="connsiteY18" fmla="*/ 67310 h 88900"/>
                <a:gd name="connsiteX19" fmla="*/ 524511 w 575310"/>
                <a:gd name="connsiteY19" fmla="*/ 59690 h 88900"/>
                <a:gd name="connsiteX20" fmla="*/ 529590 w 575310"/>
                <a:gd name="connsiteY20" fmla="*/ 53340 h 88900"/>
                <a:gd name="connsiteX21" fmla="*/ 537211 w 575310"/>
                <a:gd name="connsiteY21" fmla="*/ 49530 h 88900"/>
                <a:gd name="connsiteX22" fmla="*/ 547370 w 575310"/>
                <a:gd name="connsiteY22" fmla="*/ 48260 h 88900"/>
                <a:gd name="connsiteX23" fmla="*/ 557530 w 575310"/>
                <a:gd name="connsiteY23" fmla="*/ 49530 h 88900"/>
                <a:gd name="connsiteX24" fmla="*/ 557530 w 575310"/>
                <a:gd name="connsiteY24" fmla="*/ 48260 h 88900"/>
                <a:gd name="connsiteX25" fmla="*/ 546100 w 575310"/>
                <a:gd name="connsiteY25" fmla="*/ 40640 h 88900"/>
                <a:gd name="connsiteX26" fmla="*/ 538480 w 575310"/>
                <a:gd name="connsiteY26" fmla="*/ 41910 h 88900"/>
                <a:gd name="connsiteX27" fmla="*/ 530861 w 575310"/>
                <a:gd name="connsiteY27" fmla="*/ 45720 h 88900"/>
                <a:gd name="connsiteX28" fmla="*/ 530861 w 575310"/>
                <a:gd name="connsiteY28" fmla="*/ 30480 h 88900"/>
                <a:gd name="connsiteX29" fmla="*/ 557530 w 575310"/>
                <a:gd name="connsiteY29" fmla="*/ 59690 h 88900"/>
                <a:gd name="connsiteX30" fmla="*/ 553720 w 575310"/>
                <a:gd name="connsiteY30" fmla="*/ 58420 h 88900"/>
                <a:gd name="connsiteX31" fmla="*/ 551180 w 575310"/>
                <a:gd name="connsiteY31" fmla="*/ 58420 h 88900"/>
                <a:gd name="connsiteX32" fmla="*/ 544830 w 575310"/>
                <a:gd name="connsiteY32" fmla="*/ 60960 h 88900"/>
                <a:gd name="connsiteX33" fmla="*/ 542290 w 575310"/>
                <a:gd name="connsiteY33" fmla="*/ 66040 h 88900"/>
                <a:gd name="connsiteX34" fmla="*/ 544830 w 575310"/>
                <a:gd name="connsiteY34" fmla="*/ 71120 h 88900"/>
                <a:gd name="connsiteX35" fmla="*/ 551180 w 575310"/>
                <a:gd name="connsiteY35" fmla="*/ 72390 h 88900"/>
                <a:gd name="connsiteX36" fmla="*/ 554990 w 575310"/>
                <a:gd name="connsiteY36" fmla="*/ 72390 h 88900"/>
                <a:gd name="connsiteX37" fmla="*/ 558800 w 575310"/>
                <a:gd name="connsiteY37" fmla="*/ 69850 h 88900"/>
                <a:gd name="connsiteX38" fmla="*/ 557530 w 575310"/>
                <a:gd name="connsiteY38" fmla="*/ 59690 h 88900"/>
                <a:gd name="connsiteX39" fmla="*/ 516890 w 575310"/>
                <a:gd name="connsiteY39" fmla="*/ 27940 h 88900"/>
                <a:gd name="connsiteX40" fmla="*/ 495300 w 575310"/>
                <a:gd name="connsiteY40" fmla="*/ 71120 h 88900"/>
                <a:gd name="connsiteX41" fmla="*/ 516890 w 575310"/>
                <a:gd name="connsiteY41" fmla="*/ 71120 h 88900"/>
                <a:gd name="connsiteX42" fmla="*/ 516890 w 575310"/>
                <a:gd name="connsiteY42" fmla="*/ 86360 h 88900"/>
                <a:gd name="connsiteX43" fmla="*/ 468630 w 575310"/>
                <a:gd name="connsiteY43" fmla="*/ 86360 h 88900"/>
                <a:gd name="connsiteX44" fmla="*/ 490220 w 575310"/>
                <a:gd name="connsiteY44" fmla="*/ 44450 h 88900"/>
                <a:gd name="connsiteX45" fmla="*/ 471170 w 575310"/>
                <a:gd name="connsiteY45" fmla="*/ 44450 h 88900"/>
                <a:gd name="connsiteX46" fmla="*/ 471170 w 575310"/>
                <a:gd name="connsiteY46" fmla="*/ 29210 h 88900"/>
                <a:gd name="connsiteX47" fmla="*/ 516890 w 575310"/>
                <a:gd name="connsiteY47" fmla="*/ 29210 h 88900"/>
                <a:gd name="connsiteX48" fmla="*/ 449580 w 575310"/>
                <a:gd name="connsiteY48" fmla="*/ 27940 h 88900"/>
                <a:gd name="connsiteX49" fmla="*/ 463550 w 575310"/>
                <a:gd name="connsiteY49" fmla="*/ 27940 h 88900"/>
                <a:gd name="connsiteX50" fmla="*/ 463550 w 575310"/>
                <a:gd name="connsiteY50" fmla="*/ 43180 h 88900"/>
                <a:gd name="connsiteX51" fmla="*/ 449580 w 575310"/>
                <a:gd name="connsiteY51" fmla="*/ 43180 h 88900"/>
                <a:gd name="connsiteX52" fmla="*/ 449580 w 575310"/>
                <a:gd name="connsiteY52" fmla="*/ 59690 h 88900"/>
                <a:gd name="connsiteX53" fmla="*/ 450850 w 575310"/>
                <a:gd name="connsiteY53" fmla="*/ 68580 h 88900"/>
                <a:gd name="connsiteX54" fmla="*/ 457200 w 575310"/>
                <a:gd name="connsiteY54" fmla="*/ 71120 h 88900"/>
                <a:gd name="connsiteX55" fmla="*/ 459740 w 575310"/>
                <a:gd name="connsiteY55" fmla="*/ 71120 h 88900"/>
                <a:gd name="connsiteX56" fmla="*/ 463550 w 575310"/>
                <a:gd name="connsiteY56" fmla="*/ 69850 h 88900"/>
                <a:gd name="connsiteX57" fmla="*/ 463550 w 575310"/>
                <a:gd name="connsiteY57" fmla="*/ 85090 h 88900"/>
                <a:gd name="connsiteX58" fmla="*/ 458470 w 575310"/>
                <a:gd name="connsiteY58" fmla="*/ 86360 h 88900"/>
                <a:gd name="connsiteX59" fmla="*/ 453390 w 575310"/>
                <a:gd name="connsiteY59" fmla="*/ 86360 h 88900"/>
                <a:gd name="connsiteX60" fmla="*/ 433070 w 575310"/>
                <a:gd name="connsiteY60" fmla="*/ 64770 h 88900"/>
                <a:gd name="connsiteX61" fmla="*/ 433070 w 575310"/>
                <a:gd name="connsiteY61" fmla="*/ 43180 h 88900"/>
                <a:gd name="connsiteX62" fmla="*/ 424180 w 575310"/>
                <a:gd name="connsiteY62" fmla="*/ 43180 h 88900"/>
                <a:gd name="connsiteX63" fmla="*/ 424180 w 575310"/>
                <a:gd name="connsiteY63" fmla="*/ 27940 h 88900"/>
                <a:gd name="connsiteX64" fmla="*/ 433070 w 575310"/>
                <a:gd name="connsiteY64" fmla="*/ 27940 h 88900"/>
                <a:gd name="connsiteX65" fmla="*/ 433070 w 575310"/>
                <a:gd name="connsiteY65" fmla="*/ 12700 h 88900"/>
                <a:gd name="connsiteX66" fmla="*/ 449580 w 575310"/>
                <a:gd name="connsiteY66" fmla="*/ 6350 h 88900"/>
                <a:gd name="connsiteX67" fmla="*/ 449580 w 575310"/>
                <a:gd name="connsiteY67" fmla="*/ 27940 h 88900"/>
                <a:gd name="connsiteX68" fmla="*/ 383540 w 575310"/>
                <a:gd name="connsiteY68" fmla="*/ 58420 h 88900"/>
                <a:gd name="connsiteX69" fmla="*/ 388620 w 575310"/>
                <a:gd name="connsiteY69" fmla="*/ 68580 h 88900"/>
                <a:gd name="connsiteX70" fmla="*/ 400050 w 575310"/>
                <a:gd name="connsiteY70" fmla="*/ 72390 h 88900"/>
                <a:gd name="connsiteX71" fmla="*/ 408940 w 575310"/>
                <a:gd name="connsiteY71" fmla="*/ 71120 h 88900"/>
                <a:gd name="connsiteX72" fmla="*/ 417830 w 575310"/>
                <a:gd name="connsiteY72" fmla="*/ 66040 h 88900"/>
                <a:gd name="connsiteX73" fmla="*/ 417830 w 575310"/>
                <a:gd name="connsiteY73" fmla="*/ 82550 h 88900"/>
                <a:gd name="connsiteX74" fmla="*/ 407670 w 575310"/>
                <a:gd name="connsiteY74" fmla="*/ 86360 h 88900"/>
                <a:gd name="connsiteX75" fmla="*/ 397511 w 575310"/>
                <a:gd name="connsiteY75" fmla="*/ 87630 h 88900"/>
                <a:gd name="connsiteX76" fmla="*/ 384811 w 575310"/>
                <a:gd name="connsiteY76" fmla="*/ 85090 h 88900"/>
                <a:gd name="connsiteX77" fmla="*/ 374650 w 575310"/>
                <a:gd name="connsiteY77" fmla="*/ 78740 h 88900"/>
                <a:gd name="connsiteX78" fmla="*/ 368300 w 575310"/>
                <a:gd name="connsiteY78" fmla="*/ 68580 h 88900"/>
                <a:gd name="connsiteX79" fmla="*/ 365761 w 575310"/>
                <a:gd name="connsiteY79" fmla="*/ 55880 h 88900"/>
                <a:gd name="connsiteX80" fmla="*/ 368300 w 575310"/>
                <a:gd name="connsiteY80" fmla="*/ 44450 h 88900"/>
                <a:gd name="connsiteX81" fmla="*/ 373380 w 575310"/>
                <a:gd name="connsiteY81" fmla="*/ 35560 h 88900"/>
                <a:gd name="connsiteX82" fmla="*/ 382270 w 575310"/>
                <a:gd name="connsiteY82" fmla="*/ 29210 h 88900"/>
                <a:gd name="connsiteX83" fmla="*/ 393700 w 575310"/>
                <a:gd name="connsiteY83" fmla="*/ 26670 h 88900"/>
                <a:gd name="connsiteX84" fmla="*/ 419100 w 575310"/>
                <a:gd name="connsiteY84" fmla="*/ 57150 h 88900"/>
                <a:gd name="connsiteX85" fmla="*/ 383540 w 575310"/>
                <a:gd name="connsiteY85" fmla="*/ 58420 h 88900"/>
                <a:gd name="connsiteX86" fmla="*/ 401320 w 575310"/>
                <a:gd name="connsiteY86" fmla="*/ 46990 h 88900"/>
                <a:gd name="connsiteX87" fmla="*/ 392430 w 575310"/>
                <a:gd name="connsiteY87" fmla="*/ 38100 h 88900"/>
                <a:gd name="connsiteX88" fmla="*/ 386080 w 575310"/>
                <a:gd name="connsiteY88" fmla="*/ 40640 h 88900"/>
                <a:gd name="connsiteX89" fmla="*/ 383540 w 575310"/>
                <a:gd name="connsiteY89" fmla="*/ 46990 h 88900"/>
                <a:gd name="connsiteX90" fmla="*/ 401320 w 575310"/>
                <a:gd name="connsiteY90" fmla="*/ 46990 h 88900"/>
                <a:gd name="connsiteX91" fmla="*/ 355600 w 575310"/>
                <a:gd name="connsiteY91" fmla="*/ 86360 h 88900"/>
                <a:gd name="connsiteX92" fmla="*/ 340361 w 575310"/>
                <a:gd name="connsiteY92" fmla="*/ 86360 h 88900"/>
                <a:gd name="connsiteX93" fmla="*/ 340361 w 575310"/>
                <a:gd name="connsiteY93" fmla="*/ 81280 h 88900"/>
                <a:gd name="connsiteX94" fmla="*/ 332740 w 575310"/>
                <a:gd name="connsiteY94" fmla="*/ 85090 h 88900"/>
                <a:gd name="connsiteX95" fmla="*/ 325120 w 575310"/>
                <a:gd name="connsiteY95" fmla="*/ 86360 h 88900"/>
                <a:gd name="connsiteX96" fmla="*/ 314961 w 575310"/>
                <a:gd name="connsiteY96" fmla="*/ 83820 h 88900"/>
                <a:gd name="connsiteX97" fmla="*/ 307340 w 575310"/>
                <a:gd name="connsiteY97" fmla="*/ 77470 h 88900"/>
                <a:gd name="connsiteX98" fmla="*/ 302261 w 575310"/>
                <a:gd name="connsiteY98" fmla="*/ 68580 h 88900"/>
                <a:gd name="connsiteX99" fmla="*/ 300990 w 575310"/>
                <a:gd name="connsiteY99" fmla="*/ 57150 h 88900"/>
                <a:gd name="connsiteX100" fmla="*/ 303530 w 575310"/>
                <a:gd name="connsiteY100" fmla="*/ 45720 h 88900"/>
                <a:gd name="connsiteX101" fmla="*/ 309880 w 575310"/>
                <a:gd name="connsiteY101" fmla="*/ 35560 h 88900"/>
                <a:gd name="connsiteX102" fmla="*/ 318770 w 575310"/>
                <a:gd name="connsiteY102" fmla="*/ 29210 h 88900"/>
                <a:gd name="connsiteX103" fmla="*/ 330200 w 575310"/>
                <a:gd name="connsiteY103" fmla="*/ 26670 h 88900"/>
                <a:gd name="connsiteX104" fmla="*/ 336550 w 575310"/>
                <a:gd name="connsiteY104" fmla="*/ 26670 h 88900"/>
                <a:gd name="connsiteX105" fmla="*/ 342900 w 575310"/>
                <a:gd name="connsiteY105" fmla="*/ 29210 h 88900"/>
                <a:gd name="connsiteX106" fmla="*/ 342900 w 575310"/>
                <a:gd name="connsiteY106" fmla="*/ 1270 h 88900"/>
                <a:gd name="connsiteX107" fmla="*/ 359411 w 575310"/>
                <a:gd name="connsiteY107" fmla="*/ 1270 h 88900"/>
                <a:gd name="connsiteX108" fmla="*/ 359411 w 575310"/>
                <a:gd name="connsiteY108" fmla="*/ 86360 h 88900"/>
                <a:gd name="connsiteX109" fmla="*/ 339090 w 575310"/>
                <a:gd name="connsiteY109" fmla="*/ 45720 h 88900"/>
                <a:gd name="connsiteX110" fmla="*/ 334011 w 575310"/>
                <a:gd name="connsiteY110" fmla="*/ 43180 h 88900"/>
                <a:gd name="connsiteX111" fmla="*/ 330200 w 575310"/>
                <a:gd name="connsiteY111" fmla="*/ 43180 h 88900"/>
                <a:gd name="connsiteX112" fmla="*/ 321311 w 575310"/>
                <a:gd name="connsiteY112" fmla="*/ 46990 h 88900"/>
                <a:gd name="connsiteX113" fmla="*/ 317500 w 575310"/>
                <a:gd name="connsiteY113" fmla="*/ 57150 h 88900"/>
                <a:gd name="connsiteX114" fmla="*/ 321311 w 575310"/>
                <a:gd name="connsiteY114" fmla="*/ 67310 h 88900"/>
                <a:gd name="connsiteX115" fmla="*/ 330200 w 575310"/>
                <a:gd name="connsiteY115" fmla="*/ 71120 h 88900"/>
                <a:gd name="connsiteX116" fmla="*/ 335280 w 575310"/>
                <a:gd name="connsiteY116" fmla="*/ 69850 h 88900"/>
                <a:gd name="connsiteX117" fmla="*/ 340361 w 575310"/>
                <a:gd name="connsiteY117" fmla="*/ 67310 h 88900"/>
                <a:gd name="connsiteX118" fmla="*/ 340361 w 575310"/>
                <a:gd name="connsiteY118" fmla="*/ 45720 h 88900"/>
                <a:gd name="connsiteX119" fmla="*/ 288290 w 575310"/>
                <a:gd name="connsiteY119" fmla="*/ 86360 h 88900"/>
                <a:gd name="connsiteX120" fmla="*/ 271780 w 575310"/>
                <a:gd name="connsiteY120" fmla="*/ 86360 h 88900"/>
                <a:gd name="connsiteX121" fmla="*/ 271780 w 575310"/>
                <a:gd name="connsiteY121" fmla="*/ 29210 h 88900"/>
                <a:gd name="connsiteX122" fmla="*/ 288290 w 575310"/>
                <a:gd name="connsiteY122" fmla="*/ 29210 h 88900"/>
                <a:gd name="connsiteX123" fmla="*/ 288290 w 575310"/>
                <a:gd name="connsiteY123" fmla="*/ 86360 h 88900"/>
                <a:gd name="connsiteX124" fmla="*/ 289561 w 575310"/>
                <a:gd name="connsiteY124" fmla="*/ 13970 h 88900"/>
                <a:gd name="connsiteX125" fmla="*/ 287020 w 575310"/>
                <a:gd name="connsiteY125" fmla="*/ 20320 h 88900"/>
                <a:gd name="connsiteX126" fmla="*/ 280670 w 575310"/>
                <a:gd name="connsiteY126" fmla="*/ 22860 h 88900"/>
                <a:gd name="connsiteX127" fmla="*/ 274320 w 575310"/>
                <a:gd name="connsiteY127" fmla="*/ 20320 h 88900"/>
                <a:gd name="connsiteX128" fmla="*/ 271780 w 575310"/>
                <a:gd name="connsiteY128" fmla="*/ 13970 h 88900"/>
                <a:gd name="connsiteX129" fmla="*/ 273050 w 575310"/>
                <a:gd name="connsiteY129" fmla="*/ 10160 h 88900"/>
                <a:gd name="connsiteX130" fmla="*/ 275590 w 575310"/>
                <a:gd name="connsiteY130" fmla="*/ 7620 h 88900"/>
                <a:gd name="connsiteX131" fmla="*/ 278130 w 575310"/>
                <a:gd name="connsiteY131" fmla="*/ 5080 h 88900"/>
                <a:gd name="connsiteX132" fmla="*/ 281940 w 575310"/>
                <a:gd name="connsiteY132" fmla="*/ 3810 h 88900"/>
                <a:gd name="connsiteX133" fmla="*/ 288290 w 575310"/>
                <a:gd name="connsiteY133" fmla="*/ 6350 h 88900"/>
                <a:gd name="connsiteX134" fmla="*/ 289561 w 575310"/>
                <a:gd name="connsiteY134" fmla="*/ 13970 h 88900"/>
                <a:gd name="connsiteX135" fmla="*/ 227330 w 575310"/>
                <a:gd name="connsiteY135" fmla="*/ 48260 h 88900"/>
                <a:gd name="connsiteX136" fmla="*/ 245111 w 575310"/>
                <a:gd name="connsiteY136" fmla="*/ 29210 h 88900"/>
                <a:gd name="connsiteX137" fmla="*/ 266700 w 575310"/>
                <a:gd name="connsiteY137" fmla="*/ 29210 h 88900"/>
                <a:gd name="connsiteX138" fmla="*/ 245111 w 575310"/>
                <a:gd name="connsiteY138" fmla="*/ 52070 h 88900"/>
                <a:gd name="connsiteX139" fmla="*/ 266700 w 575310"/>
                <a:gd name="connsiteY139" fmla="*/ 86360 h 88900"/>
                <a:gd name="connsiteX140" fmla="*/ 246380 w 575310"/>
                <a:gd name="connsiteY140" fmla="*/ 86360 h 88900"/>
                <a:gd name="connsiteX141" fmla="*/ 228600 w 575310"/>
                <a:gd name="connsiteY141" fmla="*/ 55880 h 88900"/>
                <a:gd name="connsiteX142" fmla="*/ 228600 w 575310"/>
                <a:gd name="connsiteY142" fmla="*/ 86360 h 88900"/>
                <a:gd name="connsiteX143" fmla="*/ 212090 w 575310"/>
                <a:gd name="connsiteY143" fmla="*/ 86360 h 88900"/>
                <a:gd name="connsiteX144" fmla="*/ 212090 w 575310"/>
                <a:gd name="connsiteY144" fmla="*/ 3810 h 88900"/>
                <a:gd name="connsiteX145" fmla="*/ 228600 w 575310"/>
                <a:gd name="connsiteY145" fmla="*/ 3810 h 88900"/>
                <a:gd name="connsiteX146" fmla="*/ 228600 w 575310"/>
                <a:gd name="connsiteY146" fmla="*/ 48260 h 88900"/>
                <a:gd name="connsiteX147" fmla="*/ 153670 w 575310"/>
                <a:gd name="connsiteY147" fmla="*/ 30480 h 88900"/>
                <a:gd name="connsiteX148" fmla="*/ 172720 w 575310"/>
                <a:gd name="connsiteY148" fmla="*/ 27940 h 88900"/>
                <a:gd name="connsiteX149" fmla="*/ 184150 w 575310"/>
                <a:gd name="connsiteY149" fmla="*/ 29210 h 88900"/>
                <a:gd name="connsiteX150" fmla="*/ 191770 w 575310"/>
                <a:gd name="connsiteY150" fmla="*/ 33020 h 88900"/>
                <a:gd name="connsiteX151" fmla="*/ 195580 w 575310"/>
                <a:gd name="connsiteY151" fmla="*/ 39370 h 88900"/>
                <a:gd name="connsiteX152" fmla="*/ 196850 w 575310"/>
                <a:gd name="connsiteY152" fmla="*/ 48260 h 88900"/>
                <a:gd name="connsiteX153" fmla="*/ 196850 w 575310"/>
                <a:gd name="connsiteY153" fmla="*/ 72390 h 88900"/>
                <a:gd name="connsiteX154" fmla="*/ 196850 w 575310"/>
                <a:gd name="connsiteY154" fmla="*/ 77470 h 88900"/>
                <a:gd name="connsiteX155" fmla="*/ 196850 w 575310"/>
                <a:gd name="connsiteY155" fmla="*/ 81280 h 88900"/>
                <a:gd name="connsiteX156" fmla="*/ 198120 w 575310"/>
                <a:gd name="connsiteY156" fmla="*/ 83820 h 88900"/>
                <a:gd name="connsiteX157" fmla="*/ 199390 w 575310"/>
                <a:gd name="connsiteY157" fmla="*/ 86360 h 88900"/>
                <a:gd name="connsiteX158" fmla="*/ 181611 w 575310"/>
                <a:gd name="connsiteY158" fmla="*/ 86360 h 88900"/>
                <a:gd name="connsiteX159" fmla="*/ 180340 w 575310"/>
                <a:gd name="connsiteY159" fmla="*/ 83820 h 88900"/>
                <a:gd name="connsiteX160" fmla="*/ 180340 w 575310"/>
                <a:gd name="connsiteY160" fmla="*/ 81280 h 88900"/>
                <a:gd name="connsiteX161" fmla="*/ 166370 w 575310"/>
                <a:gd name="connsiteY161" fmla="*/ 86360 h 88900"/>
                <a:gd name="connsiteX162" fmla="*/ 158750 w 575310"/>
                <a:gd name="connsiteY162" fmla="*/ 85090 h 88900"/>
                <a:gd name="connsiteX163" fmla="*/ 152400 w 575310"/>
                <a:gd name="connsiteY163" fmla="*/ 81280 h 88900"/>
                <a:gd name="connsiteX164" fmla="*/ 148590 w 575310"/>
                <a:gd name="connsiteY164" fmla="*/ 74930 h 88900"/>
                <a:gd name="connsiteX165" fmla="*/ 147320 w 575310"/>
                <a:gd name="connsiteY165" fmla="*/ 67310 h 88900"/>
                <a:gd name="connsiteX166" fmla="*/ 148590 w 575310"/>
                <a:gd name="connsiteY166" fmla="*/ 59690 h 88900"/>
                <a:gd name="connsiteX167" fmla="*/ 153670 w 575310"/>
                <a:gd name="connsiteY167" fmla="*/ 53340 h 88900"/>
                <a:gd name="connsiteX168" fmla="*/ 161290 w 575310"/>
                <a:gd name="connsiteY168" fmla="*/ 49530 h 88900"/>
                <a:gd name="connsiteX169" fmla="*/ 171450 w 575310"/>
                <a:gd name="connsiteY169" fmla="*/ 48260 h 88900"/>
                <a:gd name="connsiteX170" fmla="*/ 181611 w 575310"/>
                <a:gd name="connsiteY170" fmla="*/ 49530 h 88900"/>
                <a:gd name="connsiteX171" fmla="*/ 181611 w 575310"/>
                <a:gd name="connsiteY171" fmla="*/ 48260 h 88900"/>
                <a:gd name="connsiteX172" fmla="*/ 170180 w 575310"/>
                <a:gd name="connsiteY172" fmla="*/ 40640 h 88900"/>
                <a:gd name="connsiteX173" fmla="*/ 162561 w 575310"/>
                <a:gd name="connsiteY173" fmla="*/ 41910 h 88900"/>
                <a:gd name="connsiteX174" fmla="*/ 154940 w 575310"/>
                <a:gd name="connsiteY174" fmla="*/ 45720 h 88900"/>
                <a:gd name="connsiteX175" fmla="*/ 154940 w 575310"/>
                <a:gd name="connsiteY175" fmla="*/ 30480 h 88900"/>
                <a:gd name="connsiteX176" fmla="*/ 180340 w 575310"/>
                <a:gd name="connsiteY176" fmla="*/ 59690 h 88900"/>
                <a:gd name="connsiteX177" fmla="*/ 176530 w 575310"/>
                <a:gd name="connsiteY177" fmla="*/ 58420 h 88900"/>
                <a:gd name="connsiteX178" fmla="*/ 173990 w 575310"/>
                <a:gd name="connsiteY178" fmla="*/ 58420 h 88900"/>
                <a:gd name="connsiteX179" fmla="*/ 167640 w 575310"/>
                <a:gd name="connsiteY179" fmla="*/ 60960 h 88900"/>
                <a:gd name="connsiteX180" fmla="*/ 165100 w 575310"/>
                <a:gd name="connsiteY180" fmla="*/ 66040 h 88900"/>
                <a:gd name="connsiteX181" fmla="*/ 167640 w 575310"/>
                <a:gd name="connsiteY181" fmla="*/ 71120 h 88900"/>
                <a:gd name="connsiteX182" fmla="*/ 173990 w 575310"/>
                <a:gd name="connsiteY182" fmla="*/ 72390 h 88900"/>
                <a:gd name="connsiteX183" fmla="*/ 177800 w 575310"/>
                <a:gd name="connsiteY183" fmla="*/ 72390 h 88900"/>
                <a:gd name="connsiteX184" fmla="*/ 181611 w 575310"/>
                <a:gd name="connsiteY184" fmla="*/ 69850 h 88900"/>
                <a:gd name="connsiteX185" fmla="*/ 180340 w 575310"/>
                <a:gd name="connsiteY185" fmla="*/ 59690 h 88900"/>
                <a:gd name="connsiteX186" fmla="*/ 134620 w 575310"/>
                <a:gd name="connsiteY186" fmla="*/ 44450 h 88900"/>
                <a:gd name="connsiteX187" fmla="*/ 127000 w 575310"/>
                <a:gd name="connsiteY187" fmla="*/ 41910 h 88900"/>
                <a:gd name="connsiteX188" fmla="*/ 120650 w 575310"/>
                <a:gd name="connsiteY188" fmla="*/ 40640 h 88900"/>
                <a:gd name="connsiteX189" fmla="*/ 115570 w 575310"/>
                <a:gd name="connsiteY189" fmla="*/ 41910 h 88900"/>
                <a:gd name="connsiteX190" fmla="*/ 114300 w 575310"/>
                <a:gd name="connsiteY190" fmla="*/ 44450 h 88900"/>
                <a:gd name="connsiteX191" fmla="*/ 115570 w 575310"/>
                <a:gd name="connsiteY191" fmla="*/ 46990 h 88900"/>
                <a:gd name="connsiteX192" fmla="*/ 121920 w 575310"/>
                <a:gd name="connsiteY192" fmla="*/ 49530 h 88900"/>
                <a:gd name="connsiteX193" fmla="*/ 129540 w 575310"/>
                <a:gd name="connsiteY193" fmla="*/ 52070 h 88900"/>
                <a:gd name="connsiteX194" fmla="*/ 134620 w 575310"/>
                <a:gd name="connsiteY194" fmla="*/ 55880 h 88900"/>
                <a:gd name="connsiteX195" fmla="*/ 137161 w 575310"/>
                <a:gd name="connsiteY195" fmla="*/ 60960 h 88900"/>
                <a:gd name="connsiteX196" fmla="*/ 138430 w 575310"/>
                <a:gd name="connsiteY196" fmla="*/ 67310 h 88900"/>
                <a:gd name="connsiteX197" fmla="*/ 137161 w 575310"/>
                <a:gd name="connsiteY197" fmla="*/ 74930 h 88900"/>
                <a:gd name="connsiteX198" fmla="*/ 132080 w 575310"/>
                <a:gd name="connsiteY198" fmla="*/ 81280 h 88900"/>
                <a:gd name="connsiteX199" fmla="*/ 124461 w 575310"/>
                <a:gd name="connsiteY199" fmla="*/ 85090 h 88900"/>
                <a:gd name="connsiteX200" fmla="*/ 114300 w 575310"/>
                <a:gd name="connsiteY200" fmla="*/ 86360 h 88900"/>
                <a:gd name="connsiteX201" fmla="*/ 105411 w 575310"/>
                <a:gd name="connsiteY201" fmla="*/ 85090 h 88900"/>
                <a:gd name="connsiteX202" fmla="*/ 95250 w 575310"/>
                <a:gd name="connsiteY202" fmla="*/ 82550 h 88900"/>
                <a:gd name="connsiteX203" fmla="*/ 93980 w 575310"/>
                <a:gd name="connsiteY203" fmla="*/ 82550 h 88900"/>
                <a:gd name="connsiteX204" fmla="*/ 93980 w 575310"/>
                <a:gd name="connsiteY204" fmla="*/ 66040 h 88900"/>
                <a:gd name="connsiteX205" fmla="*/ 104140 w 575310"/>
                <a:gd name="connsiteY205" fmla="*/ 69850 h 88900"/>
                <a:gd name="connsiteX206" fmla="*/ 113030 w 575310"/>
                <a:gd name="connsiteY206" fmla="*/ 71120 h 88900"/>
                <a:gd name="connsiteX207" fmla="*/ 119380 w 575310"/>
                <a:gd name="connsiteY207" fmla="*/ 69850 h 88900"/>
                <a:gd name="connsiteX208" fmla="*/ 121920 w 575310"/>
                <a:gd name="connsiteY208" fmla="*/ 66040 h 88900"/>
                <a:gd name="connsiteX209" fmla="*/ 120650 w 575310"/>
                <a:gd name="connsiteY209" fmla="*/ 62230 h 88900"/>
                <a:gd name="connsiteX210" fmla="*/ 113030 w 575310"/>
                <a:gd name="connsiteY210" fmla="*/ 59690 h 88900"/>
                <a:gd name="connsiteX211" fmla="*/ 100330 w 575310"/>
                <a:gd name="connsiteY211" fmla="*/ 53340 h 88900"/>
                <a:gd name="connsiteX212" fmla="*/ 96520 w 575310"/>
                <a:gd name="connsiteY212" fmla="*/ 43180 h 88900"/>
                <a:gd name="connsiteX213" fmla="*/ 102870 w 575310"/>
                <a:gd name="connsiteY213" fmla="*/ 30480 h 88900"/>
                <a:gd name="connsiteX214" fmla="*/ 119380 w 575310"/>
                <a:gd name="connsiteY214" fmla="*/ 25400 h 88900"/>
                <a:gd name="connsiteX215" fmla="*/ 127000 w 575310"/>
                <a:gd name="connsiteY215" fmla="*/ 26670 h 88900"/>
                <a:gd name="connsiteX216" fmla="*/ 134620 w 575310"/>
                <a:gd name="connsiteY216" fmla="*/ 29210 h 88900"/>
                <a:gd name="connsiteX217" fmla="*/ 134620 w 575310"/>
                <a:gd name="connsiteY217" fmla="*/ 44450 h 88900"/>
                <a:gd name="connsiteX218" fmla="*/ 68580 w 575310"/>
                <a:gd name="connsiteY218" fmla="*/ 44450 h 88900"/>
                <a:gd name="connsiteX219" fmla="*/ 67311 w 575310"/>
                <a:gd name="connsiteY219" fmla="*/ 34290 h 88900"/>
                <a:gd name="connsiteX220" fmla="*/ 62230 w 575310"/>
                <a:gd name="connsiteY220" fmla="*/ 26670 h 88900"/>
                <a:gd name="connsiteX221" fmla="*/ 54611 w 575310"/>
                <a:gd name="connsiteY221" fmla="*/ 21590 h 88900"/>
                <a:gd name="connsiteX222" fmla="*/ 44450 w 575310"/>
                <a:gd name="connsiteY222" fmla="*/ 20320 h 88900"/>
                <a:gd name="connsiteX223" fmla="*/ 35561 w 575310"/>
                <a:gd name="connsiteY223" fmla="*/ 21590 h 88900"/>
                <a:gd name="connsiteX224" fmla="*/ 27940 w 575310"/>
                <a:gd name="connsiteY224" fmla="*/ 26670 h 88900"/>
                <a:gd name="connsiteX225" fmla="*/ 22861 w 575310"/>
                <a:gd name="connsiteY225" fmla="*/ 35560 h 88900"/>
                <a:gd name="connsiteX226" fmla="*/ 21590 w 575310"/>
                <a:gd name="connsiteY226" fmla="*/ 45720 h 88900"/>
                <a:gd name="connsiteX227" fmla="*/ 22861 w 575310"/>
                <a:gd name="connsiteY227" fmla="*/ 55880 h 88900"/>
                <a:gd name="connsiteX228" fmla="*/ 27940 w 575310"/>
                <a:gd name="connsiteY228" fmla="*/ 63500 h 88900"/>
                <a:gd name="connsiteX229" fmla="*/ 35561 w 575310"/>
                <a:gd name="connsiteY229" fmla="*/ 68580 h 88900"/>
                <a:gd name="connsiteX230" fmla="*/ 45720 w 575310"/>
                <a:gd name="connsiteY230" fmla="*/ 69850 h 88900"/>
                <a:gd name="connsiteX231" fmla="*/ 54611 w 575310"/>
                <a:gd name="connsiteY231" fmla="*/ 68580 h 88900"/>
                <a:gd name="connsiteX232" fmla="*/ 62230 w 575310"/>
                <a:gd name="connsiteY232" fmla="*/ 63500 h 88900"/>
                <a:gd name="connsiteX233" fmla="*/ 67311 w 575310"/>
                <a:gd name="connsiteY233" fmla="*/ 54610 h 88900"/>
                <a:gd name="connsiteX234" fmla="*/ 68580 w 575310"/>
                <a:gd name="connsiteY234" fmla="*/ 44450 h 88900"/>
                <a:gd name="connsiteX235" fmla="*/ 88900 w 575310"/>
                <a:gd name="connsiteY235" fmla="*/ 44450 h 88900"/>
                <a:gd name="connsiteX236" fmla="*/ 85090 w 575310"/>
                <a:gd name="connsiteY236" fmla="*/ 62230 h 88900"/>
                <a:gd name="connsiteX237" fmla="*/ 76200 w 575310"/>
                <a:gd name="connsiteY237" fmla="*/ 76200 h 88900"/>
                <a:gd name="connsiteX238" fmla="*/ 62230 w 575310"/>
                <a:gd name="connsiteY238" fmla="*/ 85090 h 88900"/>
                <a:gd name="connsiteX239" fmla="*/ 44450 w 575310"/>
                <a:gd name="connsiteY239" fmla="*/ 88900 h 88900"/>
                <a:gd name="connsiteX240" fmla="*/ 26670 w 575310"/>
                <a:gd name="connsiteY240" fmla="*/ 85090 h 88900"/>
                <a:gd name="connsiteX241" fmla="*/ 12700 w 575310"/>
                <a:gd name="connsiteY241" fmla="*/ 76200 h 88900"/>
                <a:gd name="connsiteX242" fmla="*/ 3811 w 575310"/>
                <a:gd name="connsiteY242" fmla="*/ 62230 h 88900"/>
                <a:gd name="connsiteX243" fmla="*/ 0 w 575310"/>
                <a:gd name="connsiteY243" fmla="*/ 44450 h 88900"/>
                <a:gd name="connsiteX244" fmla="*/ 3811 w 575310"/>
                <a:gd name="connsiteY244" fmla="*/ 26670 h 88900"/>
                <a:gd name="connsiteX245" fmla="*/ 12700 w 575310"/>
                <a:gd name="connsiteY245" fmla="*/ 12700 h 88900"/>
                <a:gd name="connsiteX246" fmla="*/ 26670 w 575310"/>
                <a:gd name="connsiteY246" fmla="*/ 3810 h 88900"/>
                <a:gd name="connsiteX247" fmla="*/ 43180 w 575310"/>
                <a:gd name="connsiteY247" fmla="*/ 0 h 88900"/>
                <a:gd name="connsiteX248" fmla="*/ 60961 w 575310"/>
                <a:gd name="connsiteY248" fmla="*/ 3810 h 88900"/>
                <a:gd name="connsiteX249" fmla="*/ 74930 w 575310"/>
                <a:gd name="connsiteY249" fmla="*/ 12700 h 88900"/>
                <a:gd name="connsiteX250" fmla="*/ 83820 w 575310"/>
                <a:gd name="connsiteY250" fmla="*/ 26670 h 88900"/>
                <a:gd name="connsiteX251" fmla="*/ 88900 w 575310"/>
                <a:gd name="connsiteY251" fmla="*/ 444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575310" h="88900">
                  <a:moveTo>
                    <a:pt x="529590" y="30480"/>
                  </a:moveTo>
                  <a:cubicBezTo>
                    <a:pt x="535940" y="29210"/>
                    <a:pt x="542290" y="27940"/>
                    <a:pt x="548640" y="27940"/>
                  </a:cubicBezTo>
                  <a:cubicBezTo>
                    <a:pt x="553720" y="27940"/>
                    <a:pt x="557530" y="27940"/>
                    <a:pt x="560070" y="29210"/>
                  </a:cubicBezTo>
                  <a:cubicBezTo>
                    <a:pt x="562611" y="30480"/>
                    <a:pt x="565150" y="31750"/>
                    <a:pt x="567690" y="33020"/>
                  </a:cubicBezTo>
                  <a:cubicBezTo>
                    <a:pt x="570230" y="34290"/>
                    <a:pt x="571500" y="36830"/>
                    <a:pt x="571500" y="39370"/>
                  </a:cubicBezTo>
                  <a:cubicBezTo>
                    <a:pt x="572770" y="41910"/>
                    <a:pt x="572770" y="44450"/>
                    <a:pt x="572770" y="48260"/>
                  </a:cubicBezTo>
                  <a:lnTo>
                    <a:pt x="572770" y="72390"/>
                  </a:lnTo>
                  <a:cubicBezTo>
                    <a:pt x="572770" y="74930"/>
                    <a:pt x="572770" y="76200"/>
                    <a:pt x="572770" y="77470"/>
                  </a:cubicBezTo>
                  <a:cubicBezTo>
                    <a:pt x="572770" y="78740"/>
                    <a:pt x="572770" y="80010"/>
                    <a:pt x="572770" y="81280"/>
                  </a:cubicBezTo>
                  <a:cubicBezTo>
                    <a:pt x="572770" y="82550"/>
                    <a:pt x="572770" y="83820"/>
                    <a:pt x="574040" y="83820"/>
                  </a:cubicBezTo>
                  <a:cubicBezTo>
                    <a:pt x="574040" y="85090"/>
                    <a:pt x="575311" y="85090"/>
                    <a:pt x="575311" y="86360"/>
                  </a:cubicBezTo>
                  <a:lnTo>
                    <a:pt x="557530" y="86360"/>
                  </a:lnTo>
                  <a:cubicBezTo>
                    <a:pt x="557530" y="85090"/>
                    <a:pt x="556261" y="85090"/>
                    <a:pt x="556261" y="83820"/>
                  </a:cubicBezTo>
                  <a:cubicBezTo>
                    <a:pt x="556261" y="83820"/>
                    <a:pt x="556261" y="82550"/>
                    <a:pt x="556261" y="81280"/>
                  </a:cubicBezTo>
                  <a:cubicBezTo>
                    <a:pt x="551180" y="85090"/>
                    <a:pt x="547370" y="86360"/>
                    <a:pt x="542290" y="86360"/>
                  </a:cubicBezTo>
                  <a:cubicBezTo>
                    <a:pt x="539750" y="86360"/>
                    <a:pt x="537211" y="86360"/>
                    <a:pt x="534670" y="85090"/>
                  </a:cubicBezTo>
                  <a:cubicBezTo>
                    <a:pt x="532130" y="83820"/>
                    <a:pt x="529590" y="82550"/>
                    <a:pt x="528320" y="81280"/>
                  </a:cubicBezTo>
                  <a:cubicBezTo>
                    <a:pt x="527050" y="80010"/>
                    <a:pt x="525780" y="77470"/>
                    <a:pt x="524511" y="74930"/>
                  </a:cubicBezTo>
                  <a:cubicBezTo>
                    <a:pt x="523240" y="72390"/>
                    <a:pt x="523240" y="69850"/>
                    <a:pt x="523240" y="67310"/>
                  </a:cubicBezTo>
                  <a:cubicBezTo>
                    <a:pt x="523240" y="64770"/>
                    <a:pt x="523240" y="62230"/>
                    <a:pt x="524511" y="59690"/>
                  </a:cubicBezTo>
                  <a:cubicBezTo>
                    <a:pt x="525780" y="57150"/>
                    <a:pt x="527050" y="54610"/>
                    <a:pt x="529590" y="53340"/>
                  </a:cubicBezTo>
                  <a:cubicBezTo>
                    <a:pt x="532130" y="52070"/>
                    <a:pt x="534670" y="49530"/>
                    <a:pt x="537211" y="49530"/>
                  </a:cubicBezTo>
                  <a:cubicBezTo>
                    <a:pt x="539750" y="48260"/>
                    <a:pt x="543561" y="48260"/>
                    <a:pt x="547370" y="48260"/>
                  </a:cubicBezTo>
                  <a:cubicBezTo>
                    <a:pt x="551180" y="48260"/>
                    <a:pt x="553720" y="48260"/>
                    <a:pt x="557530" y="49530"/>
                  </a:cubicBezTo>
                  <a:lnTo>
                    <a:pt x="557530" y="48260"/>
                  </a:lnTo>
                  <a:cubicBezTo>
                    <a:pt x="557530" y="43180"/>
                    <a:pt x="553720" y="40640"/>
                    <a:pt x="546100" y="40640"/>
                  </a:cubicBezTo>
                  <a:cubicBezTo>
                    <a:pt x="543561" y="40640"/>
                    <a:pt x="541020" y="40640"/>
                    <a:pt x="538480" y="41910"/>
                  </a:cubicBezTo>
                  <a:cubicBezTo>
                    <a:pt x="535940" y="43180"/>
                    <a:pt x="533400" y="43180"/>
                    <a:pt x="530861" y="45720"/>
                  </a:cubicBezTo>
                  <a:lnTo>
                    <a:pt x="530861" y="30480"/>
                  </a:lnTo>
                  <a:close/>
                  <a:moveTo>
                    <a:pt x="557530" y="59690"/>
                  </a:moveTo>
                  <a:cubicBezTo>
                    <a:pt x="556261" y="59690"/>
                    <a:pt x="554990" y="58420"/>
                    <a:pt x="553720" y="58420"/>
                  </a:cubicBezTo>
                  <a:cubicBezTo>
                    <a:pt x="552450" y="58420"/>
                    <a:pt x="551180" y="58420"/>
                    <a:pt x="551180" y="58420"/>
                  </a:cubicBezTo>
                  <a:cubicBezTo>
                    <a:pt x="548640" y="58420"/>
                    <a:pt x="546100" y="59690"/>
                    <a:pt x="544830" y="60960"/>
                  </a:cubicBezTo>
                  <a:cubicBezTo>
                    <a:pt x="543561" y="62230"/>
                    <a:pt x="542290" y="63500"/>
                    <a:pt x="542290" y="66040"/>
                  </a:cubicBezTo>
                  <a:cubicBezTo>
                    <a:pt x="542290" y="68580"/>
                    <a:pt x="543561" y="69850"/>
                    <a:pt x="544830" y="71120"/>
                  </a:cubicBezTo>
                  <a:cubicBezTo>
                    <a:pt x="546100" y="72390"/>
                    <a:pt x="548640" y="72390"/>
                    <a:pt x="551180" y="72390"/>
                  </a:cubicBezTo>
                  <a:cubicBezTo>
                    <a:pt x="552450" y="72390"/>
                    <a:pt x="553720" y="72390"/>
                    <a:pt x="554990" y="72390"/>
                  </a:cubicBezTo>
                  <a:cubicBezTo>
                    <a:pt x="556261" y="72390"/>
                    <a:pt x="557530" y="71120"/>
                    <a:pt x="558800" y="69850"/>
                  </a:cubicBezTo>
                  <a:lnTo>
                    <a:pt x="557530" y="59690"/>
                  </a:lnTo>
                  <a:close/>
                  <a:moveTo>
                    <a:pt x="516890" y="27940"/>
                  </a:moveTo>
                  <a:lnTo>
                    <a:pt x="495300" y="71120"/>
                  </a:lnTo>
                  <a:lnTo>
                    <a:pt x="516890" y="71120"/>
                  </a:lnTo>
                  <a:lnTo>
                    <a:pt x="516890" y="86360"/>
                  </a:lnTo>
                  <a:lnTo>
                    <a:pt x="468630" y="86360"/>
                  </a:lnTo>
                  <a:lnTo>
                    <a:pt x="490220" y="44450"/>
                  </a:lnTo>
                  <a:lnTo>
                    <a:pt x="471170" y="44450"/>
                  </a:lnTo>
                  <a:lnTo>
                    <a:pt x="471170" y="29210"/>
                  </a:lnTo>
                  <a:lnTo>
                    <a:pt x="516890" y="29210"/>
                  </a:lnTo>
                  <a:close/>
                  <a:moveTo>
                    <a:pt x="449580" y="27940"/>
                  </a:moveTo>
                  <a:lnTo>
                    <a:pt x="463550" y="27940"/>
                  </a:lnTo>
                  <a:lnTo>
                    <a:pt x="463550" y="43180"/>
                  </a:lnTo>
                  <a:lnTo>
                    <a:pt x="449580" y="43180"/>
                  </a:lnTo>
                  <a:lnTo>
                    <a:pt x="449580" y="59690"/>
                  </a:lnTo>
                  <a:cubicBezTo>
                    <a:pt x="449580" y="63500"/>
                    <a:pt x="449580" y="67310"/>
                    <a:pt x="450850" y="68580"/>
                  </a:cubicBezTo>
                  <a:cubicBezTo>
                    <a:pt x="452120" y="69850"/>
                    <a:pt x="454661" y="71120"/>
                    <a:pt x="457200" y="71120"/>
                  </a:cubicBezTo>
                  <a:cubicBezTo>
                    <a:pt x="458470" y="71120"/>
                    <a:pt x="459740" y="71120"/>
                    <a:pt x="459740" y="71120"/>
                  </a:cubicBezTo>
                  <a:cubicBezTo>
                    <a:pt x="461011" y="71120"/>
                    <a:pt x="462280" y="69850"/>
                    <a:pt x="463550" y="69850"/>
                  </a:cubicBezTo>
                  <a:lnTo>
                    <a:pt x="463550" y="85090"/>
                  </a:lnTo>
                  <a:cubicBezTo>
                    <a:pt x="461011" y="86360"/>
                    <a:pt x="459740" y="86360"/>
                    <a:pt x="458470" y="86360"/>
                  </a:cubicBezTo>
                  <a:cubicBezTo>
                    <a:pt x="457200" y="86360"/>
                    <a:pt x="454661" y="86360"/>
                    <a:pt x="453390" y="86360"/>
                  </a:cubicBezTo>
                  <a:cubicBezTo>
                    <a:pt x="440690" y="86360"/>
                    <a:pt x="433070" y="78740"/>
                    <a:pt x="433070" y="64770"/>
                  </a:cubicBezTo>
                  <a:lnTo>
                    <a:pt x="433070" y="43180"/>
                  </a:lnTo>
                  <a:lnTo>
                    <a:pt x="424180" y="43180"/>
                  </a:lnTo>
                  <a:lnTo>
                    <a:pt x="424180" y="27940"/>
                  </a:lnTo>
                  <a:lnTo>
                    <a:pt x="433070" y="27940"/>
                  </a:lnTo>
                  <a:lnTo>
                    <a:pt x="433070" y="12700"/>
                  </a:lnTo>
                  <a:lnTo>
                    <a:pt x="449580" y="6350"/>
                  </a:lnTo>
                  <a:lnTo>
                    <a:pt x="449580" y="27940"/>
                  </a:lnTo>
                  <a:close/>
                  <a:moveTo>
                    <a:pt x="383540" y="58420"/>
                  </a:moveTo>
                  <a:cubicBezTo>
                    <a:pt x="383540" y="62230"/>
                    <a:pt x="386080" y="66040"/>
                    <a:pt x="388620" y="68580"/>
                  </a:cubicBezTo>
                  <a:cubicBezTo>
                    <a:pt x="391161" y="71120"/>
                    <a:pt x="394970" y="72390"/>
                    <a:pt x="400050" y="72390"/>
                  </a:cubicBezTo>
                  <a:cubicBezTo>
                    <a:pt x="403861" y="72390"/>
                    <a:pt x="406400" y="72390"/>
                    <a:pt x="408940" y="71120"/>
                  </a:cubicBezTo>
                  <a:cubicBezTo>
                    <a:pt x="411480" y="69850"/>
                    <a:pt x="415290" y="68580"/>
                    <a:pt x="417830" y="66040"/>
                  </a:cubicBezTo>
                  <a:lnTo>
                    <a:pt x="417830" y="82550"/>
                  </a:lnTo>
                  <a:cubicBezTo>
                    <a:pt x="414020" y="83820"/>
                    <a:pt x="410211" y="85090"/>
                    <a:pt x="407670" y="86360"/>
                  </a:cubicBezTo>
                  <a:cubicBezTo>
                    <a:pt x="403861" y="87630"/>
                    <a:pt x="401320" y="87630"/>
                    <a:pt x="397511" y="87630"/>
                  </a:cubicBezTo>
                  <a:cubicBezTo>
                    <a:pt x="392430" y="87630"/>
                    <a:pt x="388620" y="86360"/>
                    <a:pt x="384811" y="85090"/>
                  </a:cubicBezTo>
                  <a:cubicBezTo>
                    <a:pt x="381000" y="83820"/>
                    <a:pt x="377190" y="81280"/>
                    <a:pt x="374650" y="78740"/>
                  </a:cubicBezTo>
                  <a:cubicBezTo>
                    <a:pt x="372111" y="76200"/>
                    <a:pt x="369570" y="72390"/>
                    <a:pt x="368300" y="68580"/>
                  </a:cubicBezTo>
                  <a:cubicBezTo>
                    <a:pt x="367030" y="64770"/>
                    <a:pt x="365761" y="60960"/>
                    <a:pt x="365761" y="55880"/>
                  </a:cubicBezTo>
                  <a:cubicBezTo>
                    <a:pt x="365761" y="52070"/>
                    <a:pt x="367030" y="48260"/>
                    <a:pt x="368300" y="44450"/>
                  </a:cubicBezTo>
                  <a:cubicBezTo>
                    <a:pt x="369570" y="40640"/>
                    <a:pt x="372111" y="38100"/>
                    <a:pt x="373380" y="35560"/>
                  </a:cubicBezTo>
                  <a:cubicBezTo>
                    <a:pt x="375920" y="33020"/>
                    <a:pt x="378461" y="30480"/>
                    <a:pt x="382270" y="29210"/>
                  </a:cubicBezTo>
                  <a:cubicBezTo>
                    <a:pt x="386080" y="27940"/>
                    <a:pt x="388620" y="26670"/>
                    <a:pt x="393700" y="26670"/>
                  </a:cubicBezTo>
                  <a:cubicBezTo>
                    <a:pt x="410211" y="26670"/>
                    <a:pt x="419100" y="36830"/>
                    <a:pt x="419100" y="57150"/>
                  </a:cubicBezTo>
                  <a:lnTo>
                    <a:pt x="383540" y="58420"/>
                  </a:lnTo>
                  <a:close/>
                  <a:moveTo>
                    <a:pt x="401320" y="46990"/>
                  </a:moveTo>
                  <a:cubicBezTo>
                    <a:pt x="400050" y="40640"/>
                    <a:pt x="397511" y="38100"/>
                    <a:pt x="392430" y="38100"/>
                  </a:cubicBezTo>
                  <a:cubicBezTo>
                    <a:pt x="389890" y="38100"/>
                    <a:pt x="387350" y="39370"/>
                    <a:pt x="386080" y="40640"/>
                  </a:cubicBezTo>
                  <a:cubicBezTo>
                    <a:pt x="384811" y="41910"/>
                    <a:pt x="383540" y="44450"/>
                    <a:pt x="383540" y="46990"/>
                  </a:cubicBezTo>
                  <a:lnTo>
                    <a:pt x="401320" y="46990"/>
                  </a:lnTo>
                  <a:close/>
                  <a:moveTo>
                    <a:pt x="355600" y="86360"/>
                  </a:moveTo>
                  <a:lnTo>
                    <a:pt x="340361" y="86360"/>
                  </a:lnTo>
                  <a:lnTo>
                    <a:pt x="340361" y="81280"/>
                  </a:lnTo>
                  <a:cubicBezTo>
                    <a:pt x="337820" y="83820"/>
                    <a:pt x="335280" y="85090"/>
                    <a:pt x="332740" y="85090"/>
                  </a:cubicBezTo>
                  <a:cubicBezTo>
                    <a:pt x="330200" y="86360"/>
                    <a:pt x="327661" y="86360"/>
                    <a:pt x="325120" y="86360"/>
                  </a:cubicBezTo>
                  <a:cubicBezTo>
                    <a:pt x="321311" y="86360"/>
                    <a:pt x="317500" y="85090"/>
                    <a:pt x="314961" y="83820"/>
                  </a:cubicBezTo>
                  <a:cubicBezTo>
                    <a:pt x="312420" y="82550"/>
                    <a:pt x="308611" y="80010"/>
                    <a:pt x="307340" y="77470"/>
                  </a:cubicBezTo>
                  <a:cubicBezTo>
                    <a:pt x="304800" y="74930"/>
                    <a:pt x="303530" y="72390"/>
                    <a:pt x="302261" y="68580"/>
                  </a:cubicBezTo>
                  <a:cubicBezTo>
                    <a:pt x="300990" y="64770"/>
                    <a:pt x="300990" y="60960"/>
                    <a:pt x="300990" y="57150"/>
                  </a:cubicBezTo>
                  <a:cubicBezTo>
                    <a:pt x="300990" y="53340"/>
                    <a:pt x="302261" y="48260"/>
                    <a:pt x="303530" y="45720"/>
                  </a:cubicBezTo>
                  <a:cubicBezTo>
                    <a:pt x="304800" y="41910"/>
                    <a:pt x="307340" y="39370"/>
                    <a:pt x="309880" y="35560"/>
                  </a:cubicBezTo>
                  <a:cubicBezTo>
                    <a:pt x="312420" y="33020"/>
                    <a:pt x="314961" y="30480"/>
                    <a:pt x="318770" y="29210"/>
                  </a:cubicBezTo>
                  <a:cubicBezTo>
                    <a:pt x="322580" y="27940"/>
                    <a:pt x="326390" y="26670"/>
                    <a:pt x="330200" y="26670"/>
                  </a:cubicBezTo>
                  <a:cubicBezTo>
                    <a:pt x="332740" y="26670"/>
                    <a:pt x="334011" y="26670"/>
                    <a:pt x="336550" y="26670"/>
                  </a:cubicBezTo>
                  <a:cubicBezTo>
                    <a:pt x="337820" y="26670"/>
                    <a:pt x="340361" y="27940"/>
                    <a:pt x="342900" y="29210"/>
                  </a:cubicBezTo>
                  <a:lnTo>
                    <a:pt x="342900" y="1270"/>
                  </a:lnTo>
                  <a:lnTo>
                    <a:pt x="359411" y="1270"/>
                  </a:lnTo>
                  <a:lnTo>
                    <a:pt x="359411" y="86360"/>
                  </a:lnTo>
                  <a:close/>
                  <a:moveTo>
                    <a:pt x="339090" y="45720"/>
                  </a:moveTo>
                  <a:cubicBezTo>
                    <a:pt x="337820" y="44450"/>
                    <a:pt x="335280" y="43180"/>
                    <a:pt x="334011" y="43180"/>
                  </a:cubicBezTo>
                  <a:cubicBezTo>
                    <a:pt x="332740" y="43180"/>
                    <a:pt x="331470" y="43180"/>
                    <a:pt x="330200" y="43180"/>
                  </a:cubicBezTo>
                  <a:cubicBezTo>
                    <a:pt x="326390" y="43180"/>
                    <a:pt x="323850" y="44450"/>
                    <a:pt x="321311" y="46990"/>
                  </a:cubicBezTo>
                  <a:cubicBezTo>
                    <a:pt x="318770" y="49530"/>
                    <a:pt x="317500" y="53340"/>
                    <a:pt x="317500" y="57150"/>
                  </a:cubicBezTo>
                  <a:cubicBezTo>
                    <a:pt x="317500" y="60960"/>
                    <a:pt x="318770" y="64770"/>
                    <a:pt x="321311" y="67310"/>
                  </a:cubicBezTo>
                  <a:cubicBezTo>
                    <a:pt x="323850" y="69850"/>
                    <a:pt x="326390" y="71120"/>
                    <a:pt x="330200" y="71120"/>
                  </a:cubicBezTo>
                  <a:cubicBezTo>
                    <a:pt x="331470" y="71120"/>
                    <a:pt x="334011" y="71120"/>
                    <a:pt x="335280" y="69850"/>
                  </a:cubicBezTo>
                  <a:cubicBezTo>
                    <a:pt x="336550" y="69850"/>
                    <a:pt x="337820" y="68580"/>
                    <a:pt x="340361" y="67310"/>
                  </a:cubicBezTo>
                  <a:lnTo>
                    <a:pt x="340361" y="45720"/>
                  </a:lnTo>
                  <a:close/>
                  <a:moveTo>
                    <a:pt x="288290" y="86360"/>
                  </a:moveTo>
                  <a:lnTo>
                    <a:pt x="271780" y="86360"/>
                  </a:lnTo>
                  <a:lnTo>
                    <a:pt x="271780" y="29210"/>
                  </a:lnTo>
                  <a:lnTo>
                    <a:pt x="288290" y="29210"/>
                  </a:lnTo>
                  <a:lnTo>
                    <a:pt x="288290" y="86360"/>
                  </a:lnTo>
                  <a:close/>
                  <a:moveTo>
                    <a:pt x="289561" y="13970"/>
                  </a:moveTo>
                  <a:cubicBezTo>
                    <a:pt x="289561" y="16510"/>
                    <a:pt x="288290" y="19050"/>
                    <a:pt x="287020" y="20320"/>
                  </a:cubicBezTo>
                  <a:cubicBezTo>
                    <a:pt x="284480" y="21590"/>
                    <a:pt x="283211" y="22860"/>
                    <a:pt x="280670" y="22860"/>
                  </a:cubicBezTo>
                  <a:cubicBezTo>
                    <a:pt x="278130" y="22860"/>
                    <a:pt x="275590" y="21590"/>
                    <a:pt x="274320" y="20320"/>
                  </a:cubicBezTo>
                  <a:cubicBezTo>
                    <a:pt x="273050" y="19050"/>
                    <a:pt x="271780" y="16510"/>
                    <a:pt x="271780" y="13970"/>
                  </a:cubicBezTo>
                  <a:cubicBezTo>
                    <a:pt x="271780" y="12700"/>
                    <a:pt x="271780" y="11430"/>
                    <a:pt x="273050" y="10160"/>
                  </a:cubicBezTo>
                  <a:cubicBezTo>
                    <a:pt x="273050" y="8890"/>
                    <a:pt x="274320" y="7620"/>
                    <a:pt x="275590" y="7620"/>
                  </a:cubicBezTo>
                  <a:cubicBezTo>
                    <a:pt x="276861" y="6350"/>
                    <a:pt x="278130" y="6350"/>
                    <a:pt x="278130" y="5080"/>
                  </a:cubicBezTo>
                  <a:cubicBezTo>
                    <a:pt x="279400" y="5080"/>
                    <a:pt x="280670" y="3810"/>
                    <a:pt x="281940" y="3810"/>
                  </a:cubicBezTo>
                  <a:cubicBezTo>
                    <a:pt x="284480" y="3810"/>
                    <a:pt x="287020" y="5080"/>
                    <a:pt x="288290" y="6350"/>
                  </a:cubicBezTo>
                  <a:cubicBezTo>
                    <a:pt x="288290" y="8890"/>
                    <a:pt x="289561" y="10160"/>
                    <a:pt x="289561" y="13970"/>
                  </a:cubicBezTo>
                  <a:moveTo>
                    <a:pt x="227330" y="48260"/>
                  </a:moveTo>
                  <a:lnTo>
                    <a:pt x="245111" y="29210"/>
                  </a:lnTo>
                  <a:lnTo>
                    <a:pt x="266700" y="29210"/>
                  </a:lnTo>
                  <a:lnTo>
                    <a:pt x="245111" y="52070"/>
                  </a:lnTo>
                  <a:lnTo>
                    <a:pt x="266700" y="86360"/>
                  </a:lnTo>
                  <a:lnTo>
                    <a:pt x="246380" y="86360"/>
                  </a:lnTo>
                  <a:lnTo>
                    <a:pt x="228600" y="55880"/>
                  </a:lnTo>
                  <a:lnTo>
                    <a:pt x="228600" y="86360"/>
                  </a:lnTo>
                  <a:lnTo>
                    <a:pt x="212090" y="86360"/>
                  </a:lnTo>
                  <a:lnTo>
                    <a:pt x="212090" y="3810"/>
                  </a:lnTo>
                  <a:lnTo>
                    <a:pt x="228600" y="3810"/>
                  </a:lnTo>
                  <a:lnTo>
                    <a:pt x="228600" y="48260"/>
                  </a:lnTo>
                  <a:close/>
                  <a:moveTo>
                    <a:pt x="153670" y="30480"/>
                  </a:moveTo>
                  <a:cubicBezTo>
                    <a:pt x="160020" y="29210"/>
                    <a:pt x="166370" y="27940"/>
                    <a:pt x="172720" y="27940"/>
                  </a:cubicBezTo>
                  <a:cubicBezTo>
                    <a:pt x="177800" y="27940"/>
                    <a:pt x="181611" y="27940"/>
                    <a:pt x="184150" y="29210"/>
                  </a:cubicBezTo>
                  <a:cubicBezTo>
                    <a:pt x="186690" y="30480"/>
                    <a:pt x="189230" y="31750"/>
                    <a:pt x="191770" y="33020"/>
                  </a:cubicBezTo>
                  <a:cubicBezTo>
                    <a:pt x="194311" y="34290"/>
                    <a:pt x="195580" y="36830"/>
                    <a:pt x="195580" y="39370"/>
                  </a:cubicBezTo>
                  <a:cubicBezTo>
                    <a:pt x="196850" y="41910"/>
                    <a:pt x="196850" y="44450"/>
                    <a:pt x="196850" y="48260"/>
                  </a:cubicBezTo>
                  <a:lnTo>
                    <a:pt x="196850" y="72390"/>
                  </a:lnTo>
                  <a:cubicBezTo>
                    <a:pt x="196850" y="74930"/>
                    <a:pt x="196850" y="76200"/>
                    <a:pt x="196850" y="77470"/>
                  </a:cubicBezTo>
                  <a:cubicBezTo>
                    <a:pt x="196850" y="78740"/>
                    <a:pt x="196850" y="80010"/>
                    <a:pt x="196850" y="81280"/>
                  </a:cubicBezTo>
                  <a:cubicBezTo>
                    <a:pt x="196850" y="82550"/>
                    <a:pt x="196850" y="83820"/>
                    <a:pt x="198120" y="83820"/>
                  </a:cubicBezTo>
                  <a:cubicBezTo>
                    <a:pt x="198120" y="85090"/>
                    <a:pt x="199390" y="85090"/>
                    <a:pt x="199390" y="86360"/>
                  </a:cubicBezTo>
                  <a:lnTo>
                    <a:pt x="181611" y="86360"/>
                  </a:lnTo>
                  <a:cubicBezTo>
                    <a:pt x="181611" y="85090"/>
                    <a:pt x="180340" y="85090"/>
                    <a:pt x="180340" y="83820"/>
                  </a:cubicBezTo>
                  <a:cubicBezTo>
                    <a:pt x="180340" y="83820"/>
                    <a:pt x="180340" y="82550"/>
                    <a:pt x="180340" y="81280"/>
                  </a:cubicBezTo>
                  <a:cubicBezTo>
                    <a:pt x="175261" y="85090"/>
                    <a:pt x="171450" y="86360"/>
                    <a:pt x="166370" y="86360"/>
                  </a:cubicBezTo>
                  <a:cubicBezTo>
                    <a:pt x="163830" y="86360"/>
                    <a:pt x="161290" y="86360"/>
                    <a:pt x="158750" y="85090"/>
                  </a:cubicBezTo>
                  <a:cubicBezTo>
                    <a:pt x="156211" y="83820"/>
                    <a:pt x="153670" y="82550"/>
                    <a:pt x="152400" y="81280"/>
                  </a:cubicBezTo>
                  <a:cubicBezTo>
                    <a:pt x="151130" y="80010"/>
                    <a:pt x="149861" y="77470"/>
                    <a:pt x="148590" y="74930"/>
                  </a:cubicBezTo>
                  <a:cubicBezTo>
                    <a:pt x="147320" y="72390"/>
                    <a:pt x="147320" y="69850"/>
                    <a:pt x="147320" y="67310"/>
                  </a:cubicBezTo>
                  <a:cubicBezTo>
                    <a:pt x="147320" y="64770"/>
                    <a:pt x="147320" y="62230"/>
                    <a:pt x="148590" y="59690"/>
                  </a:cubicBezTo>
                  <a:cubicBezTo>
                    <a:pt x="149861" y="57150"/>
                    <a:pt x="151130" y="54610"/>
                    <a:pt x="153670" y="53340"/>
                  </a:cubicBezTo>
                  <a:cubicBezTo>
                    <a:pt x="156211" y="52070"/>
                    <a:pt x="158750" y="49530"/>
                    <a:pt x="161290" y="49530"/>
                  </a:cubicBezTo>
                  <a:cubicBezTo>
                    <a:pt x="163830" y="48260"/>
                    <a:pt x="167640" y="48260"/>
                    <a:pt x="171450" y="48260"/>
                  </a:cubicBezTo>
                  <a:cubicBezTo>
                    <a:pt x="175261" y="48260"/>
                    <a:pt x="177800" y="48260"/>
                    <a:pt x="181611" y="49530"/>
                  </a:cubicBezTo>
                  <a:lnTo>
                    <a:pt x="181611" y="48260"/>
                  </a:lnTo>
                  <a:cubicBezTo>
                    <a:pt x="181611" y="43180"/>
                    <a:pt x="177800" y="40640"/>
                    <a:pt x="170180" y="40640"/>
                  </a:cubicBezTo>
                  <a:cubicBezTo>
                    <a:pt x="167640" y="40640"/>
                    <a:pt x="165100" y="40640"/>
                    <a:pt x="162561" y="41910"/>
                  </a:cubicBezTo>
                  <a:cubicBezTo>
                    <a:pt x="160020" y="43180"/>
                    <a:pt x="157480" y="43180"/>
                    <a:pt x="154940" y="45720"/>
                  </a:cubicBezTo>
                  <a:lnTo>
                    <a:pt x="154940" y="30480"/>
                  </a:lnTo>
                  <a:close/>
                  <a:moveTo>
                    <a:pt x="180340" y="59690"/>
                  </a:moveTo>
                  <a:cubicBezTo>
                    <a:pt x="179070" y="59690"/>
                    <a:pt x="177800" y="58420"/>
                    <a:pt x="176530" y="58420"/>
                  </a:cubicBezTo>
                  <a:cubicBezTo>
                    <a:pt x="175261" y="58420"/>
                    <a:pt x="173990" y="58420"/>
                    <a:pt x="173990" y="58420"/>
                  </a:cubicBezTo>
                  <a:cubicBezTo>
                    <a:pt x="171450" y="58420"/>
                    <a:pt x="168911" y="59690"/>
                    <a:pt x="167640" y="60960"/>
                  </a:cubicBezTo>
                  <a:cubicBezTo>
                    <a:pt x="166370" y="62230"/>
                    <a:pt x="165100" y="63500"/>
                    <a:pt x="165100" y="66040"/>
                  </a:cubicBezTo>
                  <a:cubicBezTo>
                    <a:pt x="165100" y="68580"/>
                    <a:pt x="166370" y="69850"/>
                    <a:pt x="167640" y="71120"/>
                  </a:cubicBezTo>
                  <a:cubicBezTo>
                    <a:pt x="168911" y="72390"/>
                    <a:pt x="171450" y="72390"/>
                    <a:pt x="173990" y="72390"/>
                  </a:cubicBezTo>
                  <a:cubicBezTo>
                    <a:pt x="175261" y="72390"/>
                    <a:pt x="176530" y="72390"/>
                    <a:pt x="177800" y="72390"/>
                  </a:cubicBezTo>
                  <a:cubicBezTo>
                    <a:pt x="179070" y="72390"/>
                    <a:pt x="180340" y="71120"/>
                    <a:pt x="181611" y="69850"/>
                  </a:cubicBezTo>
                  <a:lnTo>
                    <a:pt x="180340" y="59690"/>
                  </a:lnTo>
                  <a:close/>
                  <a:moveTo>
                    <a:pt x="134620" y="44450"/>
                  </a:moveTo>
                  <a:cubicBezTo>
                    <a:pt x="132080" y="43180"/>
                    <a:pt x="129540" y="41910"/>
                    <a:pt x="127000" y="41910"/>
                  </a:cubicBezTo>
                  <a:cubicBezTo>
                    <a:pt x="124461" y="40640"/>
                    <a:pt x="123190" y="40640"/>
                    <a:pt x="120650" y="40640"/>
                  </a:cubicBezTo>
                  <a:cubicBezTo>
                    <a:pt x="119380" y="40640"/>
                    <a:pt x="116840" y="40640"/>
                    <a:pt x="115570" y="41910"/>
                  </a:cubicBezTo>
                  <a:cubicBezTo>
                    <a:pt x="114300" y="43180"/>
                    <a:pt x="114300" y="43180"/>
                    <a:pt x="114300" y="44450"/>
                  </a:cubicBezTo>
                  <a:cubicBezTo>
                    <a:pt x="114300" y="45720"/>
                    <a:pt x="114300" y="45720"/>
                    <a:pt x="115570" y="46990"/>
                  </a:cubicBezTo>
                  <a:cubicBezTo>
                    <a:pt x="116840" y="46990"/>
                    <a:pt x="118111" y="48260"/>
                    <a:pt x="121920" y="49530"/>
                  </a:cubicBezTo>
                  <a:cubicBezTo>
                    <a:pt x="124461" y="50800"/>
                    <a:pt x="128270" y="52070"/>
                    <a:pt x="129540" y="52070"/>
                  </a:cubicBezTo>
                  <a:cubicBezTo>
                    <a:pt x="132080" y="53340"/>
                    <a:pt x="133350" y="54610"/>
                    <a:pt x="134620" y="55880"/>
                  </a:cubicBezTo>
                  <a:cubicBezTo>
                    <a:pt x="135890" y="57150"/>
                    <a:pt x="137161" y="58420"/>
                    <a:pt x="137161" y="60960"/>
                  </a:cubicBezTo>
                  <a:cubicBezTo>
                    <a:pt x="138430" y="62230"/>
                    <a:pt x="138430" y="64770"/>
                    <a:pt x="138430" y="67310"/>
                  </a:cubicBezTo>
                  <a:cubicBezTo>
                    <a:pt x="138430" y="69850"/>
                    <a:pt x="138430" y="73660"/>
                    <a:pt x="137161" y="74930"/>
                  </a:cubicBezTo>
                  <a:cubicBezTo>
                    <a:pt x="135890" y="77470"/>
                    <a:pt x="134620" y="80010"/>
                    <a:pt x="132080" y="81280"/>
                  </a:cubicBezTo>
                  <a:cubicBezTo>
                    <a:pt x="129540" y="82550"/>
                    <a:pt x="127000" y="83820"/>
                    <a:pt x="124461" y="85090"/>
                  </a:cubicBezTo>
                  <a:cubicBezTo>
                    <a:pt x="121920" y="86360"/>
                    <a:pt x="118111" y="86360"/>
                    <a:pt x="114300" y="86360"/>
                  </a:cubicBezTo>
                  <a:cubicBezTo>
                    <a:pt x="111761" y="86360"/>
                    <a:pt x="107950" y="86360"/>
                    <a:pt x="105411" y="85090"/>
                  </a:cubicBezTo>
                  <a:cubicBezTo>
                    <a:pt x="102870" y="85090"/>
                    <a:pt x="99061" y="83820"/>
                    <a:pt x="95250" y="82550"/>
                  </a:cubicBezTo>
                  <a:lnTo>
                    <a:pt x="93980" y="82550"/>
                  </a:lnTo>
                  <a:lnTo>
                    <a:pt x="93980" y="66040"/>
                  </a:lnTo>
                  <a:cubicBezTo>
                    <a:pt x="96520" y="67310"/>
                    <a:pt x="100330" y="68580"/>
                    <a:pt x="104140" y="69850"/>
                  </a:cubicBezTo>
                  <a:cubicBezTo>
                    <a:pt x="107950" y="71120"/>
                    <a:pt x="110490" y="71120"/>
                    <a:pt x="113030" y="71120"/>
                  </a:cubicBezTo>
                  <a:cubicBezTo>
                    <a:pt x="115570" y="71120"/>
                    <a:pt x="118111" y="71120"/>
                    <a:pt x="119380" y="69850"/>
                  </a:cubicBezTo>
                  <a:cubicBezTo>
                    <a:pt x="120650" y="68580"/>
                    <a:pt x="121920" y="67310"/>
                    <a:pt x="121920" y="66040"/>
                  </a:cubicBezTo>
                  <a:cubicBezTo>
                    <a:pt x="121920" y="64770"/>
                    <a:pt x="121920" y="63500"/>
                    <a:pt x="120650" y="62230"/>
                  </a:cubicBezTo>
                  <a:cubicBezTo>
                    <a:pt x="119380" y="60960"/>
                    <a:pt x="116840" y="60960"/>
                    <a:pt x="113030" y="59690"/>
                  </a:cubicBezTo>
                  <a:cubicBezTo>
                    <a:pt x="106680" y="58420"/>
                    <a:pt x="102870" y="55880"/>
                    <a:pt x="100330" y="53340"/>
                  </a:cubicBezTo>
                  <a:cubicBezTo>
                    <a:pt x="97790" y="50800"/>
                    <a:pt x="96520" y="48260"/>
                    <a:pt x="96520" y="43180"/>
                  </a:cubicBezTo>
                  <a:cubicBezTo>
                    <a:pt x="96520" y="38100"/>
                    <a:pt x="99061" y="34290"/>
                    <a:pt x="102870" y="30480"/>
                  </a:cubicBezTo>
                  <a:cubicBezTo>
                    <a:pt x="106680" y="27940"/>
                    <a:pt x="111761" y="25400"/>
                    <a:pt x="119380" y="25400"/>
                  </a:cubicBezTo>
                  <a:cubicBezTo>
                    <a:pt x="121920" y="25400"/>
                    <a:pt x="124461" y="25400"/>
                    <a:pt x="127000" y="26670"/>
                  </a:cubicBezTo>
                  <a:cubicBezTo>
                    <a:pt x="129540" y="26670"/>
                    <a:pt x="132080" y="27940"/>
                    <a:pt x="134620" y="29210"/>
                  </a:cubicBezTo>
                  <a:lnTo>
                    <a:pt x="134620" y="44450"/>
                  </a:lnTo>
                  <a:close/>
                  <a:moveTo>
                    <a:pt x="68580" y="44450"/>
                  </a:moveTo>
                  <a:cubicBezTo>
                    <a:pt x="68580" y="40640"/>
                    <a:pt x="68580" y="36830"/>
                    <a:pt x="67311" y="34290"/>
                  </a:cubicBezTo>
                  <a:cubicBezTo>
                    <a:pt x="66040" y="30480"/>
                    <a:pt x="64770" y="27940"/>
                    <a:pt x="62230" y="26670"/>
                  </a:cubicBezTo>
                  <a:cubicBezTo>
                    <a:pt x="59690" y="24130"/>
                    <a:pt x="57150" y="22860"/>
                    <a:pt x="54611" y="21590"/>
                  </a:cubicBezTo>
                  <a:cubicBezTo>
                    <a:pt x="52070" y="20320"/>
                    <a:pt x="48261" y="20320"/>
                    <a:pt x="44450" y="20320"/>
                  </a:cubicBezTo>
                  <a:cubicBezTo>
                    <a:pt x="40640" y="20320"/>
                    <a:pt x="38100" y="20320"/>
                    <a:pt x="35561" y="21590"/>
                  </a:cubicBezTo>
                  <a:cubicBezTo>
                    <a:pt x="33020" y="22860"/>
                    <a:pt x="30480" y="24130"/>
                    <a:pt x="27940" y="26670"/>
                  </a:cubicBezTo>
                  <a:cubicBezTo>
                    <a:pt x="25400" y="29210"/>
                    <a:pt x="24130" y="31750"/>
                    <a:pt x="22861" y="35560"/>
                  </a:cubicBezTo>
                  <a:cubicBezTo>
                    <a:pt x="21590" y="38100"/>
                    <a:pt x="21590" y="41910"/>
                    <a:pt x="21590" y="45720"/>
                  </a:cubicBezTo>
                  <a:cubicBezTo>
                    <a:pt x="21590" y="49530"/>
                    <a:pt x="21590" y="53340"/>
                    <a:pt x="22861" y="55880"/>
                  </a:cubicBezTo>
                  <a:cubicBezTo>
                    <a:pt x="24130" y="58420"/>
                    <a:pt x="25400" y="62230"/>
                    <a:pt x="27940" y="63500"/>
                  </a:cubicBezTo>
                  <a:cubicBezTo>
                    <a:pt x="30480" y="66040"/>
                    <a:pt x="33020" y="67310"/>
                    <a:pt x="35561" y="68580"/>
                  </a:cubicBezTo>
                  <a:cubicBezTo>
                    <a:pt x="38100" y="69850"/>
                    <a:pt x="41911" y="69850"/>
                    <a:pt x="45720" y="69850"/>
                  </a:cubicBezTo>
                  <a:cubicBezTo>
                    <a:pt x="49530" y="69850"/>
                    <a:pt x="52070" y="69850"/>
                    <a:pt x="54611" y="68580"/>
                  </a:cubicBezTo>
                  <a:cubicBezTo>
                    <a:pt x="57150" y="67310"/>
                    <a:pt x="59690" y="66040"/>
                    <a:pt x="62230" y="63500"/>
                  </a:cubicBezTo>
                  <a:cubicBezTo>
                    <a:pt x="64770" y="60960"/>
                    <a:pt x="66040" y="58420"/>
                    <a:pt x="67311" y="54610"/>
                  </a:cubicBezTo>
                  <a:cubicBezTo>
                    <a:pt x="68580" y="52070"/>
                    <a:pt x="68580" y="48260"/>
                    <a:pt x="68580" y="44450"/>
                  </a:cubicBezTo>
                  <a:moveTo>
                    <a:pt x="88900" y="44450"/>
                  </a:moveTo>
                  <a:cubicBezTo>
                    <a:pt x="88900" y="50800"/>
                    <a:pt x="87630" y="57150"/>
                    <a:pt x="85090" y="62230"/>
                  </a:cubicBezTo>
                  <a:cubicBezTo>
                    <a:pt x="82550" y="67310"/>
                    <a:pt x="80011" y="72390"/>
                    <a:pt x="76200" y="76200"/>
                  </a:cubicBezTo>
                  <a:cubicBezTo>
                    <a:pt x="72390" y="80010"/>
                    <a:pt x="68580" y="82550"/>
                    <a:pt x="62230" y="85090"/>
                  </a:cubicBezTo>
                  <a:cubicBezTo>
                    <a:pt x="57150" y="87630"/>
                    <a:pt x="50800" y="88900"/>
                    <a:pt x="44450" y="88900"/>
                  </a:cubicBezTo>
                  <a:cubicBezTo>
                    <a:pt x="38100" y="88900"/>
                    <a:pt x="31750" y="87630"/>
                    <a:pt x="26670" y="85090"/>
                  </a:cubicBezTo>
                  <a:cubicBezTo>
                    <a:pt x="21590" y="82550"/>
                    <a:pt x="16511" y="80010"/>
                    <a:pt x="12700" y="76200"/>
                  </a:cubicBezTo>
                  <a:cubicBezTo>
                    <a:pt x="8890" y="72390"/>
                    <a:pt x="6350" y="67310"/>
                    <a:pt x="3811" y="62230"/>
                  </a:cubicBezTo>
                  <a:cubicBezTo>
                    <a:pt x="1270" y="57150"/>
                    <a:pt x="0" y="50800"/>
                    <a:pt x="0" y="44450"/>
                  </a:cubicBezTo>
                  <a:cubicBezTo>
                    <a:pt x="0" y="38100"/>
                    <a:pt x="1270" y="33020"/>
                    <a:pt x="3811" y="26670"/>
                  </a:cubicBezTo>
                  <a:cubicBezTo>
                    <a:pt x="6350" y="21590"/>
                    <a:pt x="8890" y="16510"/>
                    <a:pt x="12700" y="12700"/>
                  </a:cubicBezTo>
                  <a:cubicBezTo>
                    <a:pt x="16511" y="8890"/>
                    <a:pt x="21590" y="6350"/>
                    <a:pt x="26670" y="3810"/>
                  </a:cubicBezTo>
                  <a:cubicBezTo>
                    <a:pt x="31750" y="1270"/>
                    <a:pt x="38100" y="0"/>
                    <a:pt x="43180" y="0"/>
                  </a:cubicBezTo>
                  <a:cubicBezTo>
                    <a:pt x="49530" y="0"/>
                    <a:pt x="55880" y="1270"/>
                    <a:pt x="60961" y="3810"/>
                  </a:cubicBezTo>
                  <a:cubicBezTo>
                    <a:pt x="66040" y="6350"/>
                    <a:pt x="71120" y="8890"/>
                    <a:pt x="74930" y="12700"/>
                  </a:cubicBezTo>
                  <a:cubicBezTo>
                    <a:pt x="78740" y="16510"/>
                    <a:pt x="81280" y="20320"/>
                    <a:pt x="83820" y="26670"/>
                  </a:cubicBezTo>
                  <a:cubicBezTo>
                    <a:pt x="87630" y="31750"/>
                    <a:pt x="88900" y="38100"/>
                    <a:pt x="88900" y="44450"/>
                  </a:cubicBezTo>
                </a:path>
              </a:pathLst>
            </a:custGeom>
            <a:solidFill>
              <a:srgbClr val="2F2E7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pic>
        <p:nvPicPr>
          <p:cNvPr id="111" name="Imagen 1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7" y="6050934"/>
            <a:ext cx="1260000" cy="631067"/>
          </a:xfrm>
          <a:prstGeom prst="rect">
            <a:avLst/>
          </a:prstGeom>
        </p:spPr>
      </p:pic>
      <p:sp>
        <p:nvSpPr>
          <p:cNvPr id="114" name="Marcador de texto 5">
            <a:extLst>
              <a:ext uri="{FF2B5EF4-FFF2-40B4-BE49-F238E27FC236}">
                <a16:creationId xmlns:a16="http://schemas.microsoft.com/office/drawing/2014/main" id="{46A4743C-B17F-9E35-0D1F-830911496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6305" y="308959"/>
            <a:ext cx="2586037" cy="9525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 b="1">
                <a:solidFill>
                  <a:srgbClr val="302E7C"/>
                </a:solidFill>
              </a:defRPr>
            </a:lvl1pPr>
            <a:lvl2pPr marL="457200" indent="0" algn="r">
              <a:buFontTx/>
              <a:buNone/>
              <a:defRPr sz="2000" b="1">
                <a:solidFill>
                  <a:srgbClr val="302E7C"/>
                </a:solidFill>
              </a:defRPr>
            </a:lvl2pPr>
            <a:lvl3pPr marL="914400" indent="0" algn="r">
              <a:buFontTx/>
              <a:buNone/>
              <a:defRPr sz="2000" b="1">
                <a:solidFill>
                  <a:srgbClr val="302E7C"/>
                </a:solidFill>
              </a:defRPr>
            </a:lvl3pPr>
            <a:lvl4pPr marL="1371600" indent="0" algn="r">
              <a:buFontTx/>
              <a:buNone/>
              <a:defRPr sz="2000" b="1">
                <a:solidFill>
                  <a:srgbClr val="302E7C"/>
                </a:solidFill>
              </a:defRPr>
            </a:lvl4pPr>
            <a:lvl5pPr marL="1828800" indent="0" algn="r">
              <a:buFontTx/>
              <a:buNone/>
              <a:defRPr sz="2000" b="1">
                <a:solidFill>
                  <a:srgbClr val="302E7C"/>
                </a:solidFill>
              </a:defRPr>
            </a:lvl5pPr>
          </a:lstStyle>
          <a:p>
            <a:pPr lvl="0"/>
            <a:r>
              <a:rPr lang="es-ES" dirty="0"/>
              <a:t>Haga clic para modificar el título</a:t>
            </a:r>
          </a:p>
        </p:txBody>
      </p:sp>
    </p:spTree>
    <p:extLst>
      <p:ext uri="{BB962C8B-B14F-4D97-AF65-F5344CB8AC3E}">
        <p14:creationId xmlns:p14="http://schemas.microsoft.com/office/powerpoint/2010/main" val="293435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áfico 234">
            <a:extLst>
              <a:ext uri="{FF2B5EF4-FFF2-40B4-BE49-F238E27FC236}">
                <a16:creationId xmlns:a16="http://schemas.microsoft.com/office/drawing/2014/main" id="{5257DDFC-8357-D151-B15E-7300137E080A}"/>
              </a:ext>
            </a:extLst>
          </p:cNvPr>
          <p:cNvGrpSpPr/>
          <p:nvPr userDrawn="1"/>
        </p:nvGrpSpPr>
        <p:grpSpPr>
          <a:xfrm>
            <a:off x="10292821" y="6085950"/>
            <a:ext cx="1310808" cy="486834"/>
            <a:chOff x="1140894" y="2455327"/>
            <a:chExt cx="4762263" cy="1768704"/>
          </a:xfrm>
          <a:solidFill>
            <a:srgbClr val="2F2E7C"/>
          </a:solidFill>
        </p:grpSpPr>
        <p:grpSp>
          <p:nvGrpSpPr>
            <p:cNvPr id="52" name="Gráfico 234">
              <a:extLst>
                <a:ext uri="{FF2B5EF4-FFF2-40B4-BE49-F238E27FC236}">
                  <a16:creationId xmlns:a16="http://schemas.microsoft.com/office/drawing/2014/main" id="{899D3BFA-6177-116E-FA82-24D8FE6D22E4}"/>
                </a:ext>
              </a:extLst>
            </p:cNvPr>
            <p:cNvGrpSpPr/>
            <p:nvPr/>
          </p:nvGrpSpPr>
          <p:grpSpPr>
            <a:xfrm>
              <a:off x="2693216" y="3775668"/>
              <a:ext cx="2140913" cy="448363"/>
              <a:chOff x="2693216" y="3775668"/>
              <a:chExt cx="2140913" cy="448363"/>
            </a:xfrm>
            <a:solidFill>
              <a:srgbClr val="2F2E7C"/>
            </a:solidFill>
          </p:grpSpPr>
          <p:grpSp>
            <p:nvGrpSpPr>
              <p:cNvPr id="78" name="Gráfico 234">
                <a:extLst>
                  <a:ext uri="{FF2B5EF4-FFF2-40B4-BE49-F238E27FC236}">
                    <a16:creationId xmlns:a16="http://schemas.microsoft.com/office/drawing/2014/main" id="{ECADECB3-A85B-FF2A-44FC-FF59E94252A3}"/>
                  </a:ext>
                </a:extLst>
              </p:cNvPr>
              <p:cNvGrpSpPr/>
              <p:nvPr/>
            </p:nvGrpSpPr>
            <p:grpSpPr>
              <a:xfrm>
                <a:off x="2693216" y="3775668"/>
                <a:ext cx="1172789" cy="122800"/>
                <a:chOff x="2693216" y="3775668"/>
                <a:chExt cx="1172789" cy="122800"/>
              </a:xfrm>
              <a:solidFill>
                <a:srgbClr val="2F2E7C"/>
              </a:solidFill>
            </p:grpSpPr>
            <p:sp>
              <p:nvSpPr>
                <p:cNvPr id="99" name="Forma libre 98">
                  <a:extLst>
                    <a:ext uri="{FF2B5EF4-FFF2-40B4-BE49-F238E27FC236}">
                      <a16:creationId xmlns:a16="http://schemas.microsoft.com/office/drawing/2014/main" id="{F3D0B86C-61AA-FE23-1F13-6A5CF093AA49}"/>
                    </a:ext>
                  </a:extLst>
                </p:cNvPr>
                <p:cNvSpPr/>
                <p:nvPr/>
              </p:nvSpPr>
              <p:spPr>
                <a:xfrm>
                  <a:off x="2693216" y="3776620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1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8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1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1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8 w 108521"/>
                    <a:gd name="connsiteY28" fmla="*/ 76155 h 121848"/>
                    <a:gd name="connsiteX29" fmla="*/ 89482 w 108521"/>
                    <a:gd name="connsiteY29" fmla="*/ 59972 h 121848"/>
                    <a:gd name="connsiteX30" fmla="*/ 87578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5"/>
                        <a:pt x="89482" y="12375"/>
                        <a:pt x="94242" y="18087"/>
                      </a:cubicBezTo>
                      <a:cubicBezTo>
                        <a:pt x="99002" y="23799"/>
                        <a:pt x="102809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1"/>
                      </a:cubicBezTo>
                      <a:cubicBezTo>
                        <a:pt x="89482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8"/>
                        <a:pt x="54261" y="121848"/>
                      </a:cubicBezTo>
                      <a:cubicBezTo>
                        <a:pt x="45693" y="121848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1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7"/>
                        <a:pt x="31414" y="4760"/>
                      </a:cubicBezTo>
                      <a:cubicBezTo>
                        <a:pt x="38078" y="1904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0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09"/>
                        <a:pt x="47597" y="103761"/>
                        <a:pt x="54261" y="103761"/>
                      </a:cubicBezTo>
                      <a:cubicBezTo>
                        <a:pt x="59972" y="103761"/>
                        <a:pt x="65684" y="102809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8" y="76155"/>
                      </a:cubicBezTo>
                      <a:cubicBezTo>
                        <a:pt x="88530" y="70444"/>
                        <a:pt x="89482" y="65684"/>
                        <a:pt x="89482" y="59972"/>
                      </a:cubicBezTo>
                      <a:cubicBezTo>
                        <a:pt x="89482" y="54260"/>
                        <a:pt x="88530" y="49501"/>
                        <a:pt x="87578" y="43789"/>
                      </a:cubicBezTo>
                      <a:cubicBezTo>
                        <a:pt x="86626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1" y="21895"/>
                        <a:pt x="70444" y="19991"/>
                      </a:cubicBezTo>
                      <a:cubicBezTo>
                        <a:pt x="65684" y="18087"/>
                        <a:pt x="60924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0" name="Forma libre 99">
                  <a:extLst>
                    <a:ext uri="{FF2B5EF4-FFF2-40B4-BE49-F238E27FC236}">
                      <a16:creationId xmlns:a16="http://schemas.microsoft.com/office/drawing/2014/main" id="{763C8104-F18C-62A3-CED6-BF3188997524}"/>
                    </a:ext>
                  </a:extLst>
                </p:cNvPr>
                <p:cNvSpPr/>
                <p:nvPr/>
              </p:nvSpPr>
              <p:spPr>
                <a:xfrm>
                  <a:off x="2813160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1" name="Forma libre 100">
                  <a:extLst>
                    <a:ext uri="{FF2B5EF4-FFF2-40B4-BE49-F238E27FC236}">
                      <a16:creationId xmlns:a16="http://schemas.microsoft.com/office/drawing/2014/main" id="{F0A7C936-8584-38C9-F542-D60C53F632A7}"/>
                    </a:ext>
                  </a:extLst>
                </p:cNvPr>
                <p:cNvSpPr/>
                <p:nvPr/>
              </p:nvSpPr>
              <p:spPr>
                <a:xfrm>
                  <a:off x="2913114" y="3779475"/>
                  <a:ext cx="110425" cy="115184"/>
                </a:xfrm>
                <a:custGeom>
                  <a:avLst/>
                  <a:gdLst>
                    <a:gd name="connsiteX0" fmla="*/ 43789 w 110425"/>
                    <a:gd name="connsiteY0" fmla="*/ 0 h 115184"/>
                    <a:gd name="connsiteX1" fmla="*/ 65684 w 110425"/>
                    <a:gd name="connsiteY1" fmla="*/ 0 h 115184"/>
                    <a:gd name="connsiteX2" fmla="*/ 110425 w 110425"/>
                    <a:gd name="connsiteY2" fmla="*/ 115185 h 115184"/>
                    <a:gd name="connsiteX3" fmla="*/ 88530 w 110425"/>
                    <a:gd name="connsiteY3" fmla="*/ 115185 h 115184"/>
                    <a:gd name="connsiteX4" fmla="*/ 78059 w 110425"/>
                    <a:gd name="connsiteY4" fmla="*/ 84723 h 115184"/>
                    <a:gd name="connsiteX5" fmla="*/ 31414 w 110425"/>
                    <a:gd name="connsiteY5" fmla="*/ 84723 h 115184"/>
                    <a:gd name="connsiteX6" fmla="*/ 20943 w 110425"/>
                    <a:gd name="connsiteY6" fmla="*/ 115185 h 115184"/>
                    <a:gd name="connsiteX7" fmla="*/ 0 w 110425"/>
                    <a:gd name="connsiteY7" fmla="*/ 115185 h 115184"/>
                    <a:gd name="connsiteX8" fmla="*/ 43789 w 110425"/>
                    <a:gd name="connsiteY8" fmla="*/ 0 h 115184"/>
                    <a:gd name="connsiteX9" fmla="*/ 37126 w 110425"/>
                    <a:gd name="connsiteY9" fmla="*/ 69492 h 115184"/>
                    <a:gd name="connsiteX10" fmla="*/ 72348 w 110425"/>
                    <a:gd name="connsiteY10" fmla="*/ 69492 h 115184"/>
                    <a:gd name="connsiteX11" fmla="*/ 55213 w 110425"/>
                    <a:gd name="connsiteY11" fmla="*/ 19991 h 115184"/>
                    <a:gd name="connsiteX12" fmla="*/ 55213 w 110425"/>
                    <a:gd name="connsiteY12" fmla="*/ 19991 h 115184"/>
                    <a:gd name="connsiteX13" fmla="*/ 37126 w 110425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5184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8059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3789" y="0"/>
                      </a:lnTo>
                      <a:close/>
                      <a:moveTo>
                        <a:pt x="37126" y="69492"/>
                      </a:moveTo>
                      <a:lnTo>
                        <a:pt x="72348" y="69492"/>
                      </a:lnTo>
                      <a:lnTo>
                        <a:pt x="55213" y="19991"/>
                      </a:lnTo>
                      <a:lnTo>
                        <a:pt x="55213" y="19991"/>
                      </a:lnTo>
                      <a:lnTo>
                        <a:pt x="37126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2" name="Forma libre 101">
                  <a:extLst>
                    <a:ext uri="{FF2B5EF4-FFF2-40B4-BE49-F238E27FC236}">
                      <a16:creationId xmlns:a16="http://schemas.microsoft.com/office/drawing/2014/main" id="{733BA3B0-41F4-AF93-F531-99C49A000B5A}"/>
                    </a:ext>
                  </a:extLst>
                </p:cNvPr>
                <p:cNvSpPr/>
                <p:nvPr/>
              </p:nvSpPr>
              <p:spPr>
                <a:xfrm>
                  <a:off x="3025443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4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4251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7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4279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3" name="Forma libre 102">
                  <a:extLst>
                    <a:ext uri="{FF2B5EF4-FFF2-40B4-BE49-F238E27FC236}">
                      <a16:creationId xmlns:a16="http://schemas.microsoft.com/office/drawing/2014/main" id="{DE051523-3DF6-452E-0A7F-722D35C1C63E}"/>
                    </a:ext>
                  </a:extLst>
                </p:cNvPr>
                <p:cNvSpPr/>
                <p:nvPr/>
              </p:nvSpPr>
              <p:spPr>
                <a:xfrm>
                  <a:off x="3136820" y="3779475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2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2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1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2"/>
                      </a:lnTo>
                      <a:cubicBezTo>
                        <a:pt x="95194" y="81867"/>
                        <a:pt x="94242" y="88531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1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4" name="Forma libre 103">
                  <a:extLst>
                    <a:ext uri="{FF2B5EF4-FFF2-40B4-BE49-F238E27FC236}">
                      <a16:creationId xmlns:a16="http://schemas.microsoft.com/office/drawing/2014/main" id="{0992D1A8-4840-8C8F-9650-A722632CD57B}"/>
                    </a:ext>
                  </a:extLst>
                </p:cNvPr>
                <p:cNvSpPr/>
                <p:nvPr/>
              </p:nvSpPr>
              <p:spPr>
                <a:xfrm>
                  <a:off x="3253908" y="3779475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1 w 93290"/>
                    <a:gd name="connsiteY2" fmla="*/ 84723 h 115184"/>
                    <a:gd name="connsiteX3" fmla="*/ 74251 w 93290"/>
                    <a:gd name="connsiteY3" fmla="*/ 84723 h 115184"/>
                    <a:gd name="connsiteX4" fmla="*/ 74251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1" y="84723"/>
                      </a:lnTo>
                      <a:lnTo>
                        <a:pt x="74251" y="84723"/>
                      </a:lnTo>
                      <a:lnTo>
                        <a:pt x="74251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5" name="Forma libre 104">
                  <a:extLst>
                    <a:ext uri="{FF2B5EF4-FFF2-40B4-BE49-F238E27FC236}">
                      <a16:creationId xmlns:a16="http://schemas.microsoft.com/office/drawing/2014/main" id="{BF353E43-1C4D-C7EB-DF08-529AE01CFABF}"/>
                    </a:ext>
                  </a:extLst>
                </p:cNvPr>
                <p:cNvSpPr/>
                <p:nvPr/>
              </p:nvSpPr>
              <p:spPr>
                <a:xfrm>
                  <a:off x="3409074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6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6" name="Forma libre 105">
                  <a:extLst>
                    <a:ext uri="{FF2B5EF4-FFF2-40B4-BE49-F238E27FC236}">
                      <a16:creationId xmlns:a16="http://schemas.microsoft.com/office/drawing/2014/main" id="{193E6B79-00DA-9674-F63C-5F0FBBF2EC61}"/>
                    </a:ext>
                  </a:extLst>
                </p:cNvPr>
                <p:cNvSpPr/>
                <p:nvPr/>
              </p:nvSpPr>
              <p:spPr>
                <a:xfrm>
                  <a:off x="3510932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4261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4261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7" name="Forma libre 106">
                  <a:extLst>
                    <a:ext uri="{FF2B5EF4-FFF2-40B4-BE49-F238E27FC236}">
                      <a16:creationId xmlns:a16="http://schemas.microsoft.com/office/drawing/2014/main" id="{38307156-0764-C1CC-D14B-8C22468ACD10}"/>
                    </a:ext>
                  </a:extLst>
                </p:cNvPr>
                <p:cNvSpPr/>
                <p:nvPr/>
              </p:nvSpPr>
              <p:spPr>
                <a:xfrm>
                  <a:off x="3630877" y="3779475"/>
                  <a:ext cx="19990" cy="115184"/>
                </a:xfrm>
                <a:custGeom>
                  <a:avLst/>
                  <a:gdLst>
                    <a:gd name="connsiteX0" fmla="*/ 0 w 19990"/>
                    <a:gd name="connsiteY0" fmla="*/ 0 h 115184"/>
                    <a:gd name="connsiteX1" fmla="*/ 19991 w 19990"/>
                    <a:gd name="connsiteY1" fmla="*/ 0 h 115184"/>
                    <a:gd name="connsiteX2" fmla="*/ 19991 w 19990"/>
                    <a:gd name="connsiteY2" fmla="*/ 115185 h 115184"/>
                    <a:gd name="connsiteX3" fmla="*/ 0 w 19990"/>
                    <a:gd name="connsiteY3" fmla="*/ 115185 h 115184"/>
                    <a:gd name="connsiteX4" fmla="*/ 0 w 19990"/>
                    <a:gd name="connsiteY4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9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8" name="Forma libre 107">
                  <a:extLst>
                    <a:ext uri="{FF2B5EF4-FFF2-40B4-BE49-F238E27FC236}">
                      <a16:creationId xmlns:a16="http://schemas.microsoft.com/office/drawing/2014/main" id="{E64B79E5-3509-9DEF-BB14-25D97EB9BDC8}"/>
                    </a:ext>
                  </a:extLst>
                </p:cNvPr>
                <p:cNvSpPr/>
                <p:nvPr/>
              </p:nvSpPr>
              <p:spPr>
                <a:xfrm>
                  <a:off x="3675618" y="3779475"/>
                  <a:ext cx="79011" cy="115184"/>
                </a:xfrm>
                <a:custGeom>
                  <a:avLst/>
                  <a:gdLst>
                    <a:gd name="connsiteX0" fmla="*/ 0 w 79011"/>
                    <a:gd name="connsiteY0" fmla="*/ 0 h 115184"/>
                    <a:gd name="connsiteX1" fmla="*/ 19991 w 79011"/>
                    <a:gd name="connsiteY1" fmla="*/ 0 h 115184"/>
                    <a:gd name="connsiteX2" fmla="*/ 19991 w 79011"/>
                    <a:gd name="connsiteY2" fmla="*/ 98050 h 115184"/>
                    <a:gd name="connsiteX3" fmla="*/ 79011 w 79011"/>
                    <a:gd name="connsiteY3" fmla="*/ 98050 h 115184"/>
                    <a:gd name="connsiteX4" fmla="*/ 79011 w 79011"/>
                    <a:gd name="connsiteY4" fmla="*/ 115185 h 115184"/>
                    <a:gd name="connsiteX5" fmla="*/ 0 w 79011"/>
                    <a:gd name="connsiteY5" fmla="*/ 115185 h 115184"/>
                    <a:gd name="connsiteX6" fmla="*/ 0 w 79011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1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9" name="Forma libre 108">
                  <a:extLst>
                    <a:ext uri="{FF2B5EF4-FFF2-40B4-BE49-F238E27FC236}">
                      <a16:creationId xmlns:a16="http://schemas.microsoft.com/office/drawing/2014/main" id="{1836E792-55DB-00FE-B96D-78CA309F2138}"/>
                    </a:ext>
                  </a:extLst>
                </p:cNvPr>
                <p:cNvSpPr/>
                <p:nvPr/>
              </p:nvSpPr>
              <p:spPr>
                <a:xfrm>
                  <a:off x="3756533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3309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3309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grpSp>
            <p:nvGrpSpPr>
              <p:cNvPr id="79" name="Gráfico 234">
                <a:extLst>
                  <a:ext uri="{FF2B5EF4-FFF2-40B4-BE49-F238E27FC236}">
                    <a16:creationId xmlns:a16="http://schemas.microsoft.com/office/drawing/2014/main" id="{BA7B7951-3B24-1F19-07E4-4D267D24BE32}"/>
                  </a:ext>
                </a:extLst>
              </p:cNvPr>
              <p:cNvGrpSpPr/>
              <p:nvPr/>
            </p:nvGrpSpPr>
            <p:grpSpPr>
              <a:xfrm>
                <a:off x="2697975" y="4100279"/>
                <a:ext cx="2136153" cy="123752"/>
                <a:chOff x="2697975" y="4100279"/>
                <a:chExt cx="2136153" cy="123752"/>
              </a:xfrm>
              <a:solidFill>
                <a:srgbClr val="2F2E7C"/>
              </a:solidFill>
            </p:grpSpPr>
            <p:sp>
              <p:nvSpPr>
                <p:cNvPr id="80" name="Forma libre 79">
                  <a:extLst>
                    <a:ext uri="{FF2B5EF4-FFF2-40B4-BE49-F238E27FC236}">
                      <a16:creationId xmlns:a16="http://schemas.microsoft.com/office/drawing/2014/main" id="{DC18EEF4-57B0-FE8D-EB58-0D2BF7E24ECC}"/>
                    </a:ext>
                  </a:extLst>
                </p:cNvPr>
                <p:cNvSpPr/>
                <p:nvPr/>
              </p:nvSpPr>
              <p:spPr>
                <a:xfrm>
                  <a:off x="2697975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6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6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20943 w 99001"/>
                    <a:gd name="connsiteY12" fmla="*/ 99954 h 116136"/>
                    <a:gd name="connsiteX13" fmla="*/ 40933 w 99001"/>
                    <a:gd name="connsiteY13" fmla="*/ 99954 h 116136"/>
                    <a:gd name="connsiteX14" fmla="*/ 59972 w 99001"/>
                    <a:gd name="connsiteY14" fmla="*/ 97098 h 116136"/>
                    <a:gd name="connsiteX15" fmla="*/ 71396 w 99001"/>
                    <a:gd name="connsiteY15" fmla="*/ 88530 h 116136"/>
                    <a:gd name="connsiteX16" fmla="*/ 77107 w 99001"/>
                    <a:gd name="connsiteY16" fmla="*/ 75203 h 116136"/>
                    <a:gd name="connsiteX17" fmla="*/ 79011 w 99001"/>
                    <a:gd name="connsiteY17" fmla="*/ 59020 h 116136"/>
                    <a:gd name="connsiteX18" fmla="*/ 77107 w 99001"/>
                    <a:gd name="connsiteY18" fmla="*/ 42837 h 116136"/>
                    <a:gd name="connsiteX19" fmla="*/ 71396 w 99001"/>
                    <a:gd name="connsiteY19" fmla="*/ 29510 h 116136"/>
                    <a:gd name="connsiteX20" fmla="*/ 59972 w 99001"/>
                    <a:gd name="connsiteY20" fmla="*/ 20943 h 116136"/>
                    <a:gd name="connsiteX21" fmla="*/ 40933 w 99001"/>
                    <a:gd name="connsiteY21" fmla="*/ 18087 h 116136"/>
                    <a:gd name="connsiteX22" fmla="*/ 20943 w 99001"/>
                    <a:gd name="connsiteY22" fmla="*/ 18087 h 116136"/>
                    <a:gd name="connsiteX23" fmla="*/ 20943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6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8530"/>
                        <a:pt x="91386" y="94242"/>
                        <a:pt x="86626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20943" y="99954"/>
                      </a:moveTo>
                      <a:lnTo>
                        <a:pt x="40933" y="99954"/>
                      </a:lnTo>
                      <a:cubicBezTo>
                        <a:pt x="48549" y="99954"/>
                        <a:pt x="55212" y="99002"/>
                        <a:pt x="59972" y="97098"/>
                      </a:cubicBezTo>
                      <a:cubicBezTo>
                        <a:pt x="64732" y="95194"/>
                        <a:pt x="68540" y="92338"/>
                        <a:pt x="71396" y="88530"/>
                      </a:cubicBezTo>
                      <a:cubicBezTo>
                        <a:pt x="74251" y="84723"/>
                        <a:pt x="76155" y="80915"/>
                        <a:pt x="77107" y="75203"/>
                      </a:cubicBezTo>
                      <a:cubicBezTo>
                        <a:pt x="78059" y="70444"/>
                        <a:pt x="79011" y="64732"/>
                        <a:pt x="79011" y="59020"/>
                      </a:cubicBezTo>
                      <a:cubicBezTo>
                        <a:pt x="79011" y="53309"/>
                        <a:pt x="78059" y="47597"/>
                        <a:pt x="77107" y="42837"/>
                      </a:cubicBezTo>
                      <a:cubicBezTo>
                        <a:pt x="76155" y="38078"/>
                        <a:pt x="74251" y="33318"/>
                        <a:pt x="71396" y="29510"/>
                      </a:cubicBezTo>
                      <a:cubicBezTo>
                        <a:pt x="68540" y="25702"/>
                        <a:pt x="64732" y="22847"/>
                        <a:pt x="59972" y="20943"/>
                      </a:cubicBezTo>
                      <a:cubicBezTo>
                        <a:pt x="55212" y="19039"/>
                        <a:pt x="48549" y="18087"/>
                        <a:pt x="40933" y="18087"/>
                      </a:cubicBezTo>
                      <a:lnTo>
                        <a:pt x="20943" y="18087"/>
                      </a:lnTo>
                      <a:lnTo>
                        <a:pt x="20943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1" name="Forma libre 80">
                  <a:extLst>
                    <a:ext uri="{FF2B5EF4-FFF2-40B4-BE49-F238E27FC236}">
                      <a16:creationId xmlns:a16="http://schemas.microsoft.com/office/drawing/2014/main" id="{0FDCDF63-BFB5-BD5C-6FD9-4BFD9D8D5BA7}"/>
                    </a:ext>
                  </a:extLst>
                </p:cNvPr>
                <p:cNvSpPr/>
                <p:nvPr/>
              </p:nvSpPr>
              <p:spPr>
                <a:xfrm>
                  <a:off x="2814112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2" name="Forma libre 81">
                  <a:extLst>
                    <a:ext uri="{FF2B5EF4-FFF2-40B4-BE49-F238E27FC236}">
                      <a16:creationId xmlns:a16="http://schemas.microsoft.com/office/drawing/2014/main" id="{831A3DA8-6173-C667-247A-40950F5E1BC8}"/>
                    </a:ext>
                  </a:extLst>
                </p:cNvPr>
                <p:cNvSpPr/>
                <p:nvPr/>
              </p:nvSpPr>
              <p:spPr>
                <a:xfrm>
                  <a:off x="2916922" y="4104087"/>
                  <a:ext cx="91386" cy="115184"/>
                </a:xfrm>
                <a:custGeom>
                  <a:avLst/>
                  <a:gdLst>
                    <a:gd name="connsiteX0" fmla="*/ 0 w 91386"/>
                    <a:gd name="connsiteY0" fmla="*/ 0 h 115184"/>
                    <a:gd name="connsiteX1" fmla="*/ 51405 w 91386"/>
                    <a:gd name="connsiteY1" fmla="*/ 0 h 115184"/>
                    <a:gd name="connsiteX2" fmla="*/ 71396 w 91386"/>
                    <a:gd name="connsiteY2" fmla="*/ 3808 h 115184"/>
                    <a:gd name="connsiteX3" fmla="*/ 83771 w 91386"/>
                    <a:gd name="connsiteY3" fmla="*/ 12375 h 115184"/>
                    <a:gd name="connsiteX4" fmla="*/ 89482 w 91386"/>
                    <a:gd name="connsiteY4" fmla="*/ 23799 h 115184"/>
                    <a:gd name="connsiteX5" fmla="*/ 91386 w 91386"/>
                    <a:gd name="connsiteY5" fmla="*/ 35222 h 115184"/>
                    <a:gd name="connsiteX6" fmla="*/ 89482 w 91386"/>
                    <a:gd name="connsiteY6" fmla="*/ 46645 h 115184"/>
                    <a:gd name="connsiteX7" fmla="*/ 83771 w 91386"/>
                    <a:gd name="connsiteY7" fmla="*/ 58068 h 115184"/>
                    <a:gd name="connsiteX8" fmla="*/ 71396 w 91386"/>
                    <a:gd name="connsiteY8" fmla="*/ 66636 h 115184"/>
                    <a:gd name="connsiteX9" fmla="*/ 51405 w 91386"/>
                    <a:gd name="connsiteY9" fmla="*/ 70444 h 115184"/>
                    <a:gd name="connsiteX10" fmla="*/ 20943 w 91386"/>
                    <a:gd name="connsiteY10" fmla="*/ 70444 h 115184"/>
                    <a:gd name="connsiteX11" fmla="*/ 20943 w 91386"/>
                    <a:gd name="connsiteY11" fmla="*/ 115185 h 115184"/>
                    <a:gd name="connsiteX12" fmla="*/ 952 w 91386"/>
                    <a:gd name="connsiteY12" fmla="*/ 115185 h 115184"/>
                    <a:gd name="connsiteX13" fmla="*/ 952 w 91386"/>
                    <a:gd name="connsiteY13" fmla="*/ 0 h 115184"/>
                    <a:gd name="connsiteX14" fmla="*/ 20943 w 91386"/>
                    <a:gd name="connsiteY14" fmla="*/ 55212 h 115184"/>
                    <a:gd name="connsiteX15" fmla="*/ 50453 w 91386"/>
                    <a:gd name="connsiteY15" fmla="*/ 55212 h 115184"/>
                    <a:gd name="connsiteX16" fmla="*/ 57116 w 91386"/>
                    <a:gd name="connsiteY16" fmla="*/ 54261 h 115184"/>
                    <a:gd name="connsiteX17" fmla="*/ 63780 w 91386"/>
                    <a:gd name="connsiteY17" fmla="*/ 51405 h 115184"/>
                    <a:gd name="connsiteX18" fmla="*/ 68540 w 91386"/>
                    <a:gd name="connsiteY18" fmla="*/ 45693 h 115184"/>
                    <a:gd name="connsiteX19" fmla="*/ 70444 w 91386"/>
                    <a:gd name="connsiteY19" fmla="*/ 36174 h 115184"/>
                    <a:gd name="connsiteX20" fmla="*/ 68540 w 91386"/>
                    <a:gd name="connsiteY20" fmla="*/ 26654 h 115184"/>
                    <a:gd name="connsiteX21" fmla="*/ 63780 w 91386"/>
                    <a:gd name="connsiteY21" fmla="*/ 20943 h 115184"/>
                    <a:gd name="connsiteX22" fmla="*/ 57116 w 91386"/>
                    <a:gd name="connsiteY22" fmla="*/ 18087 h 115184"/>
                    <a:gd name="connsiteX23" fmla="*/ 49501 w 91386"/>
                    <a:gd name="connsiteY23" fmla="*/ 17135 h 115184"/>
                    <a:gd name="connsiteX24" fmla="*/ 19991 w 91386"/>
                    <a:gd name="connsiteY24" fmla="*/ 17135 h 115184"/>
                    <a:gd name="connsiteX25" fmla="*/ 19991 w 91386"/>
                    <a:gd name="connsiteY25" fmla="*/ 5521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1386" h="115184">
                      <a:moveTo>
                        <a:pt x="0" y="0"/>
                      </a:moveTo>
                      <a:lnTo>
                        <a:pt x="51405" y="0"/>
                      </a:lnTo>
                      <a:cubicBezTo>
                        <a:pt x="59972" y="0"/>
                        <a:pt x="66636" y="952"/>
                        <a:pt x="71396" y="3808"/>
                      </a:cubicBezTo>
                      <a:cubicBezTo>
                        <a:pt x="76155" y="5712"/>
                        <a:pt x="80915" y="9519"/>
                        <a:pt x="83771" y="12375"/>
                      </a:cubicBezTo>
                      <a:cubicBezTo>
                        <a:pt x="86626" y="16183"/>
                        <a:pt x="88530" y="19991"/>
                        <a:pt x="89482" y="23799"/>
                      </a:cubicBezTo>
                      <a:cubicBezTo>
                        <a:pt x="90434" y="27606"/>
                        <a:pt x="91386" y="32366"/>
                        <a:pt x="91386" y="35222"/>
                      </a:cubicBezTo>
                      <a:cubicBezTo>
                        <a:pt x="91386" y="39030"/>
                        <a:pt x="90434" y="42837"/>
                        <a:pt x="89482" y="46645"/>
                      </a:cubicBezTo>
                      <a:cubicBezTo>
                        <a:pt x="88530" y="50453"/>
                        <a:pt x="86626" y="54261"/>
                        <a:pt x="83771" y="58068"/>
                      </a:cubicBezTo>
                      <a:cubicBezTo>
                        <a:pt x="80915" y="61876"/>
                        <a:pt x="77107" y="64732"/>
                        <a:pt x="71396" y="66636"/>
                      </a:cubicBezTo>
                      <a:cubicBezTo>
                        <a:pt x="66636" y="68540"/>
                        <a:pt x="59972" y="70444"/>
                        <a:pt x="51405" y="70444"/>
                      </a:cubicBezTo>
                      <a:lnTo>
                        <a:pt x="20943" y="70444"/>
                      </a:lnTo>
                      <a:lnTo>
                        <a:pt x="20943" y="115185"/>
                      </a:lnTo>
                      <a:lnTo>
                        <a:pt x="952" y="115185"/>
                      </a:lnTo>
                      <a:lnTo>
                        <a:pt x="952" y="0"/>
                      </a:lnTo>
                      <a:close/>
                      <a:moveTo>
                        <a:pt x="20943" y="55212"/>
                      </a:moveTo>
                      <a:lnTo>
                        <a:pt x="50453" y="55212"/>
                      </a:lnTo>
                      <a:cubicBezTo>
                        <a:pt x="52357" y="55212"/>
                        <a:pt x="55212" y="55212"/>
                        <a:pt x="57116" y="54261"/>
                      </a:cubicBezTo>
                      <a:cubicBezTo>
                        <a:pt x="59020" y="53309"/>
                        <a:pt x="61876" y="52357"/>
                        <a:pt x="63780" y="51405"/>
                      </a:cubicBezTo>
                      <a:cubicBezTo>
                        <a:pt x="65684" y="49501"/>
                        <a:pt x="67588" y="47597"/>
                        <a:pt x="68540" y="45693"/>
                      </a:cubicBezTo>
                      <a:cubicBezTo>
                        <a:pt x="69492" y="42837"/>
                        <a:pt x="70444" y="39982"/>
                        <a:pt x="70444" y="36174"/>
                      </a:cubicBezTo>
                      <a:cubicBezTo>
                        <a:pt x="70444" y="32366"/>
                        <a:pt x="69492" y="29510"/>
                        <a:pt x="68540" y="26654"/>
                      </a:cubicBezTo>
                      <a:cubicBezTo>
                        <a:pt x="67588" y="23799"/>
                        <a:pt x="65684" y="21895"/>
                        <a:pt x="63780" y="20943"/>
                      </a:cubicBezTo>
                      <a:cubicBezTo>
                        <a:pt x="61876" y="19039"/>
                        <a:pt x="59972" y="18087"/>
                        <a:pt x="57116" y="18087"/>
                      </a:cubicBezTo>
                      <a:cubicBezTo>
                        <a:pt x="55212" y="17135"/>
                        <a:pt x="52357" y="17135"/>
                        <a:pt x="49501" y="17135"/>
                      </a:cubicBezTo>
                      <a:lnTo>
                        <a:pt x="19991" y="17135"/>
                      </a:lnTo>
                      <a:lnTo>
                        <a:pt x="19991" y="5521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3" name="Forma libre 82">
                  <a:extLst>
                    <a:ext uri="{FF2B5EF4-FFF2-40B4-BE49-F238E27FC236}">
                      <a16:creationId xmlns:a16="http://schemas.microsoft.com/office/drawing/2014/main" id="{2CD5B3D7-CEB9-8DFA-C180-16557ABB2BD8}"/>
                    </a:ext>
                  </a:extLst>
                </p:cNvPr>
                <p:cNvSpPr/>
                <p:nvPr/>
              </p:nvSpPr>
              <p:spPr>
                <a:xfrm>
                  <a:off x="3000692" y="4104087"/>
                  <a:ext cx="110425" cy="116136"/>
                </a:xfrm>
                <a:custGeom>
                  <a:avLst/>
                  <a:gdLst>
                    <a:gd name="connsiteX0" fmla="*/ 43789 w 110425"/>
                    <a:gd name="connsiteY0" fmla="*/ 0 h 116136"/>
                    <a:gd name="connsiteX1" fmla="*/ 65684 w 110425"/>
                    <a:gd name="connsiteY1" fmla="*/ 0 h 116136"/>
                    <a:gd name="connsiteX2" fmla="*/ 110425 w 110425"/>
                    <a:gd name="connsiteY2" fmla="*/ 115185 h 116136"/>
                    <a:gd name="connsiteX3" fmla="*/ 88530 w 110425"/>
                    <a:gd name="connsiteY3" fmla="*/ 115185 h 116136"/>
                    <a:gd name="connsiteX4" fmla="*/ 77107 w 110425"/>
                    <a:gd name="connsiteY4" fmla="*/ 85675 h 116136"/>
                    <a:gd name="connsiteX5" fmla="*/ 31414 w 110425"/>
                    <a:gd name="connsiteY5" fmla="*/ 85675 h 116136"/>
                    <a:gd name="connsiteX6" fmla="*/ 20943 w 110425"/>
                    <a:gd name="connsiteY6" fmla="*/ 116137 h 116136"/>
                    <a:gd name="connsiteX7" fmla="*/ 0 w 110425"/>
                    <a:gd name="connsiteY7" fmla="*/ 116137 h 116136"/>
                    <a:gd name="connsiteX8" fmla="*/ 43789 w 110425"/>
                    <a:gd name="connsiteY8" fmla="*/ 0 h 116136"/>
                    <a:gd name="connsiteX9" fmla="*/ 36174 w 110425"/>
                    <a:gd name="connsiteY9" fmla="*/ 70444 h 116136"/>
                    <a:gd name="connsiteX10" fmla="*/ 71396 w 110425"/>
                    <a:gd name="connsiteY10" fmla="*/ 70444 h 116136"/>
                    <a:gd name="connsiteX11" fmla="*/ 54261 w 110425"/>
                    <a:gd name="connsiteY11" fmla="*/ 20943 h 116136"/>
                    <a:gd name="connsiteX12" fmla="*/ 54261 w 110425"/>
                    <a:gd name="connsiteY12" fmla="*/ 20943 h 116136"/>
                    <a:gd name="connsiteX13" fmla="*/ 36174 w 110425"/>
                    <a:gd name="connsiteY13" fmla="*/ 7044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6136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7107" y="85675"/>
                      </a:lnTo>
                      <a:lnTo>
                        <a:pt x="31414" y="85675"/>
                      </a:lnTo>
                      <a:lnTo>
                        <a:pt x="20943" y="116137"/>
                      </a:lnTo>
                      <a:lnTo>
                        <a:pt x="0" y="116137"/>
                      </a:lnTo>
                      <a:lnTo>
                        <a:pt x="43789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4" name="Forma libre 83">
                  <a:extLst>
                    <a:ext uri="{FF2B5EF4-FFF2-40B4-BE49-F238E27FC236}">
                      <a16:creationId xmlns:a16="http://schemas.microsoft.com/office/drawing/2014/main" id="{1C5DCC1E-2382-A134-5F01-E46454B42213}"/>
                    </a:ext>
                  </a:extLst>
                </p:cNvPr>
                <p:cNvSpPr/>
                <p:nvPr/>
              </p:nvSpPr>
              <p:spPr>
                <a:xfrm>
                  <a:off x="3121589" y="4104087"/>
                  <a:ext cx="98049" cy="114232"/>
                </a:xfrm>
                <a:custGeom>
                  <a:avLst/>
                  <a:gdLst>
                    <a:gd name="connsiteX0" fmla="*/ 0 w 98049"/>
                    <a:gd name="connsiteY0" fmla="*/ 0 h 114232"/>
                    <a:gd name="connsiteX1" fmla="*/ 55212 w 98049"/>
                    <a:gd name="connsiteY1" fmla="*/ 0 h 114232"/>
                    <a:gd name="connsiteX2" fmla="*/ 83771 w 98049"/>
                    <a:gd name="connsiteY2" fmla="*/ 8567 h 114232"/>
                    <a:gd name="connsiteX3" fmla="*/ 93290 w 98049"/>
                    <a:gd name="connsiteY3" fmla="*/ 31414 h 114232"/>
                    <a:gd name="connsiteX4" fmla="*/ 90434 w 98049"/>
                    <a:gd name="connsiteY4" fmla="*/ 44741 h 114232"/>
                    <a:gd name="connsiteX5" fmla="*/ 84723 w 98049"/>
                    <a:gd name="connsiteY5" fmla="*/ 53309 h 114232"/>
                    <a:gd name="connsiteX6" fmla="*/ 78059 w 98049"/>
                    <a:gd name="connsiteY6" fmla="*/ 58068 h 114232"/>
                    <a:gd name="connsiteX7" fmla="*/ 73299 w 98049"/>
                    <a:gd name="connsiteY7" fmla="*/ 59972 h 114232"/>
                    <a:gd name="connsiteX8" fmla="*/ 73299 w 98049"/>
                    <a:gd name="connsiteY8" fmla="*/ 59972 h 114232"/>
                    <a:gd name="connsiteX9" fmla="*/ 79011 w 98049"/>
                    <a:gd name="connsiteY9" fmla="*/ 61876 h 114232"/>
                    <a:gd name="connsiteX10" fmla="*/ 84723 w 98049"/>
                    <a:gd name="connsiteY10" fmla="*/ 65684 h 114232"/>
                    <a:gd name="connsiteX11" fmla="*/ 89482 w 98049"/>
                    <a:gd name="connsiteY11" fmla="*/ 73300 h 114232"/>
                    <a:gd name="connsiteX12" fmla="*/ 91386 w 98049"/>
                    <a:gd name="connsiteY12" fmla="*/ 84723 h 114232"/>
                    <a:gd name="connsiteX13" fmla="*/ 93290 w 98049"/>
                    <a:gd name="connsiteY13" fmla="*/ 102809 h 114232"/>
                    <a:gd name="connsiteX14" fmla="*/ 98050 w 98049"/>
                    <a:gd name="connsiteY14" fmla="*/ 114233 h 114232"/>
                    <a:gd name="connsiteX15" fmla="*/ 76155 w 98049"/>
                    <a:gd name="connsiteY15" fmla="*/ 114233 h 114232"/>
                    <a:gd name="connsiteX16" fmla="*/ 73299 w 98049"/>
                    <a:gd name="connsiteY16" fmla="*/ 105665 h 114232"/>
                    <a:gd name="connsiteX17" fmla="*/ 73299 w 98049"/>
                    <a:gd name="connsiteY17" fmla="*/ 97098 h 114232"/>
                    <a:gd name="connsiteX18" fmla="*/ 72347 w 98049"/>
                    <a:gd name="connsiteY18" fmla="*/ 83771 h 114232"/>
                    <a:gd name="connsiteX19" fmla="*/ 68540 w 98049"/>
                    <a:gd name="connsiteY19" fmla="*/ 74251 h 114232"/>
                    <a:gd name="connsiteX20" fmla="*/ 61876 w 98049"/>
                    <a:gd name="connsiteY20" fmla="*/ 68540 h 114232"/>
                    <a:gd name="connsiteX21" fmla="*/ 50453 w 98049"/>
                    <a:gd name="connsiteY21" fmla="*/ 66636 h 114232"/>
                    <a:gd name="connsiteX22" fmla="*/ 20943 w 98049"/>
                    <a:gd name="connsiteY22" fmla="*/ 66636 h 114232"/>
                    <a:gd name="connsiteX23" fmla="*/ 20943 w 98049"/>
                    <a:gd name="connsiteY23" fmla="*/ 114233 h 114232"/>
                    <a:gd name="connsiteX24" fmla="*/ 952 w 98049"/>
                    <a:gd name="connsiteY24" fmla="*/ 114233 h 114232"/>
                    <a:gd name="connsiteX25" fmla="*/ 952 w 98049"/>
                    <a:gd name="connsiteY25" fmla="*/ 0 h 114232"/>
                    <a:gd name="connsiteX26" fmla="*/ 19991 w 98049"/>
                    <a:gd name="connsiteY26" fmla="*/ 53309 h 114232"/>
                    <a:gd name="connsiteX27" fmla="*/ 53309 w 98049"/>
                    <a:gd name="connsiteY27" fmla="*/ 53309 h 114232"/>
                    <a:gd name="connsiteX28" fmla="*/ 67588 w 98049"/>
                    <a:gd name="connsiteY28" fmla="*/ 48549 h 114232"/>
                    <a:gd name="connsiteX29" fmla="*/ 72347 w 98049"/>
                    <a:gd name="connsiteY29" fmla="*/ 34270 h 114232"/>
                    <a:gd name="connsiteX30" fmla="*/ 70444 w 98049"/>
                    <a:gd name="connsiteY30" fmla="*/ 25702 h 114232"/>
                    <a:gd name="connsiteX31" fmla="*/ 65684 w 98049"/>
                    <a:gd name="connsiteY31" fmla="*/ 19991 h 114232"/>
                    <a:gd name="connsiteX32" fmla="*/ 59020 w 98049"/>
                    <a:gd name="connsiteY32" fmla="*/ 17135 h 114232"/>
                    <a:gd name="connsiteX33" fmla="*/ 51405 w 98049"/>
                    <a:gd name="connsiteY33" fmla="*/ 16183 h 114232"/>
                    <a:gd name="connsiteX34" fmla="*/ 18087 w 98049"/>
                    <a:gd name="connsiteY34" fmla="*/ 16183 h 114232"/>
                    <a:gd name="connsiteX35" fmla="*/ 18087 w 98049"/>
                    <a:gd name="connsiteY35" fmla="*/ 53309 h 11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98049" h="114232">
                      <a:moveTo>
                        <a:pt x="0" y="0"/>
                      </a:moveTo>
                      <a:lnTo>
                        <a:pt x="55212" y="0"/>
                      </a:lnTo>
                      <a:cubicBezTo>
                        <a:pt x="67588" y="0"/>
                        <a:pt x="77107" y="2856"/>
                        <a:pt x="83771" y="8567"/>
                      </a:cubicBezTo>
                      <a:cubicBezTo>
                        <a:pt x="90434" y="14279"/>
                        <a:pt x="93290" y="21895"/>
                        <a:pt x="93290" y="31414"/>
                      </a:cubicBezTo>
                      <a:cubicBezTo>
                        <a:pt x="93290" y="37126"/>
                        <a:pt x="92338" y="41885"/>
                        <a:pt x="90434" y="44741"/>
                      </a:cubicBezTo>
                      <a:cubicBezTo>
                        <a:pt x="88530" y="48549"/>
                        <a:pt x="86626" y="51405"/>
                        <a:pt x="84723" y="53309"/>
                      </a:cubicBezTo>
                      <a:cubicBezTo>
                        <a:pt x="82819" y="55212"/>
                        <a:pt x="80915" y="57116"/>
                        <a:pt x="78059" y="58068"/>
                      </a:cubicBezTo>
                      <a:cubicBezTo>
                        <a:pt x="75203" y="59020"/>
                        <a:pt x="74251" y="59972"/>
                        <a:pt x="73299" y="59972"/>
                      </a:cubicBezTo>
                      <a:lnTo>
                        <a:pt x="73299" y="59972"/>
                      </a:lnTo>
                      <a:cubicBezTo>
                        <a:pt x="75203" y="59972"/>
                        <a:pt x="77107" y="60924"/>
                        <a:pt x="79011" y="61876"/>
                      </a:cubicBezTo>
                      <a:cubicBezTo>
                        <a:pt x="80915" y="62828"/>
                        <a:pt x="82819" y="63780"/>
                        <a:pt x="84723" y="65684"/>
                      </a:cubicBezTo>
                      <a:cubicBezTo>
                        <a:pt x="86626" y="67588"/>
                        <a:pt x="87578" y="70444"/>
                        <a:pt x="89482" y="73300"/>
                      </a:cubicBezTo>
                      <a:cubicBezTo>
                        <a:pt x="90434" y="76155"/>
                        <a:pt x="91386" y="79963"/>
                        <a:pt x="91386" y="84723"/>
                      </a:cubicBezTo>
                      <a:cubicBezTo>
                        <a:pt x="91386" y="91386"/>
                        <a:pt x="92338" y="98050"/>
                        <a:pt x="93290" y="102809"/>
                      </a:cubicBezTo>
                      <a:cubicBezTo>
                        <a:pt x="94242" y="108521"/>
                        <a:pt x="96146" y="112329"/>
                        <a:pt x="98050" y="114233"/>
                      </a:cubicBezTo>
                      <a:lnTo>
                        <a:pt x="76155" y="114233"/>
                      </a:lnTo>
                      <a:cubicBezTo>
                        <a:pt x="74251" y="111377"/>
                        <a:pt x="73299" y="108521"/>
                        <a:pt x="73299" y="105665"/>
                      </a:cubicBezTo>
                      <a:cubicBezTo>
                        <a:pt x="73299" y="102809"/>
                        <a:pt x="73299" y="99954"/>
                        <a:pt x="73299" y="97098"/>
                      </a:cubicBezTo>
                      <a:cubicBezTo>
                        <a:pt x="73299" y="91386"/>
                        <a:pt x="73299" y="87579"/>
                        <a:pt x="72347" y="83771"/>
                      </a:cubicBezTo>
                      <a:cubicBezTo>
                        <a:pt x="71396" y="79963"/>
                        <a:pt x="70444" y="77107"/>
                        <a:pt x="68540" y="74251"/>
                      </a:cubicBezTo>
                      <a:cubicBezTo>
                        <a:pt x="66636" y="71396"/>
                        <a:pt x="64732" y="69492"/>
                        <a:pt x="61876" y="68540"/>
                      </a:cubicBezTo>
                      <a:cubicBezTo>
                        <a:pt x="59020" y="67588"/>
                        <a:pt x="55212" y="66636"/>
                        <a:pt x="50453" y="66636"/>
                      </a:cubicBezTo>
                      <a:lnTo>
                        <a:pt x="20943" y="66636"/>
                      </a:lnTo>
                      <a:lnTo>
                        <a:pt x="20943" y="114233"/>
                      </a:lnTo>
                      <a:lnTo>
                        <a:pt x="952" y="114233"/>
                      </a:lnTo>
                      <a:lnTo>
                        <a:pt x="952" y="0"/>
                      </a:lnTo>
                      <a:close/>
                      <a:moveTo>
                        <a:pt x="19991" y="53309"/>
                      </a:moveTo>
                      <a:lnTo>
                        <a:pt x="53309" y="53309"/>
                      </a:lnTo>
                      <a:cubicBezTo>
                        <a:pt x="59972" y="53309"/>
                        <a:pt x="64732" y="51405"/>
                        <a:pt x="67588" y="48549"/>
                      </a:cubicBezTo>
                      <a:cubicBezTo>
                        <a:pt x="71396" y="45693"/>
                        <a:pt x="72347" y="40933"/>
                        <a:pt x="72347" y="34270"/>
                      </a:cubicBezTo>
                      <a:cubicBezTo>
                        <a:pt x="72347" y="30462"/>
                        <a:pt x="71396" y="27606"/>
                        <a:pt x="70444" y="25702"/>
                      </a:cubicBezTo>
                      <a:cubicBezTo>
                        <a:pt x="69492" y="23799"/>
                        <a:pt x="67588" y="21895"/>
                        <a:pt x="65684" y="19991"/>
                      </a:cubicBezTo>
                      <a:cubicBezTo>
                        <a:pt x="63780" y="19039"/>
                        <a:pt x="61876" y="18087"/>
                        <a:pt x="59020" y="17135"/>
                      </a:cubicBezTo>
                      <a:cubicBezTo>
                        <a:pt x="56164" y="17135"/>
                        <a:pt x="54261" y="16183"/>
                        <a:pt x="51405" y="16183"/>
                      </a:cubicBezTo>
                      <a:lnTo>
                        <a:pt x="18087" y="16183"/>
                      </a:lnTo>
                      <a:lnTo>
                        <a:pt x="18087" y="53309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5" name="Forma libre 84">
                  <a:extLst>
                    <a:ext uri="{FF2B5EF4-FFF2-40B4-BE49-F238E27FC236}">
                      <a16:creationId xmlns:a16="http://schemas.microsoft.com/office/drawing/2014/main" id="{1FCAFF94-9A54-F6E0-833D-148C99F46B42}"/>
                    </a:ext>
                  </a:extLst>
                </p:cNvPr>
                <p:cNvSpPr/>
                <p:nvPr/>
              </p:nvSpPr>
              <p:spPr>
                <a:xfrm>
                  <a:off x="3221542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6" name="Forma libre 85">
                  <a:extLst>
                    <a:ext uri="{FF2B5EF4-FFF2-40B4-BE49-F238E27FC236}">
                      <a16:creationId xmlns:a16="http://schemas.microsoft.com/office/drawing/2014/main" id="{DA66DF8E-AFA8-B51C-CC6D-ECED2FC9FFF1}"/>
                    </a:ext>
                  </a:extLst>
                </p:cNvPr>
                <p:cNvSpPr/>
                <p:nvPr/>
              </p:nvSpPr>
              <p:spPr>
                <a:xfrm>
                  <a:off x="3301505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70444 h 115184"/>
                    <a:gd name="connsiteX10" fmla="*/ 71396 w 109473"/>
                    <a:gd name="connsiteY10" fmla="*/ 70444 h 115184"/>
                    <a:gd name="connsiteX11" fmla="*/ 54261 w 109473"/>
                    <a:gd name="connsiteY11" fmla="*/ 20943 h 115184"/>
                    <a:gd name="connsiteX12" fmla="*/ 54261 w 109473"/>
                    <a:gd name="connsiteY12" fmla="*/ 20943 h 115184"/>
                    <a:gd name="connsiteX13" fmla="*/ 36174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7" name="Forma libre 86">
                  <a:extLst>
                    <a:ext uri="{FF2B5EF4-FFF2-40B4-BE49-F238E27FC236}">
                      <a16:creationId xmlns:a16="http://schemas.microsoft.com/office/drawing/2014/main" id="{E4CEC22A-69B7-66A0-E1B3-03845B308B5F}"/>
                    </a:ext>
                  </a:extLst>
                </p:cNvPr>
                <p:cNvSpPr/>
                <p:nvPr/>
              </p:nvSpPr>
              <p:spPr>
                <a:xfrm>
                  <a:off x="3421450" y="4104087"/>
                  <a:ext cx="119944" cy="115184"/>
                </a:xfrm>
                <a:custGeom>
                  <a:avLst/>
                  <a:gdLst>
                    <a:gd name="connsiteX0" fmla="*/ 0 w 119944"/>
                    <a:gd name="connsiteY0" fmla="*/ 0 h 115184"/>
                    <a:gd name="connsiteX1" fmla="*/ 28558 w 119944"/>
                    <a:gd name="connsiteY1" fmla="*/ 0 h 115184"/>
                    <a:gd name="connsiteX2" fmla="*/ 59972 w 119944"/>
                    <a:gd name="connsiteY2" fmla="*/ 90434 h 115184"/>
                    <a:gd name="connsiteX3" fmla="*/ 59972 w 119944"/>
                    <a:gd name="connsiteY3" fmla="*/ 90434 h 115184"/>
                    <a:gd name="connsiteX4" fmla="*/ 91386 w 119944"/>
                    <a:gd name="connsiteY4" fmla="*/ 0 h 115184"/>
                    <a:gd name="connsiteX5" fmla="*/ 119945 w 119944"/>
                    <a:gd name="connsiteY5" fmla="*/ 0 h 115184"/>
                    <a:gd name="connsiteX6" fmla="*/ 119945 w 119944"/>
                    <a:gd name="connsiteY6" fmla="*/ 115185 h 115184"/>
                    <a:gd name="connsiteX7" fmla="*/ 100906 w 119944"/>
                    <a:gd name="connsiteY7" fmla="*/ 115185 h 115184"/>
                    <a:gd name="connsiteX8" fmla="*/ 100906 w 119944"/>
                    <a:gd name="connsiteY8" fmla="*/ 25702 h 115184"/>
                    <a:gd name="connsiteX9" fmla="*/ 100906 w 119944"/>
                    <a:gd name="connsiteY9" fmla="*/ 25702 h 115184"/>
                    <a:gd name="connsiteX10" fmla="*/ 68540 w 119944"/>
                    <a:gd name="connsiteY10" fmla="*/ 115185 h 115184"/>
                    <a:gd name="connsiteX11" fmla="*/ 51405 w 119944"/>
                    <a:gd name="connsiteY11" fmla="*/ 115185 h 115184"/>
                    <a:gd name="connsiteX12" fmla="*/ 19039 w 119944"/>
                    <a:gd name="connsiteY12" fmla="*/ 25702 h 115184"/>
                    <a:gd name="connsiteX13" fmla="*/ 19039 w 119944"/>
                    <a:gd name="connsiteY13" fmla="*/ 25702 h 115184"/>
                    <a:gd name="connsiteX14" fmla="*/ 19039 w 119944"/>
                    <a:gd name="connsiteY14" fmla="*/ 115185 h 115184"/>
                    <a:gd name="connsiteX15" fmla="*/ 0 w 119944"/>
                    <a:gd name="connsiteY15" fmla="*/ 115185 h 115184"/>
                    <a:gd name="connsiteX16" fmla="*/ 0 w 119944"/>
                    <a:gd name="connsiteY1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9944" h="115184">
                      <a:moveTo>
                        <a:pt x="0" y="0"/>
                      </a:moveTo>
                      <a:lnTo>
                        <a:pt x="28558" y="0"/>
                      </a:lnTo>
                      <a:lnTo>
                        <a:pt x="59972" y="90434"/>
                      </a:lnTo>
                      <a:lnTo>
                        <a:pt x="59972" y="90434"/>
                      </a:lnTo>
                      <a:lnTo>
                        <a:pt x="91386" y="0"/>
                      </a:lnTo>
                      <a:lnTo>
                        <a:pt x="119945" y="0"/>
                      </a:lnTo>
                      <a:lnTo>
                        <a:pt x="119945" y="115185"/>
                      </a:lnTo>
                      <a:lnTo>
                        <a:pt x="100906" y="115185"/>
                      </a:lnTo>
                      <a:lnTo>
                        <a:pt x="100906" y="25702"/>
                      </a:lnTo>
                      <a:lnTo>
                        <a:pt x="100906" y="25702"/>
                      </a:lnTo>
                      <a:lnTo>
                        <a:pt x="68540" y="115185"/>
                      </a:lnTo>
                      <a:lnTo>
                        <a:pt x="51405" y="115185"/>
                      </a:lnTo>
                      <a:lnTo>
                        <a:pt x="19039" y="25702"/>
                      </a:lnTo>
                      <a:lnTo>
                        <a:pt x="19039" y="2570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8" name="Forma libre 87">
                  <a:extLst>
                    <a:ext uri="{FF2B5EF4-FFF2-40B4-BE49-F238E27FC236}">
                      <a16:creationId xmlns:a16="http://schemas.microsoft.com/office/drawing/2014/main" id="{F8E4A226-25F6-4F11-D1E9-D4FC93D95AA2}"/>
                    </a:ext>
                  </a:extLst>
                </p:cNvPr>
                <p:cNvSpPr/>
                <p:nvPr/>
              </p:nvSpPr>
              <p:spPr>
                <a:xfrm>
                  <a:off x="3564241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9" name="Forma libre 88">
                  <a:extLst>
                    <a:ext uri="{FF2B5EF4-FFF2-40B4-BE49-F238E27FC236}">
                      <a16:creationId xmlns:a16="http://schemas.microsoft.com/office/drawing/2014/main" id="{8DB05DB4-C2A1-7BAB-CE0E-3E55806268E1}"/>
                    </a:ext>
                  </a:extLst>
                </p:cNvPr>
                <p:cNvSpPr/>
                <p:nvPr/>
              </p:nvSpPr>
              <p:spPr>
                <a:xfrm>
                  <a:off x="3666098" y="4104087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2 w 93290"/>
                    <a:gd name="connsiteY2" fmla="*/ 84723 h 115184"/>
                    <a:gd name="connsiteX3" fmla="*/ 74252 w 93290"/>
                    <a:gd name="connsiteY3" fmla="*/ 84723 h 115184"/>
                    <a:gd name="connsiteX4" fmla="*/ 74252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2" y="84723"/>
                      </a:lnTo>
                      <a:lnTo>
                        <a:pt x="74252" y="84723"/>
                      </a:lnTo>
                      <a:lnTo>
                        <a:pt x="74252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0" name="Forma libre 89">
                  <a:extLst>
                    <a:ext uri="{FF2B5EF4-FFF2-40B4-BE49-F238E27FC236}">
                      <a16:creationId xmlns:a16="http://schemas.microsoft.com/office/drawing/2014/main" id="{232C061A-5555-4423-0670-DD06C316DB2D}"/>
                    </a:ext>
                  </a:extLst>
                </p:cNvPr>
                <p:cNvSpPr/>
                <p:nvPr/>
              </p:nvSpPr>
              <p:spPr>
                <a:xfrm>
                  <a:off x="3773668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1" name="Forma libre 90">
                  <a:extLst>
                    <a:ext uri="{FF2B5EF4-FFF2-40B4-BE49-F238E27FC236}">
                      <a16:creationId xmlns:a16="http://schemas.microsoft.com/office/drawing/2014/main" id="{10B9749E-B5AB-3A75-8D7E-3AC0F64C45E7}"/>
                    </a:ext>
                  </a:extLst>
                </p:cNvPr>
                <p:cNvSpPr/>
                <p:nvPr/>
              </p:nvSpPr>
              <p:spPr>
                <a:xfrm>
                  <a:off x="3875525" y="4102183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2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9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2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2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9 w 108521"/>
                    <a:gd name="connsiteY28" fmla="*/ 76155 h 121848"/>
                    <a:gd name="connsiteX29" fmla="*/ 89483 w 108521"/>
                    <a:gd name="connsiteY29" fmla="*/ 59972 h 121848"/>
                    <a:gd name="connsiteX30" fmla="*/ 87579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6"/>
                        <a:pt x="89483" y="12375"/>
                        <a:pt x="94242" y="18087"/>
                      </a:cubicBezTo>
                      <a:cubicBezTo>
                        <a:pt x="99002" y="23799"/>
                        <a:pt x="102810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2"/>
                      </a:cubicBezTo>
                      <a:cubicBezTo>
                        <a:pt x="89483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9"/>
                        <a:pt x="54261" y="121849"/>
                      </a:cubicBezTo>
                      <a:cubicBezTo>
                        <a:pt x="45693" y="121849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2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8"/>
                        <a:pt x="31414" y="4760"/>
                      </a:cubicBezTo>
                      <a:cubicBezTo>
                        <a:pt x="38078" y="952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1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10"/>
                        <a:pt x="47597" y="103762"/>
                        <a:pt x="54261" y="103762"/>
                      </a:cubicBezTo>
                      <a:cubicBezTo>
                        <a:pt x="59972" y="103762"/>
                        <a:pt x="65684" y="102810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9" y="76155"/>
                      </a:cubicBezTo>
                      <a:cubicBezTo>
                        <a:pt x="88531" y="70444"/>
                        <a:pt x="89483" y="65684"/>
                        <a:pt x="89483" y="59972"/>
                      </a:cubicBezTo>
                      <a:cubicBezTo>
                        <a:pt x="89483" y="54261"/>
                        <a:pt x="88531" y="49501"/>
                        <a:pt x="87579" y="43789"/>
                      </a:cubicBezTo>
                      <a:cubicBezTo>
                        <a:pt x="86627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2" y="21895"/>
                        <a:pt x="70444" y="19991"/>
                      </a:cubicBezTo>
                      <a:cubicBezTo>
                        <a:pt x="65684" y="17135"/>
                        <a:pt x="59972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2" name="Forma libre 91">
                  <a:extLst>
                    <a:ext uri="{FF2B5EF4-FFF2-40B4-BE49-F238E27FC236}">
                      <a16:creationId xmlns:a16="http://schemas.microsoft.com/office/drawing/2014/main" id="{D9D9F923-8E84-0EB4-64AA-C589574347F8}"/>
                    </a:ext>
                  </a:extLst>
                </p:cNvPr>
                <p:cNvSpPr/>
                <p:nvPr/>
              </p:nvSpPr>
              <p:spPr>
                <a:xfrm>
                  <a:off x="4048778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2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2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3290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2" y="99954"/>
                      </a:lnTo>
                      <a:cubicBezTo>
                        <a:pt x="47597" y="99954"/>
                        <a:pt x="54261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300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300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1" y="19039"/>
                        <a:pt x="47597" y="18087"/>
                        <a:pt x="39982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3" name="Forma libre 92">
                  <a:extLst>
                    <a:ext uri="{FF2B5EF4-FFF2-40B4-BE49-F238E27FC236}">
                      <a16:creationId xmlns:a16="http://schemas.microsoft.com/office/drawing/2014/main" id="{903B1B94-C05B-BB89-9886-2C75DE4BE7CE}"/>
                    </a:ext>
                  </a:extLst>
                </p:cNvPr>
                <p:cNvSpPr/>
                <p:nvPr/>
              </p:nvSpPr>
              <p:spPr>
                <a:xfrm>
                  <a:off x="4163963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4" name="Forma libre 93">
                  <a:extLst>
                    <a:ext uri="{FF2B5EF4-FFF2-40B4-BE49-F238E27FC236}">
                      <a16:creationId xmlns:a16="http://schemas.microsoft.com/office/drawing/2014/main" id="{AE9740F0-3204-091C-123A-CE85B3AACCA7}"/>
                    </a:ext>
                  </a:extLst>
                </p:cNvPr>
                <p:cNvSpPr/>
                <p:nvPr/>
              </p:nvSpPr>
              <p:spPr>
                <a:xfrm>
                  <a:off x="4303898" y="4100279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8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299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6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7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7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8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299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1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0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19991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0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6"/>
                        <a:pt x="48549" y="120896"/>
                      </a:cubicBezTo>
                      <a:cubicBezTo>
                        <a:pt x="41886" y="120896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5" name="Forma libre 94">
                  <a:extLst>
                    <a:ext uri="{FF2B5EF4-FFF2-40B4-BE49-F238E27FC236}">
                      <a16:creationId xmlns:a16="http://schemas.microsoft.com/office/drawing/2014/main" id="{C77578C2-4CEA-81FB-ED9A-41C3C53A3347}"/>
                    </a:ext>
                  </a:extLst>
                </p:cNvPr>
                <p:cNvSpPr/>
                <p:nvPr/>
              </p:nvSpPr>
              <p:spPr>
                <a:xfrm>
                  <a:off x="4405756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5222 w 109473"/>
                    <a:gd name="connsiteY9" fmla="*/ 70444 h 115184"/>
                    <a:gd name="connsiteX10" fmla="*/ 70444 w 109473"/>
                    <a:gd name="connsiteY10" fmla="*/ 70444 h 115184"/>
                    <a:gd name="connsiteX11" fmla="*/ 53309 w 109473"/>
                    <a:gd name="connsiteY11" fmla="*/ 20943 h 115184"/>
                    <a:gd name="connsiteX12" fmla="*/ 52357 w 109473"/>
                    <a:gd name="connsiteY12" fmla="*/ 20943 h 115184"/>
                    <a:gd name="connsiteX13" fmla="*/ 35222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5222" y="70444"/>
                      </a:moveTo>
                      <a:lnTo>
                        <a:pt x="70444" y="70444"/>
                      </a:lnTo>
                      <a:lnTo>
                        <a:pt x="53309" y="20943"/>
                      </a:lnTo>
                      <a:lnTo>
                        <a:pt x="52357" y="20943"/>
                      </a:lnTo>
                      <a:lnTo>
                        <a:pt x="35222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6" name="Forma libre 95">
                  <a:extLst>
                    <a:ext uri="{FF2B5EF4-FFF2-40B4-BE49-F238E27FC236}">
                      <a16:creationId xmlns:a16="http://schemas.microsoft.com/office/drawing/2014/main" id="{A4854E47-DF6F-8207-86CA-3231786EB478}"/>
                    </a:ext>
                  </a:extLst>
                </p:cNvPr>
                <p:cNvSpPr/>
                <p:nvPr/>
              </p:nvSpPr>
              <p:spPr>
                <a:xfrm>
                  <a:off x="4524748" y="4104087"/>
                  <a:ext cx="79010" cy="115184"/>
                </a:xfrm>
                <a:custGeom>
                  <a:avLst/>
                  <a:gdLst>
                    <a:gd name="connsiteX0" fmla="*/ 0 w 79010"/>
                    <a:gd name="connsiteY0" fmla="*/ 0 h 115184"/>
                    <a:gd name="connsiteX1" fmla="*/ 19991 w 79010"/>
                    <a:gd name="connsiteY1" fmla="*/ 0 h 115184"/>
                    <a:gd name="connsiteX2" fmla="*/ 19991 w 79010"/>
                    <a:gd name="connsiteY2" fmla="*/ 98050 h 115184"/>
                    <a:gd name="connsiteX3" fmla="*/ 79011 w 79010"/>
                    <a:gd name="connsiteY3" fmla="*/ 98050 h 115184"/>
                    <a:gd name="connsiteX4" fmla="*/ 79011 w 79010"/>
                    <a:gd name="connsiteY4" fmla="*/ 115185 h 115184"/>
                    <a:gd name="connsiteX5" fmla="*/ 0 w 79010"/>
                    <a:gd name="connsiteY5" fmla="*/ 115185 h 115184"/>
                    <a:gd name="connsiteX6" fmla="*/ 0 w 79010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7" name="Forma libre 96">
                  <a:extLst>
                    <a:ext uri="{FF2B5EF4-FFF2-40B4-BE49-F238E27FC236}">
                      <a16:creationId xmlns:a16="http://schemas.microsoft.com/office/drawing/2014/main" id="{2F684894-C40F-9D42-B2ED-30AD97885730}"/>
                    </a:ext>
                  </a:extLst>
                </p:cNvPr>
                <p:cNvSpPr/>
                <p:nvPr/>
              </p:nvSpPr>
              <p:spPr>
                <a:xfrm>
                  <a:off x="4616135" y="4104087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1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1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0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1"/>
                      </a:lnTo>
                      <a:cubicBezTo>
                        <a:pt x="95194" y="81867"/>
                        <a:pt x="94242" y="88530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0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8" name="Forma libre 97">
                  <a:extLst>
                    <a:ext uri="{FF2B5EF4-FFF2-40B4-BE49-F238E27FC236}">
                      <a16:creationId xmlns:a16="http://schemas.microsoft.com/office/drawing/2014/main" id="{2B118E4C-150E-4459-4DE7-BC1A0EB7F8C8}"/>
                    </a:ext>
                  </a:extLst>
                </p:cNvPr>
                <p:cNvSpPr/>
                <p:nvPr/>
              </p:nvSpPr>
              <p:spPr>
                <a:xfrm>
                  <a:off x="4735127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1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1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1" y="99954"/>
                      </a:lnTo>
                      <a:cubicBezTo>
                        <a:pt x="47597" y="99954"/>
                        <a:pt x="54260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299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299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0" y="19039"/>
                        <a:pt x="47597" y="18087"/>
                        <a:pt x="39981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53" name="Gráfico 234">
              <a:extLst>
                <a:ext uri="{FF2B5EF4-FFF2-40B4-BE49-F238E27FC236}">
                  <a16:creationId xmlns:a16="http://schemas.microsoft.com/office/drawing/2014/main" id="{34D62A1D-79C9-4157-71D3-07C5687B655F}"/>
                </a:ext>
              </a:extLst>
            </p:cNvPr>
            <p:cNvGrpSpPr/>
            <p:nvPr/>
          </p:nvGrpSpPr>
          <p:grpSpPr>
            <a:xfrm>
              <a:off x="1140894" y="2455327"/>
              <a:ext cx="4762263" cy="1323196"/>
              <a:chOff x="1140894" y="2455327"/>
              <a:chExt cx="4762263" cy="1323196"/>
            </a:xfrm>
            <a:solidFill>
              <a:srgbClr val="2F2E7C"/>
            </a:solidFill>
          </p:grpSpPr>
          <p:sp>
            <p:nvSpPr>
              <p:cNvPr id="54" name="Forma libre 53">
                <a:extLst>
                  <a:ext uri="{FF2B5EF4-FFF2-40B4-BE49-F238E27FC236}">
                    <a16:creationId xmlns:a16="http://schemas.microsoft.com/office/drawing/2014/main" id="{EF4D3B76-3FBE-50CD-8B28-94C93B328323}"/>
                  </a:ext>
                </a:extLst>
              </p:cNvPr>
              <p:cNvSpPr/>
              <p:nvPr/>
            </p:nvSpPr>
            <p:spPr>
              <a:xfrm>
                <a:off x="2407634" y="2712351"/>
                <a:ext cx="3495523" cy="754888"/>
              </a:xfrm>
              <a:custGeom>
                <a:avLst/>
                <a:gdLst>
                  <a:gd name="connsiteX0" fmla="*/ 3495524 w 3495523"/>
                  <a:gd name="connsiteY0" fmla="*/ 0 h 754888"/>
                  <a:gd name="connsiteX1" fmla="*/ 22847 w 3495523"/>
                  <a:gd name="connsiteY1" fmla="*/ 0 h 754888"/>
                  <a:gd name="connsiteX2" fmla="*/ 33318 w 3495523"/>
                  <a:gd name="connsiteY2" fmla="*/ 48549 h 754888"/>
                  <a:gd name="connsiteX3" fmla="*/ 43789 w 3495523"/>
                  <a:gd name="connsiteY3" fmla="*/ 80915 h 754888"/>
                  <a:gd name="connsiteX4" fmla="*/ 59020 w 3495523"/>
                  <a:gd name="connsiteY4" fmla="*/ 79963 h 754888"/>
                  <a:gd name="connsiteX5" fmla="*/ 78059 w 3495523"/>
                  <a:gd name="connsiteY5" fmla="*/ 83771 h 754888"/>
                  <a:gd name="connsiteX6" fmla="*/ 94242 w 3495523"/>
                  <a:gd name="connsiteY6" fmla="*/ 121848 h 754888"/>
                  <a:gd name="connsiteX7" fmla="*/ 70444 w 3495523"/>
                  <a:gd name="connsiteY7" fmla="*/ 191340 h 754888"/>
                  <a:gd name="connsiteX8" fmla="*/ 53309 w 3495523"/>
                  <a:gd name="connsiteY8" fmla="*/ 216090 h 754888"/>
                  <a:gd name="connsiteX9" fmla="*/ 77107 w 3495523"/>
                  <a:gd name="connsiteY9" fmla="*/ 257024 h 754888"/>
                  <a:gd name="connsiteX10" fmla="*/ 99002 w 3495523"/>
                  <a:gd name="connsiteY10" fmla="*/ 254168 h 754888"/>
                  <a:gd name="connsiteX11" fmla="*/ 137079 w 3495523"/>
                  <a:gd name="connsiteY11" fmla="*/ 313188 h 754888"/>
                  <a:gd name="connsiteX12" fmla="*/ 123752 w 3495523"/>
                  <a:gd name="connsiteY12" fmla="*/ 368401 h 754888"/>
                  <a:gd name="connsiteX13" fmla="*/ 3495524 w 3495523"/>
                  <a:gd name="connsiteY13" fmla="*/ 368401 h 754888"/>
                  <a:gd name="connsiteX14" fmla="*/ 3495524 w 3495523"/>
                  <a:gd name="connsiteY14" fmla="*/ 0 h 754888"/>
                  <a:gd name="connsiteX15" fmla="*/ 1089971 w 3495523"/>
                  <a:gd name="connsiteY15" fmla="*/ 294149 h 754888"/>
                  <a:gd name="connsiteX16" fmla="*/ 990018 w 3495523"/>
                  <a:gd name="connsiteY16" fmla="*/ 192292 h 754888"/>
                  <a:gd name="connsiteX17" fmla="*/ 1089971 w 3495523"/>
                  <a:gd name="connsiteY17" fmla="*/ 91386 h 754888"/>
                  <a:gd name="connsiteX18" fmla="*/ 1189925 w 3495523"/>
                  <a:gd name="connsiteY18" fmla="*/ 192292 h 754888"/>
                  <a:gd name="connsiteX19" fmla="*/ 1089971 w 3495523"/>
                  <a:gd name="connsiteY19" fmla="*/ 294149 h 754888"/>
                  <a:gd name="connsiteX20" fmla="*/ 706340 w 3495523"/>
                  <a:gd name="connsiteY20" fmla="*/ 257976 h 754888"/>
                  <a:gd name="connsiteX21" fmla="*/ 734898 w 3495523"/>
                  <a:gd name="connsiteY21" fmla="*/ 237033 h 754888"/>
                  <a:gd name="connsiteX22" fmla="*/ 653031 w 3495523"/>
                  <a:gd name="connsiteY22" fmla="*/ 147551 h 754888"/>
                  <a:gd name="connsiteX23" fmla="*/ 726330 w 3495523"/>
                  <a:gd name="connsiteY23" fmla="*/ 92338 h 754888"/>
                  <a:gd name="connsiteX24" fmla="*/ 775831 w 3495523"/>
                  <a:gd name="connsiteY24" fmla="*/ 101858 h 754888"/>
                  <a:gd name="connsiteX25" fmla="*/ 765360 w 3495523"/>
                  <a:gd name="connsiteY25" fmla="*/ 136127 h 754888"/>
                  <a:gd name="connsiteX26" fmla="*/ 721570 w 3495523"/>
                  <a:gd name="connsiteY26" fmla="*/ 125656 h 754888"/>
                  <a:gd name="connsiteX27" fmla="*/ 698724 w 3495523"/>
                  <a:gd name="connsiteY27" fmla="*/ 139935 h 754888"/>
                  <a:gd name="connsiteX28" fmla="*/ 728234 w 3495523"/>
                  <a:gd name="connsiteY28" fmla="*/ 169445 h 754888"/>
                  <a:gd name="connsiteX29" fmla="*/ 784399 w 3495523"/>
                  <a:gd name="connsiteY29" fmla="*/ 234177 h 754888"/>
                  <a:gd name="connsiteX30" fmla="*/ 706340 w 3495523"/>
                  <a:gd name="connsiteY30" fmla="*/ 294149 h 754888"/>
                  <a:gd name="connsiteX31" fmla="*/ 648271 w 3495523"/>
                  <a:gd name="connsiteY31" fmla="*/ 275111 h 754888"/>
                  <a:gd name="connsiteX32" fmla="*/ 648271 w 3495523"/>
                  <a:gd name="connsiteY32" fmla="*/ 274159 h 754888"/>
                  <a:gd name="connsiteX33" fmla="*/ 652079 w 3495523"/>
                  <a:gd name="connsiteY33" fmla="*/ 237985 h 754888"/>
                  <a:gd name="connsiteX34" fmla="*/ 706340 w 3495523"/>
                  <a:gd name="connsiteY34" fmla="*/ 257976 h 754888"/>
                  <a:gd name="connsiteX35" fmla="*/ 2815839 w 3495523"/>
                  <a:gd name="connsiteY35" fmla="*/ 92338 h 754888"/>
                  <a:gd name="connsiteX36" fmla="*/ 2815839 w 3495523"/>
                  <a:gd name="connsiteY36" fmla="*/ 92338 h 754888"/>
                  <a:gd name="connsiteX37" fmla="*/ 2808223 w 3495523"/>
                  <a:gd name="connsiteY37" fmla="*/ 121848 h 754888"/>
                  <a:gd name="connsiteX38" fmla="*/ 2791088 w 3495523"/>
                  <a:gd name="connsiteY38" fmla="*/ 132320 h 754888"/>
                  <a:gd name="connsiteX39" fmla="*/ 2755867 w 3495523"/>
                  <a:gd name="connsiteY39" fmla="*/ 132320 h 754888"/>
                  <a:gd name="connsiteX40" fmla="*/ 2755867 w 3495523"/>
                  <a:gd name="connsiteY40" fmla="*/ 254168 h 754888"/>
                  <a:gd name="connsiteX41" fmla="*/ 2764434 w 3495523"/>
                  <a:gd name="connsiteY41" fmla="*/ 291294 h 754888"/>
                  <a:gd name="connsiteX42" fmla="*/ 2702558 w 3495523"/>
                  <a:gd name="connsiteY42" fmla="*/ 291294 h 754888"/>
                  <a:gd name="connsiteX43" fmla="*/ 2710173 w 3495523"/>
                  <a:gd name="connsiteY43" fmla="*/ 254168 h 754888"/>
                  <a:gd name="connsiteX44" fmla="*/ 2710173 w 3495523"/>
                  <a:gd name="connsiteY44" fmla="*/ 132320 h 754888"/>
                  <a:gd name="connsiteX45" fmla="*/ 2684471 w 3495523"/>
                  <a:gd name="connsiteY45" fmla="*/ 132320 h 754888"/>
                  <a:gd name="connsiteX46" fmla="*/ 2651153 w 3495523"/>
                  <a:gd name="connsiteY46" fmla="*/ 137079 h 754888"/>
                  <a:gd name="connsiteX47" fmla="*/ 2663528 w 3495523"/>
                  <a:gd name="connsiteY47" fmla="*/ 100906 h 754888"/>
                  <a:gd name="connsiteX48" fmla="*/ 2678759 w 3495523"/>
                  <a:gd name="connsiteY48" fmla="*/ 94242 h 754888"/>
                  <a:gd name="connsiteX49" fmla="*/ 2792992 w 3495523"/>
                  <a:gd name="connsiteY49" fmla="*/ 94242 h 754888"/>
                  <a:gd name="connsiteX50" fmla="*/ 2815839 w 3495523"/>
                  <a:gd name="connsiteY50" fmla="*/ 92338 h 754888"/>
                  <a:gd name="connsiteX51" fmla="*/ 3011938 w 3495523"/>
                  <a:gd name="connsiteY51" fmla="*/ 131368 h 754888"/>
                  <a:gd name="connsiteX52" fmla="*/ 3029073 w 3495523"/>
                  <a:gd name="connsiteY52" fmla="*/ 93290 h 754888"/>
                  <a:gd name="connsiteX53" fmla="*/ 3046208 w 3495523"/>
                  <a:gd name="connsiteY53" fmla="*/ 94242 h 754888"/>
                  <a:gd name="connsiteX54" fmla="*/ 3052872 w 3495523"/>
                  <a:gd name="connsiteY54" fmla="*/ 94242 h 754888"/>
                  <a:gd name="connsiteX55" fmla="*/ 3117604 w 3495523"/>
                  <a:gd name="connsiteY55" fmla="*/ 94242 h 754888"/>
                  <a:gd name="connsiteX56" fmla="*/ 3178528 w 3495523"/>
                  <a:gd name="connsiteY56" fmla="*/ 290342 h 754888"/>
                  <a:gd name="connsiteX57" fmla="*/ 3126171 w 3495523"/>
                  <a:gd name="connsiteY57" fmla="*/ 290342 h 754888"/>
                  <a:gd name="connsiteX58" fmla="*/ 3127123 w 3495523"/>
                  <a:gd name="connsiteY58" fmla="*/ 236081 h 754888"/>
                  <a:gd name="connsiteX59" fmla="*/ 3086190 w 3495523"/>
                  <a:gd name="connsiteY59" fmla="*/ 256072 h 754888"/>
                  <a:gd name="connsiteX60" fmla="*/ 3043352 w 3495523"/>
                  <a:gd name="connsiteY60" fmla="*/ 234177 h 754888"/>
                  <a:gd name="connsiteX61" fmla="*/ 3041449 w 3495523"/>
                  <a:gd name="connsiteY61" fmla="*/ 290342 h 754888"/>
                  <a:gd name="connsiteX62" fmla="*/ 2992900 w 3495523"/>
                  <a:gd name="connsiteY62" fmla="*/ 290342 h 754888"/>
                  <a:gd name="connsiteX63" fmla="*/ 2992900 w 3495523"/>
                  <a:gd name="connsiteY63" fmla="*/ 285582 h 754888"/>
                  <a:gd name="connsiteX64" fmla="*/ 3057631 w 3495523"/>
                  <a:gd name="connsiteY64" fmla="*/ 124704 h 754888"/>
                  <a:gd name="connsiteX65" fmla="*/ 3052872 w 3495523"/>
                  <a:gd name="connsiteY65" fmla="*/ 124704 h 754888"/>
                  <a:gd name="connsiteX66" fmla="*/ 3011938 w 3495523"/>
                  <a:gd name="connsiteY66" fmla="*/ 131368 h 754888"/>
                  <a:gd name="connsiteX67" fmla="*/ 2196126 w 3495523"/>
                  <a:gd name="connsiteY67" fmla="*/ 131368 h 754888"/>
                  <a:gd name="connsiteX68" fmla="*/ 2213261 w 3495523"/>
                  <a:gd name="connsiteY68" fmla="*/ 93290 h 754888"/>
                  <a:gd name="connsiteX69" fmla="*/ 2230396 w 3495523"/>
                  <a:gd name="connsiteY69" fmla="*/ 94242 h 754888"/>
                  <a:gd name="connsiteX70" fmla="*/ 2237059 w 3495523"/>
                  <a:gd name="connsiteY70" fmla="*/ 94242 h 754888"/>
                  <a:gd name="connsiteX71" fmla="*/ 2301791 w 3495523"/>
                  <a:gd name="connsiteY71" fmla="*/ 94242 h 754888"/>
                  <a:gd name="connsiteX72" fmla="*/ 2362715 w 3495523"/>
                  <a:gd name="connsiteY72" fmla="*/ 290342 h 754888"/>
                  <a:gd name="connsiteX73" fmla="*/ 2311310 w 3495523"/>
                  <a:gd name="connsiteY73" fmla="*/ 290342 h 754888"/>
                  <a:gd name="connsiteX74" fmla="*/ 2312262 w 3495523"/>
                  <a:gd name="connsiteY74" fmla="*/ 236081 h 754888"/>
                  <a:gd name="connsiteX75" fmla="*/ 2271329 w 3495523"/>
                  <a:gd name="connsiteY75" fmla="*/ 256072 h 754888"/>
                  <a:gd name="connsiteX76" fmla="*/ 2228492 w 3495523"/>
                  <a:gd name="connsiteY76" fmla="*/ 234177 h 754888"/>
                  <a:gd name="connsiteX77" fmla="*/ 2226588 w 3495523"/>
                  <a:gd name="connsiteY77" fmla="*/ 290342 h 754888"/>
                  <a:gd name="connsiteX78" fmla="*/ 2177087 w 3495523"/>
                  <a:gd name="connsiteY78" fmla="*/ 290342 h 754888"/>
                  <a:gd name="connsiteX79" fmla="*/ 2177087 w 3495523"/>
                  <a:gd name="connsiteY79" fmla="*/ 285582 h 754888"/>
                  <a:gd name="connsiteX80" fmla="*/ 2241819 w 3495523"/>
                  <a:gd name="connsiteY80" fmla="*/ 124704 h 754888"/>
                  <a:gd name="connsiteX81" fmla="*/ 2237059 w 3495523"/>
                  <a:gd name="connsiteY81" fmla="*/ 124704 h 754888"/>
                  <a:gd name="connsiteX82" fmla="*/ 2196126 w 3495523"/>
                  <a:gd name="connsiteY82" fmla="*/ 131368 h 754888"/>
                  <a:gd name="connsiteX83" fmla="*/ 1442189 w 3495523"/>
                  <a:gd name="connsiteY83" fmla="*/ 131368 h 754888"/>
                  <a:gd name="connsiteX84" fmla="*/ 1459324 w 3495523"/>
                  <a:gd name="connsiteY84" fmla="*/ 93290 h 754888"/>
                  <a:gd name="connsiteX85" fmla="*/ 1476459 w 3495523"/>
                  <a:gd name="connsiteY85" fmla="*/ 94242 h 754888"/>
                  <a:gd name="connsiteX86" fmla="*/ 1483123 w 3495523"/>
                  <a:gd name="connsiteY86" fmla="*/ 94242 h 754888"/>
                  <a:gd name="connsiteX87" fmla="*/ 1548806 w 3495523"/>
                  <a:gd name="connsiteY87" fmla="*/ 94242 h 754888"/>
                  <a:gd name="connsiteX88" fmla="*/ 1609731 w 3495523"/>
                  <a:gd name="connsiteY88" fmla="*/ 290342 h 754888"/>
                  <a:gd name="connsiteX89" fmla="*/ 1558326 w 3495523"/>
                  <a:gd name="connsiteY89" fmla="*/ 290342 h 754888"/>
                  <a:gd name="connsiteX90" fmla="*/ 1559278 w 3495523"/>
                  <a:gd name="connsiteY90" fmla="*/ 236081 h 754888"/>
                  <a:gd name="connsiteX91" fmla="*/ 1518344 w 3495523"/>
                  <a:gd name="connsiteY91" fmla="*/ 256072 h 754888"/>
                  <a:gd name="connsiteX92" fmla="*/ 1475507 w 3495523"/>
                  <a:gd name="connsiteY92" fmla="*/ 234177 h 754888"/>
                  <a:gd name="connsiteX93" fmla="*/ 1473603 w 3495523"/>
                  <a:gd name="connsiteY93" fmla="*/ 290342 h 754888"/>
                  <a:gd name="connsiteX94" fmla="*/ 1424102 w 3495523"/>
                  <a:gd name="connsiteY94" fmla="*/ 290342 h 754888"/>
                  <a:gd name="connsiteX95" fmla="*/ 1424102 w 3495523"/>
                  <a:gd name="connsiteY95" fmla="*/ 285582 h 754888"/>
                  <a:gd name="connsiteX96" fmla="*/ 1488834 w 3495523"/>
                  <a:gd name="connsiteY96" fmla="*/ 124704 h 754888"/>
                  <a:gd name="connsiteX97" fmla="*/ 1484075 w 3495523"/>
                  <a:gd name="connsiteY97" fmla="*/ 124704 h 754888"/>
                  <a:gd name="connsiteX98" fmla="*/ 1442189 w 3495523"/>
                  <a:gd name="connsiteY98" fmla="*/ 131368 h 754888"/>
                  <a:gd name="connsiteX99" fmla="*/ 2020017 w 3495523"/>
                  <a:gd name="connsiteY99" fmla="*/ 131368 h 754888"/>
                  <a:gd name="connsiteX100" fmla="*/ 2037152 w 3495523"/>
                  <a:gd name="connsiteY100" fmla="*/ 93290 h 754888"/>
                  <a:gd name="connsiteX101" fmla="*/ 2054287 w 3495523"/>
                  <a:gd name="connsiteY101" fmla="*/ 94242 h 754888"/>
                  <a:gd name="connsiteX102" fmla="*/ 2060950 w 3495523"/>
                  <a:gd name="connsiteY102" fmla="*/ 94242 h 754888"/>
                  <a:gd name="connsiteX103" fmla="*/ 2108547 w 3495523"/>
                  <a:gd name="connsiteY103" fmla="*/ 94242 h 754888"/>
                  <a:gd name="connsiteX104" fmla="*/ 2103788 w 3495523"/>
                  <a:gd name="connsiteY104" fmla="*/ 97098 h 754888"/>
                  <a:gd name="connsiteX105" fmla="*/ 2097124 w 3495523"/>
                  <a:gd name="connsiteY105" fmla="*/ 134223 h 754888"/>
                  <a:gd name="connsiteX106" fmla="*/ 2097124 w 3495523"/>
                  <a:gd name="connsiteY106" fmla="*/ 140887 h 754888"/>
                  <a:gd name="connsiteX107" fmla="*/ 2097124 w 3495523"/>
                  <a:gd name="connsiteY107" fmla="*/ 254168 h 754888"/>
                  <a:gd name="connsiteX108" fmla="*/ 2136154 w 3495523"/>
                  <a:gd name="connsiteY108" fmla="*/ 254168 h 754888"/>
                  <a:gd name="connsiteX109" fmla="*/ 2163760 w 3495523"/>
                  <a:gd name="connsiteY109" fmla="*/ 245601 h 754888"/>
                  <a:gd name="connsiteX110" fmla="*/ 2158048 w 3495523"/>
                  <a:gd name="connsiteY110" fmla="*/ 279870 h 754888"/>
                  <a:gd name="connsiteX111" fmla="*/ 2142817 w 3495523"/>
                  <a:gd name="connsiteY111" fmla="*/ 290342 h 754888"/>
                  <a:gd name="connsiteX112" fmla="*/ 2070470 w 3495523"/>
                  <a:gd name="connsiteY112" fmla="*/ 288438 h 754888"/>
                  <a:gd name="connsiteX113" fmla="*/ 2043815 w 3495523"/>
                  <a:gd name="connsiteY113" fmla="*/ 289390 h 754888"/>
                  <a:gd name="connsiteX114" fmla="*/ 2051431 w 3495523"/>
                  <a:gd name="connsiteY114" fmla="*/ 258928 h 754888"/>
                  <a:gd name="connsiteX115" fmla="*/ 2051431 w 3495523"/>
                  <a:gd name="connsiteY115" fmla="*/ 139935 h 754888"/>
                  <a:gd name="connsiteX116" fmla="*/ 2051431 w 3495523"/>
                  <a:gd name="connsiteY116" fmla="*/ 135175 h 754888"/>
                  <a:gd name="connsiteX117" fmla="*/ 2051431 w 3495523"/>
                  <a:gd name="connsiteY117" fmla="*/ 125656 h 754888"/>
                  <a:gd name="connsiteX118" fmla="*/ 2020017 w 3495523"/>
                  <a:gd name="connsiteY118" fmla="*/ 131368 h 754888"/>
                  <a:gd name="connsiteX119" fmla="*/ 1613538 w 3495523"/>
                  <a:gd name="connsiteY119" fmla="*/ 131368 h 754888"/>
                  <a:gd name="connsiteX120" fmla="*/ 1630673 w 3495523"/>
                  <a:gd name="connsiteY120" fmla="*/ 93290 h 754888"/>
                  <a:gd name="connsiteX121" fmla="*/ 1647808 w 3495523"/>
                  <a:gd name="connsiteY121" fmla="*/ 94242 h 754888"/>
                  <a:gd name="connsiteX122" fmla="*/ 1654472 w 3495523"/>
                  <a:gd name="connsiteY122" fmla="*/ 94242 h 754888"/>
                  <a:gd name="connsiteX123" fmla="*/ 1680174 w 3495523"/>
                  <a:gd name="connsiteY123" fmla="*/ 94242 h 754888"/>
                  <a:gd name="connsiteX124" fmla="*/ 1698261 w 3495523"/>
                  <a:gd name="connsiteY124" fmla="*/ 94242 h 754888"/>
                  <a:gd name="connsiteX125" fmla="*/ 1675415 w 3495523"/>
                  <a:gd name="connsiteY125" fmla="*/ 204667 h 754888"/>
                  <a:gd name="connsiteX126" fmla="*/ 1722060 w 3495523"/>
                  <a:gd name="connsiteY126" fmla="*/ 257024 h 754888"/>
                  <a:gd name="connsiteX127" fmla="*/ 1763945 w 3495523"/>
                  <a:gd name="connsiteY127" fmla="*/ 244649 h 754888"/>
                  <a:gd name="connsiteX128" fmla="*/ 1763945 w 3495523"/>
                  <a:gd name="connsiteY128" fmla="*/ 132320 h 754888"/>
                  <a:gd name="connsiteX129" fmla="*/ 1755377 w 3495523"/>
                  <a:gd name="connsiteY129" fmla="*/ 95194 h 754888"/>
                  <a:gd name="connsiteX130" fmla="*/ 1817254 w 3495523"/>
                  <a:gd name="connsiteY130" fmla="*/ 95194 h 754888"/>
                  <a:gd name="connsiteX131" fmla="*/ 1809638 w 3495523"/>
                  <a:gd name="connsiteY131" fmla="*/ 133272 h 754888"/>
                  <a:gd name="connsiteX132" fmla="*/ 1809638 w 3495523"/>
                  <a:gd name="connsiteY132" fmla="*/ 245601 h 754888"/>
                  <a:gd name="connsiteX133" fmla="*/ 1824869 w 3495523"/>
                  <a:gd name="connsiteY133" fmla="*/ 284630 h 754888"/>
                  <a:gd name="connsiteX134" fmla="*/ 1779176 w 3495523"/>
                  <a:gd name="connsiteY134" fmla="*/ 294149 h 754888"/>
                  <a:gd name="connsiteX135" fmla="*/ 1769657 w 3495523"/>
                  <a:gd name="connsiteY135" fmla="*/ 280822 h 754888"/>
                  <a:gd name="connsiteX136" fmla="*/ 1714444 w 3495523"/>
                  <a:gd name="connsiteY136" fmla="*/ 294149 h 754888"/>
                  <a:gd name="connsiteX137" fmla="*/ 1631625 w 3495523"/>
                  <a:gd name="connsiteY137" fmla="*/ 206571 h 754888"/>
                  <a:gd name="connsiteX138" fmla="*/ 1641145 w 3495523"/>
                  <a:gd name="connsiteY138" fmla="*/ 125656 h 754888"/>
                  <a:gd name="connsiteX139" fmla="*/ 1613538 w 3495523"/>
                  <a:gd name="connsiteY139" fmla="*/ 131368 h 754888"/>
                  <a:gd name="connsiteX140" fmla="*/ 785351 w 3495523"/>
                  <a:gd name="connsiteY140" fmla="*/ 131368 h 754888"/>
                  <a:gd name="connsiteX141" fmla="*/ 802485 w 3495523"/>
                  <a:gd name="connsiteY141" fmla="*/ 93290 h 754888"/>
                  <a:gd name="connsiteX142" fmla="*/ 819620 w 3495523"/>
                  <a:gd name="connsiteY142" fmla="*/ 94242 h 754888"/>
                  <a:gd name="connsiteX143" fmla="*/ 826284 w 3495523"/>
                  <a:gd name="connsiteY143" fmla="*/ 94242 h 754888"/>
                  <a:gd name="connsiteX144" fmla="*/ 851986 w 3495523"/>
                  <a:gd name="connsiteY144" fmla="*/ 94242 h 754888"/>
                  <a:gd name="connsiteX145" fmla="*/ 869121 w 3495523"/>
                  <a:gd name="connsiteY145" fmla="*/ 94242 h 754888"/>
                  <a:gd name="connsiteX146" fmla="*/ 860554 w 3495523"/>
                  <a:gd name="connsiteY146" fmla="*/ 131368 h 754888"/>
                  <a:gd name="connsiteX147" fmla="*/ 860554 w 3495523"/>
                  <a:gd name="connsiteY147" fmla="*/ 181820 h 754888"/>
                  <a:gd name="connsiteX148" fmla="*/ 896727 w 3495523"/>
                  <a:gd name="connsiteY148" fmla="*/ 139935 h 754888"/>
                  <a:gd name="connsiteX149" fmla="*/ 949084 w 3495523"/>
                  <a:gd name="connsiteY149" fmla="*/ 94242 h 754888"/>
                  <a:gd name="connsiteX150" fmla="*/ 960507 w 3495523"/>
                  <a:gd name="connsiteY150" fmla="*/ 99002 h 754888"/>
                  <a:gd name="connsiteX151" fmla="*/ 981450 w 3495523"/>
                  <a:gd name="connsiteY151" fmla="*/ 114233 h 754888"/>
                  <a:gd name="connsiteX152" fmla="*/ 924334 w 3495523"/>
                  <a:gd name="connsiteY152" fmla="*/ 160878 h 754888"/>
                  <a:gd name="connsiteX153" fmla="*/ 897679 w 3495523"/>
                  <a:gd name="connsiteY153" fmla="*/ 187532 h 754888"/>
                  <a:gd name="connsiteX154" fmla="*/ 927190 w 3495523"/>
                  <a:gd name="connsiteY154" fmla="*/ 217994 h 754888"/>
                  <a:gd name="connsiteX155" fmla="*/ 996681 w 3495523"/>
                  <a:gd name="connsiteY155" fmla="*/ 268447 h 754888"/>
                  <a:gd name="connsiteX156" fmla="*/ 953844 w 3495523"/>
                  <a:gd name="connsiteY156" fmla="*/ 294149 h 754888"/>
                  <a:gd name="connsiteX157" fmla="*/ 898631 w 3495523"/>
                  <a:gd name="connsiteY157" fmla="*/ 246552 h 754888"/>
                  <a:gd name="connsiteX158" fmla="*/ 870073 w 3495523"/>
                  <a:gd name="connsiteY158" fmla="*/ 213235 h 754888"/>
                  <a:gd name="connsiteX159" fmla="*/ 860554 w 3495523"/>
                  <a:gd name="connsiteY159" fmla="*/ 221802 h 754888"/>
                  <a:gd name="connsiteX160" fmla="*/ 860554 w 3495523"/>
                  <a:gd name="connsiteY160" fmla="*/ 255120 h 754888"/>
                  <a:gd name="connsiteX161" fmla="*/ 869121 w 3495523"/>
                  <a:gd name="connsiteY161" fmla="*/ 292246 h 754888"/>
                  <a:gd name="connsiteX162" fmla="*/ 808197 w 3495523"/>
                  <a:gd name="connsiteY162" fmla="*/ 292246 h 754888"/>
                  <a:gd name="connsiteX163" fmla="*/ 816764 w 3495523"/>
                  <a:gd name="connsiteY163" fmla="*/ 255120 h 754888"/>
                  <a:gd name="connsiteX164" fmla="*/ 816764 w 3495523"/>
                  <a:gd name="connsiteY164" fmla="*/ 133272 h 754888"/>
                  <a:gd name="connsiteX165" fmla="*/ 816764 w 3495523"/>
                  <a:gd name="connsiteY165" fmla="*/ 127560 h 754888"/>
                  <a:gd name="connsiteX166" fmla="*/ 785351 w 3495523"/>
                  <a:gd name="connsiteY166" fmla="*/ 131368 h 754888"/>
                  <a:gd name="connsiteX167" fmla="*/ 421709 w 3495523"/>
                  <a:gd name="connsiteY167" fmla="*/ 131368 h 754888"/>
                  <a:gd name="connsiteX168" fmla="*/ 438844 w 3495523"/>
                  <a:gd name="connsiteY168" fmla="*/ 93290 h 754888"/>
                  <a:gd name="connsiteX169" fmla="*/ 455979 w 3495523"/>
                  <a:gd name="connsiteY169" fmla="*/ 94242 h 754888"/>
                  <a:gd name="connsiteX170" fmla="*/ 462643 w 3495523"/>
                  <a:gd name="connsiteY170" fmla="*/ 94242 h 754888"/>
                  <a:gd name="connsiteX171" fmla="*/ 488345 w 3495523"/>
                  <a:gd name="connsiteY171" fmla="*/ 94242 h 754888"/>
                  <a:gd name="connsiteX172" fmla="*/ 506432 w 3495523"/>
                  <a:gd name="connsiteY172" fmla="*/ 94242 h 754888"/>
                  <a:gd name="connsiteX173" fmla="*/ 483585 w 3495523"/>
                  <a:gd name="connsiteY173" fmla="*/ 204667 h 754888"/>
                  <a:gd name="connsiteX174" fmla="*/ 530231 w 3495523"/>
                  <a:gd name="connsiteY174" fmla="*/ 257024 h 754888"/>
                  <a:gd name="connsiteX175" fmla="*/ 572116 w 3495523"/>
                  <a:gd name="connsiteY175" fmla="*/ 244649 h 754888"/>
                  <a:gd name="connsiteX176" fmla="*/ 572116 w 3495523"/>
                  <a:gd name="connsiteY176" fmla="*/ 132320 h 754888"/>
                  <a:gd name="connsiteX177" fmla="*/ 563549 w 3495523"/>
                  <a:gd name="connsiteY177" fmla="*/ 95194 h 754888"/>
                  <a:gd name="connsiteX178" fmla="*/ 625425 w 3495523"/>
                  <a:gd name="connsiteY178" fmla="*/ 95194 h 754888"/>
                  <a:gd name="connsiteX179" fmla="*/ 617809 w 3495523"/>
                  <a:gd name="connsiteY179" fmla="*/ 133272 h 754888"/>
                  <a:gd name="connsiteX180" fmla="*/ 617809 w 3495523"/>
                  <a:gd name="connsiteY180" fmla="*/ 245601 h 754888"/>
                  <a:gd name="connsiteX181" fmla="*/ 633040 w 3495523"/>
                  <a:gd name="connsiteY181" fmla="*/ 284630 h 754888"/>
                  <a:gd name="connsiteX182" fmla="*/ 587347 w 3495523"/>
                  <a:gd name="connsiteY182" fmla="*/ 294149 h 754888"/>
                  <a:gd name="connsiteX183" fmla="*/ 577828 w 3495523"/>
                  <a:gd name="connsiteY183" fmla="*/ 280822 h 754888"/>
                  <a:gd name="connsiteX184" fmla="*/ 522615 w 3495523"/>
                  <a:gd name="connsiteY184" fmla="*/ 294149 h 754888"/>
                  <a:gd name="connsiteX185" fmla="*/ 439796 w 3495523"/>
                  <a:gd name="connsiteY185" fmla="*/ 206571 h 754888"/>
                  <a:gd name="connsiteX186" fmla="*/ 449316 w 3495523"/>
                  <a:gd name="connsiteY186" fmla="*/ 125656 h 754888"/>
                  <a:gd name="connsiteX187" fmla="*/ 421709 w 3495523"/>
                  <a:gd name="connsiteY187" fmla="*/ 131368 h 754888"/>
                  <a:gd name="connsiteX188" fmla="*/ 265591 w 3495523"/>
                  <a:gd name="connsiteY188" fmla="*/ 131368 h 754888"/>
                  <a:gd name="connsiteX189" fmla="*/ 282726 w 3495523"/>
                  <a:gd name="connsiteY189" fmla="*/ 93290 h 754888"/>
                  <a:gd name="connsiteX190" fmla="*/ 299861 w 3495523"/>
                  <a:gd name="connsiteY190" fmla="*/ 94242 h 754888"/>
                  <a:gd name="connsiteX191" fmla="*/ 306525 w 3495523"/>
                  <a:gd name="connsiteY191" fmla="*/ 94242 h 754888"/>
                  <a:gd name="connsiteX192" fmla="*/ 332227 w 3495523"/>
                  <a:gd name="connsiteY192" fmla="*/ 94242 h 754888"/>
                  <a:gd name="connsiteX193" fmla="*/ 396959 w 3495523"/>
                  <a:gd name="connsiteY193" fmla="*/ 94242 h 754888"/>
                  <a:gd name="connsiteX194" fmla="*/ 410286 w 3495523"/>
                  <a:gd name="connsiteY194" fmla="*/ 102810 h 754888"/>
                  <a:gd name="connsiteX195" fmla="*/ 401719 w 3495523"/>
                  <a:gd name="connsiteY195" fmla="*/ 132320 h 754888"/>
                  <a:gd name="connsiteX196" fmla="*/ 375064 w 3495523"/>
                  <a:gd name="connsiteY196" fmla="*/ 128512 h 754888"/>
                  <a:gd name="connsiteX197" fmla="*/ 340794 w 3495523"/>
                  <a:gd name="connsiteY197" fmla="*/ 128512 h 754888"/>
                  <a:gd name="connsiteX198" fmla="*/ 340794 w 3495523"/>
                  <a:gd name="connsiteY198" fmla="*/ 170397 h 754888"/>
                  <a:gd name="connsiteX199" fmla="*/ 383632 w 3495523"/>
                  <a:gd name="connsiteY199" fmla="*/ 170397 h 754888"/>
                  <a:gd name="connsiteX200" fmla="*/ 401719 w 3495523"/>
                  <a:gd name="connsiteY200" fmla="*/ 168493 h 754888"/>
                  <a:gd name="connsiteX201" fmla="*/ 394103 w 3495523"/>
                  <a:gd name="connsiteY201" fmla="*/ 205619 h 754888"/>
                  <a:gd name="connsiteX202" fmla="*/ 376968 w 3495523"/>
                  <a:gd name="connsiteY202" fmla="*/ 203715 h 754888"/>
                  <a:gd name="connsiteX203" fmla="*/ 340794 w 3495523"/>
                  <a:gd name="connsiteY203" fmla="*/ 203715 h 754888"/>
                  <a:gd name="connsiteX204" fmla="*/ 340794 w 3495523"/>
                  <a:gd name="connsiteY204" fmla="*/ 255120 h 754888"/>
                  <a:gd name="connsiteX205" fmla="*/ 390295 w 3495523"/>
                  <a:gd name="connsiteY205" fmla="*/ 255120 h 754888"/>
                  <a:gd name="connsiteX206" fmla="*/ 417902 w 3495523"/>
                  <a:gd name="connsiteY206" fmla="*/ 251312 h 754888"/>
                  <a:gd name="connsiteX207" fmla="*/ 412190 w 3495523"/>
                  <a:gd name="connsiteY207" fmla="*/ 277966 h 754888"/>
                  <a:gd name="connsiteX208" fmla="*/ 395055 w 3495523"/>
                  <a:gd name="connsiteY208" fmla="*/ 290342 h 754888"/>
                  <a:gd name="connsiteX209" fmla="*/ 328419 w 3495523"/>
                  <a:gd name="connsiteY209" fmla="*/ 288438 h 754888"/>
                  <a:gd name="connsiteX210" fmla="*/ 288438 w 3495523"/>
                  <a:gd name="connsiteY210" fmla="*/ 289390 h 754888"/>
                  <a:gd name="connsiteX211" fmla="*/ 296053 w 3495523"/>
                  <a:gd name="connsiteY211" fmla="*/ 252264 h 754888"/>
                  <a:gd name="connsiteX212" fmla="*/ 296053 w 3495523"/>
                  <a:gd name="connsiteY212" fmla="*/ 128512 h 754888"/>
                  <a:gd name="connsiteX213" fmla="*/ 296053 w 3495523"/>
                  <a:gd name="connsiteY213" fmla="*/ 123752 h 754888"/>
                  <a:gd name="connsiteX214" fmla="*/ 265591 w 3495523"/>
                  <a:gd name="connsiteY214" fmla="*/ 131368 h 754888"/>
                  <a:gd name="connsiteX215" fmla="*/ 1309870 w 3495523"/>
                  <a:gd name="connsiteY215" fmla="*/ 131368 h 754888"/>
                  <a:gd name="connsiteX216" fmla="*/ 1327004 w 3495523"/>
                  <a:gd name="connsiteY216" fmla="*/ 93290 h 754888"/>
                  <a:gd name="connsiteX217" fmla="*/ 1332716 w 3495523"/>
                  <a:gd name="connsiteY217" fmla="*/ 94242 h 754888"/>
                  <a:gd name="connsiteX218" fmla="*/ 1339380 w 3495523"/>
                  <a:gd name="connsiteY218" fmla="*/ 94242 h 754888"/>
                  <a:gd name="connsiteX219" fmla="*/ 1394592 w 3495523"/>
                  <a:gd name="connsiteY219" fmla="*/ 94242 h 754888"/>
                  <a:gd name="connsiteX220" fmla="*/ 1386025 w 3495523"/>
                  <a:gd name="connsiteY220" fmla="*/ 132320 h 754888"/>
                  <a:gd name="connsiteX221" fmla="*/ 1386025 w 3495523"/>
                  <a:gd name="connsiteY221" fmla="*/ 196100 h 754888"/>
                  <a:gd name="connsiteX222" fmla="*/ 1386025 w 3495523"/>
                  <a:gd name="connsiteY222" fmla="*/ 248456 h 754888"/>
                  <a:gd name="connsiteX223" fmla="*/ 1372697 w 3495523"/>
                  <a:gd name="connsiteY223" fmla="*/ 302717 h 754888"/>
                  <a:gd name="connsiteX224" fmla="*/ 1356515 w 3495523"/>
                  <a:gd name="connsiteY224" fmla="*/ 323660 h 754888"/>
                  <a:gd name="connsiteX225" fmla="*/ 1324149 w 3495523"/>
                  <a:gd name="connsiteY225" fmla="*/ 340795 h 754888"/>
                  <a:gd name="connsiteX226" fmla="*/ 1295591 w 3495523"/>
                  <a:gd name="connsiteY226" fmla="*/ 329371 h 754888"/>
                  <a:gd name="connsiteX227" fmla="*/ 1335572 w 3495523"/>
                  <a:gd name="connsiteY227" fmla="*/ 288438 h 754888"/>
                  <a:gd name="connsiteX228" fmla="*/ 1340332 w 3495523"/>
                  <a:gd name="connsiteY228" fmla="*/ 250360 h 754888"/>
                  <a:gd name="connsiteX229" fmla="*/ 1340332 w 3495523"/>
                  <a:gd name="connsiteY229" fmla="*/ 130416 h 754888"/>
                  <a:gd name="connsiteX230" fmla="*/ 1340332 w 3495523"/>
                  <a:gd name="connsiteY230" fmla="*/ 125656 h 754888"/>
                  <a:gd name="connsiteX231" fmla="*/ 1339380 w 3495523"/>
                  <a:gd name="connsiteY231" fmla="*/ 125656 h 754888"/>
                  <a:gd name="connsiteX232" fmla="*/ 1309870 w 3495523"/>
                  <a:gd name="connsiteY232" fmla="*/ 131368 h 754888"/>
                  <a:gd name="connsiteX233" fmla="*/ 2367475 w 3495523"/>
                  <a:gd name="connsiteY233" fmla="*/ 131368 h 754888"/>
                  <a:gd name="connsiteX234" fmla="*/ 2384610 w 3495523"/>
                  <a:gd name="connsiteY234" fmla="*/ 93290 h 754888"/>
                  <a:gd name="connsiteX235" fmla="*/ 2401745 w 3495523"/>
                  <a:gd name="connsiteY235" fmla="*/ 94242 h 754888"/>
                  <a:gd name="connsiteX236" fmla="*/ 2408408 w 3495523"/>
                  <a:gd name="connsiteY236" fmla="*/ 94242 h 754888"/>
                  <a:gd name="connsiteX237" fmla="*/ 2443630 w 3495523"/>
                  <a:gd name="connsiteY237" fmla="*/ 94242 h 754888"/>
                  <a:gd name="connsiteX238" fmla="*/ 2460765 w 3495523"/>
                  <a:gd name="connsiteY238" fmla="*/ 94242 h 754888"/>
                  <a:gd name="connsiteX239" fmla="*/ 2531209 w 3495523"/>
                  <a:gd name="connsiteY239" fmla="*/ 153262 h 754888"/>
                  <a:gd name="connsiteX240" fmla="*/ 2503602 w 3495523"/>
                  <a:gd name="connsiteY240" fmla="*/ 203715 h 754888"/>
                  <a:gd name="connsiteX241" fmla="*/ 2573094 w 3495523"/>
                  <a:gd name="connsiteY241" fmla="*/ 302717 h 754888"/>
                  <a:gd name="connsiteX242" fmla="*/ 2561671 w 3495523"/>
                  <a:gd name="connsiteY242" fmla="*/ 304621 h 754888"/>
                  <a:gd name="connsiteX243" fmla="*/ 2483612 w 3495523"/>
                  <a:gd name="connsiteY243" fmla="*/ 257024 h 754888"/>
                  <a:gd name="connsiteX244" fmla="*/ 2456005 w 3495523"/>
                  <a:gd name="connsiteY244" fmla="*/ 214187 h 754888"/>
                  <a:gd name="connsiteX245" fmla="*/ 2446486 w 3495523"/>
                  <a:gd name="connsiteY245" fmla="*/ 215138 h 754888"/>
                  <a:gd name="connsiteX246" fmla="*/ 2440774 w 3495523"/>
                  <a:gd name="connsiteY246" fmla="*/ 215138 h 754888"/>
                  <a:gd name="connsiteX247" fmla="*/ 2440774 w 3495523"/>
                  <a:gd name="connsiteY247" fmla="*/ 254168 h 754888"/>
                  <a:gd name="connsiteX248" fmla="*/ 2449342 w 3495523"/>
                  <a:gd name="connsiteY248" fmla="*/ 291294 h 754888"/>
                  <a:gd name="connsiteX249" fmla="*/ 2390322 w 3495523"/>
                  <a:gd name="connsiteY249" fmla="*/ 291294 h 754888"/>
                  <a:gd name="connsiteX250" fmla="*/ 2398889 w 3495523"/>
                  <a:gd name="connsiteY250" fmla="*/ 254168 h 754888"/>
                  <a:gd name="connsiteX251" fmla="*/ 2398889 w 3495523"/>
                  <a:gd name="connsiteY251" fmla="*/ 131368 h 754888"/>
                  <a:gd name="connsiteX252" fmla="*/ 2398889 w 3495523"/>
                  <a:gd name="connsiteY252" fmla="*/ 125656 h 754888"/>
                  <a:gd name="connsiteX253" fmla="*/ 2367475 w 3495523"/>
                  <a:gd name="connsiteY253" fmla="*/ 131368 h 754888"/>
                  <a:gd name="connsiteX254" fmla="*/ 1830581 w 3495523"/>
                  <a:gd name="connsiteY254" fmla="*/ 131368 h 754888"/>
                  <a:gd name="connsiteX255" fmla="*/ 1847716 w 3495523"/>
                  <a:gd name="connsiteY255" fmla="*/ 93290 h 754888"/>
                  <a:gd name="connsiteX256" fmla="*/ 1864851 w 3495523"/>
                  <a:gd name="connsiteY256" fmla="*/ 94242 h 754888"/>
                  <a:gd name="connsiteX257" fmla="*/ 1871514 w 3495523"/>
                  <a:gd name="connsiteY257" fmla="*/ 94242 h 754888"/>
                  <a:gd name="connsiteX258" fmla="*/ 1906736 w 3495523"/>
                  <a:gd name="connsiteY258" fmla="*/ 94242 h 754888"/>
                  <a:gd name="connsiteX259" fmla="*/ 1923871 w 3495523"/>
                  <a:gd name="connsiteY259" fmla="*/ 94242 h 754888"/>
                  <a:gd name="connsiteX260" fmla="*/ 1994314 w 3495523"/>
                  <a:gd name="connsiteY260" fmla="*/ 153262 h 754888"/>
                  <a:gd name="connsiteX261" fmla="*/ 1966708 w 3495523"/>
                  <a:gd name="connsiteY261" fmla="*/ 203715 h 754888"/>
                  <a:gd name="connsiteX262" fmla="*/ 2036200 w 3495523"/>
                  <a:gd name="connsiteY262" fmla="*/ 302717 h 754888"/>
                  <a:gd name="connsiteX263" fmla="*/ 2025728 w 3495523"/>
                  <a:gd name="connsiteY263" fmla="*/ 304621 h 754888"/>
                  <a:gd name="connsiteX264" fmla="*/ 1951477 w 3495523"/>
                  <a:gd name="connsiteY264" fmla="*/ 257024 h 754888"/>
                  <a:gd name="connsiteX265" fmla="*/ 1923871 w 3495523"/>
                  <a:gd name="connsiteY265" fmla="*/ 214187 h 754888"/>
                  <a:gd name="connsiteX266" fmla="*/ 1909592 w 3495523"/>
                  <a:gd name="connsiteY266" fmla="*/ 215138 h 754888"/>
                  <a:gd name="connsiteX267" fmla="*/ 1903880 w 3495523"/>
                  <a:gd name="connsiteY267" fmla="*/ 215138 h 754888"/>
                  <a:gd name="connsiteX268" fmla="*/ 1903880 w 3495523"/>
                  <a:gd name="connsiteY268" fmla="*/ 254168 h 754888"/>
                  <a:gd name="connsiteX269" fmla="*/ 1912448 w 3495523"/>
                  <a:gd name="connsiteY269" fmla="*/ 291294 h 754888"/>
                  <a:gd name="connsiteX270" fmla="*/ 1853427 w 3495523"/>
                  <a:gd name="connsiteY270" fmla="*/ 291294 h 754888"/>
                  <a:gd name="connsiteX271" fmla="*/ 1861995 w 3495523"/>
                  <a:gd name="connsiteY271" fmla="*/ 254168 h 754888"/>
                  <a:gd name="connsiteX272" fmla="*/ 1861995 w 3495523"/>
                  <a:gd name="connsiteY272" fmla="*/ 131368 h 754888"/>
                  <a:gd name="connsiteX273" fmla="*/ 1861995 w 3495523"/>
                  <a:gd name="connsiteY273" fmla="*/ 125656 h 754888"/>
                  <a:gd name="connsiteX274" fmla="*/ 1830581 w 3495523"/>
                  <a:gd name="connsiteY274" fmla="*/ 131368 h 754888"/>
                  <a:gd name="connsiteX275" fmla="*/ 2977668 w 3495523"/>
                  <a:gd name="connsiteY275" fmla="*/ 94242 h 754888"/>
                  <a:gd name="connsiteX276" fmla="*/ 2977668 w 3495523"/>
                  <a:gd name="connsiteY276" fmla="*/ 94242 h 754888"/>
                  <a:gd name="connsiteX277" fmla="*/ 2883426 w 3495523"/>
                  <a:gd name="connsiteY277" fmla="*/ 256072 h 754888"/>
                  <a:gd name="connsiteX278" fmla="*/ 2894850 w 3495523"/>
                  <a:gd name="connsiteY278" fmla="*/ 255120 h 754888"/>
                  <a:gd name="connsiteX279" fmla="*/ 2944351 w 3495523"/>
                  <a:gd name="connsiteY279" fmla="*/ 256072 h 754888"/>
                  <a:gd name="connsiteX280" fmla="*/ 2978620 w 3495523"/>
                  <a:gd name="connsiteY280" fmla="*/ 245601 h 754888"/>
                  <a:gd name="connsiteX281" fmla="*/ 2971957 w 3495523"/>
                  <a:gd name="connsiteY281" fmla="*/ 278918 h 754888"/>
                  <a:gd name="connsiteX282" fmla="*/ 2956726 w 3495523"/>
                  <a:gd name="connsiteY282" fmla="*/ 291294 h 754888"/>
                  <a:gd name="connsiteX283" fmla="*/ 2865340 w 3495523"/>
                  <a:gd name="connsiteY283" fmla="*/ 289390 h 754888"/>
                  <a:gd name="connsiteX284" fmla="*/ 2811079 w 3495523"/>
                  <a:gd name="connsiteY284" fmla="*/ 290342 h 754888"/>
                  <a:gd name="connsiteX285" fmla="*/ 2907225 w 3495523"/>
                  <a:gd name="connsiteY285" fmla="*/ 128512 h 754888"/>
                  <a:gd name="connsiteX286" fmla="*/ 2888186 w 3495523"/>
                  <a:gd name="connsiteY286" fmla="*/ 128512 h 754888"/>
                  <a:gd name="connsiteX287" fmla="*/ 2871051 w 3495523"/>
                  <a:gd name="connsiteY287" fmla="*/ 128512 h 754888"/>
                  <a:gd name="connsiteX288" fmla="*/ 2867243 w 3495523"/>
                  <a:gd name="connsiteY288" fmla="*/ 128512 h 754888"/>
                  <a:gd name="connsiteX289" fmla="*/ 2827262 w 3495523"/>
                  <a:gd name="connsiteY289" fmla="*/ 137079 h 754888"/>
                  <a:gd name="connsiteX290" fmla="*/ 2836781 w 3495523"/>
                  <a:gd name="connsiteY290" fmla="*/ 105665 h 754888"/>
                  <a:gd name="connsiteX291" fmla="*/ 2848205 w 3495523"/>
                  <a:gd name="connsiteY291" fmla="*/ 94242 h 754888"/>
                  <a:gd name="connsiteX292" fmla="*/ 2851061 w 3495523"/>
                  <a:gd name="connsiteY292" fmla="*/ 94242 h 754888"/>
                  <a:gd name="connsiteX293" fmla="*/ 2977668 w 3495523"/>
                  <a:gd name="connsiteY293" fmla="*/ 94242 h 754888"/>
                  <a:gd name="connsiteX294" fmla="*/ 2638778 w 3495523"/>
                  <a:gd name="connsiteY294" fmla="*/ 94242 h 754888"/>
                  <a:gd name="connsiteX295" fmla="*/ 2638778 w 3495523"/>
                  <a:gd name="connsiteY295" fmla="*/ 94242 h 754888"/>
                  <a:gd name="connsiteX296" fmla="*/ 2630210 w 3495523"/>
                  <a:gd name="connsiteY296" fmla="*/ 131368 h 754888"/>
                  <a:gd name="connsiteX297" fmla="*/ 2630210 w 3495523"/>
                  <a:gd name="connsiteY297" fmla="*/ 253216 h 754888"/>
                  <a:gd name="connsiteX298" fmla="*/ 2638778 w 3495523"/>
                  <a:gd name="connsiteY298" fmla="*/ 290342 h 754888"/>
                  <a:gd name="connsiteX299" fmla="*/ 2576902 w 3495523"/>
                  <a:gd name="connsiteY299" fmla="*/ 290342 h 754888"/>
                  <a:gd name="connsiteX300" fmla="*/ 2585469 w 3495523"/>
                  <a:gd name="connsiteY300" fmla="*/ 253216 h 754888"/>
                  <a:gd name="connsiteX301" fmla="*/ 2585469 w 3495523"/>
                  <a:gd name="connsiteY301" fmla="*/ 131368 h 754888"/>
                  <a:gd name="connsiteX302" fmla="*/ 2576902 w 3495523"/>
                  <a:gd name="connsiteY302" fmla="*/ 94242 h 754888"/>
                  <a:gd name="connsiteX303" fmla="*/ 2638778 w 3495523"/>
                  <a:gd name="connsiteY303" fmla="*/ 94242 h 754888"/>
                  <a:gd name="connsiteX304" fmla="*/ 2455053 w 3495523"/>
                  <a:gd name="connsiteY304" fmla="*/ 126608 h 754888"/>
                  <a:gd name="connsiteX305" fmla="*/ 2440774 w 3495523"/>
                  <a:gd name="connsiteY305" fmla="*/ 127560 h 754888"/>
                  <a:gd name="connsiteX306" fmla="*/ 2440774 w 3495523"/>
                  <a:gd name="connsiteY306" fmla="*/ 181820 h 754888"/>
                  <a:gd name="connsiteX307" fmla="*/ 2445534 w 3495523"/>
                  <a:gd name="connsiteY307" fmla="*/ 182772 h 754888"/>
                  <a:gd name="connsiteX308" fmla="*/ 2453149 w 3495523"/>
                  <a:gd name="connsiteY308" fmla="*/ 182772 h 754888"/>
                  <a:gd name="connsiteX309" fmla="*/ 2489323 w 3495523"/>
                  <a:gd name="connsiteY309" fmla="*/ 154214 h 754888"/>
                  <a:gd name="connsiteX310" fmla="*/ 2455053 w 3495523"/>
                  <a:gd name="connsiteY310" fmla="*/ 126608 h 754888"/>
                  <a:gd name="connsiteX311" fmla="*/ 1918159 w 3495523"/>
                  <a:gd name="connsiteY311" fmla="*/ 126608 h 754888"/>
                  <a:gd name="connsiteX312" fmla="*/ 1903880 w 3495523"/>
                  <a:gd name="connsiteY312" fmla="*/ 127560 h 754888"/>
                  <a:gd name="connsiteX313" fmla="*/ 1903880 w 3495523"/>
                  <a:gd name="connsiteY313" fmla="*/ 181820 h 754888"/>
                  <a:gd name="connsiteX314" fmla="*/ 1908640 w 3495523"/>
                  <a:gd name="connsiteY314" fmla="*/ 182772 h 754888"/>
                  <a:gd name="connsiteX315" fmla="*/ 1916255 w 3495523"/>
                  <a:gd name="connsiteY315" fmla="*/ 182772 h 754888"/>
                  <a:gd name="connsiteX316" fmla="*/ 1952429 w 3495523"/>
                  <a:gd name="connsiteY316" fmla="*/ 154214 h 754888"/>
                  <a:gd name="connsiteX317" fmla="*/ 1918159 w 3495523"/>
                  <a:gd name="connsiteY317" fmla="*/ 126608 h 754888"/>
                  <a:gd name="connsiteX318" fmla="*/ 1089971 w 3495523"/>
                  <a:gd name="connsiteY318" fmla="*/ 128512 h 754888"/>
                  <a:gd name="connsiteX319" fmla="*/ 1035711 w 3495523"/>
                  <a:gd name="connsiteY319" fmla="*/ 192292 h 754888"/>
                  <a:gd name="connsiteX320" fmla="*/ 1089971 w 3495523"/>
                  <a:gd name="connsiteY320" fmla="*/ 257024 h 754888"/>
                  <a:gd name="connsiteX321" fmla="*/ 1144232 w 3495523"/>
                  <a:gd name="connsiteY321" fmla="*/ 192292 h 754888"/>
                  <a:gd name="connsiteX322" fmla="*/ 1089971 w 3495523"/>
                  <a:gd name="connsiteY322" fmla="*/ 128512 h 754888"/>
                  <a:gd name="connsiteX323" fmla="*/ 3495524 w 3495523"/>
                  <a:gd name="connsiteY323" fmla="*/ 386488 h 754888"/>
                  <a:gd name="connsiteX324" fmla="*/ 117089 w 3495523"/>
                  <a:gd name="connsiteY324" fmla="*/ 386488 h 754888"/>
                  <a:gd name="connsiteX325" fmla="*/ 83771 w 3495523"/>
                  <a:gd name="connsiteY325" fmla="*/ 433133 h 754888"/>
                  <a:gd name="connsiteX326" fmla="*/ 69492 w 3495523"/>
                  <a:gd name="connsiteY326" fmla="*/ 460739 h 754888"/>
                  <a:gd name="connsiteX327" fmla="*/ 82819 w 3495523"/>
                  <a:gd name="connsiteY327" fmla="*/ 503576 h 754888"/>
                  <a:gd name="connsiteX328" fmla="*/ 104713 w 3495523"/>
                  <a:gd name="connsiteY328" fmla="*/ 534038 h 754888"/>
                  <a:gd name="connsiteX329" fmla="*/ 95194 w 3495523"/>
                  <a:gd name="connsiteY329" fmla="*/ 594011 h 754888"/>
                  <a:gd name="connsiteX330" fmla="*/ 60924 w 3495523"/>
                  <a:gd name="connsiteY330" fmla="*/ 634944 h 754888"/>
                  <a:gd name="connsiteX331" fmla="*/ 35222 w 3495523"/>
                  <a:gd name="connsiteY331" fmla="*/ 699676 h 754888"/>
                  <a:gd name="connsiteX332" fmla="*/ 27606 w 3495523"/>
                  <a:gd name="connsiteY332" fmla="*/ 710147 h 754888"/>
                  <a:gd name="connsiteX333" fmla="*/ 22847 w 3495523"/>
                  <a:gd name="connsiteY333" fmla="*/ 710147 h 754888"/>
                  <a:gd name="connsiteX334" fmla="*/ 8567 w 3495523"/>
                  <a:gd name="connsiteY334" fmla="*/ 713955 h 754888"/>
                  <a:gd name="connsiteX335" fmla="*/ 2856 w 3495523"/>
                  <a:gd name="connsiteY335" fmla="*/ 731090 h 754888"/>
                  <a:gd name="connsiteX336" fmla="*/ 0 w 3495523"/>
                  <a:gd name="connsiteY336" fmla="*/ 754889 h 754888"/>
                  <a:gd name="connsiteX337" fmla="*/ 3495524 w 3495523"/>
                  <a:gd name="connsiteY337" fmla="*/ 754889 h 754888"/>
                  <a:gd name="connsiteX338" fmla="*/ 3495524 w 3495523"/>
                  <a:gd name="connsiteY338" fmla="*/ 386488 h 754888"/>
                  <a:gd name="connsiteX339" fmla="*/ 2469333 w 3495523"/>
                  <a:gd name="connsiteY339" fmla="*/ 626377 h 754888"/>
                  <a:gd name="connsiteX340" fmla="*/ 2497891 w 3495523"/>
                  <a:gd name="connsiteY340" fmla="*/ 605434 h 754888"/>
                  <a:gd name="connsiteX341" fmla="*/ 2416024 w 3495523"/>
                  <a:gd name="connsiteY341" fmla="*/ 515951 h 754888"/>
                  <a:gd name="connsiteX342" fmla="*/ 2489323 w 3495523"/>
                  <a:gd name="connsiteY342" fmla="*/ 460739 h 754888"/>
                  <a:gd name="connsiteX343" fmla="*/ 2540728 w 3495523"/>
                  <a:gd name="connsiteY343" fmla="*/ 474066 h 754888"/>
                  <a:gd name="connsiteX344" fmla="*/ 2538824 w 3495523"/>
                  <a:gd name="connsiteY344" fmla="*/ 479778 h 754888"/>
                  <a:gd name="connsiteX345" fmla="*/ 2531209 w 3495523"/>
                  <a:gd name="connsiteY345" fmla="*/ 506432 h 754888"/>
                  <a:gd name="connsiteX346" fmla="*/ 2483612 w 3495523"/>
                  <a:gd name="connsiteY346" fmla="*/ 494057 h 754888"/>
                  <a:gd name="connsiteX347" fmla="*/ 2460765 w 3495523"/>
                  <a:gd name="connsiteY347" fmla="*/ 508336 h 754888"/>
                  <a:gd name="connsiteX348" fmla="*/ 2490275 w 3495523"/>
                  <a:gd name="connsiteY348" fmla="*/ 537846 h 754888"/>
                  <a:gd name="connsiteX349" fmla="*/ 2546440 w 3495523"/>
                  <a:gd name="connsiteY349" fmla="*/ 602578 h 754888"/>
                  <a:gd name="connsiteX350" fmla="*/ 2468381 w 3495523"/>
                  <a:gd name="connsiteY350" fmla="*/ 662550 h 754888"/>
                  <a:gd name="connsiteX351" fmla="*/ 2410312 w 3495523"/>
                  <a:gd name="connsiteY351" fmla="*/ 643511 h 754888"/>
                  <a:gd name="connsiteX352" fmla="*/ 2410312 w 3495523"/>
                  <a:gd name="connsiteY352" fmla="*/ 642559 h 754888"/>
                  <a:gd name="connsiteX353" fmla="*/ 2414120 w 3495523"/>
                  <a:gd name="connsiteY353" fmla="*/ 606386 h 754888"/>
                  <a:gd name="connsiteX354" fmla="*/ 2469333 w 3495523"/>
                  <a:gd name="connsiteY354" fmla="*/ 626377 h 754888"/>
                  <a:gd name="connsiteX355" fmla="*/ 2864388 w 3495523"/>
                  <a:gd name="connsiteY355" fmla="*/ 663502 h 754888"/>
                  <a:gd name="connsiteX356" fmla="*/ 2764434 w 3495523"/>
                  <a:gd name="connsiteY356" fmla="*/ 561645 h 754888"/>
                  <a:gd name="connsiteX357" fmla="*/ 2864388 w 3495523"/>
                  <a:gd name="connsiteY357" fmla="*/ 459787 h 754888"/>
                  <a:gd name="connsiteX358" fmla="*/ 2964341 w 3495523"/>
                  <a:gd name="connsiteY358" fmla="*/ 561645 h 754888"/>
                  <a:gd name="connsiteX359" fmla="*/ 2864388 w 3495523"/>
                  <a:gd name="connsiteY359" fmla="*/ 663502 h 754888"/>
                  <a:gd name="connsiteX360" fmla="*/ 2675904 w 3495523"/>
                  <a:gd name="connsiteY360" fmla="*/ 663502 h 754888"/>
                  <a:gd name="connsiteX361" fmla="*/ 2576902 w 3495523"/>
                  <a:gd name="connsiteY361" fmla="*/ 562597 h 754888"/>
                  <a:gd name="connsiteX362" fmla="*/ 2674952 w 3495523"/>
                  <a:gd name="connsiteY362" fmla="*/ 460739 h 754888"/>
                  <a:gd name="connsiteX363" fmla="*/ 2737780 w 3495523"/>
                  <a:gd name="connsiteY363" fmla="*/ 477874 h 754888"/>
                  <a:gd name="connsiteX364" fmla="*/ 2736828 w 3495523"/>
                  <a:gd name="connsiteY364" fmla="*/ 481682 h 754888"/>
                  <a:gd name="connsiteX365" fmla="*/ 2726356 w 3495523"/>
                  <a:gd name="connsiteY365" fmla="*/ 514047 h 754888"/>
                  <a:gd name="connsiteX366" fmla="*/ 2679711 w 3495523"/>
                  <a:gd name="connsiteY366" fmla="*/ 497865 h 754888"/>
                  <a:gd name="connsiteX367" fmla="*/ 2622595 w 3495523"/>
                  <a:gd name="connsiteY367" fmla="*/ 562597 h 754888"/>
                  <a:gd name="connsiteX368" fmla="*/ 2678759 w 3495523"/>
                  <a:gd name="connsiteY368" fmla="*/ 625425 h 754888"/>
                  <a:gd name="connsiteX369" fmla="*/ 2734924 w 3495523"/>
                  <a:gd name="connsiteY369" fmla="*/ 603530 h 754888"/>
                  <a:gd name="connsiteX370" fmla="*/ 2734924 w 3495523"/>
                  <a:gd name="connsiteY370" fmla="*/ 639704 h 754888"/>
                  <a:gd name="connsiteX371" fmla="*/ 2732068 w 3495523"/>
                  <a:gd name="connsiteY371" fmla="*/ 650175 h 754888"/>
                  <a:gd name="connsiteX372" fmla="*/ 2675904 w 3495523"/>
                  <a:gd name="connsiteY372" fmla="*/ 663502 h 754888"/>
                  <a:gd name="connsiteX373" fmla="*/ 1766801 w 3495523"/>
                  <a:gd name="connsiteY373" fmla="*/ 663502 h 754888"/>
                  <a:gd name="connsiteX374" fmla="*/ 1666847 w 3495523"/>
                  <a:gd name="connsiteY374" fmla="*/ 561645 h 754888"/>
                  <a:gd name="connsiteX375" fmla="*/ 1766801 w 3495523"/>
                  <a:gd name="connsiteY375" fmla="*/ 459787 h 754888"/>
                  <a:gd name="connsiteX376" fmla="*/ 1866755 w 3495523"/>
                  <a:gd name="connsiteY376" fmla="*/ 561645 h 754888"/>
                  <a:gd name="connsiteX377" fmla="*/ 1766801 w 3495523"/>
                  <a:gd name="connsiteY377" fmla="*/ 663502 h 754888"/>
                  <a:gd name="connsiteX378" fmla="*/ 595914 w 3495523"/>
                  <a:gd name="connsiteY378" fmla="*/ 663502 h 754888"/>
                  <a:gd name="connsiteX379" fmla="*/ 495961 w 3495523"/>
                  <a:gd name="connsiteY379" fmla="*/ 561645 h 754888"/>
                  <a:gd name="connsiteX380" fmla="*/ 595914 w 3495523"/>
                  <a:gd name="connsiteY380" fmla="*/ 459787 h 754888"/>
                  <a:gd name="connsiteX381" fmla="*/ 695868 w 3495523"/>
                  <a:gd name="connsiteY381" fmla="*/ 561645 h 754888"/>
                  <a:gd name="connsiteX382" fmla="*/ 595914 w 3495523"/>
                  <a:gd name="connsiteY382" fmla="*/ 663502 h 754888"/>
                  <a:gd name="connsiteX383" fmla="*/ 386488 w 3495523"/>
                  <a:gd name="connsiteY383" fmla="*/ 663502 h 754888"/>
                  <a:gd name="connsiteX384" fmla="*/ 282726 w 3495523"/>
                  <a:gd name="connsiteY384" fmla="*/ 561645 h 754888"/>
                  <a:gd name="connsiteX385" fmla="*/ 388391 w 3495523"/>
                  <a:gd name="connsiteY385" fmla="*/ 460739 h 754888"/>
                  <a:gd name="connsiteX386" fmla="*/ 445508 w 3495523"/>
                  <a:gd name="connsiteY386" fmla="*/ 472162 h 754888"/>
                  <a:gd name="connsiteX387" fmla="*/ 453123 w 3495523"/>
                  <a:gd name="connsiteY387" fmla="*/ 481682 h 754888"/>
                  <a:gd name="connsiteX388" fmla="*/ 452172 w 3495523"/>
                  <a:gd name="connsiteY388" fmla="*/ 484538 h 754888"/>
                  <a:gd name="connsiteX389" fmla="*/ 442652 w 3495523"/>
                  <a:gd name="connsiteY389" fmla="*/ 513096 h 754888"/>
                  <a:gd name="connsiteX390" fmla="*/ 393151 w 3495523"/>
                  <a:gd name="connsiteY390" fmla="*/ 497865 h 754888"/>
                  <a:gd name="connsiteX391" fmla="*/ 331275 w 3495523"/>
                  <a:gd name="connsiteY391" fmla="*/ 562597 h 754888"/>
                  <a:gd name="connsiteX392" fmla="*/ 382680 w 3495523"/>
                  <a:gd name="connsiteY392" fmla="*/ 625425 h 754888"/>
                  <a:gd name="connsiteX393" fmla="*/ 408382 w 3495523"/>
                  <a:gd name="connsiteY393" fmla="*/ 619713 h 754888"/>
                  <a:gd name="connsiteX394" fmla="*/ 409334 w 3495523"/>
                  <a:gd name="connsiteY394" fmla="*/ 617809 h 754888"/>
                  <a:gd name="connsiteX395" fmla="*/ 409334 w 3495523"/>
                  <a:gd name="connsiteY395" fmla="*/ 587347 h 754888"/>
                  <a:gd name="connsiteX396" fmla="*/ 409334 w 3495523"/>
                  <a:gd name="connsiteY396" fmla="*/ 582587 h 754888"/>
                  <a:gd name="connsiteX397" fmla="*/ 408382 w 3495523"/>
                  <a:gd name="connsiteY397" fmla="*/ 582587 h 754888"/>
                  <a:gd name="connsiteX398" fmla="*/ 367449 w 3495523"/>
                  <a:gd name="connsiteY398" fmla="*/ 588299 h 754888"/>
                  <a:gd name="connsiteX399" fmla="*/ 384584 w 3495523"/>
                  <a:gd name="connsiteY399" fmla="*/ 550221 h 754888"/>
                  <a:gd name="connsiteX400" fmla="*/ 401719 w 3495523"/>
                  <a:gd name="connsiteY400" fmla="*/ 551173 h 754888"/>
                  <a:gd name="connsiteX401" fmla="*/ 408382 w 3495523"/>
                  <a:gd name="connsiteY401" fmla="*/ 551173 h 754888"/>
                  <a:gd name="connsiteX402" fmla="*/ 459787 w 3495523"/>
                  <a:gd name="connsiteY402" fmla="*/ 551173 h 754888"/>
                  <a:gd name="connsiteX403" fmla="*/ 451220 w 3495523"/>
                  <a:gd name="connsiteY403" fmla="*/ 589251 h 754888"/>
                  <a:gd name="connsiteX404" fmla="*/ 451220 w 3495523"/>
                  <a:gd name="connsiteY404" fmla="*/ 649223 h 754888"/>
                  <a:gd name="connsiteX405" fmla="*/ 386488 w 3495523"/>
                  <a:gd name="connsiteY405" fmla="*/ 663502 h 754888"/>
                  <a:gd name="connsiteX406" fmla="*/ 714907 w 3495523"/>
                  <a:gd name="connsiteY406" fmla="*/ 498817 h 754888"/>
                  <a:gd name="connsiteX407" fmla="*/ 732042 w 3495523"/>
                  <a:gd name="connsiteY407" fmla="*/ 460739 h 754888"/>
                  <a:gd name="connsiteX408" fmla="*/ 749177 w 3495523"/>
                  <a:gd name="connsiteY408" fmla="*/ 461691 h 754888"/>
                  <a:gd name="connsiteX409" fmla="*/ 755840 w 3495523"/>
                  <a:gd name="connsiteY409" fmla="*/ 461691 h 754888"/>
                  <a:gd name="connsiteX410" fmla="*/ 781543 w 3495523"/>
                  <a:gd name="connsiteY410" fmla="*/ 461691 h 754888"/>
                  <a:gd name="connsiteX411" fmla="*/ 785351 w 3495523"/>
                  <a:gd name="connsiteY411" fmla="*/ 461691 h 754888"/>
                  <a:gd name="connsiteX412" fmla="*/ 805341 w 3495523"/>
                  <a:gd name="connsiteY412" fmla="*/ 461691 h 754888"/>
                  <a:gd name="connsiteX413" fmla="*/ 831996 w 3495523"/>
                  <a:gd name="connsiteY413" fmla="*/ 461691 h 754888"/>
                  <a:gd name="connsiteX414" fmla="*/ 885304 w 3495523"/>
                  <a:gd name="connsiteY414" fmla="*/ 511192 h 754888"/>
                  <a:gd name="connsiteX415" fmla="*/ 861506 w 3495523"/>
                  <a:gd name="connsiteY415" fmla="*/ 554029 h 754888"/>
                  <a:gd name="connsiteX416" fmla="*/ 891016 w 3495523"/>
                  <a:gd name="connsiteY416" fmla="*/ 599722 h 754888"/>
                  <a:gd name="connsiteX417" fmla="*/ 810101 w 3495523"/>
                  <a:gd name="connsiteY417" fmla="*/ 660647 h 754888"/>
                  <a:gd name="connsiteX418" fmla="*/ 759648 w 3495523"/>
                  <a:gd name="connsiteY418" fmla="*/ 658743 h 754888"/>
                  <a:gd name="connsiteX419" fmla="*/ 741561 w 3495523"/>
                  <a:gd name="connsiteY419" fmla="*/ 659695 h 754888"/>
                  <a:gd name="connsiteX420" fmla="*/ 748225 w 3495523"/>
                  <a:gd name="connsiteY420" fmla="*/ 628280 h 754888"/>
                  <a:gd name="connsiteX421" fmla="*/ 748225 w 3495523"/>
                  <a:gd name="connsiteY421" fmla="*/ 493105 h 754888"/>
                  <a:gd name="connsiteX422" fmla="*/ 714907 w 3495523"/>
                  <a:gd name="connsiteY422" fmla="*/ 498817 h 754888"/>
                  <a:gd name="connsiteX423" fmla="*/ 1404112 w 3495523"/>
                  <a:gd name="connsiteY423" fmla="*/ 500720 h 754888"/>
                  <a:gd name="connsiteX424" fmla="*/ 1421246 w 3495523"/>
                  <a:gd name="connsiteY424" fmla="*/ 462643 h 754888"/>
                  <a:gd name="connsiteX425" fmla="*/ 1438382 w 3495523"/>
                  <a:gd name="connsiteY425" fmla="*/ 463595 h 754888"/>
                  <a:gd name="connsiteX426" fmla="*/ 1445045 w 3495523"/>
                  <a:gd name="connsiteY426" fmla="*/ 463595 h 754888"/>
                  <a:gd name="connsiteX427" fmla="*/ 1470747 w 3495523"/>
                  <a:gd name="connsiteY427" fmla="*/ 463595 h 754888"/>
                  <a:gd name="connsiteX428" fmla="*/ 1484075 w 3495523"/>
                  <a:gd name="connsiteY428" fmla="*/ 463595 h 754888"/>
                  <a:gd name="connsiteX429" fmla="*/ 1579269 w 3495523"/>
                  <a:gd name="connsiteY429" fmla="*/ 594962 h 754888"/>
                  <a:gd name="connsiteX430" fmla="*/ 1579269 w 3495523"/>
                  <a:gd name="connsiteY430" fmla="*/ 500720 h 754888"/>
                  <a:gd name="connsiteX431" fmla="*/ 1570701 w 3495523"/>
                  <a:gd name="connsiteY431" fmla="*/ 463595 h 754888"/>
                  <a:gd name="connsiteX432" fmla="*/ 1630673 w 3495523"/>
                  <a:gd name="connsiteY432" fmla="*/ 463595 h 754888"/>
                  <a:gd name="connsiteX433" fmla="*/ 1622106 w 3495523"/>
                  <a:gd name="connsiteY433" fmla="*/ 500720 h 754888"/>
                  <a:gd name="connsiteX434" fmla="*/ 1622106 w 3495523"/>
                  <a:gd name="connsiteY434" fmla="*/ 632088 h 754888"/>
                  <a:gd name="connsiteX435" fmla="*/ 1624010 w 3495523"/>
                  <a:gd name="connsiteY435" fmla="*/ 659695 h 754888"/>
                  <a:gd name="connsiteX436" fmla="*/ 1582124 w 3495523"/>
                  <a:gd name="connsiteY436" fmla="*/ 659695 h 754888"/>
                  <a:gd name="connsiteX437" fmla="*/ 1480267 w 3495523"/>
                  <a:gd name="connsiteY437" fmla="*/ 519759 h 754888"/>
                  <a:gd name="connsiteX438" fmla="*/ 1480267 w 3495523"/>
                  <a:gd name="connsiteY438" fmla="*/ 622569 h 754888"/>
                  <a:gd name="connsiteX439" fmla="*/ 1487882 w 3495523"/>
                  <a:gd name="connsiteY439" fmla="*/ 659695 h 754888"/>
                  <a:gd name="connsiteX440" fmla="*/ 1427910 w 3495523"/>
                  <a:gd name="connsiteY440" fmla="*/ 659695 h 754888"/>
                  <a:gd name="connsiteX441" fmla="*/ 1436478 w 3495523"/>
                  <a:gd name="connsiteY441" fmla="*/ 622569 h 754888"/>
                  <a:gd name="connsiteX442" fmla="*/ 1436478 w 3495523"/>
                  <a:gd name="connsiteY442" fmla="*/ 500720 h 754888"/>
                  <a:gd name="connsiteX443" fmla="*/ 1436478 w 3495523"/>
                  <a:gd name="connsiteY443" fmla="*/ 494057 h 754888"/>
                  <a:gd name="connsiteX444" fmla="*/ 1404112 w 3495523"/>
                  <a:gd name="connsiteY444" fmla="*/ 500720 h 754888"/>
                  <a:gd name="connsiteX445" fmla="*/ 1032855 w 3495523"/>
                  <a:gd name="connsiteY445" fmla="*/ 500720 h 754888"/>
                  <a:gd name="connsiteX446" fmla="*/ 1049990 w 3495523"/>
                  <a:gd name="connsiteY446" fmla="*/ 462643 h 754888"/>
                  <a:gd name="connsiteX447" fmla="*/ 1067125 w 3495523"/>
                  <a:gd name="connsiteY447" fmla="*/ 463595 h 754888"/>
                  <a:gd name="connsiteX448" fmla="*/ 1073788 w 3495523"/>
                  <a:gd name="connsiteY448" fmla="*/ 463595 h 754888"/>
                  <a:gd name="connsiteX449" fmla="*/ 1099491 w 3495523"/>
                  <a:gd name="connsiteY449" fmla="*/ 463595 h 754888"/>
                  <a:gd name="connsiteX450" fmla="*/ 1164223 w 3495523"/>
                  <a:gd name="connsiteY450" fmla="*/ 463595 h 754888"/>
                  <a:gd name="connsiteX451" fmla="*/ 1177550 w 3495523"/>
                  <a:gd name="connsiteY451" fmla="*/ 472162 h 754888"/>
                  <a:gd name="connsiteX452" fmla="*/ 1168982 w 3495523"/>
                  <a:gd name="connsiteY452" fmla="*/ 501672 h 754888"/>
                  <a:gd name="connsiteX453" fmla="*/ 1142328 w 3495523"/>
                  <a:gd name="connsiteY453" fmla="*/ 497865 h 754888"/>
                  <a:gd name="connsiteX454" fmla="*/ 1108058 w 3495523"/>
                  <a:gd name="connsiteY454" fmla="*/ 497865 h 754888"/>
                  <a:gd name="connsiteX455" fmla="*/ 1108058 w 3495523"/>
                  <a:gd name="connsiteY455" fmla="*/ 539750 h 754888"/>
                  <a:gd name="connsiteX456" fmla="*/ 1151848 w 3495523"/>
                  <a:gd name="connsiteY456" fmla="*/ 539750 h 754888"/>
                  <a:gd name="connsiteX457" fmla="*/ 1169934 w 3495523"/>
                  <a:gd name="connsiteY457" fmla="*/ 537846 h 754888"/>
                  <a:gd name="connsiteX458" fmla="*/ 1162319 w 3495523"/>
                  <a:gd name="connsiteY458" fmla="*/ 574972 h 754888"/>
                  <a:gd name="connsiteX459" fmla="*/ 1144232 w 3495523"/>
                  <a:gd name="connsiteY459" fmla="*/ 573068 h 754888"/>
                  <a:gd name="connsiteX460" fmla="*/ 1108058 w 3495523"/>
                  <a:gd name="connsiteY460" fmla="*/ 573068 h 754888"/>
                  <a:gd name="connsiteX461" fmla="*/ 1108058 w 3495523"/>
                  <a:gd name="connsiteY461" fmla="*/ 624473 h 754888"/>
                  <a:gd name="connsiteX462" fmla="*/ 1157559 w 3495523"/>
                  <a:gd name="connsiteY462" fmla="*/ 624473 h 754888"/>
                  <a:gd name="connsiteX463" fmla="*/ 1185165 w 3495523"/>
                  <a:gd name="connsiteY463" fmla="*/ 620665 h 754888"/>
                  <a:gd name="connsiteX464" fmla="*/ 1179454 w 3495523"/>
                  <a:gd name="connsiteY464" fmla="*/ 647319 h 754888"/>
                  <a:gd name="connsiteX465" fmla="*/ 1162319 w 3495523"/>
                  <a:gd name="connsiteY465" fmla="*/ 659695 h 754888"/>
                  <a:gd name="connsiteX466" fmla="*/ 1095683 w 3495523"/>
                  <a:gd name="connsiteY466" fmla="*/ 658743 h 754888"/>
                  <a:gd name="connsiteX467" fmla="*/ 1055702 w 3495523"/>
                  <a:gd name="connsiteY467" fmla="*/ 659695 h 754888"/>
                  <a:gd name="connsiteX468" fmla="*/ 1063317 w 3495523"/>
                  <a:gd name="connsiteY468" fmla="*/ 622569 h 754888"/>
                  <a:gd name="connsiteX469" fmla="*/ 1063317 w 3495523"/>
                  <a:gd name="connsiteY469" fmla="*/ 498817 h 754888"/>
                  <a:gd name="connsiteX470" fmla="*/ 1063317 w 3495523"/>
                  <a:gd name="connsiteY470" fmla="*/ 494057 h 754888"/>
                  <a:gd name="connsiteX471" fmla="*/ 1032855 w 3495523"/>
                  <a:gd name="connsiteY471" fmla="*/ 500720 h 754888"/>
                  <a:gd name="connsiteX472" fmla="*/ 1966708 w 3495523"/>
                  <a:gd name="connsiteY472" fmla="*/ 500720 h 754888"/>
                  <a:gd name="connsiteX473" fmla="*/ 1983843 w 3495523"/>
                  <a:gd name="connsiteY473" fmla="*/ 462643 h 754888"/>
                  <a:gd name="connsiteX474" fmla="*/ 2000978 w 3495523"/>
                  <a:gd name="connsiteY474" fmla="*/ 463595 h 754888"/>
                  <a:gd name="connsiteX475" fmla="*/ 2007642 w 3495523"/>
                  <a:gd name="connsiteY475" fmla="*/ 463595 h 754888"/>
                  <a:gd name="connsiteX476" fmla="*/ 2056191 w 3495523"/>
                  <a:gd name="connsiteY476" fmla="*/ 463595 h 754888"/>
                  <a:gd name="connsiteX477" fmla="*/ 2094268 w 3495523"/>
                  <a:gd name="connsiteY477" fmla="*/ 587347 h 754888"/>
                  <a:gd name="connsiteX478" fmla="*/ 2138058 w 3495523"/>
                  <a:gd name="connsiteY478" fmla="*/ 479778 h 754888"/>
                  <a:gd name="connsiteX479" fmla="*/ 2141865 w 3495523"/>
                  <a:gd name="connsiteY479" fmla="*/ 463595 h 754888"/>
                  <a:gd name="connsiteX480" fmla="*/ 2198982 w 3495523"/>
                  <a:gd name="connsiteY480" fmla="*/ 463595 h 754888"/>
                  <a:gd name="connsiteX481" fmla="*/ 2177087 w 3495523"/>
                  <a:gd name="connsiteY481" fmla="*/ 496913 h 754888"/>
                  <a:gd name="connsiteX482" fmla="*/ 2094268 w 3495523"/>
                  <a:gd name="connsiteY482" fmla="*/ 663502 h 754888"/>
                  <a:gd name="connsiteX483" fmla="*/ 2086652 w 3495523"/>
                  <a:gd name="connsiteY483" fmla="*/ 663502 h 754888"/>
                  <a:gd name="connsiteX484" fmla="*/ 2007642 w 3495523"/>
                  <a:gd name="connsiteY484" fmla="*/ 495009 h 754888"/>
                  <a:gd name="connsiteX485" fmla="*/ 2006690 w 3495523"/>
                  <a:gd name="connsiteY485" fmla="*/ 495009 h 754888"/>
                  <a:gd name="connsiteX486" fmla="*/ 1966708 w 3495523"/>
                  <a:gd name="connsiteY486" fmla="*/ 500720 h 754888"/>
                  <a:gd name="connsiteX487" fmla="*/ 2216116 w 3495523"/>
                  <a:gd name="connsiteY487" fmla="*/ 500720 h 754888"/>
                  <a:gd name="connsiteX488" fmla="*/ 2233252 w 3495523"/>
                  <a:gd name="connsiteY488" fmla="*/ 462643 h 754888"/>
                  <a:gd name="connsiteX489" fmla="*/ 2250386 w 3495523"/>
                  <a:gd name="connsiteY489" fmla="*/ 463595 h 754888"/>
                  <a:gd name="connsiteX490" fmla="*/ 2257050 w 3495523"/>
                  <a:gd name="connsiteY490" fmla="*/ 463595 h 754888"/>
                  <a:gd name="connsiteX491" fmla="*/ 2321782 w 3495523"/>
                  <a:gd name="connsiteY491" fmla="*/ 463595 h 754888"/>
                  <a:gd name="connsiteX492" fmla="*/ 2382706 w 3495523"/>
                  <a:gd name="connsiteY492" fmla="*/ 659695 h 754888"/>
                  <a:gd name="connsiteX493" fmla="*/ 2330349 w 3495523"/>
                  <a:gd name="connsiteY493" fmla="*/ 659695 h 754888"/>
                  <a:gd name="connsiteX494" fmla="*/ 2332253 w 3495523"/>
                  <a:gd name="connsiteY494" fmla="*/ 605434 h 754888"/>
                  <a:gd name="connsiteX495" fmla="*/ 2291320 w 3495523"/>
                  <a:gd name="connsiteY495" fmla="*/ 625425 h 754888"/>
                  <a:gd name="connsiteX496" fmla="*/ 2248482 w 3495523"/>
                  <a:gd name="connsiteY496" fmla="*/ 603530 h 754888"/>
                  <a:gd name="connsiteX497" fmla="*/ 2246579 w 3495523"/>
                  <a:gd name="connsiteY497" fmla="*/ 659695 h 754888"/>
                  <a:gd name="connsiteX498" fmla="*/ 2197078 w 3495523"/>
                  <a:gd name="connsiteY498" fmla="*/ 659695 h 754888"/>
                  <a:gd name="connsiteX499" fmla="*/ 2197078 w 3495523"/>
                  <a:gd name="connsiteY499" fmla="*/ 654935 h 754888"/>
                  <a:gd name="connsiteX500" fmla="*/ 2261810 w 3495523"/>
                  <a:gd name="connsiteY500" fmla="*/ 494057 h 754888"/>
                  <a:gd name="connsiteX501" fmla="*/ 2257050 w 3495523"/>
                  <a:gd name="connsiteY501" fmla="*/ 494057 h 754888"/>
                  <a:gd name="connsiteX502" fmla="*/ 2216116 w 3495523"/>
                  <a:gd name="connsiteY502" fmla="*/ 500720 h 754888"/>
                  <a:gd name="connsiteX503" fmla="*/ 1205156 w 3495523"/>
                  <a:gd name="connsiteY503" fmla="*/ 500720 h 754888"/>
                  <a:gd name="connsiteX504" fmla="*/ 1222291 w 3495523"/>
                  <a:gd name="connsiteY504" fmla="*/ 462643 h 754888"/>
                  <a:gd name="connsiteX505" fmla="*/ 1239426 w 3495523"/>
                  <a:gd name="connsiteY505" fmla="*/ 463595 h 754888"/>
                  <a:gd name="connsiteX506" fmla="*/ 1246090 w 3495523"/>
                  <a:gd name="connsiteY506" fmla="*/ 463595 h 754888"/>
                  <a:gd name="connsiteX507" fmla="*/ 1281311 w 3495523"/>
                  <a:gd name="connsiteY507" fmla="*/ 463595 h 754888"/>
                  <a:gd name="connsiteX508" fmla="*/ 1298446 w 3495523"/>
                  <a:gd name="connsiteY508" fmla="*/ 463595 h 754888"/>
                  <a:gd name="connsiteX509" fmla="*/ 1368890 w 3495523"/>
                  <a:gd name="connsiteY509" fmla="*/ 522615 h 754888"/>
                  <a:gd name="connsiteX510" fmla="*/ 1341284 w 3495523"/>
                  <a:gd name="connsiteY510" fmla="*/ 573068 h 754888"/>
                  <a:gd name="connsiteX511" fmla="*/ 1410775 w 3495523"/>
                  <a:gd name="connsiteY511" fmla="*/ 672070 h 754888"/>
                  <a:gd name="connsiteX512" fmla="*/ 1399352 w 3495523"/>
                  <a:gd name="connsiteY512" fmla="*/ 673974 h 754888"/>
                  <a:gd name="connsiteX513" fmla="*/ 1321293 w 3495523"/>
                  <a:gd name="connsiteY513" fmla="*/ 626377 h 754888"/>
                  <a:gd name="connsiteX514" fmla="*/ 1293687 w 3495523"/>
                  <a:gd name="connsiteY514" fmla="*/ 583539 h 754888"/>
                  <a:gd name="connsiteX515" fmla="*/ 1284167 w 3495523"/>
                  <a:gd name="connsiteY515" fmla="*/ 584491 h 754888"/>
                  <a:gd name="connsiteX516" fmla="*/ 1278455 w 3495523"/>
                  <a:gd name="connsiteY516" fmla="*/ 584491 h 754888"/>
                  <a:gd name="connsiteX517" fmla="*/ 1278455 w 3495523"/>
                  <a:gd name="connsiteY517" fmla="*/ 623521 h 754888"/>
                  <a:gd name="connsiteX518" fmla="*/ 1287023 w 3495523"/>
                  <a:gd name="connsiteY518" fmla="*/ 660647 h 754888"/>
                  <a:gd name="connsiteX519" fmla="*/ 1228003 w 3495523"/>
                  <a:gd name="connsiteY519" fmla="*/ 660647 h 754888"/>
                  <a:gd name="connsiteX520" fmla="*/ 1236570 w 3495523"/>
                  <a:gd name="connsiteY520" fmla="*/ 623521 h 754888"/>
                  <a:gd name="connsiteX521" fmla="*/ 1236570 w 3495523"/>
                  <a:gd name="connsiteY521" fmla="*/ 500720 h 754888"/>
                  <a:gd name="connsiteX522" fmla="*/ 1236570 w 3495523"/>
                  <a:gd name="connsiteY522" fmla="*/ 495009 h 754888"/>
                  <a:gd name="connsiteX523" fmla="*/ 1205156 w 3495523"/>
                  <a:gd name="connsiteY523" fmla="*/ 500720 h 754888"/>
                  <a:gd name="connsiteX524" fmla="*/ 1001441 w 3495523"/>
                  <a:gd name="connsiteY524" fmla="*/ 463595 h 754888"/>
                  <a:gd name="connsiteX525" fmla="*/ 1001441 w 3495523"/>
                  <a:gd name="connsiteY525" fmla="*/ 463595 h 754888"/>
                  <a:gd name="connsiteX526" fmla="*/ 992873 w 3495523"/>
                  <a:gd name="connsiteY526" fmla="*/ 500720 h 754888"/>
                  <a:gd name="connsiteX527" fmla="*/ 992873 w 3495523"/>
                  <a:gd name="connsiteY527" fmla="*/ 622569 h 754888"/>
                  <a:gd name="connsiteX528" fmla="*/ 1001441 w 3495523"/>
                  <a:gd name="connsiteY528" fmla="*/ 659695 h 754888"/>
                  <a:gd name="connsiteX529" fmla="*/ 939565 w 3495523"/>
                  <a:gd name="connsiteY529" fmla="*/ 659695 h 754888"/>
                  <a:gd name="connsiteX530" fmla="*/ 948132 w 3495523"/>
                  <a:gd name="connsiteY530" fmla="*/ 622569 h 754888"/>
                  <a:gd name="connsiteX531" fmla="*/ 948132 w 3495523"/>
                  <a:gd name="connsiteY531" fmla="*/ 500720 h 754888"/>
                  <a:gd name="connsiteX532" fmla="*/ 939565 w 3495523"/>
                  <a:gd name="connsiteY532" fmla="*/ 463595 h 754888"/>
                  <a:gd name="connsiteX533" fmla="*/ 1001441 w 3495523"/>
                  <a:gd name="connsiteY533" fmla="*/ 463595 h 754888"/>
                  <a:gd name="connsiteX534" fmla="*/ 816764 w 3495523"/>
                  <a:gd name="connsiteY534" fmla="*/ 494057 h 754888"/>
                  <a:gd name="connsiteX535" fmla="*/ 792014 w 3495523"/>
                  <a:gd name="connsiteY535" fmla="*/ 498817 h 754888"/>
                  <a:gd name="connsiteX536" fmla="*/ 792014 w 3495523"/>
                  <a:gd name="connsiteY536" fmla="*/ 541654 h 754888"/>
                  <a:gd name="connsiteX537" fmla="*/ 809149 w 3495523"/>
                  <a:gd name="connsiteY537" fmla="*/ 542606 h 754888"/>
                  <a:gd name="connsiteX538" fmla="*/ 843419 w 3495523"/>
                  <a:gd name="connsiteY538" fmla="*/ 517855 h 754888"/>
                  <a:gd name="connsiteX539" fmla="*/ 816764 w 3495523"/>
                  <a:gd name="connsiteY539" fmla="*/ 494057 h 754888"/>
                  <a:gd name="connsiteX540" fmla="*/ 1292735 w 3495523"/>
                  <a:gd name="connsiteY540" fmla="*/ 495961 h 754888"/>
                  <a:gd name="connsiteX541" fmla="*/ 1278455 w 3495523"/>
                  <a:gd name="connsiteY541" fmla="*/ 496913 h 754888"/>
                  <a:gd name="connsiteX542" fmla="*/ 1278455 w 3495523"/>
                  <a:gd name="connsiteY542" fmla="*/ 551173 h 754888"/>
                  <a:gd name="connsiteX543" fmla="*/ 1283215 w 3495523"/>
                  <a:gd name="connsiteY543" fmla="*/ 552125 h 754888"/>
                  <a:gd name="connsiteX544" fmla="*/ 1290831 w 3495523"/>
                  <a:gd name="connsiteY544" fmla="*/ 552125 h 754888"/>
                  <a:gd name="connsiteX545" fmla="*/ 1327004 w 3495523"/>
                  <a:gd name="connsiteY545" fmla="*/ 523567 h 754888"/>
                  <a:gd name="connsiteX546" fmla="*/ 1292735 w 3495523"/>
                  <a:gd name="connsiteY546" fmla="*/ 495961 h 754888"/>
                  <a:gd name="connsiteX547" fmla="*/ 2864388 w 3495523"/>
                  <a:gd name="connsiteY547" fmla="*/ 497865 h 754888"/>
                  <a:gd name="connsiteX548" fmla="*/ 2810127 w 3495523"/>
                  <a:gd name="connsiteY548" fmla="*/ 561645 h 754888"/>
                  <a:gd name="connsiteX549" fmla="*/ 2864388 w 3495523"/>
                  <a:gd name="connsiteY549" fmla="*/ 626377 h 754888"/>
                  <a:gd name="connsiteX550" fmla="*/ 2918648 w 3495523"/>
                  <a:gd name="connsiteY550" fmla="*/ 561645 h 754888"/>
                  <a:gd name="connsiteX551" fmla="*/ 2864388 w 3495523"/>
                  <a:gd name="connsiteY551" fmla="*/ 497865 h 754888"/>
                  <a:gd name="connsiteX552" fmla="*/ 1766801 w 3495523"/>
                  <a:gd name="connsiteY552" fmla="*/ 497865 h 754888"/>
                  <a:gd name="connsiteX553" fmla="*/ 1712540 w 3495523"/>
                  <a:gd name="connsiteY553" fmla="*/ 561645 h 754888"/>
                  <a:gd name="connsiteX554" fmla="*/ 1766801 w 3495523"/>
                  <a:gd name="connsiteY554" fmla="*/ 626377 h 754888"/>
                  <a:gd name="connsiteX555" fmla="*/ 1821061 w 3495523"/>
                  <a:gd name="connsiteY555" fmla="*/ 561645 h 754888"/>
                  <a:gd name="connsiteX556" fmla="*/ 1766801 w 3495523"/>
                  <a:gd name="connsiteY556" fmla="*/ 497865 h 754888"/>
                  <a:gd name="connsiteX557" fmla="*/ 595914 w 3495523"/>
                  <a:gd name="connsiteY557" fmla="*/ 497865 h 754888"/>
                  <a:gd name="connsiteX558" fmla="*/ 541654 w 3495523"/>
                  <a:gd name="connsiteY558" fmla="*/ 561645 h 754888"/>
                  <a:gd name="connsiteX559" fmla="*/ 595914 w 3495523"/>
                  <a:gd name="connsiteY559" fmla="*/ 626377 h 754888"/>
                  <a:gd name="connsiteX560" fmla="*/ 650175 w 3495523"/>
                  <a:gd name="connsiteY560" fmla="*/ 561645 h 754888"/>
                  <a:gd name="connsiteX561" fmla="*/ 595914 w 3495523"/>
                  <a:gd name="connsiteY561" fmla="*/ 497865 h 754888"/>
                  <a:gd name="connsiteX562" fmla="*/ 813909 w 3495523"/>
                  <a:gd name="connsiteY562" fmla="*/ 570212 h 754888"/>
                  <a:gd name="connsiteX563" fmla="*/ 791062 w 3495523"/>
                  <a:gd name="connsiteY563" fmla="*/ 571164 h 754888"/>
                  <a:gd name="connsiteX564" fmla="*/ 791062 w 3495523"/>
                  <a:gd name="connsiteY564" fmla="*/ 627329 h 754888"/>
                  <a:gd name="connsiteX565" fmla="*/ 812957 w 3495523"/>
                  <a:gd name="connsiteY565" fmla="*/ 628280 h 754888"/>
                  <a:gd name="connsiteX566" fmla="*/ 846275 w 3495523"/>
                  <a:gd name="connsiteY566" fmla="*/ 598770 h 754888"/>
                  <a:gd name="connsiteX567" fmla="*/ 813909 w 3495523"/>
                  <a:gd name="connsiteY567" fmla="*/ 570212 h 75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</a:cxnLst>
                <a:rect l="l" t="t" r="r" b="b"/>
                <a:pathLst>
                  <a:path w="3495523" h="754888">
                    <a:moveTo>
                      <a:pt x="3495524" y="0"/>
                    </a:moveTo>
                    <a:lnTo>
                      <a:pt x="22847" y="0"/>
                    </a:lnTo>
                    <a:cubicBezTo>
                      <a:pt x="36174" y="19991"/>
                      <a:pt x="33318" y="48549"/>
                      <a:pt x="33318" y="48549"/>
                    </a:cubicBezTo>
                    <a:cubicBezTo>
                      <a:pt x="45693" y="63780"/>
                      <a:pt x="43789" y="80915"/>
                      <a:pt x="43789" y="80915"/>
                    </a:cubicBezTo>
                    <a:cubicBezTo>
                      <a:pt x="48549" y="79963"/>
                      <a:pt x="53309" y="79963"/>
                      <a:pt x="59020" y="79963"/>
                    </a:cubicBezTo>
                    <a:cubicBezTo>
                      <a:pt x="64732" y="79963"/>
                      <a:pt x="71396" y="80915"/>
                      <a:pt x="78059" y="83771"/>
                    </a:cubicBezTo>
                    <a:cubicBezTo>
                      <a:pt x="102809" y="101858"/>
                      <a:pt x="94242" y="121848"/>
                      <a:pt x="94242" y="121848"/>
                    </a:cubicBezTo>
                    <a:cubicBezTo>
                      <a:pt x="113281" y="175157"/>
                      <a:pt x="70444" y="191340"/>
                      <a:pt x="70444" y="191340"/>
                    </a:cubicBezTo>
                    <a:cubicBezTo>
                      <a:pt x="70444" y="206571"/>
                      <a:pt x="53309" y="216090"/>
                      <a:pt x="53309" y="216090"/>
                    </a:cubicBezTo>
                    <a:cubicBezTo>
                      <a:pt x="81867" y="225610"/>
                      <a:pt x="77107" y="257024"/>
                      <a:pt x="77107" y="257024"/>
                    </a:cubicBezTo>
                    <a:cubicBezTo>
                      <a:pt x="85675" y="255120"/>
                      <a:pt x="92338" y="254168"/>
                      <a:pt x="99002" y="254168"/>
                    </a:cubicBezTo>
                    <a:cubicBezTo>
                      <a:pt x="149455" y="254168"/>
                      <a:pt x="137079" y="313188"/>
                      <a:pt x="137079" y="313188"/>
                    </a:cubicBezTo>
                    <a:cubicBezTo>
                      <a:pt x="144695" y="343650"/>
                      <a:pt x="132320" y="360785"/>
                      <a:pt x="123752" y="368401"/>
                    </a:cubicBezTo>
                    <a:lnTo>
                      <a:pt x="3495524" y="368401"/>
                    </a:lnTo>
                    <a:lnTo>
                      <a:pt x="3495524" y="0"/>
                    </a:lnTo>
                    <a:close/>
                    <a:moveTo>
                      <a:pt x="1089971" y="294149"/>
                    </a:moveTo>
                    <a:cubicBezTo>
                      <a:pt x="1025239" y="294149"/>
                      <a:pt x="990018" y="257976"/>
                      <a:pt x="990018" y="192292"/>
                    </a:cubicBezTo>
                    <a:cubicBezTo>
                      <a:pt x="990018" y="126608"/>
                      <a:pt x="1025239" y="91386"/>
                      <a:pt x="1089971" y="91386"/>
                    </a:cubicBezTo>
                    <a:cubicBezTo>
                      <a:pt x="1154703" y="91386"/>
                      <a:pt x="1189925" y="127560"/>
                      <a:pt x="1189925" y="192292"/>
                    </a:cubicBezTo>
                    <a:cubicBezTo>
                      <a:pt x="1188973" y="257976"/>
                      <a:pt x="1154703" y="294149"/>
                      <a:pt x="1089971" y="294149"/>
                    </a:cubicBezTo>
                    <a:moveTo>
                      <a:pt x="706340" y="257976"/>
                    </a:moveTo>
                    <a:cubicBezTo>
                      <a:pt x="724426" y="257976"/>
                      <a:pt x="734898" y="247504"/>
                      <a:pt x="734898" y="237033"/>
                    </a:cubicBezTo>
                    <a:cubicBezTo>
                      <a:pt x="734898" y="207523"/>
                      <a:pt x="653031" y="201811"/>
                      <a:pt x="653031" y="147551"/>
                    </a:cubicBezTo>
                    <a:cubicBezTo>
                      <a:pt x="653031" y="118993"/>
                      <a:pt x="680637" y="92338"/>
                      <a:pt x="726330" y="92338"/>
                    </a:cubicBezTo>
                    <a:cubicBezTo>
                      <a:pt x="750129" y="92338"/>
                      <a:pt x="769167" y="96146"/>
                      <a:pt x="775831" y="101858"/>
                    </a:cubicBezTo>
                    <a:lnTo>
                      <a:pt x="765360" y="136127"/>
                    </a:lnTo>
                    <a:cubicBezTo>
                      <a:pt x="751081" y="127560"/>
                      <a:pt x="733946" y="125656"/>
                      <a:pt x="721570" y="125656"/>
                    </a:cubicBezTo>
                    <a:cubicBezTo>
                      <a:pt x="707291" y="125656"/>
                      <a:pt x="700628" y="130416"/>
                      <a:pt x="698724" y="139935"/>
                    </a:cubicBezTo>
                    <a:cubicBezTo>
                      <a:pt x="696820" y="151358"/>
                      <a:pt x="709195" y="158022"/>
                      <a:pt x="728234" y="169445"/>
                    </a:cubicBezTo>
                    <a:cubicBezTo>
                      <a:pt x="758696" y="186580"/>
                      <a:pt x="783447" y="190388"/>
                      <a:pt x="784399" y="234177"/>
                    </a:cubicBezTo>
                    <a:cubicBezTo>
                      <a:pt x="784399" y="266543"/>
                      <a:pt x="755840" y="294149"/>
                      <a:pt x="706340" y="294149"/>
                    </a:cubicBezTo>
                    <a:cubicBezTo>
                      <a:pt x="672070" y="294149"/>
                      <a:pt x="648271" y="287486"/>
                      <a:pt x="648271" y="275111"/>
                    </a:cubicBezTo>
                    <a:lnTo>
                      <a:pt x="648271" y="274159"/>
                    </a:lnTo>
                    <a:lnTo>
                      <a:pt x="652079" y="237985"/>
                    </a:lnTo>
                    <a:cubicBezTo>
                      <a:pt x="665406" y="252264"/>
                      <a:pt x="686349" y="257976"/>
                      <a:pt x="706340" y="257976"/>
                    </a:cubicBezTo>
                    <a:moveTo>
                      <a:pt x="2815839" y="92338"/>
                    </a:moveTo>
                    <a:lnTo>
                      <a:pt x="2815839" y="92338"/>
                    </a:lnTo>
                    <a:lnTo>
                      <a:pt x="2808223" y="121848"/>
                    </a:lnTo>
                    <a:cubicBezTo>
                      <a:pt x="2805367" y="132320"/>
                      <a:pt x="2801560" y="132320"/>
                      <a:pt x="2791088" y="132320"/>
                    </a:cubicBezTo>
                    <a:lnTo>
                      <a:pt x="2755867" y="132320"/>
                    </a:lnTo>
                    <a:lnTo>
                      <a:pt x="2755867" y="254168"/>
                    </a:lnTo>
                    <a:cubicBezTo>
                      <a:pt x="2755867" y="270351"/>
                      <a:pt x="2757770" y="281774"/>
                      <a:pt x="2764434" y="291294"/>
                    </a:cubicBezTo>
                    <a:lnTo>
                      <a:pt x="2702558" y="291294"/>
                    </a:lnTo>
                    <a:cubicBezTo>
                      <a:pt x="2708270" y="282726"/>
                      <a:pt x="2710173" y="270351"/>
                      <a:pt x="2710173" y="254168"/>
                    </a:cubicBezTo>
                    <a:lnTo>
                      <a:pt x="2710173" y="132320"/>
                    </a:lnTo>
                    <a:lnTo>
                      <a:pt x="2684471" y="132320"/>
                    </a:lnTo>
                    <a:cubicBezTo>
                      <a:pt x="2675904" y="132320"/>
                      <a:pt x="2664480" y="134223"/>
                      <a:pt x="2651153" y="137079"/>
                    </a:cubicBezTo>
                    <a:lnTo>
                      <a:pt x="2663528" y="100906"/>
                    </a:lnTo>
                    <a:cubicBezTo>
                      <a:pt x="2665432" y="94242"/>
                      <a:pt x="2670192" y="94242"/>
                      <a:pt x="2678759" y="94242"/>
                    </a:cubicBezTo>
                    <a:lnTo>
                      <a:pt x="2792992" y="94242"/>
                    </a:lnTo>
                    <a:cubicBezTo>
                      <a:pt x="2801560" y="94242"/>
                      <a:pt x="2809175" y="94242"/>
                      <a:pt x="2815839" y="92338"/>
                    </a:cubicBezTo>
                    <a:moveTo>
                      <a:pt x="3011938" y="131368"/>
                    </a:moveTo>
                    <a:cubicBezTo>
                      <a:pt x="3019554" y="118041"/>
                      <a:pt x="3025265" y="106617"/>
                      <a:pt x="3029073" y="93290"/>
                    </a:cubicBezTo>
                    <a:cubicBezTo>
                      <a:pt x="3034785" y="94242"/>
                      <a:pt x="3040497" y="94242"/>
                      <a:pt x="3046208" y="94242"/>
                    </a:cubicBezTo>
                    <a:lnTo>
                      <a:pt x="3052872" y="94242"/>
                    </a:lnTo>
                    <a:lnTo>
                      <a:pt x="3117604" y="94242"/>
                    </a:lnTo>
                    <a:cubicBezTo>
                      <a:pt x="3152825" y="140887"/>
                      <a:pt x="3175672" y="209427"/>
                      <a:pt x="3178528" y="290342"/>
                    </a:cubicBezTo>
                    <a:lnTo>
                      <a:pt x="3126171" y="290342"/>
                    </a:lnTo>
                    <a:cubicBezTo>
                      <a:pt x="3131883" y="268447"/>
                      <a:pt x="3129027" y="249408"/>
                      <a:pt x="3127123" y="236081"/>
                    </a:cubicBezTo>
                    <a:lnTo>
                      <a:pt x="3086190" y="256072"/>
                    </a:lnTo>
                    <a:lnTo>
                      <a:pt x="3043352" y="234177"/>
                    </a:lnTo>
                    <a:cubicBezTo>
                      <a:pt x="3040497" y="248456"/>
                      <a:pt x="3037641" y="266543"/>
                      <a:pt x="3041449" y="290342"/>
                    </a:cubicBezTo>
                    <a:lnTo>
                      <a:pt x="2992900" y="290342"/>
                    </a:lnTo>
                    <a:lnTo>
                      <a:pt x="2992900" y="285582"/>
                    </a:lnTo>
                    <a:cubicBezTo>
                      <a:pt x="2992900" y="226562"/>
                      <a:pt x="3014794" y="172301"/>
                      <a:pt x="3057631" y="124704"/>
                    </a:cubicBezTo>
                    <a:lnTo>
                      <a:pt x="3052872" y="124704"/>
                    </a:lnTo>
                    <a:cubicBezTo>
                      <a:pt x="3043352" y="125656"/>
                      <a:pt x="3030025" y="126608"/>
                      <a:pt x="3011938" y="131368"/>
                    </a:cubicBezTo>
                    <a:moveTo>
                      <a:pt x="2196126" y="131368"/>
                    </a:moveTo>
                    <a:cubicBezTo>
                      <a:pt x="2203741" y="118041"/>
                      <a:pt x="2209453" y="106617"/>
                      <a:pt x="2213261" y="93290"/>
                    </a:cubicBezTo>
                    <a:cubicBezTo>
                      <a:pt x="2218972" y="94242"/>
                      <a:pt x="2224684" y="94242"/>
                      <a:pt x="2230396" y="94242"/>
                    </a:cubicBezTo>
                    <a:lnTo>
                      <a:pt x="2237059" y="94242"/>
                    </a:lnTo>
                    <a:lnTo>
                      <a:pt x="2301791" y="94242"/>
                    </a:lnTo>
                    <a:cubicBezTo>
                      <a:pt x="2337013" y="140887"/>
                      <a:pt x="2359859" y="209427"/>
                      <a:pt x="2362715" y="290342"/>
                    </a:cubicBezTo>
                    <a:lnTo>
                      <a:pt x="2311310" y="290342"/>
                    </a:lnTo>
                    <a:cubicBezTo>
                      <a:pt x="2317022" y="268447"/>
                      <a:pt x="2314166" y="249408"/>
                      <a:pt x="2312262" y="236081"/>
                    </a:cubicBezTo>
                    <a:lnTo>
                      <a:pt x="2271329" y="256072"/>
                    </a:lnTo>
                    <a:lnTo>
                      <a:pt x="2228492" y="234177"/>
                    </a:lnTo>
                    <a:cubicBezTo>
                      <a:pt x="2225636" y="248456"/>
                      <a:pt x="2222780" y="266543"/>
                      <a:pt x="2226588" y="290342"/>
                    </a:cubicBezTo>
                    <a:lnTo>
                      <a:pt x="2177087" y="290342"/>
                    </a:lnTo>
                    <a:lnTo>
                      <a:pt x="2177087" y="285582"/>
                    </a:lnTo>
                    <a:cubicBezTo>
                      <a:pt x="2177087" y="226562"/>
                      <a:pt x="2198982" y="172301"/>
                      <a:pt x="2241819" y="124704"/>
                    </a:cubicBezTo>
                    <a:lnTo>
                      <a:pt x="2237059" y="124704"/>
                    </a:lnTo>
                    <a:cubicBezTo>
                      <a:pt x="2228492" y="125656"/>
                      <a:pt x="2214213" y="126608"/>
                      <a:pt x="2196126" y="131368"/>
                    </a:cubicBezTo>
                    <a:moveTo>
                      <a:pt x="1442189" y="131368"/>
                    </a:moveTo>
                    <a:cubicBezTo>
                      <a:pt x="1449805" y="118041"/>
                      <a:pt x="1455516" y="106617"/>
                      <a:pt x="1459324" y="93290"/>
                    </a:cubicBezTo>
                    <a:cubicBezTo>
                      <a:pt x="1465036" y="94242"/>
                      <a:pt x="1470747" y="94242"/>
                      <a:pt x="1476459" y="94242"/>
                    </a:cubicBezTo>
                    <a:lnTo>
                      <a:pt x="1483123" y="94242"/>
                    </a:lnTo>
                    <a:lnTo>
                      <a:pt x="1548806" y="94242"/>
                    </a:lnTo>
                    <a:cubicBezTo>
                      <a:pt x="1584028" y="140887"/>
                      <a:pt x="1606875" y="209427"/>
                      <a:pt x="1609731" y="290342"/>
                    </a:cubicBezTo>
                    <a:lnTo>
                      <a:pt x="1558326" y="290342"/>
                    </a:lnTo>
                    <a:cubicBezTo>
                      <a:pt x="1564037" y="268447"/>
                      <a:pt x="1561182" y="249408"/>
                      <a:pt x="1559278" y="236081"/>
                    </a:cubicBezTo>
                    <a:lnTo>
                      <a:pt x="1518344" y="256072"/>
                    </a:lnTo>
                    <a:lnTo>
                      <a:pt x="1475507" y="234177"/>
                    </a:lnTo>
                    <a:cubicBezTo>
                      <a:pt x="1472651" y="248456"/>
                      <a:pt x="1469795" y="266543"/>
                      <a:pt x="1473603" y="290342"/>
                    </a:cubicBezTo>
                    <a:lnTo>
                      <a:pt x="1424102" y="290342"/>
                    </a:lnTo>
                    <a:lnTo>
                      <a:pt x="1424102" y="285582"/>
                    </a:lnTo>
                    <a:cubicBezTo>
                      <a:pt x="1424102" y="226562"/>
                      <a:pt x="1445997" y="172301"/>
                      <a:pt x="1488834" y="124704"/>
                    </a:cubicBezTo>
                    <a:lnTo>
                      <a:pt x="1484075" y="124704"/>
                    </a:lnTo>
                    <a:cubicBezTo>
                      <a:pt x="1474555" y="125656"/>
                      <a:pt x="1460276" y="126608"/>
                      <a:pt x="1442189" y="131368"/>
                    </a:cubicBezTo>
                    <a:moveTo>
                      <a:pt x="2020017" y="131368"/>
                    </a:moveTo>
                    <a:cubicBezTo>
                      <a:pt x="2027632" y="118993"/>
                      <a:pt x="2033344" y="106617"/>
                      <a:pt x="2037152" y="93290"/>
                    </a:cubicBezTo>
                    <a:cubicBezTo>
                      <a:pt x="2042863" y="94242"/>
                      <a:pt x="2048575" y="94242"/>
                      <a:pt x="2054287" y="94242"/>
                    </a:cubicBezTo>
                    <a:lnTo>
                      <a:pt x="2060950" y="94242"/>
                    </a:lnTo>
                    <a:lnTo>
                      <a:pt x="2108547" y="94242"/>
                    </a:lnTo>
                    <a:lnTo>
                      <a:pt x="2103788" y="97098"/>
                    </a:lnTo>
                    <a:cubicBezTo>
                      <a:pt x="2097124" y="111377"/>
                      <a:pt x="2097124" y="123752"/>
                      <a:pt x="2097124" y="134223"/>
                    </a:cubicBezTo>
                    <a:lnTo>
                      <a:pt x="2097124" y="140887"/>
                    </a:lnTo>
                    <a:lnTo>
                      <a:pt x="2097124" y="254168"/>
                    </a:lnTo>
                    <a:lnTo>
                      <a:pt x="2136154" y="254168"/>
                    </a:lnTo>
                    <a:cubicBezTo>
                      <a:pt x="2142817" y="254168"/>
                      <a:pt x="2152337" y="251312"/>
                      <a:pt x="2163760" y="245601"/>
                    </a:cubicBezTo>
                    <a:lnTo>
                      <a:pt x="2158048" y="279870"/>
                    </a:lnTo>
                    <a:cubicBezTo>
                      <a:pt x="2156144" y="289390"/>
                      <a:pt x="2152337" y="290342"/>
                      <a:pt x="2142817" y="290342"/>
                    </a:cubicBezTo>
                    <a:cubicBezTo>
                      <a:pt x="2124730" y="290342"/>
                      <a:pt x="2102836" y="288438"/>
                      <a:pt x="2070470" y="288438"/>
                    </a:cubicBezTo>
                    <a:cubicBezTo>
                      <a:pt x="2061902" y="288438"/>
                      <a:pt x="2052383" y="289390"/>
                      <a:pt x="2043815" y="289390"/>
                    </a:cubicBezTo>
                    <a:cubicBezTo>
                      <a:pt x="2050479" y="278918"/>
                      <a:pt x="2051431" y="269399"/>
                      <a:pt x="2051431" y="258928"/>
                    </a:cubicBezTo>
                    <a:lnTo>
                      <a:pt x="2051431" y="139935"/>
                    </a:lnTo>
                    <a:lnTo>
                      <a:pt x="2051431" y="135175"/>
                    </a:lnTo>
                    <a:lnTo>
                      <a:pt x="2051431" y="125656"/>
                    </a:lnTo>
                    <a:cubicBezTo>
                      <a:pt x="2042863" y="126608"/>
                      <a:pt x="2032392" y="128512"/>
                      <a:pt x="2020017" y="131368"/>
                    </a:cubicBezTo>
                    <a:moveTo>
                      <a:pt x="1613538" y="131368"/>
                    </a:moveTo>
                    <a:cubicBezTo>
                      <a:pt x="1621154" y="118993"/>
                      <a:pt x="1626866" y="106617"/>
                      <a:pt x="1630673" y="93290"/>
                    </a:cubicBezTo>
                    <a:cubicBezTo>
                      <a:pt x="1636385" y="94242"/>
                      <a:pt x="1642097" y="94242"/>
                      <a:pt x="1647808" y="94242"/>
                    </a:cubicBezTo>
                    <a:lnTo>
                      <a:pt x="1654472" y="94242"/>
                    </a:lnTo>
                    <a:lnTo>
                      <a:pt x="1680174" y="94242"/>
                    </a:lnTo>
                    <a:lnTo>
                      <a:pt x="1698261" y="94242"/>
                    </a:lnTo>
                    <a:cubicBezTo>
                      <a:pt x="1682078" y="140887"/>
                      <a:pt x="1675415" y="180869"/>
                      <a:pt x="1675415" y="204667"/>
                    </a:cubicBezTo>
                    <a:cubicBezTo>
                      <a:pt x="1675415" y="240841"/>
                      <a:pt x="1689694" y="257024"/>
                      <a:pt x="1722060" y="257024"/>
                    </a:cubicBezTo>
                    <a:cubicBezTo>
                      <a:pt x="1740146" y="257024"/>
                      <a:pt x="1754425" y="252264"/>
                      <a:pt x="1763945" y="244649"/>
                    </a:cubicBezTo>
                    <a:lnTo>
                      <a:pt x="1763945" y="132320"/>
                    </a:lnTo>
                    <a:cubicBezTo>
                      <a:pt x="1763945" y="117089"/>
                      <a:pt x="1762041" y="104713"/>
                      <a:pt x="1755377" y="95194"/>
                    </a:cubicBezTo>
                    <a:lnTo>
                      <a:pt x="1817254" y="95194"/>
                    </a:lnTo>
                    <a:cubicBezTo>
                      <a:pt x="1810590" y="105665"/>
                      <a:pt x="1809638" y="118041"/>
                      <a:pt x="1809638" y="133272"/>
                    </a:cubicBezTo>
                    <a:lnTo>
                      <a:pt x="1809638" y="245601"/>
                    </a:lnTo>
                    <a:cubicBezTo>
                      <a:pt x="1809638" y="265591"/>
                      <a:pt x="1814398" y="277966"/>
                      <a:pt x="1824869" y="284630"/>
                    </a:cubicBezTo>
                    <a:lnTo>
                      <a:pt x="1779176" y="294149"/>
                    </a:lnTo>
                    <a:cubicBezTo>
                      <a:pt x="1773464" y="288438"/>
                      <a:pt x="1770609" y="284630"/>
                      <a:pt x="1769657" y="280822"/>
                    </a:cubicBezTo>
                    <a:cubicBezTo>
                      <a:pt x="1752522" y="290342"/>
                      <a:pt x="1734435" y="294149"/>
                      <a:pt x="1714444" y="294149"/>
                    </a:cubicBezTo>
                    <a:cubicBezTo>
                      <a:pt x="1658279" y="294149"/>
                      <a:pt x="1631625" y="265591"/>
                      <a:pt x="1631625" y="206571"/>
                    </a:cubicBezTo>
                    <a:cubicBezTo>
                      <a:pt x="1631625" y="175157"/>
                      <a:pt x="1638289" y="147551"/>
                      <a:pt x="1641145" y="125656"/>
                    </a:cubicBezTo>
                    <a:cubicBezTo>
                      <a:pt x="1632577" y="127560"/>
                      <a:pt x="1624010" y="128512"/>
                      <a:pt x="1613538" y="131368"/>
                    </a:cubicBezTo>
                    <a:moveTo>
                      <a:pt x="785351" y="131368"/>
                    </a:moveTo>
                    <a:cubicBezTo>
                      <a:pt x="792966" y="118993"/>
                      <a:pt x="798678" y="106617"/>
                      <a:pt x="802485" y="93290"/>
                    </a:cubicBezTo>
                    <a:cubicBezTo>
                      <a:pt x="808197" y="94242"/>
                      <a:pt x="813909" y="94242"/>
                      <a:pt x="819620" y="94242"/>
                    </a:cubicBezTo>
                    <a:lnTo>
                      <a:pt x="826284" y="94242"/>
                    </a:lnTo>
                    <a:lnTo>
                      <a:pt x="851986" y="94242"/>
                    </a:lnTo>
                    <a:lnTo>
                      <a:pt x="869121" y="94242"/>
                    </a:lnTo>
                    <a:cubicBezTo>
                      <a:pt x="863409" y="102810"/>
                      <a:pt x="860554" y="115185"/>
                      <a:pt x="860554" y="131368"/>
                    </a:cubicBezTo>
                    <a:lnTo>
                      <a:pt x="860554" y="181820"/>
                    </a:lnTo>
                    <a:lnTo>
                      <a:pt x="896727" y="139935"/>
                    </a:lnTo>
                    <a:cubicBezTo>
                      <a:pt x="922430" y="110425"/>
                      <a:pt x="937661" y="94242"/>
                      <a:pt x="949084" y="94242"/>
                    </a:cubicBezTo>
                    <a:lnTo>
                      <a:pt x="960507" y="99002"/>
                    </a:lnTo>
                    <a:lnTo>
                      <a:pt x="981450" y="114233"/>
                    </a:lnTo>
                    <a:cubicBezTo>
                      <a:pt x="961459" y="126608"/>
                      <a:pt x="942421" y="141839"/>
                      <a:pt x="924334" y="160878"/>
                    </a:cubicBezTo>
                    <a:lnTo>
                      <a:pt x="897679" y="187532"/>
                    </a:lnTo>
                    <a:lnTo>
                      <a:pt x="927190" y="217994"/>
                    </a:lnTo>
                    <a:cubicBezTo>
                      <a:pt x="952892" y="244649"/>
                      <a:pt x="979546" y="262735"/>
                      <a:pt x="996681" y="268447"/>
                    </a:cubicBezTo>
                    <a:cubicBezTo>
                      <a:pt x="976691" y="284630"/>
                      <a:pt x="963363" y="294149"/>
                      <a:pt x="953844" y="294149"/>
                    </a:cubicBezTo>
                    <a:cubicBezTo>
                      <a:pt x="943373" y="294149"/>
                      <a:pt x="924334" y="277966"/>
                      <a:pt x="898631" y="246552"/>
                    </a:cubicBezTo>
                    <a:lnTo>
                      <a:pt x="870073" y="213235"/>
                    </a:lnTo>
                    <a:lnTo>
                      <a:pt x="860554" y="221802"/>
                    </a:lnTo>
                    <a:lnTo>
                      <a:pt x="860554" y="255120"/>
                    </a:lnTo>
                    <a:cubicBezTo>
                      <a:pt x="860554" y="271303"/>
                      <a:pt x="862458" y="282726"/>
                      <a:pt x="869121" y="292246"/>
                    </a:cubicBezTo>
                    <a:lnTo>
                      <a:pt x="808197" y="292246"/>
                    </a:lnTo>
                    <a:cubicBezTo>
                      <a:pt x="814861" y="282726"/>
                      <a:pt x="816764" y="271303"/>
                      <a:pt x="816764" y="255120"/>
                    </a:cubicBezTo>
                    <a:lnTo>
                      <a:pt x="816764" y="133272"/>
                    </a:lnTo>
                    <a:lnTo>
                      <a:pt x="816764" y="127560"/>
                    </a:lnTo>
                    <a:cubicBezTo>
                      <a:pt x="808197" y="126608"/>
                      <a:pt x="797726" y="128512"/>
                      <a:pt x="785351" y="131368"/>
                    </a:cubicBezTo>
                    <a:moveTo>
                      <a:pt x="421709" y="131368"/>
                    </a:moveTo>
                    <a:cubicBezTo>
                      <a:pt x="429325" y="118993"/>
                      <a:pt x="435037" y="106617"/>
                      <a:pt x="438844" y="93290"/>
                    </a:cubicBezTo>
                    <a:cubicBezTo>
                      <a:pt x="444556" y="94242"/>
                      <a:pt x="450268" y="94242"/>
                      <a:pt x="455979" y="94242"/>
                    </a:cubicBezTo>
                    <a:lnTo>
                      <a:pt x="462643" y="94242"/>
                    </a:lnTo>
                    <a:lnTo>
                      <a:pt x="488345" y="94242"/>
                    </a:lnTo>
                    <a:lnTo>
                      <a:pt x="506432" y="94242"/>
                    </a:lnTo>
                    <a:cubicBezTo>
                      <a:pt x="490249" y="140887"/>
                      <a:pt x="483585" y="180869"/>
                      <a:pt x="483585" y="204667"/>
                    </a:cubicBezTo>
                    <a:cubicBezTo>
                      <a:pt x="483585" y="240841"/>
                      <a:pt x="497865" y="257024"/>
                      <a:pt x="530231" y="257024"/>
                    </a:cubicBezTo>
                    <a:cubicBezTo>
                      <a:pt x="548317" y="257024"/>
                      <a:pt x="562597" y="252264"/>
                      <a:pt x="572116" y="244649"/>
                    </a:cubicBezTo>
                    <a:lnTo>
                      <a:pt x="572116" y="132320"/>
                    </a:lnTo>
                    <a:cubicBezTo>
                      <a:pt x="572116" y="117089"/>
                      <a:pt x="570212" y="104713"/>
                      <a:pt x="563549" y="95194"/>
                    </a:cubicBezTo>
                    <a:lnTo>
                      <a:pt x="625425" y="95194"/>
                    </a:lnTo>
                    <a:cubicBezTo>
                      <a:pt x="618761" y="105665"/>
                      <a:pt x="617809" y="118041"/>
                      <a:pt x="617809" y="133272"/>
                    </a:cubicBezTo>
                    <a:lnTo>
                      <a:pt x="617809" y="245601"/>
                    </a:lnTo>
                    <a:cubicBezTo>
                      <a:pt x="617809" y="265591"/>
                      <a:pt x="622569" y="277966"/>
                      <a:pt x="633040" y="284630"/>
                    </a:cubicBezTo>
                    <a:lnTo>
                      <a:pt x="587347" y="294149"/>
                    </a:lnTo>
                    <a:cubicBezTo>
                      <a:pt x="581635" y="288438"/>
                      <a:pt x="578779" y="284630"/>
                      <a:pt x="577828" y="280822"/>
                    </a:cubicBezTo>
                    <a:cubicBezTo>
                      <a:pt x="560693" y="290342"/>
                      <a:pt x="542606" y="294149"/>
                      <a:pt x="522615" y="294149"/>
                    </a:cubicBezTo>
                    <a:cubicBezTo>
                      <a:pt x="466451" y="294149"/>
                      <a:pt x="439796" y="265591"/>
                      <a:pt x="439796" y="206571"/>
                    </a:cubicBezTo>
                    <a:cubicBezTo>
                      <a:pt x="439796" y="175157"/>
                      <a:pt x="446460" y="147551"/>
                      <a:pt x="449316" y="125656"/>
                    </a:cubicBezTo>
                    <a:cubicBezTo>
                      <a:pt x="441700" y="127560"/>
                      <a:pt x="432181" y="128512"/>
                      <a:pt x="421709" y="131368"/>
                    </a:cubicBezTo>
                    <a:moveTo>
                      <a:pt x="265591" y="131368"/>
                    </a:moveTo>
                    <a:cubicBezTo>
                      <a:pt x="273207" y="118993"/>
                      <a:pt x="278918" y="106617"/>
                      <a:pt x="282726" y="93290"/>
                    </a:cubicBezTo>
                    <a:cubicBezTo>
                      <a:pt x="288438" y="94242"/>
                      <a:pt x="294149" y="94242"/>
                      <a:pt x="299861" y="94242"/>
                    </a:cubicBezTo>
                    <a:lnTo>
                      <a:pt x="306525" y="94242"/>
                    </a:lnTo>
                    <a:lnTo>
                      <a:pt x="332227" y="94242"/>
                    </a:lnTo>
                    <a:lnTo>
                      <a:pt x="396959" y="94242"/>
                    </a:lnTo>
                    <a:cubicBezTo>
                      <a:pt x="406478" y="94242"/>
                      <a:pt x="410286" y="95194"/>
                      <a:pt x="410286" y="102810"/>
                    </a:cubicBezTo>
                    <a:lnTo>
                      <a:pt x="401719" y="132320"/>
                    </a:lnTo>
                    <a:cubicBezTo>
                      <a:pt x="394103" y="128512"/>
                      <a:pt x="385536" y="128512"/>
                      <a:pt x="375064" y="128512"/>
                    </a:cubicBezTo>
                    <a:lnTo>
                      <a:pt x="340794" y="128512"/>
                    </a:lnTo>
                    <a:lnTo>
                      <a:pt x="340794" y="170397"/>
                    </a:lnTo>
                    <a:lnTo>
                      <a:pt x="383632" y="170397"/>
                    </a:lnTo>
                    <a:cubicBezTo>
                      <a:pt x="390295" y="170397"/>
                      <a:pt x="396007" y="170397"/>
                      <a:pt x="401719" y="168493"/>
                    </a:cubicBezTo>
                    <a:lnTo>
                      <a:pt x="394103" y="205619"/>
                    </a:lnTo>
                    <a:cubicBezTo>
                      <a:pt x="387440" y="204667"/>
                      <a:pt x="381728" y="203715"/>
                      <a:pt x="376968" y="203715"/>
                    </a:cubicBezTo>
                    <a:lnTo>
                      <a:pt x="340794" y="203715"/>
                    </a:lnTo>
                    <a:lnTo>
                      <a:pt x="340794" y="255120"/>
                    </a:lnTo>
                    <a:lnTo>
                      <a:pt x="390295" y="255120"/>
                    </a:lnTo>
                    <a:cubicBezTo>
                      <a:pt x="402671" y="255120"/>
                      <a:pt x="412190" y="254168"/>
                      <a:pt x="417902" y="251312"/>
                    </a:cubicBezTo>
                    <a:lnTo>
                      <a:pt x="412190" y="277966"/>
                    </a:lnTo>
                    <a:cubicBezTo>
                      <a:pt x="410286" y="289390"/>
                      <a:pt x="408382" y="290342"/>
                      <a:pt x="395055" y="290342"/>
                    </a:cubicBezTo>
                    <a:cubicBezTo>
                      <a:pt x="384584" y="290342"/>
                      <a:pt x="356978" y="288438"/>
                      <a:pt x="328419" y="288438"/>
                    </a:cubicBezTo>
                    <a:cubicBezTo>
                      <a:pt x="317948" y="288438"/>
                      <a:pt x="304621" y="288438"/>
                      <a:pt x="288438" y="289390"/>
                    </a:cubicBezTo>
                    <a:cubicBezTo>
                      <a:pt x="295101" y="277014"/>
                      <a:pt x="296053" y="265591"/>
                      <a:pt x="296053" y="252264"/>
                    </a:cubicBezTo>
                    <a:lnTo>
                      <a:pt x="296053" y="128512"/>
                    </a:lnTo>
                    <a:lnTo>
                      <a:pt x="296053" y="123752"/>
                    </a:lnTo>
                    <a:cubicBezTo>
                      <a:pt x="288438" y="126608"/>
                      <a:pt x="277966" y="128512"/>
                      <a:pt x="265591" y="131368"/>
                    </a:cubicBezTo>
                    <a:moveTo>
                      <a:pt x="1309870" y="131368"/>
                    </a:moveTo>
                    <a:cubicBezTo>
                      <a:pt x="1317485" y="118993"/>
                      <a:pt x="1323197" y="106617"/>
                      <a:pt x="1327004" y="93290"/>
                    </a:cubicBezTo>
                    <a:cubicBezTo>
                      <a:pt x="1332716" y="94242"/>
                      <a:pt x="1327004" y="94242"/>
                      <a:pt x="1332716" y="94242"/>
                    </a:cubicBezTo>
                    <a:lnTo>
                      <a:pt x="1339380" y="94242"/>
                    </a:lnTo>
                    <a:lnTo>
                      <a:pt x="1394592" y="94242"/>
                    </a:lnTo>
                    <a:cubicBezTo>
                      <a:pt x="1394592" y="94242"/>
                      <a:pt x="1386025" y="105665"/>
                      <a:pt x="1386025" y="132320"/>
                    </a:cubicBezTo>
                    <a:lnTo>
                      <a:pt x="1386025" y="196100"/>
                    </a:lnTo>
                    <a:lnTo>
                      <a:pt x="1386025" y="248456"/>
                    </a:lnTo>
                    <a:cubicBezTo>
                      <a:pt x="1386025" y="276063"/>
                      <a:pt x="1380313" y="289390"/>
                      <a:pt x="1372697" y="302717"/>
                    </a:cubicBezTo>
                    <a:cubicBezTo>
                      <a:pt x="1367938" y="310332"/>
                      <a:pt x="1362226" y="316996"/>
                      <a:pt x="1356515" y="323660"/>
                    </a:cubicBezTo>
                    <a:cubicBezTo>
                      <a:pt x="1344139" y="335083"/>
                      <a:pt x="1333668" y="340795"/>
                      <a:pt x="1324149" y="340795"/>
                    </a:cubicBezTo>
                    <a:cubicBezTo>
                      <a:pt x="1315581" y="340795"/>
                      <a:pt x="1306062" y="336987"/>
                      <a:pt x="1295591" y="329371"/>
                    </a:cubicBezTo>
                    <a:cubicBezTo>
                      <a:pt x="1313677" y="319852"/>
                      <a:pt x="1327956" y="304621"/>
                      <a:pt x="1335572" y="288438"/>
                    </a:cubicBezTo>
                    <a:cubicBezTo>
                      <a:pt x="1339380" y="278918"/>
                      <a:pt x="1340332" y="272255"/>
                      <a:pt x="1340332" y="250360"/>
                    </a:cubicBezTo>
                    <a:lnTo>
                      <a:pt x="1340332" y="130416"/>
                    </a:lnTo>
                    <a:lnTo>
                      <a:pt x="1340332" y="125656"/>
                    </a:lnTo>
                    <a:lnTo>
                      <a:pt x="1339380" y="125656"/>
                    </a:lnTo>
                    <a:cubicBezTo>
                      <a:pt x="1330812" y="125656"/>
                      <a:pt x="1327956" y="127560"/>
                      <a:pt x="1309870" y="131368"/>
                    </a:cubicBezTo>
                    <a:moveTo>
                      <a:pt x="2367475" y="131368"/>
                    </a:moveTo>
                    <a:cubicBezTo>
                      <a:pt x="2375091" y="118993"/>
                      <a:pt x="2380802" y="106617"/>
                      <a:pt x="2384610" y="93290"/>
                    </a:cubicBezTo>
                    <a:cubicBezTo>
                      <a:pt x="2390322" y="94242"/>
                      <a:pt x="2396033" y="94242"/>
                      <a:pt x="2401745" y="94242"/>
                    </a:cubicBezTo>
                    <a:lnTo>
                      <a:pt x="2408408" y="94242"/>
                    </a:lnTo>
                    <a:lnTo>
                      <a:pt x="2443630" y="94242"/>
                    </a:lnTo>
                    <a:cubicBezTo>
                      <a:pt x="2449342" y="94242"/>
                      <a:pt x="2455053" y="94242"/>
                      <a:pt x="2460765" y="94242"/>
                    </a:cubicBezTo>
                    <a:cubicBezTo>
                      <a:pt x="2507410" y="94242"/>
                      <a:pt x="2531209" y="117089"/>
                      <a:pt x="2531209" y="153262"/>
                    </a:cubicBezTo>
                    <a:cubicBezTo>
                      <a:pt x="2531209" y="176109"/>
                      <a:pt x="2521689" y="194196"/>
                      <a:pt x="2503602" y="203715"/>
                    </a:cubicBezTo>
                    <a:cubicBezTo>
                      <a:pt x="2503602" y="203715"/>
                      <a:pt x="2535968" y="279870"/>
                      <a:pt x="2573094" y="302717"/>
                    </a:cubicBezTo>
                    <a:cubicBezTo>
                      <a:pt x="2570238" y="303669"/>
                      <a:pt x="2566431" y="304621"/>
                      <a:pt x="2561671" y="304621"/>
                    </a:cubicBezTo>
                    <a:cubicBezTo>
                      <a:pt x="2537872" y="304621"/>
                      <a:pt x="2497891" y="283678"/>
                      <a:pt x="2483612" y="257024"/>
                    </a:cubicBezTo>
                    <a:lnTo>
                      <a:pt x="2456005" y="214187"/>
                    </a:lnTo>
                    <a:cubicBezTo>
                      <a:pt x="2450294" y="215138"/>
                      <a:pt x="2452198" y="215138"/>
                      <a:pt x="2446486" y="215138"/>
                    </a:cubicBezTo>
                    <a:lnTo>
                      <a:pt x="2440774" y="215138"/>
                    </a:lnTo>
                    <a:lnTo>
                      <a:pt x="2440774" y="254168"/>
                    </a:lnTo>
                    <a:cubicBezTo>
                      <a:pt x="2440774" y="270351"/>
                      <a:pt x="2443630" y="282726"/>
                      <a:pt x="2449342" y="291294"/>
                    </a:cubicBezTo>
                    <a:lnTo>
                      <a:pt x="2390322" y="291294"/>
                    </a:lnTo>
                    <a:cubicBezTo>
                      <a:pt x="2396985" y="281774"/>
                      <a:pt x="2398889" y="270351"/>
                      <a:pt x="2398889" y="254168"/>
                    </a:cubicBezTo>
                    <a:lnTo>
                      <a:pt x="2398889" y="131368"/>
                    </a:lnTo>
                    <a:lnTo>
                      <a:pt x="2398889" y="125656"/>
                    </a:lnTo>
                    <a:cubicBezTo>
                      <a:pt x="2390322" y="126608"/>
                      <a:pt x="2379850" y="128512"/>
                      <a:pt x="2367475" y="131368"/>
                    </a:cubicBezTo>
                    <a:moveTo>
                      <a:pt x="1830581" y="131368"/>
                    </a:moveTo>
                    <a:cubicBezTo>
                      <a:pt x="1838196" y="118993"/>
                      <a:pt x="1843908" y="106617"/>
                      <a:pt x="1847716" y="93290"/>
                    </a:cubicBezTo>
                    <a:cubicBezTo>
                      <a:pt x="1853427" y="94242"/>
                      <a:pt x="1859139" y="94242"/>
                      <a:pt x="1864851" y="94242"/>
                    </a:cubicBezTo>
                    <a:lnTo>
                      <a:pt x="1871514" y="94242"/>
                    </a:lnTo>
                    <a:lnTo>
                      <a:pt x="1906736" y="94242"/>
                    </a:lnTo>
                    <a:cubicBezTo>
                      <a:pt x="1912448" y="94242"/>
                      <a:pt x="1918159" y="94242"/>
                      <a:pt x="1923871" y="94242"/>
                    </a:cubicBezTo>
                    <a:cubicBezTo>
                      <a:pt x="1970516" y="94242"/>
                      <a:pt x="1994314" y="117089"/>
                      <a:pt x="1994314" y="153262"/>
                    </a:cubicBezTo>
                    <a:cubicBezTo>
                      <a:pt x="1994314" y="176109"/>
                      <a:pt x="1983843" y="194196"/>
                      <a:pt x="1966708" y="203715"/>
                    </a:cubicBezTo>
                    <a:cubicBezTo>
                      <a:pt x="1966708" y="203715"/>
                      <a:pt x="1999074" y="279870"/>
                      <a:pt x="2036200" y="302717"/>
                    </a:cubicBezTo>
                    <a:cubicBezTo>
                      <a:pt x="2033344" y="303669"/>
                      <a:pt x="2029536" y="304621"/>
                      <a:pt x="2025728" y="304621"/>
                    </a:cubicBezTo>
                    <a:cubicBezTo>
                      <a:pt x="2002882" y="304621"/>
                      <a:pt x="1965756" y="283678"/>
                      <a:pt x="1951477" y="257024"/>
                    </a:cubicBezTo>
                    <a:lnTo>
                      <a:pt x="1923871" y="214187"/>
                    </a:lnTo>
                    <a:cubicBezTo>
                      <a:pt x="1918159" y="215138"/>
                      <a:pt x="1915303" y="215138"/>
                      <a:pt x="1909592" y="215138"/>
                    </a:cubicBezTo>
                    <a:lnTo>
                      <a:pt x="1903880" y="215138"/>
                    </a:lnTo>
                    <a:lnTo>
                      <a:pt x="1903880" y="254168"/>
                    </a:lnTo>
                    <a:cubicBezTo>
                      <a:pt x="1903880" y="270351"/>
                      <a:pt x="1906736" y="282726"/>
                      <a:pt x="1912448" y="291294"/>
                    </a:cubicBezTo>
                    <a:lnTo>
                      <a:pt x="1853427" y="291294"/>
                    </a:lnTo>
                    <a:cubicBezTo>
                      <a:pt x="1860091" y="281774"/>
                      <a:pt x="1861995" y="270351"/>
                      <a:pt x="1861995" y="254168"/>
                    </a:cubicBezTo>
                    <a:lnTo>
                      <a:pt x="1861995" y="131368"/>
                    </a:lnTo>
                    <a:lnTo>
                      <a:pt x="1861995" y="125656"/>
                    </a:lnTo>
                    <a:cubicBezTo>
                      <a:pt x="1853427" y="126608"/>
                      <a:pt x="1843908" y="128512"/>
                      <a:pt x="1830581" y="131368"/>
                    </a:cubicBezTo>
                    <a:moveTo>
                      <a:pt x="2977668" y="94242"/>
                    </a:moveTo>
                    <a:lnTo>
                      <a:pt x="2977668" y="94242"/>
                    </a:lnTo>
                    <a:lnTo>
                      <a:pt x="2883426" y="256072"/>
                    </a:lnTo>
                    <a:cubicBezTo>
                      <a:pt x="2889138" y="256072"/>
                      <a:pt x="2889138" y="255120"/>
                      <a:pt x="2894850" y="255120"/>
                    </a:cubicBezTo>
                    <a:cubicBezTo>
                      <a:pt x="2914840" y="255120"/>
                      <a:pt x="2931975" y="256072"/>
                      <a:pt x="2944351" y="256072"/>
                    </a:cubicBezTo>
                    <a:cubicBezTo>
                      <a:pt x="2956726" y="256072"/>
                      <a:pt x="2968149" y="251312"/>
                      <a:pt x="2978620" y="245601"/>
                    </a:cubicBezTo>
                    <a:lnTo>
                      <a:pt x="2971957" y="278918"/>
                    </a:lnTo>
                    <a:cubicBezTo>
                      <a:pt x="2970053" y="289390"/>
                      <a:pt x="2966245" y="291294"/>
                      <a:pt x="2956726" y="291294"/>
                    </a:cubicBezTo>
                    <a:cubicBezTo>
                      <a:pt x="2944351" y="291294"/>
                      <a:pt x="2913889" y="289390"/>
                      <a:pt x="2865340" y="289390"/>
                    </a:cubicBezTo>
                    <a:cubicBezTo>
                      <a:pt x="2847253" y="289390"/>
                      <a:pt x="2829166" y="289390"/>
                      <a:pt x="2811079" y="290342"/>
                    </a:cubicBezTo>
                    <a:lnTo>
                      <a:pt x="2907225" y="128512"/>
                    </a:lnTo>
                    <a:lnTo>
                      <a:pt x="2888186" y="128512"/>
                    </a:lnTo>
                    <a:lnTo>
                      <a:pt x="2871051" y="128512"/>
                    </a:lnTo>
                    <a:lnTo>
                      <a:pt x="2867243" y="128512"/>
                    </a:lnTo>
                    <a:cubicBezTo>
                      <a:pt x="2852964" y="128512"/>
                      <a:pt x="2841541" y="131368"/>
                      <a:pt x="2827262" y="137079"/>
                    </a:cubicBezTo>
                    <a:lnTo>
                      <a:pt x="2836781" y="105665"/>
                    </a:lnTo>
                    <a:cubicBezTo>
                      <a:pt x="2838685" y="98050"/>
                      <a:pt x="2841541" y="94242"/>
                      <a:pt x="2848205" y="94242"/>
                    </a:cubicBezTo>
                    <a:lnTo>
                      <a:pt x="2851061" y="94242"/>
                    </a:lnTo>
                    <a:lnTo>
                      <a:pt x="2977668" y="94242"/>
                    </a:lnTo>
                    <a:close/>
                    <a:moveTo>
                      <a:pt x="2638778" y="94242"/>
                    </a:moveTo>
                    <a:lnTo>
                      <a:pt x="2638778" y="94242"/>
                    </a:lnTo>
                    <a:cubicBezTo>
                      <a:pt x="2633066" y="102810"/>
                      <a:pt x="2630210" y="115185"/>
                      <a:pt x="2630210" y="131368"/>
                    </a:cubicBezTo>
                    <a:lnTo>
                      <a:pt x="2630210" y="253216"/>
                    </a:lnTo>
                    <a:cubicBezTo>
                      <a:pt x="2630210" y="269399"/>
                      <a:pt x="2632114" y="281774"/>
                      <a:pt x="2638778" y="290342"/>
                    </a:cubicBezTo>
                    <a:lnTo>
                      <a:pt x="2576902" y="290342"/>
                    </a:lnTo>
                    <a:cubicBezTo>
                      <a:pt x="2582613" y="280822"/>
                      <a:pt x="2585469" y="269399"/>
                      <a:pt x="2585469" y="253216"/>
                    </a:cubicBezTo>
                    <a:lnTo>
                      <a:pt x="2585469" y="131368"/>
                    </a:lnTo>
                    <a:cubicBezTo>
                      <a:pt x="2585469" y="115185"/>
                      <a:pt x="2583565" y="102810"/>
                      <a:pt x="2576902" y="94242"/>
                    </a:cubicBezTo>
                    <a:lnTo>
                      <a:pt x="2638778" y="94242"/>
                    </a:lnTo>
                    <a:close/>
                    <a:moveTo>
                      <a:pt x="2455053" y="126608"/>
                    </a:moveTo>
                    <a:lnTo>
                      <a:pt x="2440774" y="127560"/>
                    </a:lnTo>
                    <a:lnTo>
                      <a:pt x="2440774" y="181820"/>
                    </a:lnTo>
                    <a:lnTo>
                      <a:pt x="2445534" y="182772"/>
                    </a:lnTo>
                    <a:lnTo>
                      <a:pt x="2453149" y="182772"/>
                    </a:lnTo>
                    <a:cubicBezTo>
                      <a:pt x="2476948" y="182772"/>
                      <a:pt x="2489323" y="172301"/>
                      <a:pt x="2489323" y="154214"/>
                    </a:cubicBezTo>
                    <a:cubicBezTo>
                      <a:pt x="2490275" y="136127"/>
                      <a:pt x="2477900" y="126608"/>
                      <a:pt x="2455053" y="126608"/>
                    </a:cubicBezTo>
                    <a:moveTo>
                      <a:pt x="1918159" y="126608"/>
                    </a:moveTo>
                    <a:lnTo>
                      <a:pt x="1903880" y="127560"/>
                    </a:lnTo>
                    <a:lnTo>
                      <a:pt x="1903880" y="181820"/>
                    </a:lnTo>
                    <a:lnTo>
                      <a:pt x="1908640" y="182772"/>
                    </a:lnTo>
                    <a:lnTo>
                      <a:pt x="1916255" y="182772"/>
                    </a:lnTo>
                    <a:cubicBezTo>
                      <a:pt x="1940054" y="182772"/>
                      <a:pt x="1952429" y="172301"/>
                      <a:pt x="1952429" y="154214"/>
                    </a:cubicBezTo>
                    <a:cubicBezTo>
                      <a:pt x="1953381" y="136127"/>
                      <a:pt x="1941006" y="126608"/>
                      <a:pt x="1918159" y="126608"/>
                    </a:cubicBezTo>
                    <a:moveTo>
                      <a:pt x="1089971" y="128512"/>
                    </a:moveTo>
                    <a:cubicBezTo>
                      <a:pt x="1054750" y="128512"/>
                      <a:pt x="1035711" y="150407"/>
                      <a:pt x="1035711" y="192292"/>
                    </a:cubicBezTo>
                    <a:cubicBezTo>
                      <a:pt x="1035711" y="234177"/>
                      <a:pt x="1054750" y="257024"/>
                      <a:pt x="1089971" y="257024"/>
                    </a:cubicBezTo>
                    <a:cubicBezTo>
                      <a:pt x="1125193" y="257024"/>
                      <a:pt x="1144232" y="234177"/>
                      <a:pt x="1144232" y="192292"/>
                    </a:cubicBezTo>
                    <a:cubicBezTo>
                      <a:pt x="1144232" y="150407"/>
                      <a:pt x="1124241" y="128512"/>
                      <a:pt x="1089971" y="128512"/>
                    </a:cubicBezTo>
                    <a:moveTo>
                      <a:pt x="3495524" y="386488"/>
                    </a:moveTo>
                    <a:lnTo>
                      <a:pt x="117089" y="386488"/>
                    </a:lnTo>
                    <a:cubicBezTo>
                      <a:pt x="112329" y="417902"/>
                      <a:pt x="83771" y="433133"/>
                      <a:pt x="83771" y="433133"/>
                    </a:cubicBezTo>
                    <a:cubicBezTo>
                      <a:pt x="83771" y="448364"/>
                      <a:pt x="69492" y="460739"/>
                      <a:pt x="69492" y="460739"/>
                    </a:cubicBezTo>
                    <a:cubicBezTo>
                      <a:pt x="99954" y="473114"/>
                      <a:pt x="82819" y="503576"/>
                      <a:pt x="82819" y="503576"/>
                    </a:cubicBezTo>
                    <a:cubicBezTo>
                      <a:pt x="105665" y="514999"/>
                      <a:pt x="104713" y="534038"/>
                      <a:pt x="104713" y="534038"/>
                    </a:cubicBezTo>
                    <a:cubicBezTo>
                      <a:pt x="136127" y="569260"/>
                      <a:pt x="95194" y="594011"/>
                      <a:pt x="95194" y="594011"/>
                    </a:cubicBezTo>
                    <a:cubicBezTo>
                      <a:pt x="94242" y="630184"/>
                      <a:pt x="60924" y="634944"/>
                      <a:pt x="60924" y="634944"/>
                    </a:cubicBezTo>
                    <a:cubicBezTo>
                      <a:pt x="82819" y="689205"/>
                      <a:pt x="35222" y="699676"/>
                      <a:pt x="35222" y="699676"/>
                    </a:cubicBezTo>
                    <a:lnTo>
                      <a:pt x="27606" y="710147"/>
                    </a:lnTo>
                    <a:cubicBezTo>
                      <a:pt x="25702" y="710147"/>
                      <a:pt x="24750" y="710147"/>
                      <a:pt x="22847" y="710147"/>
                    </a:cubicBezTo>
                    <a:cubicBezTo>
                      <a:pt x="12375" y="710147"/>
                      <a:pt x="8567" y="713955"/>
                      <a:pt x="8567" y="713955"/>
                    </a:cubicBezTo>
                    <a:lnTo>
                      <a:pt x="2856" y="731090"/>
                    </a:lnTo>
                    <a:cubicBezTo>
                      <a:pt x="5712" y="740609"/>
                      <a:pt x="3808" y="749177"/>
                      <a:pt x="0" y="754889"/>
                    </a:cubicBezTo>
                    <a:lnTo>
                      <a:pt x="3495524" y="754889"/>
                    </a:lnTo>
                    <a:lnTo>
                      <a:pt x="3495524" y="386488"/>
                    </a:lnTo>
                    <a:close/>
                    <a:moveTo>
                      <a:pt x="2469333" y="626377"/>
                    </a:moveTo>
                    <a:cubicBezTo>
                      <a:pt x="2487419" y="626377"/>
                      <a:pt x="2497891" y="615905"/>
                      <a:pt x="2497891" y="605434"/>
                    </a:cubicBezTo>
                    <a:cubicBezTo>
                      <a:pt x="2497891" y="575924"/>
                      <a:pt x="2416024" y="570212"/>
                      <a:pt x="2416024" y="515951"/>
                    </a:cubicBezTo>
                    <a:cubicBezTo>
                      <a:pt x="2416024" y="487393"/>
                      <a:pt x="2443630" y="460739"/>
                      <a:pt x="2489323" y="460739"/>
                    </a:cubicBezTo>
                    <a:cubicBezTo>
                      <a:pt x="2519785" y="460739"/>
                      <a:pt x="2540728" y="466450"/>
                      <a:pt x="2540728" y="474066"/>
                    </a:cubicBezTo>
                    <a:lnTo>
                      <a:pt x="2538824" y="479778"/>
                    </a:lnTo>
                    <a:lnTo>
                      <a:pt x="2531209" y="506432"/>
                    </a:lnTo>
                    <a:cubicBezTo>
                      <a:pt x="2515978" y="495961"/>
                      <a:pt x="2496939" y="494057"/>
                      <a:pt x="2483612" y="494057"/>
                    </a:cubicBezTo>
                    <a:cubicBezTo>
                      <a:pt x="2469333" y="494057"/>
                      <a:pt x="2462669" y="498817"/>
                      <a:pt x="2460765" y="508336"/>
                    </a:cubicBezTo>
                    <a:cubicBezTo>
                      <a:pt x="2458861" y="519759"/>
                      <a:pt x="2471237" y="526423"/>
                      <a:pt x="2490275" y="537846"/>
                    </a:cubicBezTo>
                    <a:cubicBezTo>
                      <a:pt x="2520737" y="554981"/>
                      <a:pt x="2545488" y="558789"/>
                      <a:pt x="2546440" y="602578"/>
                    </a:cubicBezTo>
                    <a:cubicBezTo>
                      <a:pt x="2546440" y="634944"/>
                      <a:pt x="2517882" y="662550"/>
                      <a:pt x="2468381" y="662550"/>
                    </a:cubicBezTo>
                    <a:cubicBezTo>
                      <a:pt x="2434111" y="662550"/>
                      <a:pt x="2410312" y="655887"/>
                      <a:pt x="2410312" y="643511"/>
                    </a:cubicBezTo>
                    <a:lnTo>
                      <a:pt x="2410312" y="642559"/>
                    </a:lnTo>
                    <a:lnTo>
                      <a:pt x="2414120" y="606386"/>
                    </a:lnTo>
                    <a:cubicBezTo>
                      <a:pt x="2428399" y="620665"/>
                      <a:pt x="2449342" y="626377"/>
                      <a:pt x="2469333" y="626377"/>
                    </a:cubicBezTo>
                    <a:moveTo>
                      <a:pt x="2864388" y="663502"/>
                    </a:moveTo>
                    <a:cubicBezTo>
                      <a:pt x="2799656" y="663502"/>
                      <a:pt x="2764434" y="627329"/>
                      <a:pt x="2764434" y="561645"/>
                    </a:cubicBezTo>
                    <a:cubicBezTo>
                      <a:pt x="2764434" y="495961"/>
                      <a:pt x="2799656" y="459787"/>
                      <a:pt x="2864388" y="459787"/>
                    </a:cubicBezTo>
                    <a:cubicBezTo>
                      <a:pt x="2929119" y="459787"/>
                      <a:pt x="2964341" y="495961"/>
                      <a:pt x="2964341" y="561645"/>
                    </a:cubicBezTo>
                    <a:cubicBezTo>
                      <a:pt x="2964341" y="627329"/>
                      <a:pt x="2929119" y="663502"/>
                      <a:pt x="2864388" y="663502"/>
                    </a:cubicBezTo>
                    <a:moveTo>
                      <a:pt x="2675904" y="663502"/>
                    </a:moveTo>
                    <a:cubicBezTo>
                      <a:pt x="2613076" y="663502"/>
                      <a:pt x="2576902" y="626377"/>
                      <a:pt x="2576902" y="562597"/>
                    </a:cubicBezTo>
                    <a:cubicBezTo>
                      <a:pt x="2576902" y="499768"/>
                      <a:pt x="2614028" y="460739"/>
                      <a:pt x="2674952" y="460739"/>
                    </a:cubicBezTo>
                    <a:cubicBezTo>
                      <a:pt x="2710173" y="460739"/>
                      <a:pt x="2737780" y="471210"/>
                      <a:pt x="2737780" y="477874"/>
                    </a:cubicBezTo>
                    <a:lnTo>
                      <a:pt x="2736828" y="481682"/>
                    </a:lnTo>
                    <a:lnTo>
                      <a:pt x="2726356" y="514047"/>
                    </a:lnTo>
                    <a:cubicBezTo>
                      <a:pt x="2713029" y="503576"/>
                      <a:pt x="2695894" y="497865"/>
                      <a:pt x="2679711" y="497865"/>
                    </a:cubicBezTo>
                    <a:cubicBezTo>
                      <a:pt x="2644489" y="497865"/>
                      <a:pt x="2622595" y="521663"/>
                      <a:pt x="2622595" y="562597"/>
                    </a:cubicBezTo>
                    <a:cubicBezTo>
                      <a:pt x="2622595" y="602578"/>
                      <a:pt x="2644489" y="625425"/>
                      <a:pt x="2678759" y="625425"/>
                    </a:cubicBezTo>
                    <a:cubicBezTo>
                      <a:pt x="2700654" y="625425"/>
                      <a:pt x="2721597" y="616857"/>
                      <a:pt x="2734924" y="603530"/>
                    </a:cubicBezTo>
                    <a:lnTo>
                      <a:pt x="2734924" y="639704"/>
                    </a:lnTo>
                    <a:lnTo>
                      <a:pt x="2732068" y="650175"/>
                    </a:lnTo>
                    <a:cubicBezTo>
                      <a:pt x="2728260" y="654935"/>
                      <a:pt x="2706366" y="663502"/>
                      <a:pt x="2675904" y="663502"/>
                    </a:cubicBezTo>
                    <a:moveTo>
                      <a:pt x="1766801" y="663502"/>
                    </a:moveTo>
                    <a:cubicBezTo>
                      <a:pt x="1702069" y="663502"/>
                      <a:pt x="1666847" y="627329"/>
                      <a:pt x="1666847" y="561645"/>
                    </a:cubicBezTo>
                    <a:cubicBezTo>
                      <a:pt x="1666847" y="495961"/>
                      <a:pt x="1702069" y="459787"/>
                      <a:pt x="1766801" y="459787"/>
                    </a:cubicBezTo>
                    <a:cubicBezTo>
                      <a:pt x="1831533" y="459787"/>
                      <a:pt x="1866755" y="495961"/>
                      <a:pt x="1866755" y="561645"/>
                    </a:cubicBezTo>
                    <a:cubicBezTo>
                      <a:pt x="1865803" y="627329"/>
                      <a:pt x="1830581" y="663502"/>
                      <a:pt x="1766801" y="663502"/>
                    </a:cubicBezTo>
                    <a:moveTo>
                      <a:pt x="595914" y="663502"/>
                    </a:moveTo>
                    <a:cubicBezTo>
                      <a:pt x="531182" y="663502"/>
                      <a:pt x="495961" y="627329"/>
                      <a:pt x="495961" y="561645"/>
                    </a:cubicBezTo>
                    <a:cubicBezTo>
                      <a:pt x="495961" y="495961"/>
                      <a:pt x="531182" y="459787"/>
                      <a:pt x="595914" y="459787"/>
                    </a:cubicBezTo>
                    <a:cubicBezTo>
                      <a:pt x="660646" y="459787"/>
                      <a:pt x="695868" y="495961"/>
                      <a:pt x="695868" y="561645"/>
                    </a:cubicBezTo>
                    <a:cubicBezTo>
                      <a:pt x="694916" y="627329"/>
                      <a:pt x="660646" y="663502"/>
                      <a:pt x="595914" y="663502"/>
                    </a:cubicBezTo>
                    <a:moveTo>
                      <a:pt x="386488" y="663502"/>
                    </a:moveTo>
                    <a:cubicBezTo>
                      <a:pt x="321756" y="663502"/>
                      <a:pt x="282726" y="625425"/>
                      <a:pt x="282726" y="561645"/>
                    </a:cubicBezTo>
                    <a:cubicBezTo>
                      <a:pt x="282726" y="500720"/>
                      <a:pt x="323660" y="460739"/>
                      <a:pt x="388391" y="460739"/>
                    </a:cubicBezTo>
                    <a:cubicBezTo>
                      <a:pt x="409334" y="460739"/>
                      <a:pt x="429325" y="465499"/>
                      <a:pt x="445508" y="472162"/>
                    </a:cubicBezTo>
                    <a:cubicBezTo>
                      <a:pt x="453123" y="475018"/>
                      <a:pt x="453123" y="475970"/>
                      <a:pt x="453123" y="481682"/>
                    </a:cubicBezTo>
                    <a:lnTo>
                      <a:pt x="452172" y="484538"/>
                    </a:lnTo>
                    <a:lnTo>
                      <a:pt x="442652" y="513096"/>
                    </a:lnTo>
                    <a:cubicBezTo>
                      <a:pt x="430277" y="503576"/>
                      <a:pt x="410286" y="497865"/>
                      <a:pt x="393151" y="497865"/>
                    </a:cubicBezTo>
                    <a:cubicBezTo>
                      <a:pt x="354122" y="497865"/>
                      <a:pt x="331275" y="521663"/>
                      <a:pt x="331275" y="562597"/>
                    </a:cubicBezTo>
                    <a:cubicBezTo>
                      <a:pt x="331275" y="601626"/>
                      <a:pt x="352218" y="625425"/>
                      <a:pt x="382680" y="625425"/>
                    </a:cubicBezTo>
                    <a:cubicBezTo>
                      <a:pt x="396007" y="625425"/>
                      <a:pt x="404575" y="623521"/>
                      <a:pt x="408382" y="619713"/>
                    </a:cubicBezTo>
                    <a:lnTo>
                      <a:pt x="409334" y="617809"/>
                    </a:lnTo>
                    <a:lnTo>
                      <a:pt x="409334" y="587347"/>
                    </a:lnTo>
                    <a:lnTo>
                      <a:pt x="409334" y="582587"/>
                    </a:lnTo>
                    <a:lnTo>
                      <a:pt x="408382" y="582587"/>
                    </a:lnTo>
                    <a:cubicBezTo>
                      <a:pt x="398863" y="582587"/>
                      <a:pt x="385536" y="584491"/>
                      <a:pt x="367449" y="588299"/>
                    </a:cubicBezTo>
                    <a:cubicBezTo>
                      <a:pt x="375064" y="575924"/>
                      <a:pt x="380776" y="563549"/>
                      <a:pt x="384584" y="550221"/>
                    </a:cubicBezTo>
                    <a:cubicBezTo>
                      <a:pt x="390295" y="551173"/>
                      <a:pt x="396007" y="551173"/>
                      <a:pt x="401719" y="551173"/>
                    </a:cubicBezTo>
                    <a:lnTo>
                      <a:pt x="408382" y="551173"/>
                    </a:lnTo>
                    <a:lnTo>
                      <a:pt x="459787" y="551173"/>
                    </a:lnTo>
                    <a:cubicBezTo>
                      <a:pt x="459787" y="551173"/>
                      <a:pt x="451220" y="562597"/>
                      <a:pt x="451220" y="589251"/>
                    </a:cubicBezTo>
                    <a:lnTo>
                      <a:pt x="451220" y="649223"/>
                    </a:lnTo>
                    <a:cubicBezTo>
                      <a:pt x="434085" y="658743"/>
                      <a:pt x="408382" y="663502"/>
                      <a:pt x="386488" y="663502"/>
                    </a:cubicBezTo>
                    <a:moveTo>
                      <a:pt x="714907" y="498817"/>
                    </a:moveTo>
                    <a:cubicBezTo>
                      <a:pt x="722522" y="486441"/>
                      <a:pt x="728234" y="474066"/>
                      <a:pt x="732042" y="460739"/>
                    </a:cubicBezTo>
                    <a:cubicBezTo>
                      <a:pt x="737754" y="461691"/>
                      <a:pt x="743465" y="461691"/>
                      <a:pt x="749177" y="461691"/>
                    </a:cubicBezTo>
                    <a:lnTo>
                      <a:pt x="755840" y="461691"/>
                    </a:lnTo>
                    <a:lnTo>
                      <a:pt x="781543" y="461691"/>
                    </a:lnTo>
                    <a:lnTo>
                      <a:pt x="785351" y="461691"/>
                    </a:lnTo>
                    <a:cubicBezTo>
                      <a:pt x="788206" y="461691"/>
                      <a:pt x="796774" y="461691"/>
                      <a:pt x="805341" y="461691"/>
                    </a:cubicBezTo>
                    <a:cubicBezTo>
                      <a:pt x="813909" y="461691"/>
                      <a:pt x="824380" y="461691"/>
                      <a:pt x="831996" y="461691"/>
                    </a:cubicBezTo>
                    <a:cubicBezTo>
                      <a:pt x="864361" y="461691"/>
                      <a:pt x="885304" y="482634"/>
                      <a:pt x="885304" y="511192"/>
                    </a:cubicBezTo>
                    <a:cubicBezTo>
                      <a:pt x="885304" y="530231"/>
                      <a:pt x="876737" y="545462"/>
                      <a:pt x="861506" y="554029"/>
                    </a:cubicBezTo>
                    <a:cubicBezTo>
                      <a:pt x="880545" y="563549"/>
                      <a:pt x="891016" y="579732"/>
                      <a:pt x="891016" y="599722"/>
                    </a:cubicBezTo>
                    <a:cubicBezTo>
                      <a:pt x="891016" y="636848"/>
                      <a:pt x="863409" y="660647"/>
                      <a:pt x="810101" y="660647"/>
                    </a:cubicBezTo>
                    <a:cubicBezTo>
                      <a:pt x="796774" y="660647"/>
                      <a:pt x="774879" y="658743"/>
                      <a:pt x="759648" y="658743"/>
                    </a:cubicBezTo>
                    <a:cubicBezTo>
                      <a:pt x="756792" y="658743"/>
                      <a:pt x="750129" y="658743"/>
                      <a:pt x="741561" y="659695"/>
                    </a:cubicBezTo>
                    <a:cubicBezTo>
                      <a:pt x="747273" y="649223"/>
                      <a:pt x="748225" y="638752"/>
                      <a:pt x="748225" y="628280"/>
                    </a:cubicBezTo>
                    <a:lnTo>
                      <a:pt x="748225" y="493105"/>
                    </a:lnTo>
                    <a:cubicBezTo>
                      <a:pt x="740609" y="494057"/>
                      <a:pt x="729186" y="495009"/>
                      <a:pt x="714907" y="498817"/>
                    </a:cubicBezTo>
                    <a:moveTo>
                      <a:pt x="1404112" y="500720"/>
                    </a:moveTo>
                    <a:cubicBezTo>
                      <a:pt x="1411727" y="488345"/>
                      <a:pt x="1417439" y="475970"/>
                      <a:pt x="1421246" y="462643"/>
                    </a:cubicBezTo>
                    <a:cubicBezTo>
                      <a:pt x="1426958" y="463595"/>
                      <a:pt x="1432670" y="463595"/>
                      <a:pt x="1438382" y="463595"/>
                    </a:cubicBezTo>
                    <a:lnTo>
                      <a:pt x="1445045" y="463595"/>
                    </a:lnTo>
                    <a:lnTo>
                      <a:pt x="1470747" y="463595"/>
                    </a:lnTo>
                    <a:lnTo>
                      <a:pt x="1484075" y="463595"/>
                    </a:lnTo>
                    <a:lnTo>
                      <a:pt x="1579269" y="594962"/>
                    </a:lnTo>
                    <a:lnTo>
                      <a:pt x="1579269" y="500720"/>
                    </a:lnTo>
                    <a:cubicBezTo>
                      <a:pt x="1579269" y="484538"/>
                      <a:pt x="1576413" y="472162"/>
                      <a:pt x="1570701" y="463595"/>
                    </a:cubicBezTo>
                    <a:lnTo>
                      <a:pt x="1630673" y="463595"/>
                    </a:lnTo>
                    <a:cubicBezTo>
                      <a:pt x="1624010" y="473114"/>
                      <a:pt x="1622106" y="485489"/>
                      <a:pt x="1622106" y="500720"/>
                    </a:cubicBezTo>
                    <a:lnTo>
                      <a:pt x="1622106" y="632088"/>
                    </a:lnTo>
                    <a:cubicBezTo>
                      <a:pt x="1622106" y="641608"/>
                      <a:pt x="1623058" y="651127"/>
                      <a:pt x="1624010" y="659695"/>
                    </a:cubicBezTo>
                    <a:lnTo>
                      <a:pt x="1582124" y="659695"/>
                    </a:lnTo>
                    <a:lnTo>
                      <a:pt x="1480267" y="519759"/>
                    </a:lnTo>
                    <a:lnTo>
                      <a:pt x="1480267" y="622569"/>
                    </a:lnTo>
                    <a:cubicBezTo>
                      <a:pt x="1480267" y="637800"/>
                      <a:pt x="1482171" y="649223"/>
                      <a:pt x="1487882" y="659695"/>
                    </a:cubicBezTo>
                    <a:lnTo>
                      <a:pt x="1427910" y="659695"/>
                    </a:lnTo>
                    <a:cubicBezTo>
                      <a:pt x="1434574" y="650175"/>
                      <a:pt x="1436478" y="637800"/>
                      <a:pt x="1436478" y="622569"/>
                    </a:cubicBezTo>
                    <a:lnTo>
                      <a:pt x="1436478" y="500720"/>
                    </a:lnTo>
                    <a:lnTo>
                      <a:pt x="1436478" y="494057"/>
                    </a:lnTo>
                    <a:cubicBezTo>
                      <a:pt x="1428862" y="495961"/>
                      <a:pt x="1418391" y="497865"/>
                      <a:pt x="1404112" y="500720"/>
                    </a:cubicBezTo>
                    <a:moveTo>
                      <a:pt x="1032855" y="500720"/>
                    </a:moveTo>
                    <a:cubicBezTo>
                      <a:pt x="1040470" y="488345"/>
                      <a:pt x="1046182" y="475970"/>
                      <a:pt x="1049990" y="462643"/>
                    </a:cubicBezTo>
                    <a:cubicBezTo>
                      <a:pt x="1055702" y="463595"/>
                      <a:pt x="1061413" y="463595"/>
                      <a:pt x="1067125" y="463595"/>
                    </a:cubicBezTo>
                    <a:lnTo>
                      <a:pt x="1073788" y="463595"/>
                    </a:lnTo>
                    <a:lnTo>
                      <a:pt x="1099491" y="463595"/>
                    </a:lnTo>
                    <a:lnTo>
                      <a:pt x="1164223" y="463595"/>
                    </a:lnTo>
                    <a:cubicBezTo>
                      <a:pt x="1173742" y="463595"/>
                      <a:pt x="1177550" y="464547"/>
                      <a:pt x="1177550" y="472162"/>
                    </a:cubicBezTo>
                    <a:lnTo>
                      <a:pt x="1168982" y="501672"/>
                    </a:lnTo>
                    <a:cubicBezTo>
                      <a:pt x="1161367" y="497865"/>
                      <a:pt x="1152800" y="497865"/>
                      <a:pt x="1142328" y="497865"/>
                    </a:cubicBezTo>
                    <a:lnTo>
                      <a:pt x="1108058" y="497865"/>
                    </a:lnTo>
                    <a:lnTo>
                      <a:pt x="1108058" y="539750"/>
                    </a:lnTo>
                    <a:lnTo>
                      <a:pt x="1151848" y="539750"/>
                    </a:lnTo>
                    <a:cubicBezTo>
                      <a:pt x="1158511" y="539750"/>
                      <a:pt x="1164223" y="539750"/>
                      <a:pt x="1169934" y="537846"/>
                    </a:cubicBezTo>
                    <a:lnTo>
                      <a:pt x="1162319" y="574972"/>
                    </a:lnTo>
                    <a:cubicBezTo>
                      <a:pt x="1155655" y="574020"/>
                      <a:pt x="1149944" y="573068"/>
                      <a:pt x="1144232" y="573068"/>
                    </a:cubicBezTo>
                    <a:lnTo>
                      <a:pt x="1108058" y="573068"/>
                    </a:lnTo>
                    <a:lnTo>
                      <a:pt x="1108058" y="624473"/>
                    </a:lnTo>
                    <a:lnTo>
                      <a:pt x="1157559" y="624473"/>
                    </a:lnTo>
                    <a:cubicBezTo>
                      <a:pt x="1169934" y="624473"/>
                      <a:pt x="1179454" y="623521"/>
                      <a:pt x="1185165" y="620665"/>
                    </a:cubicBezTo>
                    <a:lnTo>
                      <a:pt x="1179454" y="647319"/>
                    </a:lnTo>
                    <a:cubicBezTo>
                      <a:pt x="1177550" y="658743"/>
                      <a:pt x="1175646" y="659695"/>
                      <a:pt x="1162319" y="659695"/>
                    </a:cubicBezTo>
                    <a:cubicBezTo>
                      <a:pt x="1151848" y="659695"/>
                      <a:pt x="1124241" y="658743"/>
                      <a:pt x="1095683" y="658743"/>
                    </a:cubicBezTo>
                    <a:cubicBezTo>
                      <a:pt x="1085212" y="658743"/>
                      <a:pt x="1071885" y="658743"/>
                      <a:pt x="1055702" y="659695"/>
                    </a:cubicBezTo>
                    <a:cubicBezTo>
                      <a:pt x="1062365" y="647319"/>
                      <a:pt x="1063317" y="634944"/>
                      <a:pt x="1063317" y="622569"/>
                    </a:cubicBezTo>
                    <a:lnTo>
                      <a:pt x="1063317" y="498817"/>
                    </a:lnTo>
                    <a:lnTo>
                      <a:pt x="1063317" y="494057"/>
                    </a:lnTo>
                    <a:cubicBezTo>
                      <a:pt x="1055702" y="495961"/>
                      <a:pt x="1045230" y="497865"/>
                      <a:pt x="1032855" y="500720"/>
                    </a:cubicBezTo>
                    <a:moveTo>
                      <a:pt x="1966708" y="500720"/>
                    </a:moveTo>
                    <a:cubicBezTo>
                      <a:pt x="1974324" y="488345"/>
                      <a:pt x="1980035" y="475970"/>
                      <a:pt x="1983843" y="462643"/>
                    </a:cubicBezTo>
                    <a:cubicBezTo>
                      <a:pt x="1989555" y="463595"/>
                      <a:pt x="1995266" y="463595"/>
                      <a:pt x="2000978" y="463595"/>
                    </a:cubicBezTo>
                    <a:lnTo>
                      <a:pt x="2007642" y="463595"/>
                    </a:lnTo>
                    <a:lnTo>
                      <a:pt x="2056191" y="463595"/>
                    </a:lnTo>
                    <a:cubicBezTo>
                      <a:pt x="2056191" y="463595"/>
                      <a:pt x="2034296" y="488345"/>
                      <a:pt x="2094268" y="587347"/>
                    </a:cubicBezTo>
                    <a:lnTo>
                      <a:pt x="2138058" y="479778"/>
                    </a:lnTo>
                    <a:cubicBezTo>
                      <a:pt x="2140913" y="473114"/>
                      <a:pt x="2141865" y="468354"/>
                      <a:pt x="2141865" y="463595"/>
                    </a:cubicBezTo>
                    <a:lnTo>
                      <a:pt x="2198982" y="463595"/>
                    </a:lnTo>
                    <a:cubicBezTo>
                      <a:pt x="2192318" y="471210"/>
                      <a:pt x="2184703" y="481682"/>
                      <a:pt x="2177087" y="496913"/>
                    </a:cubicBezTo>
                    <a:lnTo>
                      <a:pt x="2094268" y="663502"/>
                    </a:lnTo>
                    <a:lnTo>
                      <a:pt x="2086652" y="663502"/>
                    </a:lnTo>
                    <a:cubicBezTo>
                      <a:pt x="2086652" y="663502"/>
                      <a:pt x="2019065" y="561645"/>
                      <a:pt x="2007642" y="495009"/>
                    </a:cubicBezTo>
                    <a:lnTo>
                      <a:pt x="2006690" y="495009"/>
                    </a:lnTo>
                    <a:cubicBezTo>
                      <a:pt x="1998122" y="495009"/>
                      <a:pt x="1984795" y="495961"/>
                      <a:pt x="1966708" y="500720"/>
                    </a:cubicBezTo>
                    <a:moveTo>
                      <a:pt x="2216116" y="500720"/>
                    </a:moveTo>
                    <a:cubicBezTo>
                      <a:pt x="2223732" y="487393"/>
                      <a:pt x="2229444" y="475970"/>
                      <a:pt x="2233252" y="462643"/>
                    </a:cubicBezTo>
                    <a:cubicBezTo>
                      <a:pt x="2238963" y="463595"/>
                      <a:pt x="2244675" y="463595"/>
                      <a:pt x="2250386" y="463595"/>
                    </a:cubicBezTo>
                    <a:lnTo>
                      <a:pt x="2257050" y="463595"/>
                    </a:lnTo>
                    <a:lnTo>
                      <a:pt x="2321782" y="463595"/>
                    </a:lnTo>
                    <a:cubicBezTo>
                      <a:pt x="2357004" y="510240"/>
                      <a:pt x="2379850" y="578780"/>
                      <a:pt x="2382706" y="659695"/>
                    </a:cubicBezTo>
                    <a:lnTo>
                      <a:pt x="2330349" y="659695"/>
                    </a:lnTo>
                    <a:cubicBezTo>
                      <a:pt x="2336061" y="637800"/>
                      <a:pt x="2333205" y="618761"/>
                      <a:pt x="2332253" y="605434"/>
                    </a:cubicBezTo>
                    <a:lnTo>
                      <a:pt x="2291320" y="625425"/>
                    </a:lnTo>
                    <a:lnTo>
                      <a:pt x="2248482" y="603530"/>
                    </a:lnTo>
                    <a:cubicBezTo>
                      <a:pt x="2245627" y="617809"/>
                      <a:pt x="2242771" y="635896"/>
                      <a:pt x="2246579" y="659695"/>
                    </a:cubicBezTo>
                    <a:lnTo>
                      <a:pt x="2197078" y="659695"/>
                    </a:lnTo>
                    <a:lnTo>
                      <a:pt x="2197078" y="654935"/>
                    </a:lnTo>
                    <a:cubicBezTo>
                      <a:pt x="2197078" y="595914"/>
                      <a:pt x="2218972" y="541654"/>
                      <a:pt x="2261810" y="494057"/>
                    </a:cubicBezTo>
                    <a:lnTo>
                      <a:pt x="2257050" y="494057"/>
                    </a:lnTo>
                    <a:cubicBezTo>
                      <a:pt x="2248482" y="495009"/>
                      <a:pt x="2234203" y="496913"/>
                      <a:pt x="2216116" y="500720"/>
                    </a:cubicBezTo>
                    <a:moveTo>
                      <a:pt x="1205156" y="500720"/>
                    </a:moveTo>
                    <a:cubicBezTo>
                      <a:pt x="1212772" y="488345"/>
                      <a:pt x="1218483" y="475970"/>
                      <a:pt x="1222291" y="462643"/>
                    </a:cubicBezTo>
                    <a:cubicBezTo>
                      <a:pt x="1228003" y="463595"/>
                      <a:pt x="1233714" y="463595"/>
                      <a:pt x="1239426" y="463595"/>
                    </a:cubicBezTo>
                    <a:lnTo>
                      <a:pt x="1246090" y="463595"/>
                    </a:lnTo>
                    <a:lnTo>
                      <a:pt x="1281311" y="463595"/>
                    </a:lnTo>
                    <a:cubicBezTo>
                      <a:pt x="1287023" y="463595"/>
                      <a:pt x="1292735" y="463595"/>
                      <a:pt x="1298446" y="463595"/>
                    </a:cubicBezTo>
                    <a:cubicBezTo>
                      <a:pt x="1345091" y="463595"/>
                      <a:pt x="1368890" y="487393"/>
                      <a:pt x="1368890" y="522615"/>
                    </a:cubicBezTo>
                    <a:cubicBezTo>
                      <a:pt x="1368890" y="545462"/>
                      <a:pt x="1358418" y="563549"/>
                      <a:pt x="1341284" y="573068"/>
                    </a:cubicBezTo>
                    <a:cubicBezTo>
                      <a:pt x="1341284" y="573068"/>
                      <a:pt x="1373649" y="649223"/>
                      <a:pt x="1410775" y="672070"/>
                    </a:cubicBezTo>
                    <a:cubicBezTo>
                      <a:pt x="1407919" y="673022"/>
                      <a:pt x="1404112" y="673974"/>
                      <a:pt x="1399352" y="673974"/>
                    </a:cubicBezTo>
                    <a:cubicBezTo>
                      <a:pt x="1375553" y="673974"/>
                      <a:pt x="1335572" y="653031"/>
                      <a:pt x="1321293" y="626377"/>
                    </a:cubicBezTo>
                    <a:lnTo>
                      <a:pt x="1293687" y="583539"/>
                    </a:lnTo>
                    <a:cubicBezTo>
                      <a:pt x="1287975" y="584491"/>
                      <a:pt x="1289879" y="584491"/>
                      <a:pt x="1284167" y="584491"/>
                    </a:cubicBezTo>
                    <a:lnTo>
                      <a:pt x="1278455" y="584491"/>
                    </a:lnTo>
                    <a:lnTo>
                      <a:pt x="1278455" y="623521"/>
                    </a:lnTo>
                    <a:cubicBezTo>
                      <a:pt x="1278455" y="639704"/>
                      <a:pt x="1281311" y="652079"/>
                      <a:pt x="1287023" y="660647"/>
                    </a:cubicBezTo>
                    <a:lnTo>
                      <a:pt x="1228003" y="660647"/>
                    </a:lnTo>
                    <a:cubicBezTo>
                      <a:pt x="1234666" y="651127"/>
                      <a:pt x="1236570" y="639704"/>
                      <a:pt x="1236570" y="623521"/>
                    </a:cubicBezTo>
                    <a:lnTo>
                      <a:pt x="1236570" y="500720"/>
                    </a:lnTo>
                    <a:lnTo>
                      <a:pt x="1236570" y="495009"/>
                    </a:lnTo>
                    <a:cubicBezTo>
                      <a:pt x="1228003" y="496913"/>
                      <a:pt x="1217531" y="497865"/>
                      <a:pt x="1205156" y="500720"/>
                    </a:cubicBezTo>
                    <a:moveTo>
                      <a:pt x="1001441" y="463595"/>
                    </a:moveTo>
                    <a:lnTo>
                      <a:pt x="1001441" y="463595"/>
                    </a:lnTo>
                    <a:cubicBezTo>
                      <a:pt x="995729" y="472162"/>
                      <a:pt x="992873" y="484538"/>
                      <a:pt x="992873" y="500720"/>
                    </a:cubicBezTo>
                    <a:lnTo>
                      <a:pt x="992873" y="622569"/>
                    </a:lnTo>
                    <a:cubicBezTo>
                      <a:pt x="992873" y="638752"/>
                      <a:pt x="994777" y="651127"/>
                      <a:pt x="1001441" y="659695"/>
                    </a:cubicBezTo>
                    <a:lnTo>
                      <a:pt x="939565" y="659695"/>
                    </a:lnTo>
                    <a:cubicBezTo>
                      <a:pt x="945276" y="650175"/>
                      <a:pt x="948132" y="638752"/>
                      <a:pt x="948132" y="622569"/>
                    </a:cubicBezTo>
                    <a:lnTo>
                      <a:pt x="948132" y="500720"/>
                    </a:lnTo>
                    <a:cubicBezTo>
                      <a:pt x="948132" y="484538"/>
                      <a:pt x="946228" y="472162"/>
                      <a:pt x="939565" y="463595"/>
                    </a:cubicBezTo>
                    <a:lnTo>
                      <a:pt x="1001441" y="463595"/>
                    </a:lnTo>
                    <a:close/>
                    <a:moveTo>
                      <a:pt x="816764" y="494057"/>
                    </a:moveTo>
                    <a:cubicBezTo>
                      <a:pt x="810101" y="494057"/>
                      <a:pt x="797726" y="495009"/>
                      <a:pt x="792014" y="498817"/>
                    </a:cubicBezTo>
                    <a:lnTo>
                      <a:pt x="792014" y="541654"/>
                    </a:lnTo>
                    <a:lnTo>
                      <a:pt x="809149" y="542606"/>
                    </a:lnTo>
                    <a:cubicBezTo>
                      <a:pt x="831996" y="542606"/>
                      <a:pt x="843419" y="534990"/>
                      <a:pt x="843419" y="517855"/>
                    </a:cubicBezTo>
                    <a:cubicBezTo>
                      <a:pt x="843419" y="503576"/>
                      <a:pt x="832948" y="494057"/>
                      <a:pt x="816764" y="494057"/>
                    </a:cubicBezTo>
                    <a:moveTo>
                      <a:pt x="1292735" y="495961"/>
                    </a:moveTo>
                    <a:lnTo>
                      <a:pt x="1278455" y="496913"/>
                    </a:lnTo>
                    <a:lnTo>
                      <a:pt x="1278455" y="551173"/>
                    </a:lnTo>
                    <a:lnTo>
                      <a:pt x="1283215" y="552125"/>
                    </a:lnTo>
                    <a:lnTo>
                      <a:pt x="1290831" y="552125"/>
                    </a:lnTo>
                    <a:cubicBezTo>
                      <a:pt x="1314629" y="552125"/>
                      <a:pt x="1327004" y="541654"/>
                      <a:pt x="1327004" y="523567"/>
                    </a:cubicBezTo>
                    <a:cubicBezTo>
                      <a:pt x="1327004" y="505480"/>
                      <a:pt x="1315581" y="495961"/>
                      <a:pt x="1292735" y="495961"/>
                    </a:cubicBezTo>
                    <a:moveTo>
                      <a:pt x="2864388" y="497865"/>
                    </a:moveTo>
                    <a:cubicBezTo>
                      <a:pt x="2829166" y="497865"/>
                      <a:pt x="2810127" y="519759"/>
                      <a:pt x="2810127" y="561645"/>
                    </a:cubicBezTo>
                    <a:cubicBezTo>
                      <a:pt x="2810127" y="603530"/>
                      <a:pt x="2829166" y="626377"/>
                      <a:pt x="2864388" y="626377"/>
                    </a:cubicBezTo>
                    <a:cubicBezTo>
                      <a:pt x="2899610" y="626377"/>
                      <a:pt x="2918648" y="603530"/>
                      <a:pt x="2918648" y="561645"/>
                    </a:cubicBezTo>
                    <a:cubicBezTo>
                      <a:pt x="2918648" y="520711"/>
                      <a:pt x="2899610" y="497865"/>
                      <a:pt x="2864388" y="497865"/>
                    </a:cubicBezTo>
                    <a:moveTo>
                      <a:pt x="1766801" y="497865"/>
                    </a:moveTo>
                    <a:cubicBezTo>
                      <a:pt x="1731579" y="497865"/>
                      <a:pt x="1712540" y="519759"/>
                      <a:pt x="1712540" y="561645"/>
                    </a:cubicBezTo>
                    <a:cubicBezTo>
                      <a:pt x="1712540" y="603530"/>
                      <a:pt x="1731579" y="626377"/>
                      <a:pt x="1766801" y="626377"/>
                    </a:cubicBezTo>
                    <a:cubicBezTo>
                      <a:pt x="1802022" y="626377"/>
                      <a:pt x="1821061" y="603530"/>
                      <a:pt x="1821061" y="561645"/>
                    </a:cubicBezTo>
                    <a:cubicBezTo>
                      <a:pt x="1820109" y="520711"/>
                      <a:pt x="1801070" y="497865"/>
                      <a:pt x="1766801" y="497865"/>
                    </a:cubicBezTo>
                    <a:moveTo>
                      <a:pt x="595914" y="497865"/>
                    </a:moveTo>
                    <a:cubicBezTo>
                      <a:pt x="560693" y="497865"/>
                      <a:pt x="541654" y="519759"/>
                      <a:pt x="541654" y="561645"/>
                    </a:cubicBezTo>
                    <a:cubicBezTo>
                      <a:pt x="541654" y="603530"/>
                      <a:pt x="560693" y="626377"/>
                      <a:pt x="595914" y="626377"/>
                    </a:cubicBezTo>
                    <a:cubicBezTo>
                      <a:pt x="631136" y="626377"/>
                      <a:pt x="650175" y="603530"/>
                      <a:pt x="650175" y="561645"/>
                    </a:cubicBezTo>
                    <a:cubicBezTo>
                      <a:pt x="649223" y="520711"/>
                      <a:pt x="630184" y="497865"/>
                      <a:pt x="595914" y="497865"/>
                    </a:cubicBezTo>
                    <a:moveTo>
                      <a:pt x="813909" y="570212"/>
                    </a:moveTo>
                    <a:lnTo>
                      <a:pt x="791062" y="571164"/>
                    </a:lnTo>
                    <a:lnTo>
                      <a:pt x="791062" y="627329"/>
                    </a:lnTo>
                    <a:cubicBezTo>
                      <a:pt x="796774" y="628280"/>
                      <a:pt x="809149" y="628280"/>
                      <a:pt x="812957" y="628280"/>
                    </a:cubicBezTo>
                    <a:cubicBezTo>
                      <a:pt x="833899" y="628280"/>
                      <a:pt x="846275" y="617809"/>
                      <a:pt x="846275" y="598770"/>
                    </a:cubicBezTo>
                    <a:cubicBezTo>
                      <a:pt x="847227" y="581635"/>
                      <a:pt x="835803" y="570212"/>
                      <a:pt x="813909" y="5702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" name="Forma libre 54">
                <a:extLst>
                  <a:ext uri="{FF2B5EF4-FFF2-40B4-BE49-F238E27FC236}">
                    <a16:creationId xmlns:a16="http://schemas.microsoft.com/office/drawing/2014/main" id="{146F194E-4B17-89F1-08E1-35DC97F11818}"/>
                  </a:ext>
                </a:extLst>
              </p:cNvPr>
              <p:cNvSpPr/>
              <p:nvPr/>
            </p:nvSpPr>
            <p:spPr>
              <a:xfrm>
                <a:off x="3886948" y="2857045"/>
                <a:ext cx="73299" cy="79011"/>
              </a:xfrm>
              <a:custGeom>
                <a:avLst/>
                <a:gdLst>
                  <a:gd name="connsiteX0" fmla="*/ 40933 w 73299"/>
                  <a:gd name="connsiteY0" fmla="*/ 0 h 79011"/>
                  <a:gd name="connsiteX1" fmla="*/ 40933 w 73299"/>
                  <a:gd name="connsiteY1" fmla="*/ 0 h 79011"/>
                  <a:gd name="connsiteX2" fmla="*/ 0 w 73299"/>
                  <a:gd name="connsiteY2" fmla="*/ 59972 h 79011"/>
                  <a:gd name="connsiteX3" fmla="*/ 38078 w 73299"/>
                  <a:gd name="connsiteY3" fmla="*/ 79011 h 79011"/>
                  <a:gd name="connsiteX4" fmla="*/ 73300 w 73299"/>
                  <a:gd name="connsiteY4" fmla="*/ 59972 h 79011"/>
                  <a:gd name="connsiteX5" fmla="*/ 40933 w 73299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1">
                    <a:moveTo>
                      <a:pt x="40933" y="0"/>
                    </a:moveTo>
                    <a:cubicBezTo>
                      <a:pt x="40933" y="0"/>
                      <a:pt x="40933" y="0"/>
                      <a:pt x="40933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60924"/>
                      <a:pt x="55212" y="0"/>
                      <a:pt x="4093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" name="Forma libre 55">
                <a:extLst>
                  <a:ext uri="{FF2B5EF4-FFF2-40B4-BE49-F238E27FC236}">
                    <a16:creationId xmlns:a16="http://schemas.microsoft.com/office/drawing/2014/main" id="{314CEEC6-8A84-CA54-6B8C-7E63DE77F282}"/>
                  </a:ext>
                </a:extLst>
              </p:cNvPr>
              <p:cNvSpPr/>
              <p:nvPr/>
            </p:nvSpPr>
            <p:spPr>
              <a:xfrm>
                <a:off x="4641837" y="2858949"/>
                <a:ext cx="73333" cy="79011"/>
              </a:xfrm>
              <a:custGeom>
                <a:avLst/>
                <a:gdLst>
                  <a:gd name="connsiteX0" fmla="*/ 40934 w 73333"/>
                  <a:gd name="connsiteY0" fmla="*/ 0 h 79011"/>
                  <a:gd name="connsiteX1" fmla="*/ 40934 w 73333"/>
                  <a:gd name="connsiteY1" fmla="*/ 0 h 79011"/>
                  <a:gd name="connsiteX2" fmla="*/ 0 w 73333"/>
                  <a:gd name="connsiteY2" fmla="*/ 59972 h 79011"/>
                  <a:gd name="connsiteX3" fmla="*/ 38078 w 73333"/>
                  <a:gd name="connsiteY3" fmla="*/ 79011 h 79011"/>
                  <a:gd name="connsiteX4" fmla="*/ 73300 w 73333"/>
                  <a:gd name="connsiteY4" fmla="*/ 59972 h 79011"/>
                  <a:gd name="connsiteX5" fmla="*/ 40934 w 73333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33" h="79011">
                    <a:moveTo>
                      <a:pt x="40934" y="0"/>
                    </a:moveTo>
                    <a:cubicBezTo>
                      <a:pt x="40934" y="0"/>
                      <a:pt x="40934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4252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" name="Forma libre 56">
                <a:extLst>
                  <a:ext uri="{FF2B5EF4-FFF2-40B4-BE49-F238E27FC236}">
                    <a16:creationId xmlns:a16="http://schemas.microsoft.com/office/drawing/2014/main" id="{3E9755B6-457A-469D-15BC-96F8721E7AF0}"/>
                  </a:ext>
                </a:extLst>
              </p:cNvPr>
              <p:cNvSpPr/>
              <p:nvPr/>
            </p:nvSpPr>
            <p:spPr>
              <a:xfrm>
                <a:off x="5455745" y="2856093"/>
                <a:ext cx="74285" cy="79011"/>
              </a:xfrm>
              <a:custGeom>
                <a:avLst/>
                <a:gdLst>
                  <a:gd name="connsiteX0" fmla="*/ 41886 w 74285"/>
                  <a:gd name="connsiteY0" fmla="*/ 0 h 79011"/>
                  <a:gd name="connsiteX1" fmla="*/ 41886 w 74285"/>
                  <a:gd name="connsiteY1" fmla="*/ 0 h 79011"/>
                  <a:gd name="connsiteX2" fmla="*/ 0 w 74285"/>
                  <a:gd name="connsiteY2" fmla="*/ 59972 h 79011"/>
                  <a:gd name="connsiteX3" fmla="*/ 39030 w 74285"/>
                  <a:gd name="connsiteY3" fmla="*/ 79011 h 79011"/>
                  <a:gd name="connsiteX4" fmla="*/ 74252 w 74285"/>
                  <a:gd name="connsiteY4" fmla="*/ 59972 h 79011"/>
                  <a:gd name="connsiteX5" fmla="*/ 41886 w 74285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285" h="79011">
                    <a:moveTo>
                      <a:pt x="41886" y="0"/>
                    </a:moveTo>
                    <a:cubicBezTo>
                      <a:pt x="41886" y="0"/>
                      <a:pt x="41886" y="0"/>
                      <a:pt x="41886" y="0"/>
                    </a:cubicBezTo>
                    <a:cubicBezTo>
                      <a:pt x="27606" y="952"/>
                      <a:pt x="0" y="59972"/>
                      <a:pt x="0" y="59972"/>
                    </a:cubicBezTo>
                    <a:lnTo>
                      <a:pt x="39030" y="79011"/>
                    </a:lnTo>
                    <a:lnTo>
                      <a:pt x="74252" y="59972"/>
                    </a:lnTo>
                    <a:cubicBezTo>
                      <a:pt x="75203" y="59972"/>
                      <a:pt x="56165" y="0"/>
                      <a:pt x="41886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" name="Forma libre 57">
                <a:extLst>
                  <a:ext uri="{FF2B5EF4-FFF2-40B4-BE49-F238E27FC236}">
                    <a16:creationId xmlns:a16="http://schemas.microsoft.com/office/drawing/2014/main" id="{A87A0B32-485F-06D0-E039-7E6A3B2C3220}"/>
                  </a:ext>
                </a:extLst>
              </p:cNvPr>
              <p:cNvSpPr/>
              <p:nvPr/>
            </p:nvSpPr>
            <p:spPr>
              <a:xfrm>
                <a:off x="4660876" y="3225446"/>
                <a:ext cx="73299" cy="79010"/>
              </a:xfrm>
              <a:custGeom>
                <a:avLst/>
                <a:gdLst>
                  <a:gd name="connsiteX0" fmla="*/ 40934 w 73299"/>
                  <a:gd name="connsiteY0" fmla="*/ 0 h 79010"/>
                  <a:gd name="connsiteX1" fmla="*/ 40934 w 73299"/>
                  <a:gd name="connsiteY1" fmla="*/ 0 h 79010"/>
                  <a:gd name="connsiteX2" fmla="*/ 0 w 73299"/>
                  <a:gd name="connsiteY2" fmla="*/ 59972 h 79010"/>
                  <a:gd name="connsiteX3" fmla="*/ 38078 w 73299"/>
                  <a:gd name="connsiteY3" fmla="*/ 79011 h 79010"/>
                  <a:gd name="connsiteX4" fmla="*/ 73300 w 73299"/>
                  <a:gd name="connsiteY4" fmla="*/ 59972 h 79010"/>
                  <a:gd name="connsiteX5" fmla="*/ 40934 w 73299"/>
                  <a:gd name="connsiteY5" fmla="*/ 0 h 7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0">
                    <a:moveTo>
                      <a:pt x="40934" y="0"/>
                    </a:moveTo>
                    <a:cubicBezTo>
                      <a:pt x="40934" y="0"/>
                      <a:pt x="39982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" name="Forma libre 58">
                <a:extLst>
                  <a:ext uri="{FF2B5EF4-FFF2-40B4-BE49-F238E27FC236}">
                    <a16:creationId xmlns:a16="http://schemas.microsoft.com/office/drawing/2014/main" id="{BFB7185A-07A3-E148-252C-F1A7F0448F22}"/>
                  </a:ext>
                </a:extLst>
              </p:cNvPr>
              <p:cNvSpPr/>
              <p:nvPr/>
            </p:nvSpPr>
            <p:spPr>
              <a:xfrm>
                <a:off x="1881121" y="2456279"/>
                <a:ext cx="665968" cy="1092827"/>
              </a:xfrm>
              <a:custGeom>
                <a:avLst/>
                <a:gdLst>
                  <a:gd name="connsiteX0" fmla="*/ 68629 w 665968"/>
                  <a:gd name="connsiteY0" fmla="*/ 0 h 1092827"/>
                  <a:gd name="connsiteX1" fmla="*/ 49591 w 665968"/>
                  <a:gd name="connsiteY1" fmla="*/ 4760 h 1092827"/>
                  <a:gd name="connsiteX2" fmla="*/ 38167 w 665968"/>
                  <a:gd name="connsiteY2" fmla="*/ 1904 h 1092827"/>
                  <a:gd name="connsiteX3" fmla="*/ 7705 w 665968"/>
                  <a:gd name="connsiteY3" fmla="*/ 60924 h 1092827"/>
                  <a:gd name="connsiteX4" fmla="*/ 28648 w 665968"/>
                  <a:gd name="connsiteY4" fmla="*/ 108521 h 1092827"/>
                  <a:gd name="connsiteX5" fmla="*/ 36263 w 665968"/>
                  <a:gd name="connsiteY5" fmla="*/ 130416 h 1092827"/>
                  <a:gd name="connsiteX6" fmla="*/ 61014 w 665968"/>
                  <a:gd name="connsiteY6" fmla="*/ 130416 h 1092827"/>
                  <a:gd name="connsiteX7" fmla="*/ 52446 w 665968"/>
                  <a:gd name="connsiteY7" fmla="*/ 96146 h 1092827"/>
                  <a:gd name="connsiteX8" fmla="*/ 32456 w 665968"/>
                  <a:gd name="connsiteY8" fmla="*/ 55213 h 1092827"/>
                  <a:gd name="connsiteX9" fmla="*/ 38167 w 665968"/>
                  <a:gd name="connsiteY9" fmla="*/ 21895 h 1092827"/>
                  <a:gd name="connsiteX10" fmla="*/ 57206 w 665968"/>
                  <a:gd name="connsiteY10" fmla="*/ 29510 h 1092827"/>
                  <a:gd name="connsiteX11" fmla="*/ 71485 w 665968"/>
                  <a:gd name="connsiteY11" fmla="*/ 22847 h 1092827"/>
                  <a:gd name="connsiteX12" fmla="*/ 99091 w 665968"/>
                  <a:gd name="connsiteY12" fmla="*/ 51405 h 1092827"/>
                  <a:gd name="connsiteX13" fmla="*/ 110515 w 665968"/>
                  <a:gd name="connsiteY13" fmla="*/ 48549 h 1092827"/>
                  <a:gd name="connsiteX14" fmla="*/ 133361 w 665968"/>
                  <a:gd name="connsiteY14" fmla="*/ 86627 h 1092827"/>
                  <a:gd name="connsiteX15" fmla="*/ 150496 w 665968"/>
                  <a:gd name="connsiteY15" fmla="*/ 83771 h 1092827"/>
                  <a:gd name="connsiteX16" fmla="*/ 160968 w 665968"/>
                  <a:gd name="connsiteY16" fmla="*/ 110425 h 1092827"/>
                  <a:gd name="connsiteX17" fmla="*/ 157160 w 665968"/>
                  <a:gd name="connsiteY17" fmla="*/ 131368 h 1092827"/>
                  <a:gd name="connsiteX18" fmla="*/ 180006 w 665968"/>
                  <a:gd name="connsiteY18" fmla="*/ 131368 h 1092827"/>
                  <a:gd name="connsiteX19" fmla="*/ 183814 w 665968"/>
                  <a:gd name="connsiteY19" fmla="*/ 107569 h 1092827"/>
                  <a:gd name="connsiteX20" fmla="*/ 183814 w 665968"/>
                  <a:gd name="connsiteY20" fmla="*/ 106617 h 1092827"/>
                  <a:gd name="connsiteX21" fmla="*/ 173343 w 665968"/>
                  <a:gd name="connsiteY21" fmla="*/ 73300 h 1092827"/>
                  <a:gd name="connsiteX22" fmla="*/ 181910 w 665968"/>
                  <a:gd name="connsiteY22" fmla="*/ 75203 h 1092827"/>
                  <a:gd name="connsiteX23" fmla="*/ 184766 w 665968"/>
                  <a:gd name="connsiteY23" fmla="*/ 63780 h 1092827"/>
                  <a:gd name="connsiteX24" fmla="*/ 202853 w 665968"/>
                  <a:gd name="connsiteY24" fmla="*/ 43789 h 1092827"/>
                  <a:gd name="connsiteX25" fmla="*/ 207613 w 665968"/>
                  <a:gd name="connsiteY25" fmla="*/ 44741 h 1092827"/>
                  <a:gd name="connsiteX26" fmla="*/ 219036 w 665968"/>
                  <a:gd name="connsiteY26" fmla="*/ 72348 h 1092827"/>
                  <a:gd name="connsiteX27" fmla="*/ 216180 w 665968"/>
                  <a:gd name="connsiteY27" fmla="*/ 84723 h 1092827"/>
                  <a:gd name="connsiteX28" fmla="*/ 223796 w 665968"/>
                  <a:gd name="connsiteY28" fmla="*/ 86627 h 1092827"/>
                  <a:gd name="connsiteX29" fmla="*/ 199045 w 665968"/>
                  <a:gd name="connsiteY29" fmla="*/ 111377 h 1092827"/>
                  <a:gd name="connsiteX30" fmla="*/ 197141 w 665968"/>
                  <a:gd name="connsiteY30" fmla="*/ 111377 h 1092827"/>
                  <a:gd name="connsiteX31" fmla="*/ 192382 w 665968"/>
                  <a:gd name="connsiteY31" fmla="*/ 131368 h 1092827"/>
                  <a:gd name="connsiteX32" fmla="*/ 215228 w 665968"/>
                  <a:gd name="connsiteY32" fmla="*/ 131368 h 1092827"/>
                  <a:gd name="connsiteX33" fmla="*/ 213324 w 665968"/>
                  <a:gd name="connsiteY33" fmla="*/ 127560 h 1092827"/>
                  <a:gd name="connsiteX34" fmla="*/ 246642 w 665968"/>
                  <a:gd name="connsiteY34" fmla="*/ 90434 h 1092827"/>
                  <a:gd name="connsiteX35" fmla="*/ 267585 w 665968"/>
                  <a:gd name="connsiteY35" fmla="*/ 95194 h 1092827"/>
                  <a:gd name="connsiteX36" fmla="*/ 291383 w 665968"/>
                  <a:gd name="connsiteY36" fmla="*/ 83771 h 1092827"/>
                  <a:gd name="connsiteX37" fmla="*/ 318990 w 665968"/>
                  <a:gd name="connsiteY37" fmla="*/ 100906 h 1092827"/>
                  <a:gd name="connsiteX38" fmla="*/ 334221 w 665968"/>
                  <a:gd name="connsiteY38" fmla="*/ 96146 h 1092827"/>
                  <a:gd name="connsiteX39" fmla="*/ 366587 w 665968"/>
                  <a:gd name="connsiteY39" fmla="*/ 132320 h 1092827"/>
                  <a:gd name="connsiteX40" fmla="*/ 393241 w 665968"/>
                  <a:gd name="connsiteY40" fmla="*/ 132320 h 1092827"/>
                  <a:gd name="connsiteX41" fmla="*/ 329461 w 665968"/>
                  <a:gd name="connsiteY41" fmla="*/ 74251 h 1092827"/>
                  <a:gd name="connsiteX42" fmla="*/ 322797 w 665968"/>
                  <a:gd name="connsiteY42" fmla="*/ 74251 h 1092827"/>
                  <a:gd name="connsiteX43" fmla="*/ 288528 w 665968"/>
                  <a:gd name="connsiteY43" fmla="*/ 62828 h 1092827"/>
                  <a:gd name="connsiteX44" fmla="*/ 265681 w 665968"/>
                  <a:gd name="connsiteY44" fmla="*/ 69492 h 1092827"/>
                  <a:gd name="connsiteX45" fmla="*/ 242834 w 665968"/>
                  <a:gd name="connsiteY45" fmla="*/ 62828 h 1092827"/>
                  <a:gd name="connsiteX46" fmla="*/ 200949 w 665968"/>
                  <a:gd name="connsiteY46" fmla="*/ 25702 h 1092827"/>
                  <a:gd name="connsiteX47" fmla="*/ 161920 w 665968"/>
                  <a:gd name="connsiteY47" fmla="*/ 59972 h 1092827"/>
                  <a:gd name="connsiteX48" fmla="*/ 154304 w 665968"/>
                  <a:gd name="connsiteY48" fmla="*/ 60924 h 1092827"/>
                  <a:gd name="connsiteX49" fmla="*/ 148592 w 665968"/>
                  <a:gd name="connsiteY49" fmla="*/ 59972 h 1092827"/>
                  <a:gd name="connsiteX50" fmla="*/ 108611 w 665968"/>
                  <a:gd name="connsiteY50" fmla="*/ 26654 h 1092827"/>
                  <a:gd name="connsiteX51" fmla="*/ 105755 w 665968"/>
                  <a:gd name="connsiteY51" fmla="*/ 26654 h 1092827"/>
                  <a:gd name="connsiteX52" fmla="*/ 68629 w 665968"/>
                  <a:gd name="connsiteY52" fmla="*/ 0 h 1092827"/>
                  <a:gd name="connsiteX53" fmla="*/ 418943 w 665968"/>
                  <a:gd name="connsiteY53" fmla="*/ 158974 h 1092827"/>
                  <a:gd name="connsiteX54" fmla="*/ 418943 w 665968"/>
                  <a:gd name="connsiteY54" fmla="*/ 183724 h 1092827"/>
                  <a:gd name="connsiteX55" fmla="*/ 456069 w 665968"/>
                  <a:gd name="connsiteY55" fmla="*/ 233225 h 1092827"/>
                  <a:gd name="connsiteX56" fmla="*/ 477964 w 665968"/>
                  <a:gd name="connsiteY56" fmla="*/ 255120 h 1092827"/>
                  <a:gd name="connsiteX57" fmla="*/ 462733 w 665968"/>
                  <a:gd name="connsiteY57" fmla="*/ 284630 h 1092827"/>
                  <a:gd name="connsiteX58" fmla="*/ 436078 w 665968"/>
                  <a:gd name="connsiteY58" fmla="*/ 341747 h 1092827"/>
                  <a:gd name="connsiteX59" fmla="*/ 432270 w 665968"/>
                  <a:gd name="connsiteY59" fmla="*/ 396007 h 1092827"/>
                  <a:gd name="connsiteX60" fmla="*/ 422751 w 665968"/>
                  <a:gd name="connsiteY60" fmla="*/ 427421 h 1092827"/>
                  <a:gd name="connsiteX61" fmla="*/ 468444 w 665968"/>
                  <a:gd name="connsiteY61" fmla="*/ 490249 h 1092827"/>
                  <a:gd name="connsiteX62" fmla="*/ 483675 w 665968"/>
                  <a:gd name="connsiteY62" fmla="*/ 495009 h 1092827"/>
                  <a:gd name="connsiteX63" fmla="*/ 485579 w 665968"/>
                  <a:gd name="connsiteY63" fmla="*/ 494057 h 1092827"/>
                  <a:gd name="connsiteX64" fmla="*/ 478916 w 665968"/>
                  <a:gd name="connsiteY64" fmla="*/ 444556 h 1092827"/>
                  <a:gd name="connsiteX65" fmla="*/ 457021 w 665968"/>
                  <a:gd name="connsiteY65" fmla="*/ 391247 h 1092827"/>
                  <a:gd name="connsiteX66" fmla="*/ 461781 w 665968"/>
                  <a:gd name="connsiteY66" fmla="*/ 345554 h 1092827"/>
                  <a:gd name="connsiteX67" fmla="*/ 478916 w 665968"/>
                  <a:gd name="connsiteY67" fmla="*/ 302717 h 1092827"/>
                  <a:gd name="connsiteX68" fmla="*/ 481771 w 665968"/>
                  <a:gd name="connsiteY68" fmla="*/ 302717 h 1092827"/>
                  <a:gd name="connsiteX69" fmla="*/ 491291 w 665968"/>
                  <a:gd name="connsiteY69" fmla="*/ 286534 h 1092827"/>
                  <a:gd name="connsiteX70" fmla="*/ 510330 w 665968"/>
                  <a:gd name="connsiteY70" fmla="*/ 257024 h 1092827"/>
                  <a:gd name="connsiteX71" fmla="*/ 510330 w 665968"/>
                  <a:gd name="connsiteY71" fmla="*/ 257024 h 1092827"/>
                  <a:gd name="connsiteX72" fmla="*/ 512233 w 665968"/>
                  <a:gd name="connsiteY72" fmla="*/ 257024 h 1092827"/>
                  <a:gd name="connsiteX73" fmla="*/ 527464 w 665968"/>
                  <a:gd name="connsiteY73" fmla="*/ 279870 h 1092827"/>
                  <a:gd name="connsiteX74" fmla="*/ 536032 w 665968"/>
                  <a:gd name="connsiteY74" fmla="*/ 317948 h 1092827"/>
                  <a:gd name="connsiteX75" fmla="*/ 534128 w 665968"/>
                  <a:gd name="connsiteY75" fmla="*/ 357930 h 1092827"/>
                  <a:gd name="connsiteX76" fmla="*/ 523657 w 665968"/>
                  <a:gd name="connsiteY76" fmla="*/ 398863 h 1092827"/>
                  <a:gd name="connsiteX77" fmla="*/ 490339 w 665968"/>
                  <a:gd name="connsiteY77" fmla="*/ 446460 h 1092827"/>
                  <a:gd name="connsiteX78" fmla="*/ 500810 w 665968"/>
                  <a:gd name="connsiteY78" fmla="*/ 490249 h 1092827"/>
                  <a:gd name="connsiteX79" fmla="*/ 521753 w 665968"/>
                  <a:gd name="connsiteY79" fmla="*/ 455027 h 1092827"/>
                  <a:gd name="connsiteX80" fmla="*/ 546503 w 665968"/>
                  <a:gd name="connsiteY80" fmla="*/ 405527 h 1092827"/>
                  <a:gd name="connsiteX81" fmla="*/ 561734 w 665968"/>
                  <a:gd name="connsiteY81" fmla="*/ 378872 h 1092827"/>
                  <a:gd name="connsiteX82" fmla="*/ 568398 w 665968"/>
                  <a:gd name="connsiteY82" fmla="*/ 359833 h 1092827"/>
                  <a:gd name="connsiteX83" fmla="*/ 577917 w 665968"/>
                  <a:gd name="connsiteY83" fmla="*/ 361737 h 1092827"/>
                  <a:gd name="connsiteX84" fmla="*/ 588389 w 665968"/>
                  <a:gd name="connsiteY84" fmla="*/ 359833 h 1092827"/>
                  <a:gd name="connsiteX85" fmla="*/ 596004 w 665968"/>
                  <a:gd name="connsiteY85" fmla="*/ 383632 h 1092827"/>
                  <a:gd name="connsiteX86" fmla="*/ 582677 w 665968"/>
                  <a:gd name="connsiteY86" fmla="*/ 428373 h 1092827"/>
                  <a:gd name="connsiteX87" fmla="*/ 565542 w 665968"/>
                  <a:gd name="connsiteY87" fmla="*/ 448364 h 1092827"/>
                  <a:gd name="connsiteX88" fmla="*/ 551263 w 665968"/>
                  <a:gd name="connsiteY88" fmla="*/ 467403 h 1092827"/>
                  <a:gd name="connsiteX89" fmla="*/ 544599 w 665968"/>
                  <a:gd name="connsiteY89" fmla="*/ 466451 h 1092827"/>
                  <a:gd name="connsiteX90" fmla="*/ 507474 w 665968"/>
                  <a:gd name="connsiteY90" fmla="*/ 506432 h 1092827"/>
                  <a:gd name="connsiteX91" fmla="*/ 509378 w 665968"/>
                  <a:gd name="connsiteY91" fmla="*/ 562597 h 1092827"/>
                  <a:gd name="connsiteX92" fmla="*/ 526513 w 665968"/>
                  <a:gd name="connsiteY92" fmla="*/ 542606 h 1092827"/>
                  <a:gd name="connsiteX93" fmla="*/ 527464 w 665968"/>
                  <a:gd name="connsiteY93" fmla="*/ 511192 h 1092827"/>
                  <a:gd name="connsiteX94" fmla="*/ 535080 w 665968"/>
                  <a:gd name="connsiteY94" fmla="*/ 515952 h 1092827"/>
                  <a:gd name="connsiteX95" fmla="*/ 553167 w 665968"/>
                  <a:gd name="connsiteY95" fmla="*/ 496913 h 1092827"/>
                  <a:gd name="connsiteX96" fmla="*/ 559831 w 665968"/>
                  <a:gd name="connsiteY96" fmla="*/ 495961 h 1092827"/>
                  <a:gd name="connsiteX97" fmla="*/ 571254 w 665968"/>
                  <a:gd name="connsiteY97" fmla="*/ 519759 h 1092827"/>
                  <a:gd name="connsiteX98" fmla="*/ 559831 w 665968"/>
                  <a:gd name="connsiteY98" fmla="*/ 536894 h 1092827"/>
                  <a:gd name="connsiteX99" fmla="*/ 563638 w 665968"/>
                  <a:gd name="connsiteY99" fmla="*/ 541654 h 1092827"/>
                  <a:gd name="connsiteX100" fmla="*/ 540792 w 665968"/>
                  <a:gd name="connsiteY100" fmla="*/ 552125 h 1092827"/>
                  <a:gd name="connsiteX101" fmla="*/ 535080 w 665968"/>
                  <a:gd name="connsiteY101" fmla="*/ 551173 h 1092827"/>
                  <a:gd name="connsiteX102" fmla="*/ 517945 w 665968"/>
                  <a:gd name="connsiteY102" fmla="*/ 569260 h 1092827"/>
                  <a:gd name="connsiteX103" fmla="*/ 510330 w 665968"/>
                  <a:gd name="connsiteY103" fmla="*/ 623521 h 1092827"/>
                  <a:gd name="connsiteX104" fmla="*/ 505570 w 665968"/>
                  <a:gd name="connsiteY104" fmla="*/ 678733 h 1092827"/>
                  <a:gd name="connsiteX105" fmla="*/ 505570 w 665968"/>
                  <a:gd name="connsiteY105" fmla="*/ 698724 h 1092827"/>
                  <a:gd name="connsiteX106" fmla="*/ 501762 w 665968"/>
                  <a:gd name="connsiteY106" fmla="*/ 722522 h 1092827"/>
                  <a:gd name="connsiteX107" fmla="*/ 483675 w 665968"/>
                  <a:gd name="connsiteY107" fmla="*/ 752033 h 1092827"/>
                  <a:gd name="connsiteX108" fmla="*/ 496050 w 665968"/>
                  <a:gd name="connsiteY108" fmla="*/ 775831 h 1092827"/>
                  <a:gd name="connsiteX109" fmla="*/ 526513 w 665968"/>
                  <a:gd name="connsiteY109" fmla="*/ 711099 h 1092827"/>
                  <a:gd name="connsiteX110" fmla="*/ 537936 w 665968"/>
                  <a:gd name="connsiteY110" fmla="*/ 679685 h 1092827"/>
                  <a:gd name="connsiteX111" fmla="*/ 537936 w 665968"/>
                  <a:gd name="connsiteY111" fmla="*/ 634944 h 1092827"/>
                  <a:gd name="connsiteX112" fmla="*/ 537936 w 665968"/>
                  <a:gd name="connsiteY112" fmla="*/ 619713 h 1092827"/>
                  <a:gd name="connsiteX113" fmla="*/ 570302 w 665968"/>
                  <a:gd name="connsiteY113" fmla="*/ 578780 h 1092827"/>
                  <a:gd name="connsiteX114" fmla="*/ 593148 w 665968"/>
                  <a:gd name="connsiteY114" fmla="*/ 553077 h 1092827"/>
                  <a:gd name="connsiteX115" fmla="*/ 612187 w 665968"/>
                  <a:gd name="connsiteY115" fmla="*/ 534990 h 1092827"/>
                  <a:gd name="connsiteX116" fmla="*/ 622658 w 665968"/>
                  <a:gd name="connsiteY116" fmla="*/ 537846 h 1092827"/>
                  <a:gd name="connsiteX117" fmla="*/ 625514 w 665968"/>
                  <a:gd name="connsiteY117" fmla="*/ 537846 h 1092827"/>
                  <a:gd name="connsiteX118" fmla="*/ 638841 w 665968"/>
                  <a:gd name="connsiteY118" fmla="*/ 566404 h 1092827"/>
                  <a:gd name="connsiteX119" fmla="*/ 619803 w 665968"/>
                  <a:gd name="connsiteY119" fmla="*/ 620665 h 1092827"/>
                  <a:gd name="connsiteX120" fmla="*/ 613139 w 665968"/>
                  <a:gd name="connsiteY120" fmla="*/ 660646 h 1092827"/>
                  <a:gd name="connsiteX121" fmla="*/ 584581 w 665968"/>
                  <a:gd name="connsiteY121" fmla="*/ 692061 h 1092827"/>
                  <a:gd name="connsiteX122" fmla="*/ 546503 w 665968"/>
                  <a:gd name="connsiteY122" fmla="*/ 713003 h 1092827"/>
                  <a:gd name="connsiteX123" fmla="*/ 540792 w 665968"/>
                  <a:gd name="connsiteY123" fmla="*/ 713003 h 1092827"/>
                  <a:gd name="connsiteX124" fmla="*/ 509378 w 665968"/>
                  <a:gd name="connsiteY124" fmla="*/ 782495 h 1092827"/>
                  <a:gd name="connsiteX125" fmla="*/ 531272 w 665968"/>
                  <a:gd name="connsiteY125" fmla="*/ 769168 h 1092827"/>
                  <a:gd name="connsiteX126" fmla="*/ 543647 w 665968"/>
                  <a:gd name="connsiteY126" fmla="*/ 742513 h 1092827"/>
                  <a:gd name="connsiteX127" fmla="*/ 546503 w 665968"/>
                  <a:gd name="connsiteY127" fmla="*/ 748225 h 1092827"/>
                  <a:gd name="connsiteX128" fmla="*/ 555071 w 665968"/>
                  <a:gd name="connsiteY128" fmla="*/ 743465 h 1092827"/>
                  <a:gd name="connsiteX129" fmla="*/ 567446 w 665968"/>
                  <a:gd name="connsiteY129" fmla="*/ 739658 h 1092827"/>
                  <a:gd name="connsiteX130" fmla="*/ 578869 w 665968"/>
                  <a:gd name="connsiteY130" fmla="*/ 746321 h 1092827"/>
                  <a:gd name="connsiteX131" fmla="*/ 569350 w 665968"/>
                  <a:gd name="connsiteY131" fmla="*/ 767264 h 1092827"/>
                  <a:gd name="connsiteX132" fmla="*/ 560782 w 665968"/>
                  <a:gd name="connsiteY132" fmla="*/ 772023 h 1092827"/>
                  <a:gd name="connsiteX133" fmla="*/ 563638 w 665968"/>
                  <a:gd name="connsiteY133" fmla="*/ 777735 h 1092827"/>
                  <a:gd name="connsiteX134" fmla="*/ 547455 w 665968"/>
                  <a:gd name="connsiteY134" fmla="*/ 780591 h 1092827"/>
                  <a:gd name="connsiteX135" fmla="*/ 535080 w 665968"/>
                  <a:gd name="connsiteY135" fmla="*/ 775831 h 1092827"/>
                  <a:gd name="connsiteX136" fmla="*/ 510330 w 665968"/>
                  <a:gd name="connsiteY136" fmla="*/ 811053 h 1092827"/>
                  <a:gd name="connsiteX137" fmla="*/ 501762 w 665968"/>
                  <a:gd name="connsiteY137" fmla="*/ 815813 h 1092827"/>
                  <a:gd name="connsiteX138" fmla="*/ 482723 w 665968"/>
                  <a:gd name="connsiteY138" fmla="*/ 774879 h 1092827"/>
                  <a:gd name="connsiteX139" fmla="*/ 467492 w 665968"/>
                  <a:gd name="connsiteY139" fmla="*/ 777735 h 1092827"/>
                  <a:gd name="connsiteX140" fmla="*/ 446550 w 665968"/>
                  <a:gd name="connsiteY140" fmla="*/ 767264 h 1092827"/>
                  <a:gd name="connsiteX141" fmla="*/ 420847 w 665968"/>
                  <a:gd name="connsiteY141" fmla="*/ 740610 h 1092827"/>
                  <a:gd name="connsiteX142" fmla="*/ 420847 w 665968"/>
                  <a:gd name="connsiteY142" fmla="*/ 799630 h 1092827"/>
                  <a:gd name="connsiteX143" fmla="*/ 442742 w 665968"/>
                  <a:gd name="connsiteY143" fmla="*/ 791062 h 1092827"/>
                  <a:gd name="connsiteX144" fmla="*/ 452261 w 665968"/>
                  <a:gd name="connsiteY144" fmla="*/ 792966 h 1092827"/>
                  <a:gd name="connsiteX145" fmla="*/ 468444 w 665968"/>
                  <a:gd name="connsiteY145" fmla="*/ 803437 h 1092827"/>
                  <a:gd name="connsiteX146" fmla="*/ 474156 w 665968"/>
                  <a:gd name="connsiteY146" fmla="*/ 802486 h 1092827"/>
                  <a:gd name="connsiteX147" fmla="*/ 473204 w 665968"/>
                  <a:gd name="connsiteY147" fmla="*/ 826284 h 1092827"/>
                  <a:gd name="connsiteX148" fmla="*/ 483675 w 665968"/>
                  <a:gd name="connsiteY148" fmla="*/ 840563 h 1092827"/>
                  <a:gd name="connsiteX149" fmla="*/ 470348 w 665968"/>
                  <a:gd name="connsiteY149" fmla="*/ 891016 h 1092827"/>
                  <a:gd name="connsiteX150" fmla="*/ 455117 w 665968"/>
                  <a:gd name="connsiteY150" fmla="*/ 924334 h 1092827"/>
                  <a:gd name="connsiteX151" fmla="*/ 421799 w 665968"/>
                  <a:gd name="connsiteY151" fmla="*/ 950036 h 1092827"/>
                  <a:gd name="connsiteX152" fmla="*/ 421799 w 665968"/>
                  <a:gd name="connsiteY152" fmla="*/ 994777 h 1092827"/>
                  <a:gd name="connsiteX153" fmla="*/ 442742 w 665968"/>
                  <a:gd name="connsiteY153" fmla="*/ 986210 h 1092827"/>
                  <a:gd name="connsiteX154" fmla="*/ 444646 w 665968"/>
                  <a:gd name="connsiteY154" fmla="*/ 986210 h 1092827"/>
                  <a:gd name="connsiteX155" fmla="*/ 473204 w 665968"/>
                  <a:gd name="connsiteY155" fmla="*/ 945277 h 1092827"/>
                  <a:gd name="connsiteX156" fmla="*/ 490339 w 665968"/>
                  <a:gd name="connsiteY156" fmla="*/ 891968 h 1092827"/>
                  <a:gd name="connsiteX157" fmla="*/ 498906 w 665968"/>
                  <a:gd name="connsiteY157" fmla="*/ 853890 h 1092827"/>
                  <a:gd name="connsiteX158" fmla="*/ 531272 w 665968"/>
                  <a:gd name="connsiteY158" fmla="*/ 823428 h 1092827"/>
                  <a:gd name="connsiteX159" fmla="*/ 538888 w 665968"/>
                  <a:gd name="connsiteY159" fmla="*/ 824380 h 1092827"/>
                  <a:gd name="connsiteX160" fmla="*/ 556975 w 665968"/>
                  <a:gd name="connsiteY160" fmla="*/ 799630 h 1092827"/>
                  <a:gd name="connsiteX161" fmla="*/ 576965 w 665968"/>
                  <a:gd name="connsiteY161" fmla="*/ 807245 h 1092827"/>
                  <a:gd name="connsiteX162" fmla="*/ 597908 w 665968"/>
                  <a:gd name="connsiteY162" fmla="*/ 791062 h 1092827"/>
                  <a:gd name="connsiteX163" fmla="*/ 610283 w 665968"/>
                  <a:gd name="connsiteY163" fmla="*/ 805341 h 1092827"/>
                  <a:gd name="connsiteX164" fmla="*/ 617899 w 665968"/>
                  <a:gd name="connsiteY164" fmla="*/ 812957 h 1092827"/>
                  <a:gd name="connsiteX165" fmla="*/ 599812 w 665968"/>
                  <a:gd name="connsiteY165" fmla="*/ 840563 h 1092827"/>
                  <a:gd name="connsiteX166" fmla="*/ 572206 w 665968"/>
                  <a:gd name="connsiteY166" fmla="*/ 876737 h 1092827"/>
                  <a:gd name="connsiteX167" fmla="*/ 566494 w 665968"/>
                  <a:gd name="connsiteY167" fmla="*/ 876737 h 1092827"/>
                  <a:gd name="connsiteX168" fmla="*/ 549359 w 665968"/>
                  <a:gd name="connsiteY168" fmla="*/ 896728 h 1092827"/>
                  <a:gd name="connsiteX169" fmla="*/ 545551 w 665968"/>
                  <a:gd name="connsiteY169" fmla="*/ 896728 h 1092827"/>
                  <a:gd name="connsiteX170" fmla="*/ 524609 w 665968"/>
                  <a:gd name="connsiteY170" fmla="*/ 891968 h 1092827"/>
                  <a:gd name="connsiteX171" fmla="*/ 483675 w 665968"/>
                  <a:gd name="connsiteY171" fmla="*/ 939565 h 1092827"/>
                  <a:gd name="connsiteX172" fmla="*/ 486531 w 665968"/>
                  <a:gd name="connsiteY172" fmla="*/ 942421 h 1092827"/>
                  <a:gd name="connsiteX173" fmla="*/ 492243 w 665968"/>
                  <a:gd name="connsiteY173" fmla="*/ 940517 h 1092827"/>
                  <a:gd name="connsiteX174" fmla="*/ 516993 w 665968"/>
                  <a:gd name="connsiteY174" fmla="*/ 921478 h 1092827"/>
                  <a:gd name="connsiteX175" fmla="*/ 530320 w 665968"/>
                  <a:gd name="connsiteY175" fmla="*/ 903391 h 1092827"/>
                  <a:gd name="connsiteX176" fmla="*/ 532224 w 665968"/>
                  <a:gd name="connsiteY176" fmla="*/ 911959 h 1092827"/>
                  <a:gd name="connsiteX177" fmla="*/ 552215 w 665968"/>
                  <a:gd name="connsiteY177" fmla="*/ 908151 h 1092827"/>
                  <a:gd name="connsiteX178" fmla="*/ 559831 w 665968"/>
                  <a:gd name="connsiteY178" fmla="*/ 909103 h 1092827"/>
                  <a:gd name="connsiteX179" fmla="*/ 567446 w 665968"/>
                  <a:gd name="connsiteY179" fmla="*/ 933853 h 1092827"/>
                  <a:gd name="connsiteX180" fmla="*/ 548407 w 665968"/>
                  <a:gd name="connsiteY180" fmla="*/ 940517 h 1092827"/>
                  <a:gd name="connsiteX181" fmla="*/ 542696 w 665968"/>
                  <a:gd name="connsiteY181" fmla="*/ 939565 h 1092827"/>
                  <a:gd name="connsiteX182" fmla="*/ 541744 w 665968"/>
                  <a:gd name="connsiteY182" fmla="*/ 939565 h 1092827"/>
                  <a:gd name="connsiteX183" fmla="*/ 538888 w 665968"/>
                  <a:gd name="connsiteY183" fmla="*/ 948132 h 1092827"/>
                  <a:gd name="connsiteX184" fmla="*/ 519849 w 665968"/>
                  <a:gd name="connsiteY184" fmla="*/ 934805 h 1092827"/>
                  <a:gd name="connsiteX185" fmla="*/ 501762 w 665968"/>
                  <a:gd name="connsiteY185" fmla="*/ 947180 h 1092827"/>
                  <a:gd name="connsiteX186" fmla="*/ 505570 w 665968"/>
                  <a:gd name="connsiteY186" fmla="*/ 980498 h 1092827"/>
                  <a:gd name="connsiteX187" fmla="*/ 497954 w 665968"/>
                  <a:gd name="connsiteY187" fmla="*/ 1011912 h 1092827"/>
                  <a:gd name="connsiteX188" fmla="*/ 478916 w 665968"/>
                  <a:gd name="connsiteY188" fmla="*/ 1041422 h 1092827"/>
                  <a:gd name="connsiteX189" fmla="*/ 432270 w 665968"/>
                  <a:gd name="connsiteY189" fmla="*/ 1070933 h 1092827"/>
                  <a:gd name="connsiteX190" fmla="*/ 420847 w 665968"/>
                  <a:gd name="connsiteY190" fmla="*/ 1069981 h 1092827"/>
                  <a:gd name="connsiteX191" fmla="*/ 420847 w 665968"/>
                  <a:gd name="connsiteY191" fmla="*/ 1078548 h 1092827"/>
                  <a:gd name="connsiteX192" fmla="*/ 417991 w 665968"/>
                  <a:gd name="connsiteY192" fmla="*/ 1092827 h 1092827"/>
                  <a:gd name="connsiteX193" fmla="*/ 424655 w 665968"/>
                  <a:gd name="connsiteY193" fmla="*/ 1092827 h 1092827"/>
                  <a:gd name="connsiteX194" fmla="*/ 488435 w 665968"/>
                  <a:gd name="connsiteY194" fmla="*/ 1069029 h 1092827"/>
                  <a:gd name="connsiteX195" fmla="*/ 495099 w 665968"/>
                  <a:gd name="connsiteY195" fmla="*/ 1055702 h 1092827"/>
                  <a:gd name="connsiteX196" fmla="*/ 517945 w 665968"/>
                  <a:gd name="connsiteY196" fmla="*/ 1025240 h 1092827"/>
                  <a:gd name="connsiteX197" fmla="*/ 527464 w 665968"/>
                  <a:gd name="connsiteY197" fmla="*/ 1011912 h 1092827"/>
                  <a:gd name="connsiteX198" fmla="*/ 530320 w 665968"/>
                  <a:gd name="connsiteY198" fmla="*/ 988114 h 1092827"/>
                  <a:gd name="connsiteX199" fmla="*/ 536032 w 665968"/>
                  <a:gd name="connsiteY199" fmla="*/ 970979 h 1092827"/>
                  <a:gd name="connsiteX200" fmla="*/ 550311 w 665968"/>
                  <a:gd name="connsiteY200" fmla="*/ 967171 h 1092827"/>
                  <a:gd name="connsiteX201" fmla="*/ 555071 w 665968"/>
                  <a:gd name="connsiteY201" fmla="*/ 967171 h 1092827"/>
                  <a:gd name="connsiteX202" fmla="*/ 562686 w 665968"/>
                  <a:gd name="connsiteY202" fmla="*/ 956700 h 1092827"/>
                  <a:gd name="connsiteX203" fmla="*/ 588389 w 665968"/>
                  <a:gd name="connsiteY203" fmla="*/ 891968 h 1092827"/>
                  <a:gd name="connsiteX204" fmla="*/ 622658 w 665968"/>
                  <a:gd name="connsiteY204" fmla="*/ 851034 h 1092827"/>
                  <a:gd name="connsiteX205" fmla="*/ 632178 w 665968"/>
                  <a:gd name="connsiteY205" fmla="*/ 791062 h 1092827"/>
                  <a:gd name="connsiteX206" fmla="*/ 610283 w 665968"/>
                  <a:gd name="connsiteY206" fmla="*/ 760600 h 1092827"/>
                  <a:gd name="connsiteX207" fmla="*/ 596956 w 665968"/>
                  <a:gd name="connsiteY207" fmla="*/ 717763 h 1092827"/>
                  <a:gd name="connsiteX208" fmla="*/ 611235 w 665968"/>
                  <a:gd name="connsiteY208" fmla="*/ 690157 h 1092827"/>
                  <a:gd name="connsiteX209" fmla="*/ 644553 w 665968"/>
                  <a:gd name="connsiteY209" fmla="*/ 643512 h 1092827"/>
                  <a:gd name="connsiteX210" fmla="*/ 644553 w 665968"/>
                  <a:gd name="connsiteY210" fmla="*/ 630184 h 1092827"/>
                  <a:gd name="connsiteX211" fmla="*/ 650265 w 665968"/>
                  <a:gd name="connsiteY211" fmla="*/ 625425 h 1092827"/>
                  <a:gd name="connsiteX212" fmla="*/ 663592 w 665968"/>
                  <a:gd name="connsiteY212" fmla="*/ 570212 h 1092827"/>
                  <a:gd name="connsiteX213" fmla="*/ 625514 w 665968"/>
                  <a:gd name="connsiteY213" fmla="*/ 511192 h 1092827"/>
                  <a:gd name="connsiteX214" fmla="*/ 603620 w 665968"/>
                  <a:gd name="connsiteY214" fmla="*/ 514048 h 1092827"/>
                  <a:gd name="connsiteX215" fmla="*/ 579821 w 665968"/>
                  <a:gd name="connsiteY215" fmla="*/ 473114 h 1092827"/>
                  <a:gd name="connsiteX216" fmla="*/ 596956 w 665968"/>
                  <a:gd name="connsiteY216" fmla="*/ 448364 h 1092827"/>
                  <a:gd name="connsiteX217" fmla="*/ 620755 w 665968"/>
                  <a:gd name="connsiteY217" fmla="*/ 378872 h 1092827"/>
                  <a:gd name="connsiteX218" fmla="*/ 604572 w 665968"/>
                  <a:gd name="connsiteY218" fmla="*/ 340795 h 1092827"/>
                  <a:gd name="connsiteX219" fmla="*/ 585533 w 665968"/>
                  <a:gd name="connsiteY219" fmla="*/ 337939 h 1092827"/>
                  <a:gd name="connsiteX220" fmla="*/ 570302 w 665968"/>
                  <a:gd name="connsiteY220" fmla="*/ 338891 h 1092827"/>
                  <a:gd name="connsiteX221" fmla="*/ 559831 w 665968"/>
                  <a:gd name="connsiteY221" fmla="*/ 306525 h 1092827"/>
                  <a:gd name="connsiteX222" fmla="*/ 549359 w 665968"/>
                  <a:gd name="connsiteY222" fmla="*/ 257976 h 1092827"/>
                  <a:gd name="connsiteX223" fmla="*/ 513185 w 665968"/>
                  <a:gd name="connsiteY223" fmla="*/ 238937 h 1092827"/>
                  <a:gd name="connsiteX224" fmla="*/ 501762 w 665968"/>
                  <a:gd name="connsiteY224" fmla="*/ 239889 h 1092827"/>
                  <a:gd name="connsiteX225" fmla="*/ 481771 w 665968"/>
                  <a:gd name="connsiteY225" fmla="*/ 220850 h 1092827"/>
                  <a:gd name="connsiteX226" fmla="*/ 472252 w 665968"/>
                  <a:gd name="connsiteY226" fmla="*/ 200859 h 1092827"/>
                  <a:gd name="connsiteX227" fmla="*/ 418943 w 665968"/>
                  <a:gd name="connsiteY227" fmla="*/ 158974 h 1092827"/>
                  <a:gd name="connsiteX228" fmla="*/ 418943 w 665968"/>
                  <a:gd name="connsiteY228" fmla="*/ 535942 h 1092827"/>
                  <a:gd name="connsiteX229" fmla="*/ 418943 w 665968"/>
                  <a:gd name="connsiteY229" fmla="*/ 576876 h 1092827"/>
                  <a:gd name="connsiteX230" fmla="*/ 455117 w 665968"/>
                  <a:gd name="connsiteY230" fmla="*/ 613050 h 1092827"/>
                  <a:gd name="connsiteX231" fmla="*/ 472252 w 665968"/>
                  <a:gd name="connsiteY231" fmla="*/ 638752 h 1092827"/>
                  <a:gd name="connsiteX232" fmla="*/ 495099 w 665968"/>
                  <a:gd name="connsiteY232" fmla="*/ 657791 h 1092827"/>
                  <a:gd name="connsiteX233" fmla="*/ 492243 w 665968"/>
                  <a:gd name="connsiteY233" fmla="*/ 589251 h 1092827"/>
                  <a:gd name="connsiteX234" fmla="*/ 488435 w 665968"/>
                  <a:gd name="connsiteY234" fmla="*/ 589251 h 1092827"/>
                  <a:gd name="connsiteX235" fmla="*/ 467492 w 665968"/>
                  <a:gd name="connsiteY235" fmla="*/ 572116 h 1092827"/>
                  <a:gd name="connsiteX236" fmla="*/ 463684 w 665968"/>
                  <a:gd name="connsiteY236" fmla="*/ 572116 h 1092827"/>
                  <a:gd name="connsiteX237" fmla="*/ 435126 w 665968"/>
                  <a:gd name="connsiteY237" fmla="*/ 543558 h 1092827"/>
                  <a:gd name="connsiteX238" fmla="*/ 433222 w 665968"/>
                  <a:gd name="connsiteY238" fmla="*/ 543558 h 1092827"/>
                  <a:gd name="connsiteX239" fmla="*/ 418943 w 665968"/>
                  <a:gd name="connsiteY239" fmla="*/ 535942 h 109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665968" h="1092827">
                    <a:moveTo>
                      <a:pt x="68629" y="0"/>
                    </a:moveTo>
                    <a:cubicBezTo>
                      <a:pt x="62918" y="0"/>
                      <a:pt x="56254" y="952"/>
                      <a:pt x="49591" y="4760"/>
                    </a:cubicBezTo>
                    <a:cubicBezTo>
                      <a:pt x="46735" y="2856"/>
                      <a:pt x="42927" y="1904"/>
                      <a:pt x="38167" y="1904"/>
                    </a:cubicBezTo>
                    <a:cubicBezTo>
                      <a:pt x="18177" y="1904"/>
                      <a:pt x="-15141" y="19039"/>
                      <a:pt x="7705" y="60924"/>
                    </a:cubicBezTo>
                    <a:cubicBezTo>
                      <a:pt x="7705" y="60924"/>
                      <a:pt x="5801" y="98050"/>
                      <a:pt x="28648" y="108521"/>
                    </a:cubicBezTo>
                    <a:cubicBezTo>
                      <a:pt x="28648" y="108521"/>
                      <a:pt x="31504" y="121848"/>
                      <a:pt x="36263" y="130416"/>
                    </a:cubicBezTo>
                    <a:lnTo>
                      <a:pt x="61014" y="130416"/>
                    </a:lnTo>
                    <a:cubicBezTo>
                      <a:pt x="43879" y="109473"/>
                      <a:pt x="52446" y="96146"/>
                      <a:pt x="52446" y="96146"/>
                    </a:cubicBezTo>
                    <a:cubicBezTo>
                      <a:pt x="19129" y="90434"/>
                      <a:pt x="32456" y="55213"/>
                      <a:pt x="32456" y="55213"/>
                    </a:cubicBezTo>
                    <a:cubicBezTo>
                      <a:pt x="12465" y="38078"/>
                      <a:pt x="21984" y="21895"/>
                      <a:pt x="38167" y="21895"/>
                    </a:cubicBezTo>
                    <a:cubicBezTo>
                      <a:pt x="43879" y="21895"/>
                      <a:pt x="50542" y="23799"/>
                      <a:pt x="57206" y="29510"/>
                    </a:cubicBezTo>
                    <a:cubicBezTo>
                      <a:pt x="62918" y="24750"/>
                      <a:pt x="67677" y="22847"/>
                      <a:pt x="71485" y="22847"/>
                    </a:cubicBezTo>
                    <a:cubicBezTo>
                      <a:pt x="88620" y="22847"/>
                      <a:pt x="99091" y="51405"/>
                      <a:pt x="99091" y="51405"/>
                    </a:cubicBezTo>
                    <a:cubicBezTo>
                      <a:pt x="103851" y="49501"/>
                      <a:pt x="107659" y="48549"/>
                      <a:pt x="110515" y="48549"/>
                    </a:cubicBezTo>
                    <a:cubicBezTo>
                      <a:pt x="133361" y="48549"/>
                      <a:pt x="133361" y="86627"/>
                      <a:pt x="133361" y="86627"/>
                    </a:cubicBezTo>
                    <a:lnTo>
                      <a:pt x="150496" y="83771"/>
                    </a:lnTo>
                    <a:cubicBezTo>
                      <a:pt x="154304" y="101858"/>
                      <a:pt x="160968" y="110425"/>
                      <a:pt x="160968" y="110425"/>
                    </a:cubicBezTo>
                    <a:cubicBezTo>
                      <a:pt x="157160" y="116137"/>
                      <a:pt x="157160" y="125656"/>
                      <a:pt x="157160" y="131368"/>
                    </a:cubicBezTo>
                    <a:lnTo>
                      <a:pt x="180006" y="131368"/>
                    </a:lnTo>
                    <a:cubicBezTo>
                      <a:pt x="180958" y="120897"/>
                      <a:pt x="182862" y="113281"/>
                      <a:pt x="183814" y="107569"/>
                    </a:cubicBezTo>
                    <a:lnTo>
                      <a:pt x="183814" y="106617"/>
                    </a:lnTo>
                    <a:cubicBezTo>
                      <a:pt x="178102" y="102810"/>
                      <a:pt x="170487" y="93290"/>
                      <a:pt x="173343" y="73300"/>
                    </a:cubicBezTo>
                    <a:lnTo>
                      <a:pt x="181910" y="75203"/>
                    </a:lnTo>
                    <a:lnTo>
                      <a:pt x="184766" y="63780"/>
                    </a:lnTo>
                    <a:cubicBezTo>
                      <a:pt x="184766" y="63780"/>
                      <a:pt x="189526" y="43789"/>
                      <a:pt x="202853" y="43789"/>
                    </a:cubicBezTo>
                    <a:cubicBezTo>
                      <a:pt x="204757" y="43789"/>
                      <a:pt x="205709" y="43789"/>
                      <a:pt x="207613" y="44741"/>
                    </a:cubicBezTo>
                    <a:cubicBezTo>
                      <a:pt x="207613" y="44741"/>
                      <a:pt x="224747" y="45693"/>
                      <a:pt x="219036" y="72348"/>
                    </a:cubicBezTo>
                    <a:lnTo>
                      <a:pt x="216180" y="84723"/>
                    </a:lnTo>
                    <a:lnTo>
                      <a:pt x="223796" y="86627"/>
                    </a:lnTo>
                    <a:cubicBezTo>
                      <a:pt x="223796" y="86627"/>
                      <a:pt x="211420" y="111377"/>
                      <a:pt x="199045" y="111377"/>
                    </a:cubicBezTo>
                    <a:cubicBezTo>
                      <a:pt x="198093" y="111377"/>
                      <a:pt x="197141" y="111377"/>
                      <a:pt x="197141" y="111377"/>
                    </a:cubicBezTo>
                    <a:cubicBezTo>
                      <a:pt x="195237" y="118993"/>
                      <a:pt x="193334" y="126608"/>
                      <a:pt x="192382" y="131368"/>
                    </a:cubicBezTo>
                    <a:lnTo>
                      <a:pt x="215228" y="131368"/>
                    </a:lnTo>
                    <a:lnTo>
                      <a:pt x="213324" y="127560"/>
                    </a:lnTo>
                    <a:cubicBezTo>
                      <a:pt x="238075" y="118041"/>
                      <a:pt x="246642" y="90434"/>
                      <a:pt x="246642" y="90434"/>
                    </a:cubicBezTo>
                    <a:lnTo>
                      <a:pt x="267585" y="95194"/>
                    </a:lnTo>
                    <a:cubicBezTo>
                      <a:pt x="276152" y="86627"/>
                      <a:pt x="284720" y="83771"/>
                      <a:pt x="291383" y="83771"/>
                    </a:cubicBezTo>
                    <a:cubicBezTo>
                      <a:pt x="308518" y="83771"/>
                      <a:pt x="318990" y="100906"/>
                      <a:pt x="318990" y="100906"/>
                    </a:cubicBezTo>
                    <a:cubicBezTo>
                      <a:pt x="324701" y="97098"/>
                      <a:pt x="329461" y="96146"/>
                      <a:pt x="334221" y="96146"/>
                    </a:cubicBezTo>
                    <a:cubicBezTo>
                      <a:pt x="352308" y="96146"/>
                      <a:pt x="362779" y="118041"/>
                      <a:pt x="366587" y="132320"/>
                    </a:cubicBezTo>
                    <a:lnTo>
                      <a:pt x="393241" y="132320"/>
                    </a:lnTo>
                    <a:cubicBezTo>
                      <a:pt x="387529" y="114233"/>
                      <a:pt x="371346" y="74251"/>
                      <a:pt x="329461" y="74251"/>
                    </a:cubicBezTo>
                    <a:cubicBezTo>
                      <a:pt x="327557" y="74251"/>
                      <a:pt x="325653" y="74251"/>
                      <a:pt x="322797" y="74251"/>
                    </a:cubicBezTo>
                    <a:cubicBezTo>
                      <a:pt x="322797" y="74251"/>
                      <a:pt x="307566" y="62828"/>
                      <a:pt x="288528" y="62828"/>
                    </a:cubicBezTo>
                    <a:cubicBezTo>
                      <a:pt x="280912" y="62828"/>
                      <a:pt x="273296" y="64732"/>
                      <a:pt x="265681" y="69492"/>
                    </a:cubicBezTo>
                    <a:cubicBezTo>
                      <a:pt x="265681" y="69492"/>
                      <a:pt x="250450" y="63780"/>
                      <a:pt x="242834" y="62828"/>
                    </a:cubicBezTo>
                    <a:cubicBezTo>
                      <a:pt x="239979" y="39982"/>
                      <a:pt x="219988" y="25702"/>
                      <a:pt x="200949" y="25702"/>
                    </a:cubicBezTo>
                    <a:cubicBezTo>
                      <a:pt x="184766" y="25702"/>
                      <a:pt x="168583" y="36174"/>
                      <a:pt x="161920" y="59972"/>
                    </a:cubicBezTo>
                    <a:cubicBezTo>
                      <a:pt x="161920" y="59972"/>
                      <a:pt x="158112" y="60924"/>
                      <a:pt x="154304" y="60924"/>
                    </a:cubicBezTo>
                    <a:cubicBezTo>
                      <a:pt x="152400" y="60924"/>
                      <a:pt x="150496" y="60924"/>
                      <a:pt x="148592" y="59972"/>
                    </a:cubicBezTo>
                    <a:cubicBezTo>
                      <a:pt x="148592" y="59972"/>
                      <a:pt x="141929" y="26654"/>
                      <a:pt x="108611" y="26654"/>
                    </a:cubicBezTo>
                    <a:cubicBezTo>
                      <a:pt x="107659" y="26654"/>
                      <a:pt x="106707" y="26654"/>
                      <a:pt x="105755" y="26654"/>
                    </a:cubicBezTo>
                    <a:cubicBezTo>
                      <a:pt x="107659" y="24750"/>
                      <a:pt x="93380" y="0"/>
                      <a:pt x="68629" y="0"/>
                    </a:cubicBezTo>
                    <a:moveTo>
                      <a:pt x="418943" y="158974"/>
                    </a:moveTo>
                    <a:lnTo>
                      <a:pt x="418943" y="183724"/>
                    </a:lnTo>
                    <a:cubicBezTo>
                      <a:pt x="462733" y="200859"/>
                      <a:pt x="456069" y="233225"/>
                      <a:pt x="456069" y="233225"/>
                    </a:cubicBezTo>
                    <a:cubicBezTo>
                      <a:pt x="477012" y="242745"/>
                      <a:pt x="477964" y="255120"/>
                      <a:pt x="477964" y="255120"/>
                    </a:cubicBezTo>
                    <a:cubicBezTo>
                      <a:pt x="460829" y="264639"/>
                      <a:pt x="462733" y="284630"/>
                      <a:pt x="462733" y="284630"/>
                    </a:cubicBezTo>
                    <a:cubicBezTo>
                      <a:pt x="432270" y="299861"/>
                      <a:pt x="436078" y="341747"/>
                      <a:pt x="436078" y="341747"/>
                    </a:cubicBezTo>
                    <a:cubicBezTo>
                      <a:pt x="413232" y="380776"/>
                      <a:pt x="432270" y="396007"/>
                      <a:pt x="432270" y="396007"/>
                    </a:cubicBezTo>
                    <a:lnTo>
                      <a:pt x="422751" y="427421"/>
                    </a:lnTo>
                    <a:cubicBezTo>
                      <a:pt x="467492" y="442652"/>
                      <a:pt x="468444" y="490249"/>
                      <a:pt x="468444" y="490249"/>
                    </a:cubicBezTo>
                    <a:cubicBezTo>
                      <a:pt x="477012" y="494057"/>
                      <a:pt x="481771" y="495009"/>
                      <a:pt x="483675" y="495009"/>
                    </a:cubicBezTo>
                    <a:cubicBezTo>
                      <a:pt x="485579" y="495009"/>
                      <a:pt x="485579" y="494057"/>
                      <a:pt x="485579" y="494057"/>
                    </a:cubicBezTo>
                    <a:cubicBezTo>
                      <a:pt x="475108" y="472162"/>
                      <a:pt x="478916" y="444556"/>
                      <a:pt x="478916" y="444556"/>
                    </a:cubicBezTo>
                    <a:cubicBezTo>
                      <a:pt x="437982" y="428373"/>
                      <a:pt x="457021" y="391247"/>
                      <a:pt x="457021" y="391247"/>
                    </a:cubicBezTo>
                    <a:cubicBezTo>
                      <a:pt x="436078" y="370305"/>
                      <a:pt x="461781" y="345554"/>
                      <a:pt x="461781" y="345554"/>
                    </a:cubicBezTo>
                    <a:cubicBezTo>
                      <a:pt x="453213" y="306525"/>
                      <a:pt x="471300" y="302717"/>
                      <a:pt x="478916" y="302717"/>
                    </a:cubicBezTo>
                    <a:cubicBezTo>
                      <a:pt x="480819" y="302717"/>
                      <a:pt x="481771" y="302717"/>
                      <a:pt x="481771" y="302717"/>
                    </a:cubicBezTo>
                    <a:cubicBezTo>
                      <a:pt x="480819" y="290342"/>
                      <a:pt x="491291" y="286534"/>
                      <a:pt x="491291" y="286534"/>
                    </a:cubicBezTo>
                    <a:cubicBezTo>
                      <a:pt x="490339" y="257024"/>
                      <a:pt x="509378" y="257024"/>
                      <a:pt x="510330" y="257024"/>
                    </a:cubicBezTo>
                    <a:lnTo>
                      <a:pt x="510330" y="257024"/>
                    </a:lnTo>
                    <a:cubicBezTo>
                      <a:pt x="511282" y="257024"/>
                      <a:pt x="512233" y="257024"/>
                      <a:pt x="512233" y="257024"/>
                    </a:cubicBezTo>
                    <a:cubicBezTo>
                      <a:pt x="530320" y="257024"/>
                      <a:pt x="527464" y="279870"/>
                      <a:pt x="527464" y="279870"/>
                    </a:cubicBezTo>
                    <a:cubicBezTo>
                      <a:pt x="548407" y="294150"/>
                      <a:pt x="536032" y="317948"/>
                      <a:pt x="536032" y="317948"/>
                    </a:cubicBezTo>
                    <a:cubicBezTo>
                      <a:pt x="549359" y="339843"/>
                      <a:pt x="534128" y="357930"/>
                      <a:pt x="534128" y="357930"/>
                    </a:cubicBezTo>
                    <a:cubicBezTo>
                      <a:pt x="546503" y="388392"/>
                      <a:pt x="523657" y="398863"/>
                      <a:pt x="523657" y="398863"/>
                    </a:cubicBezTo>
                    <a:cubicBezTo>
                      <a:pt x="531272" y="437892"/>
                      <a:pt x="490339" y="446460"/>
                      <a:pt x="490339" y="446460"/>
                    </a:cubicBezTo>
                    <a:cubicBezTo>
                      <a:pt x="491291" y="489297"/>
                      <a:pt x="500810" y="490249"/>
                      <a:pt x="500810" y="490249"/>
                    </a:cubicBezTo>
                    <a:cubicBezTo>
                      <a:pt x="504618" y="471210"/>
                      <a:pt x="521753" y="455027"/>
                      <a:pt x="521753" y="455027"/>
                    </a:cubicBezTo>
                    <a:cubicBezTo>
                      <a:pt x="548407" y="439796"/>
                      <a:pt x="546503" y="405527"/>
                      <a:pt x="546503" y="405527"/>
                    </a:cubicBezTo>
                    <a:cubicBezTo>
                      <a:pt x="559831" y="395055"/>
                      <a:pt x="561734" y="378872"/>
                      <a:pt x="561734" y="378872"/>
                    </a:cubicBezTo>
                    <a:cubicBezTo>
                      <a:pt x="556975" y="363641"/>
                      <a:pt x="562686" y="359833"/>
                      <a:pt x="568398" y="359833"/>
                    </a:cubicBezTo>
                    <a:cubicBezTo>
                      <a:pt x="573158" y="359833"/>
                      <a:pt x="577917" y="361737"/>
                      <a:pt x="577917" y="361737"/>
                    </a:cubicBezTo>
                    <a:cubicBezTo>
                      <a:pt x="581725" y="360785"/>
                      <a:pt x="585533" y="359833"/>
                      <a:pt x="588389" y="359833"/>
                    </a:cubicBezTo>
                    <a:cubicBezTo>
                      <a:pt x="607428" y="359833"/>
                      <a:pt x="596004" y="383632"/>
                      <a:pt x="596004" y="383632"/>
                    </a:cubicBezTo>
                    <a:cubicBezTo>
                      <a:pt x="612187" y="414094"/>
                      <a:pt x="582677" y="428373"/>
                      <a:pt x="582677" y="428373"/>
                    </a:cubicBezTo>
                    <a:cubicBezTo>
                      <a:pt x="580773" y="446460"/>
                      <a:pt x="565542" y="448364"/>
                      <a:pt x="565542" y="448364"/>
                    </a:cubicBezTo>
                    <a:lnTo>
                      <a:pt x="551263" y="467403"/>
                    </a:lnTo>
                    <a:cubicBezTo>
                      <a:pt x="548407" y="466451"/>
                      <a:pt x="546503" y="466451"/>
                      <a:pt x="544599" y="466451"/>
                    </a:cubicBezTo>
                    <a:cubicBezTo>
                      <a:pt x="520801" y="466451"/>
                      <a:pt x="507474" y="506432"/>
                      <a:pt x="507474" y="506432"/>
                    </a:cubicBezTo>
                    <a:cubicBezTo>
                      <a:pt x="494147" y="554029"/>
                      <a:pt x="509378" y="562597"/>
                      <a:pt x="509378" y="562597"/>
                    </a:cubicBezTo>
                    <a:lnTo>
                      <a:pt x="526513" y="542606"/>
                    </a:lnTo>
                    <a:cubicBezTo>
                      <a:pt x="516041" y="525471"/>
                      <a:pt x="527464" y="511192"/>
                      <a:pt x="527464" y="511192"/>
                    </a:cubicBezTo>
                    <a:lnTo>
                      <a:pt x="535080" y="515952"/>
                    </a:lnTo>
                    <a:cubicBezTo>
                      <a:pt x="542696" y="504528"/>
                      <a:pt x="553167" y="496913"/>
                      <a:pt x="553167" y="496913"/>
                    </a:cubicBezTo>
                    <a:cubicBezTo>
                      <a:pt x="556023" y="495961"/>
                      <a:pt x="557927" y="495961"/>
                      <a:pt x="559831" y="495961"/>
                    </a:cubicBezTo>
                    <a:cubicBezTo>
                      <a:pt x="579821" y="495961"/>
                      <a:pt x="571254" y="519759"/>
                      <a:pt x="571254" y="519759"/>
                    </a:cubicBezTo>
                    <a:lnTo>
                      <a:pt x="559831" y="536894"/>
                    </a:lnTo>
                    <a:lnTo>
                      <a:pt x="563638" y="541654"/>
                    </a:lnTo>
                    <a:cubicBezTo>
                      <a:pt x="555071" y="550221"/>
                      <a:pt x="546503" y="552125"/>
                      <a:pt x="540792" y="552125"/>
                    </a:cubicBezTo>
                    <a:cubicBezTo>
                      <a:pt x="536984" y="552125"/>
                      <a:pt x="535080" y="551173"/>
                      <a:pt x="535080" y="551173"/>
                    </a:cubicBezTo>
                    <a:cubicBezTo>
                      <a:pt x="527464" y="559741"/>
                      <a:pt x="517945" y="569260"/>
                      <a:pt x="517945" y="569260"/>
                    </a:cubicBezTo>
                    <a:cubicBezTo>
                      <a:pt x="502714" y="589251"/>
                      <a:pt x="510330" y="623521"/>
                      <a:pt x="510330" y="623521"/>
                    </a:cubicBezTo>
                    <a:cubicBezTo>
                      <a:pt x="515089" y="668262"/>
                      <a:pt x="505570" y="678733"/>
                      <a:pt x="505570" y="678733"/>
                    </a:cubicBezTo>
                    <a:cubicBezTo>
                      <a:pt x="515089" y="686349"/>
                      <a:pt x="505570" y="698724"/>
                      <a:pt x="505570" y="698724"/>
                    </a:cubicBezTo>
                    <a:cubicBezTo>
                      <a:pt x="501762" y="704436"/>
                      <a:pt x="501762" y="722522"/>
                      <a:pt x="501762" y="722522"/>
                    </a:cubicBezTo>
                    <a:cubicBezTo>
                      <a:pt x="497002" y="735850"/>
                      <a:pt x="483675" y="752033"/>
                      <a:pt x="483675" y="752033"/>
                    </a:cubicBezTo>
                    <a:cubicBezTo>
                      <a:pt x="485579" y="763456"/>
                      <a:pt x="496050" y="775831"/>
                      <a:pt x="496050" y="775831"/>
                    </a:cubicBezTo>
                    <a:cubicBezTo>
                      <a:pt x="502714" y="728234"/>
                      <a:pt x="526513" y="711099"/>
                      <a:pt x="526513" y="711099"/>
                    </a:cubicBezTo>
                    <a:cubicBezTo>
                      <a:pt x="517945" y="698724"/>
                      <a:pt x="537936" y="679685"/>
                      <a:pt x="537936" y="679685"/>
                    </a:cubicBezTo>
                    <a:cubicBezTo>
                      <a:pt x="537936" y="679685"/>
                      <a:pt x="520801" y="653983"/>
                      <a:pt x="537936" y="634944"/>
                    </a:cubicBezTo>
                    <a:cubicBezTo>
                      <a:pt x="546503" y="627329"/>
                      <a:pt x="537936" y="619713"/>
                      <a:pt x="537936" y="619713"/>
                    </a:cubicBezTo>
                    <a:cubicBezTo>
                      <a:pt x="537936" y="619713"/>
                      <a:pt x="536032" y="582587"/>
                      <a:pt x="570302" y="578780"/>
                    </a:cubicBezTo>
                    <a:cubicBezTo>
                      <a:pt x="569350" y="556885"/>
                      <a:pt x="593148" y="553077"/>
                      <a:pt x="593148" y="553077"/>
                    </a:cubicBezTo>
                    <a:cubicBezTo>
                      <a:pt x="597908" y="538798"/>
                      <a:pt x="606476" y="534990"/>
                      <a:pt x="612187" y="534990"/>
                    </a:cubicBezTo>
                    <a:cubicBezTo>
                      <a:pt x="617899" y="534990"/>
                      <a:pt x="622658" y="537846"/>
                      <a:pt x="622658" y="537846"/>
                    </a:cubicBezTo>
                    <a:cubicBezTo>
                      <a:pt x="623610" y="537846"/>
                      <a:pt x="624562" y="537846"/>
                      <a:pt x="625514" y="537846"/>
                    </a:cubicBezTo>
                    <a:cubicBezTo>
                      <a:pt x="652169" y="537846"/>
                      <a:pt x="638841" y="566404"/>
                      <a:pt x="638841" y="566404"/>
                    </a:cubicBezTo>
                    <a:cubicBezTo>
                      <a:pt x="652169" y="608290"/>
                      <a:pt x="619803" y="620665"/>
                      <a:pt x="619803" y="620665"/>
                    </a:cubicBezTo>
                    <a:cubicBezTo>
                      <a:pt x="629322" y="639704"/>
                      <a:pt x="613139" y="660646"/>
                      <a:pt x="613139" y="660646"/>
                    </a:cubicBezTo>
                    <a:cubicBezTo>
                      <a:pt x="573158" y="676829"/>
                      <a:pt x="584581" y="692061"/>
                      <a:pt x="584581" y="692061"/>
                    </a:cubicBezTo>
                    <a:cubicBezTo>
                      <a:pt x="576013" y="710147"/>
                      <a:pt x="556023" y="713003"/>
                      <a:pt x="546503" y="713003"/>
                    </a:cubicBezTo>
                    <a:cubicBezTo>
                      <a:pt x="542696" y="713003"/>
                      <a:pt x="540792" y="713003"/>
                      <a:pt x="540792" y="713003"/>
                    </a:cubicBezTo>
                    <a:cubicBezTo>
                      <a:pt x="501762" y="744417"/>
                      <a:pt x="509378" y="782495"/>
                      <a:pt x="509378" y="782495"/>
                    </a:cubicBezTo>
                    <a:lnTo>
                      <a:pt x="531272" y="769168"/>
                    </a:lnTo>
                    <a:cubicBezTo>
                      <a:pt x="531272" y="769168"/>
                      <a:pt x="523657" y="755840"/>
                      <a:pt x="543647" y="742513"/>
                    </a:cubicBezTo>
                    <a:lnTo>
                      <a:pt x="546503" y="748225"/>
                    </a:lnTo>
                    <a:lnTo>
                      <a:pt x="555071" y="743465"/>
                    </a:lnTo>
                    <a:cubicBezTo>
                      <a:pt x="555071" y="743465"/>
                      <a:pt x="560782" y="739658"/>
                      <a:pt x="567446" y="739658"/>
                    </a:cubicBezTo>
                    <a:cubicBezTo>
                      <a:pt x="571254" y="739658"/>
                      <a:pt x="576013" y="741561"/>
                      <a:pt x="578869" y="746321"/>
                    </a:cubicBezTo>
                    <a:cubicBezTo>
                      <a:pt x="578869" y="746321"/>
                      <a:pt x="587437" y="756792"/>
                      <a:pt x="569350" y="767264"/>
                    </a:cubicBezTo>
                    <a:lnTo>
                      <a:pt x="560782" y="772023"/>
                    </a:lnTo>
                    <a:lnTo>
                      <a:pt x="563638" y="777735"/>
                    </a:lnTo>
                    <a:cubicBezTo>
                      <a:pt x="563638" y="777735"/>
                      <a:pt x="555071" y="780591"/>
                      <a:pt x="547455" y="780591"/>
                    </a:cubicBezTo>
                    <a:cubicBezTo>
                      <a:pt x="542696" y="780591"/>
                      <a:pt x="536984" y="779639"/>
                      <a:pt x="535080" y="775831"/>
                    </a:cubicBezTo>
                    <a:cubicBezTo>
                      <a:pt x="508426" y="794870"/>
                      <a:pt x="510330" y="811053"/>
                      <a:pt x="510330" y="811053"/>
                    </a:cubicBezTo>
                    <a:lnTo>
                      <a:pt x="501762" y="815813"/>
                    </a:lnTo>
                    <a:cubicBezTo>
                      <a:pt x="494147" y="780591"/>
                      <a:pt x="482723" y="774879"/>
                      <a:pt x="482723" y="774879"/>
                    </a:cubicBezTo>
                    <a:cubicBezTo>
                      <a:pt x="482723" y="774879"/>
                      <a:pt x="476060" y="777735"/>
                      <a:pt x="467492" y="777735"/>
                    </a:cubicBezTo>
                    <a:cubicBezTo>
                      <a:pt x="460829" y="777735"/>
                      <a:pt x="452261" y="775831"/>
                      <a:pt x="446550" y="767264"/>
                    </a:cubicBezTo>
                    <a:cubicBezTo>
                      <a:pt x="434174" y="767264"/>
                      <a:pt x="423703" y="756792"/>
                      <a:pt x="420847" y="740610"/>
                    </a:cubicBezTo>
                    <a:lnTo>
                      <a:pt x="420847" y="799630"/>
                    </a:lnTo>
                    <a:cubicBezTo>
                      <a:pt x="426559" y="795822"/>
                      <a:pt x="434174" y="791062"/>
                      <a:pt x="442742" y="791062"/>
                    </a:cubicBezTo>
                    <a:cubicBezTo>
                      <a:pt x="445598" y="791062"/>
                      <a:pt x="448453" y="792014"/>
                      <a:pt x="452261" y="792966"/>
                    </a:cubicBezTo>
                    <a:cubicBezTo>
                      <a:pt x="452261" y="792966"/>
                      <a:pt x="458925" y="803437"/>
                      <a:pt x="468444" y="803437"/>
                    </a:cubicBezTo>
                    <a:cubicBezTo>
                      <a:pt x="470348" y="803437"/>
                      <a:pt x="472252" y="803437"/>
                      <a:pt x="474156" y="802486"/>
                    </a:cubicBezTo>
                    <a:cubicBezTo>
                      <a:pt x="474156" y="802486"/>
                      <a:pt x="481771" y="814861"/>
                      <a:pt x="473204" y="826284"/>
                    </a:cubicBezTo>
                    <a:cubicBezTo>
                      <a:pt x="473204" y="826284"/>
                      <a:pt x="479867" y="830092"/>
                      <a:pt x="483675" y="840563"/>
                    </a:cubicBezTo>
                    <a:cubicBezTo>
                      <a:pt x="483675" y="840563"/>
                      <a:pt x="461781" y="853890"/>
                      <a:pt x="470348" y="891016"/>
                    </a:cubicBezTo>
                    <a:cubicBezTo>
                      <a:pt x="470348" y="891016"/>
                      <a:pt x="460829" y="893872"/>
                      <a:pt x="455117" y="924334"/>
                    </a:cubicBezTo>
                    <a:cubicBezTo>
                      <a:pt x="455117" y="924334"/>
                      <a:pt x="437030" y="930046"/>
                      <a:pt x="421799" y="950036"/>
                    </a:cubicBezTo>
                    <a:lnTo>
                      <a:pt x="421799" y="994777"/>
                    </a:lnTo>
                    <a:cubicBezTo>
                      <a:pt x="427511" y="990970"/>
                      <a:pt x="436078" y="986210"/>
                      <a:pt x="442742" y="986210"/>
                    </a:cubicBezTo>
                    <a:cubicBezTo>
                      <a:pt x="443694" y="986210"/>
                      <a:pt x="443694" y="986210"/>
                      <a:pt x="444646" y="986210"/>
                    </a:cubicBezTo>
                    <a:cubicBezTo>
                      <a:pt x="444646" y="986210"/>
                      <a:pt x="436078" y="953844"/>
                      <a:pt x="473204" y="945277"/>
                    </a:cubicBezTo>
                    <a:cubicBezTo>
                      <a:pt x="473204" y="945277"/>
                      <a:pt x="464636" y="922430"/>
                      <a:pt x="490339" y="891968"/>
                    </a:cubicBezTo>
                    <a:cubicBezTo>
                      <a:pt x="490339" y="891968"/>
                      <a:pt x="476060" y="874833"/>
                      <a:pt x="498906" y="853890"/>
                    </a:cubicBezTo>
                    <a:cubicBezTo>
                      <a:pt x="498906" y="853890"/>
                      <a:pt x="511282" y="823428"/>
                      <a:pt x="531272" y="823428"/>
                    </a:cubicBezTo>
                    <a:cubicBezTo>
                      <a:pt x="534128" y="823428"/>
                      <a:pt x="536032" y="823428"/>
                      <a:pt x="538888" y="824380"/>
                    </a:cubicBezTo>
                    <a:cubicBezTo>
                      <a:pt x="538888" y="824380"/>
                      <a:pt x="539840" y="799630"/>
                      <a:pt x="556975" y="799630"/>
                    </a:cubicBezTo>
                    <a:cubicBezTo>
                      <a:pt x="561734" y="799630"/>
                      <a:pt x="568398" y="801534"/>
                      <a:pt x="576965" y="807245"/>
                    </a:cubicBezTo>
                    <a:cubicBezTo>
                      <a:pt x="576965" y="807245"/>
                      <a:pt x="587437" y="791062"/>
                      <a:pt x="597908" y="791062"/>
                    </a:cubicBezTo>
                    <a:cubicBezTo>
                      <a:pt x="602668" y="791062"/>
                      <a:pt x="607428" y="794870"/>
                      <a:pt x="610283" y="805341"/>
                    </a:cubicBezTo>
                    <a:cubicBezTo>
                      <a:pt x="610283" y="805341"/>
                      <a:pt x="610283" y="809149"/>
                      <a:pt x="617899" y="812957"/>
                    </a:cubicBezTo>
                    <a:cubicBezTo>
                      <a:pt x="619803" y="817716"/>
                      <a:pt x="627418" y="833900"/>
                      <a:pt x="599812" y="840563"/>
                    </a:cubicBezTo>
                    <a:cubicBezTo>
                      <a:pt x="599812" y="840563"/>
                      <a:pt x="606476" y="876737"/>
                      <a:pt x="572206" y="876737"/>
                    </a:cubicBezTo>
                    <a:cubicBezTo>
                      <a:pt x="570302" y="876737"/>
                      <a:pt x="568398" y="876737"/>
                      <a:pt x="566494" y="876737"/>
                    </a:cubicBezTo>
                    <a:cubicBezTo>
                      <a:pt x="566494" y="876737"/>
                      <a:pt x="564590" y="896728"/>
                      <a:pt x="549359" y="896728"/>
                    </a:cubicBezTo>
                    <a:cubicBezTo>
                      <a:pt x="548407" y="896728"/>
                      <a:pt x="547455" y="896728"/>
                      <a:pt x="545551" y="896728"/>
                    </a:cubicBezTo>
                    <a:cubicBezTo>
                      <a:pt x="545551" y="896728"/>
                      <a:pt x="536032" y="891968"/>
                      <a:pt x="524609" y="891968"/>
                    </a:cubicBezTo>
                    <a:cubicBezTo>
                      <a:pt x="509378" y="891968"/>
                      <a:pt x="490339" y="900535"/>
                      <a:pt x="483675" y="939565"/>
                    </a:cubicBezTo>
                    <a:cubicBezTo>
                      <a:pt x="483675" y="939565"/>
                      <a:pt x="482723" y="942421"/>
                      <a:pt x="486531" y="942421"/>
                    </a:cubicBezTo>
                    <a:cubicBezTo>
                      <a:pt x="487483" y="942421"/>
                      <a:pt x="489387" y="942421"/>
                      <a:pt x="492243" y="940517"/>
                    </a:cubicBezTo>
                    <a:lnTo>
                      <a:pt x="516993" y="921478"/>
                    </a:lnTo>
                    <a:cubicBezTo>
                      <a:pt x="516993" y="921478"/>
                      <a:pt x="514137" y="907199"/>
                      <a:pt x="530320" y="903391"/>
                    </a:cubicBezTo>
                    <a:lnTo>
                      <a:pt x="532224" y="911959"/>
                    </a:lnTo>
                    <a:cubicBezTo>
                      <a:pt x="532224" y="911959"/>
                      <a:pt x="542696" y="908151"/>
                      <a:pt x="552215" y="908151"/>
                    </a:cubicBezTo>
                    <a:cubicBezTo>
                      <a:pt x="555071" y="908151"/>
                      <a:pt x="557927" y="908151"/>
                      <a:pt x="559831" y="909103"/>
                    </a:cubicBezTo>
                    <a:cubicBezTo>
                      <a:pt x="559831" y="909103"/>
                      <a:pt x="577917" y="913862"/>
                      <a:pt x="567446" y="933853"/>
                    </a:cubicBezTo>
                    <a:cubicBezTo>
                      <a:pt x="567446" y="933853"/>
                      <a:pt x="560782" y="940517"/>
                      <a:pt x="548407" y="940517"/>
                    </a:cubicBezTo>
                    <a:cubicBezTo>
                      <a:pt x="546503" y="940517"/>
                      <a:pt x="544599" y="940517"/>
                      <a:pt x="542696" y="939565"/>
                    </a:cubicBezTo>
                    <a:cubicBezTo>
                      <a:pt x="542696" y="939565"/>
                      <a:pt x="542696" y="939565"/>
                      <a:pt x="541744" y="939565"/>
                    </a:cubicBezTo>
                    <a:cubicBezTo>
                      <a:pt x="539840" y="939565"/>
                      <a:pt x="535080" y="940517"/>
                      <a:pt x="538888" y="948132"/>
                    </a:cubicBezTo>
                    <a:cubicBezTo>
                      <a:pt x="536032" y="946228"/>
                      <a:pt x="521753" y="950988"/>
                      <a:pt x="519849" y="934805"/>
                    </a:cubicBezTo>
                    <a:cubicBezTo>
                      <a:pt x="519849" y="934805"/>
                      <a:pt x="505570" y="936709"/>
                      <a:pt x="501762" y="947180"/>
                    </a:cubicBezTo>
                    <a:cubicBezTo>
                      <a:pt x="501762" y="947180"/>
                      <a:pt x="522705" y="960507"/>
                      <a:pt x="505570" y="980498"/>
                    </a:cubicBezTo>
                    <a:cubicBezTo>
                      <a:pt x="505570" y="980498"/>
                      <a:pt x="515089" y="1002393"/>
                      <a:pt x="497954" y="1011912"/>
                    </a:cubicBezTo>
                    <a:cubicBezTo>
                      <a:pt x="497954" y="1011912"/>
                      <a:pt x="504618" y="1030951"/>
                      <a:pt x="478916" y="1041422"/>
                    </a:cubicBezTo>
                    <a:cubicBezTo>
                      <a:pt x="478916" y="1041422"/>
                      <a:pt x="469396" y="1070933"/>
                      <a:pt x="432270" y="1070933"/>
                    </a:cubicBezTo>
                    <a:cubicBezTo>
                      <a:pt x="428463" y="1070933"/>
                      <a:pt x="424655" y="1070933"/>
                      <a:pt x="420847" y="1069981"/>
                    </a:cubicBezTo>
                    <a:lnTo>
                      <a:pt x="420847" y="1078548"/>
                    </a:lnTo>
                    <a:cubicBezTo>
                      <a:pt x="419895" y="1083308"/>
                      <a:pt x="418943" y="1088068"/>
                      <a:pt x="417991" y="1092827"/>
                    </a:cubicBezTo>
                    <a:cubicBezTo>
                      <a:pt x="419895" y="1092827"/>
                      <a:pt x="421799" y="1092827"/>
                      <a:pt x="424655" y="1092827"/>
                    </a:cubicBezTo>
                    <a:cubicBezTo>
                      <a:pt x="440838" y="1092827"/>
                      <a:pt x="472252" y="1089971"/>
                      <a:pt x="488435" y="1069029"/>
                    </a:cubicBezTo>
                    <a:cubicBezTo>
                      <a:pt x="491291" y="1065221"/>
                      <a:pt x="494147" y="1060461"/>
                      <a:pt x="495099" y="1055702"/>
                    </a:cubicBezTo>
                    <a:cubicBezTo>
                      <a:pt x="495099" y="1055702"/>
                      <a:pt x="519849" y="1043326"/>
                      <a:pt x="517945" y="1025240"/>
                    </a:cubicBezTo>
                    <a:cubicBezTo>
                      <a:pt x="517945" y="1025240"/>
                      <a:pt x="523657" y="1020480"/>
                      <a:pt x="527464" y="1011912"/>
                    </a:cubicBezTo>
                    <a:cubicBezTo>
                      <a:pt x="530320" y="1005249"/>
                      <a:pt x="532224" y="997633"/>
                      <a:pt x="530320" y="988114"/>
                    </a:cubicBezTo>
                    <a:lnTo>
                      <a:pt x="536032" y="970979"/>
                    </a:lnTo>
                    <a:cubicBezTo>
                      <a:pt x="536032" y="970979"/>
                      <a:pt x="540792" y="967171"/>
                      <a:pt x="550311" y="967171"/>
                    </a:cubicBezTo>
                    <a:cubicBezTo>
                      <a:pt x="551263" y="967171"/>
                      <a:pt x="553167" y="967171"/>
                      <a:pt x="555071" y="967171"/>
                    </a:cubicBezTo>
                    <a:lnTo>
                      <a:pt x="562686" y="956700"/>
                    </a:lnTo>
                    <a:cubicBezTo>
                      <a:pt x="562686" y="956700"/>
                      <a:pt x="610283" y="946228"/>
                      <a:pt x="588389" y="891968"/>
                    </a:cubicBezTo>
                    <a:cubicBezTo>
                      <a:pt x="588389" y="891968"/>
                      <a:pt x="621707" y="887208"/>
                      <a:pt x="622658" y="851034"/>
                    </a:cubicBezTo>
                    <a:cubicBezTo>
                      <a:pt x="622658" y="851034"/>
                      <a:pt x="663592" y="826284"/>
                      <a:pt x="632178" y="791062"/>
                    </a:cubicBezTo>
                    <a:cubicBezTo>
                      <a:pt x="632178" y="791062"/>
                      <a:pt x="633130" y="772023"/>
                      <a:pt x="610283" y="760600"/>
                    </a:cubicBezTo>
                    <a:cubicBezTo>
                      <a:pt x="610283" y="760600"/>
                      <a:pt x="628370" y="730138"/>
                      <a:pt x="596956" y="717763"/>
                    </a:cubicBezTo>
                    <a:cubicBezTo>
                      <a:pt x="596956" y="717763"/>
                      <a:pt x="611235" y="705388"/>
                      <a:pt x="611235" y="690157"/>
                    </a:cubicBezTo>
                    <a:cubicBezTo>
                      <a:pt x="611235" y="690157"/>
                      <a:pt x="639793" y="674925"/>
                      <a:pt x="644553" y="643512"/>
                    </a:cubicBezTo>
                    <a:cubicBezTo>
                      <a:pt x="645505" y="639704"/>
                      <a:pt x="645505" y="634944"/>
                      <a:pt x="644553" y="630184"/>
                    </a:cubicBezTo>
                    <a:cubicBezTo>
                      <a:pt x="644553" y="630184"/>
                      <a:pt x="647409" y="628280"/>
                      <a:pt x="650265" y="625425"/>
                    </a:cubicBezTo>
                    <a:cubicBezTo>
                      <a:pt x="658832" y="617809"/>
                      <a:pt x="671207" y="600674"/>
                      <a:pt x="663592" y="570212"/>
                    </a:cubicBezTo>
                    <a:cubicBezTo>
                      <a:pt x="663592" y="570212"/>
                      <a:pt x="675967" y="511192"/>
                      <a:pt x="625514" y="511192"/>
                    </a:cubicBezTo>
                    <a:cubicBezTo>
                      <a:pt x="618851" y="511192"/>
                      <a:pt x="612187" y="512144"/>
                      <a:pt x="603620" y="514048"/>
                    </a:cubicBezTo>
                    <a:cubicBezTo>
                      <a:pt x="603620" y="514048"/>
                      <a:pt x="607428" y="483586"/>
                      <a:pt x="579821" y="473114"/>
                    </a:cubicBezTo>
                    <a:cubicBezTo>
                      <a:pt x="579821" y="473114"/>
                      <a:pt x="596004" y="462643"/>
                      <a:pt x="596956" y="448364"/>
                    </a:cubicBezTo>
                    <a:cubicBezTo>
                      <a:pt x="596956" y="448364"/>
                      <a:pt x="639793" y="432181"/>
                      <a:pt x="620755" y="378872"/>
                    </a:cubicBezTo>
                    <a:cubicBezTo>
                      <a:pt x="620755" y="378872"/>
                      <a:pt x="629322" y="358882"/>
                      <a:pt x="604572" y="340795"/>
                    </a:cubicBezTo>
                    <a:cubicBezTo>
                      <a:pt x="597908" y="337939"/>
                      <a:pt x="591244" y="337939"/>
                      <a:pt x="585533" y="337939"/>
                    </a:cubicBezTo>
                    <a:cubicBezTo>
                      <a:pt x="579821" y="337939"/>
                      <a:pt x="575061" y="338891"/>
                      <a:pt x="570302" y="338891"/>
                    </a:cubicBezTo>
                    <a:cubicBezTo>
                      <a:pt x="570302" y="338891"/>
                      <a:pt x="572206" y="320804"/>
                      <a:pt x="559831" y="306525"/>
                    </a:cubicBezTo>
                    <a:cubicBezTo>
                      <a:pt x="559831" y="306525"/>
                      <a:pt x="561734" y="277967"/>
                      <a:pt x="549359" y="257976"/>
                    </a:cubicBezTo>
                    <a:cubicBezTo>
                      <a:pt x="542696" y="247504"/>
                      <a:pt x="531272" y="238937"/>
                      <a:pt x="513185" y="238937"/>
                    </a:cubicBezTo>
                    <a:cubicBezTo>
                      <a:pt x="509378" y="238937"/>
                      <a:pt x="506522" y="238937"/>
                      <a:pt x="501762" y="239889"/>
                    </a:cubicBezTo>
                    <a:cubicBezTo>
                      <a:pt x="501762" y="239889"/>
                      <a:pt x="491291" y="220850"/>
                      <a:pt x="481771" y="220850"/>
                    </a:cubicBezTo>
                    <a:cubicBezTo>
                      <a:pt x="481771" y="220850"/>
                      <a:pt x="479867" y="212283"/>
                      <a:pt x="472252" y="200859"/>
                    </a:cubicBezTo>
                    <a:cubicBezTo>
                      <a:pt x="463684" y="186580"/>
                      <a:pt x="448453" y="171349"/>
                      <a:pt x="418943" y="158974"/>
                    </a:cubicBezTo>
                    <a:moveTo>
                      <a:pt x="418943" y="535942"/>
                    </a:moveTo>
                    <a:lnTo>
                      <a:pt x="418943" y="576876"/>
                    </a:lnTo>
                    <a:cubicBezTo>
                      <a:pt x="452261" y="580683"/>
                      <a:pt x="455117" y="613050"/>
                      <a:pt x="455117" y="613050"/>
                    </a:cubicBezTo>
                    <a:cubicBezTo>
                      <a:pt x="481771" y="628280"/>
                      <a:pt x="472252" y="638752"/>
                      <a:pt x="472252" y="638752"/>
                    </a:cubicBezTo>
                    <a:cubicBezTo>
                      <a:pt x="493195" y="650175"/>
                      <a:pt x="495099" y="657791"/>
                      <a:pt x="495099" y="657791"/>
                    </a:cubicBezTo>
                    <a:cubicBezTo>
                      <a:pt x="506522" y="649223"/>
                      <a:pt x="492243" y="589251"/>
                      <a:pt x="492243" y="589251"/>
                    </a:cubicBezTo>
                    <a:cubicBezTo>
                      <a:pt x="491291" y="589251"/>
                      <a:pt x="489387" y="589251"/>
                      <a:pt x="488435" y="589251"/>
                    </a:cubicBezTo>
                    <a:cubicBezTo>
                      <a:pt x="474156" y="589251"/>
                      <a:pt x="467492" y="572116"/>
                      <a:pt x="467492" y="572116"/>
                    </a:cubicBezTo>
                    <a:cubicBezTo>
                      <a:pt x="466540" y="572116"/>
                      <a:pt x="464636" y="572116"/>
                      <a:pt x="463684" y="572116"/>
                    </a:cubicBezTo>
                    <a:cubicBezTo>
                      <a:pt x="440838" y="572116"/>
                      <a:pt x="435126" y="543558"/>
                      <a:pt x="435126" y="543558"/>
                    </a:cubicBezTo>
                    <a:cubicBezTo>
                      <a:pt x="434174" y="543558"/>
                      <a:pt x="434174" y="543558"/>
                      <a:pt x="433222" y="543558"/>
                    </a:cubicBezTo>
                    <a:cubicBezTo>
                      <a:pt x="429415" y="544510"/>
                      <a:pt x="423703" y="539750"/>
                      <a:pt x="418943" y="53594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" name="Forma libre 59">
                <a:extLst>
                  <a:ext uri="{FF2B5EF4-FFF2-40B4-BE49-F238E27FC236}">
                    <a16:creationId xmlns:a16="http://schemas.microsoft.com/office/drawing/2014/main" id="{1F35859D-0A49-716C-2226-A99CBF86029D}"/>
                  </a:ext>
                </a:extLst>
              </p:cNvPr>
              <p:cNvSpPr/>
              <p:nvPr/>
            </p:nvSpPr>
            <p:spPr>
              <a:xfrm>
                <a:off x="1140894" y="2455327"/>
                <a:ext cx="666154" cy="1091875"/>
              </a:xfrm>
              <a:custGeom>
                <a:avLst/>
                <a:gdLst>
                  <a:gd name="connsiteX0" fmla="*/ 597526 w 666154"/>
                  <a:gd name="connsiteY0" fmla="*/ 952 h 1091875"/>
                  <a:gd name="connsiteX1" fmla="*/ 557544 w 666154"/>
                  <a:gd name="connsiteY1" fmla="*/ 25702 h 1091875"/>
                  <a:gd name="connsiteX2" fmla="*/ 554688 w 666154"/>
                  <a:gd name="connsiteY2" fmla="*/ 25702 h 1091875"/>
                  <a:gd name="connsiteX3" fmla="*/ 514707 w 666154"/>
                  <a:gd name="connsiteY3" fmla="*/ 59020 h 1091875"/>
                  <a:gd name="connsiteX4" fmla="*/ 508995 w 666154"/>
                  <a:gd name="connsiteY4" fmla="*/ 59972 h 1091875"/>
                  <a:gd name="connsiteX5" fmla="*/ 501380 w 666154"/>
                  <a:gd name="connsiteY5" fmla="*/ 59020 h 1091875"/>
                  <a:gd name="connsiteX6" fmla="*/ 462350 w 666154"/>
                  <a:gd name="connsiteY6" fmla="*/ 24750 h 1091875"/>
                  <a:gd name="connsiteX7" fmla="*/ 420465 w 666154"/>
                  <a:gd name="connsiteY7" fmla="*/ 61876 h 1091875"/>
                  <a:gd name="connsiteX8" fmla="*/ 397618 w 666154"/>
                  <a:gd name="connsiteY8" fmla="*/ 68540 h 1091875"/>
                  <a:gd name="connsiteX9" fmla="*/ 374772 w 666154"/>
                  <a:gd name="connsiteY9" fmla="*/ 61876 h 1091875"/>
                  <a:gd name="connsiteX10" fmla="*/ 340502 w 666154"/>
                  <a:gd name="connsiteY10" fmla="*/ 73299 h 1091875"/>
                  <a:gd name="connsiteX11" fmla="*/ 333838 w 666154"/>
                  <a:gd name="connsiteY11" fmla="*/ 73299 h 1091875"/>
                  <a:gd name="connsiteX12" fmla="*/ 270058 w 666154"/>
                  <a:gd name="connsiteY12" fmla="*/ 131368 h 1091875"/>
                  <a:gd name="connsiteX13" fmla="*/ 296713 w 666154"/>
                  <a:gd name="connsiteY13" fmla="*/ 131368 h 1091875"/>
                  <a:gd name="connsiteX14" fmla="*/ 329079 w 666154"/>
                  <a:gd name="connsiteY14" fmla="*/ 95194 h 1091875"/>
                  <a:gd name="connsiteX15" fmla="*/ 344310 w 666154"/>
                  <a:gd name="connsiteY15" fmla="*/ 99954 h 1091875"/>
                  <a:gd name="connsiteX16" fmla="*/ 371916 w 666154"/>
                  <a:gd name="connsiteY16" fmla="*/ 82819 h 1091875"/>
                  <a:gd name="connsiteX17" fmla="*/ 395714 w 666154"/>
                  <a:gd name="connsiteY17" fmla="*/ 94242 h 1091875"/>
                  <a:gd name="connsiteX18" fmla="*/ 416657 w 666154"/>
                  <a:gd name="connsiteY18" fmla="*/ 89482 h 1091875"/>
                  <a:gd name="connsiteX19" fmla="*/ 449975 w 666154"/>
                  <a:gd name="connsiteY19" fmla="*/ 126608 h 1091875"/>
                  <a:gd name="connsiteX20" fmla="*/ 448071 w 666154"/>
                  <a:gd name="connsiteY20" fmla="*/ 130416 h 1091875"/>
                  <a:gd name="connsiteX21" fmla="*/ 470918 w 666154"/>
                  <a:gd name="connsiteY21" fmla="*/ 130416 h 1091875"/>
                  <a:gd name="connsiteX22" fmla="*/ 467110 w 666154"/>
                  <a:gd name="connsiteY22" fmla="*/ 110425 h 1091875"/>
                  <a:gd name="connsiteX23" fmla="*/ 465206 w 666154"/>
                  <a:gd name="connsiteY23" fmla="*/ 110425 h 1091875"/>
                  <a:gd name="connsiteX24" fmla="*/ 439504 w 666154"/>
                  <a:gd name="connsiteY24" fmla="*/ 85675 h 1091875"/>
                  <a:gd name="connsiteX25" fmla="*/ 447119 w 666154"/>
                  <a:gd name="connsiteY25" fmla="*/ 83771 h 1091875"/>
                  <a:gd name="connsiteX26" fmla="*/ 444263 w 666154"/>
                  <a:gd name="connsiteY26" fmla="*/ 71396 h 1091875"/>
                  <a:gd name="connsiteX27" fmla="*/ 455687 w 666154"/>
                  <a:gd name="connsiteY27" fmla="*/ 43789 h 1091875"/>
                  <a:gd name="connsiteX28" fmla="*/ 460446 w 666154"/>
                  <a:gd name="connsiteY28" fmla="*/ 42837 h 1091875"/>
                  <a:gd name="connsiteX29" fmla="*/ 478533 w 666154"/>
                  <a:gd name="connsiteY29" fmla="*/ 62828 h 1091875"/>
                  <a:gd name="connsiteX30" fmla="*/ 481389 w 666154"/>
                  <a:gd name="connsiteY30" fmla="*/ 74251 h 1091875"/>
                  <a:gd name="connsiteX31" fmla="*/ 489956 w 666154"/>
                  <a:gd name="connsiteY31" fmla="*/ 72347 h 1091875"/>
                  <a:gd name="connsiteX32" fmla="*/ 480437 w 666154"/>
                  <a:gd name="connsiteY32" fmla="*/ 105665 h 1091875"/>
                  <a:gd name="connsiteX33" fmla="*/ 480437 w 666154"/>
                  <a:gd name="connsiteY33" fmla="*/ 106617 h 1091875"/>
                  <a:gd name="connsiteX34" fmla="*/ 484245 w 666154"/>
                  <a:gd name="connsiteY34" fmla="*/ 130416 h 1091875"/>
                  <a:gd name="connsiteX35" fmla="*/ 508995 w 666154"/>
                  <a:gd name="connsiteY35" fmla="*/ 130416 h 1091875"/>
                  <a:gd name="connsiteX36" fmla="*/ 505187 w 666154"/>
                  <a:gd name="connsiteY36" fmla="*/ 109473 h 1091875"/>
                  <a:gd name="connsiteX37" fmla="*/ 515659 w 666154"/>
                  <a:gd name="connsiteY37" fmla="*/ 82819 h 1091875"/>
                  <a:gd name="connsiteX38" fmla="*/ 532794 w 666154"/>
                  <a:gd name="connsiteY38" fmla="*/ 85675 h 1091875"/>
                  <a:gd name="connsiteX39" fmla="*/ 555640 w 666154"/>
                  <a:gd name="connsiteY39" fmla="*/ 47597 h 1091875"/>
                  <a:gd name="connsiteX40" fmla="*/ 567064 w 666154"/>
                  <a:gd name="connsiteY40" fmla="*/ 50453 h 1091875"/>
                  <a:gd name="connsiteX41" fmla="*/ 594670 w 666154"/>
                  <a:gd name="connsiteY41" fmla="*/ 21895 h 1091875"/>
                  <a:gd name="connsiteX42" fmla="*/ 608949 w 666154"/>
                  <a:gd name="connsiteY42" fmla="*/ 28558 h 1091875"/>
                  <a:gd name="connsiteX43" fmla="*/ 627988 w 666154"/>
                  <a:gd name="connsiteY43" fmla="*/ 20943 h 1091875"/>
                  <a:gd name="connsiteX44" fmla="*/ 633699 w 666154"/>
                  <a:gd name="connsiteY44" fmla="*/ 54261 h 1091875"/>
                  <a:gd name="connsiteX45" fmla="*/ 613709 w 666154"/>
                  <a:gd name="connsiteY45" fmla="*/ 95194 h 1091875"/>
                  <a:gd name="connsiteX46" fmla="*/ 605141 w 666154"/>
                  <a:gd name="connsiteY46" fmla="*/ 129464 h 1091875"/>
                  <a:gd name="connsiteX47" fmla="*/ 629892 w 666154"/>
                  <a:gd name="connsiteY47" fmla="*/ 129464 h 1091875"/>
                  <a:gd name="connsiteX48" fmla="*/ 637507 w 666154"/>
                  <a:gd name="connsiteY48" fmla="*/ 107569 h 1091875"/>
                  <a:gd name="connsiteX49" fmla="*/ 658450 w 666154"/>
                  <a:gd name="connsiteY49" fmla="*/ 59972 h 1091875"/>
                  <a:gd name="connsiteX50" fmla="*/ 627988 w 666154"/>
                  <a:gd name="connsiteY50" fmla="*/ 0 h 1091875"/>
                  <a:gd name="connsiteX51" fmla="*/ 616565 w 666154"/>
                  <a:gd name="connsiteY51" fmla="*/ 2856 h 1091875"/>
                  <a:gd name="connsiteX52" fmla="*/ 597526 w 666154"/>
                  <a:gd name="connsiteY52" fmla="*/ 952 h 1091875"/>
                  <a:gd name="connsiteX53" fmla="*/ 247212 w 666154"/>
                  <a:gd name="connsiteY53" fmla="*/ 159926 h 1091875"/>
                  <a:gd name="connsiteX54" fmla="*/ 184384 w 666154"/>
                  <a:gd name="connsiteY54" fmla="*/ 219898 h 1091875"/>
                  <a:gd name="connsiteX55" fmla="*/ 164393 w 666154"/>
                  <a:gd name="connsiteY55" fmla="*/ 238937 h 1091875"/>
                  <a:gd name="connsiteX56" fmla="*/ 152970 w 666154"/>
                  <a:gd name="connsiteY56" fmla="*/ 237985 h 1091875"/>
                  <a:gd name="connsiteX57" fmla="*/ 106325 w 666154"/>
                  <a:gd name="connsiteY57" fmla="*/ 305573 h 1091875"/>
                  <a:gd name="connsiteX58" fmla="*/ 95853 w 666154"/>
                  <a:gd name="connsiteY58" fmla="*/ 337939 h 1091875"/>
                  <a:gd name="connsiteX59" fmla="*/ 80622 w 666154"/>
                  <a:gd name="connsiteY59" fmla="*/ 336987 h 1091875"/>
                  <a:gd name="connsiteX60" fmla="*/ 61583 w 666154"/>
                  <a:gd name="connsiteY60" fmla="*/ 339843 h 1091875"/>
                  <a:gd name="connsiteX61" fmla="*/ 45400 w 666154"/>
                  <a:gd name="connsiteY61" fmla="*/ 377920 h 1091875"/>
                  <a:gd name="connsiteX62" fmla="*/ 69199 w 666154"/>
                  <a:gd name="connsiteY62" fmla="*/ 447412 h 1091875"/>
                  <a:gd name="connsiteX63" fmla="*/ 86334 w 666154"/>
                  <a:gd name="connsiteY63" fmla="*/ 472162 h 1091875"/>
                  <a:gd name="connsiteX64" fmla="*/ 62535 w 666154"/>
                  <a:gd name="connsiteY64" fmla="*/ 513096 h 1091875"/>
                  <a:gd name="connsiteX65" fmla="*/ 40641 w 666154"/>
                  <a:gd name="connsiteY65" fmla="*/ 510240 h 1091875"/>
                  <a:gd name="connsiteX66" fmla="*/ 2563 w 666154"/>
                  <a:gd name="connsiteY66" fmla="*/ 569260 h 1091875"/>
                  <a:gd name="connsiteX67" fmla="*/ 21602 w 666154"/>
                  <a:gd name="connsiteY67" fmla="*/ 629232 h 1091875"/>
                  <a:gd name="connsiteX68" fmla="*/ 54920 w 666154"/>
                  <a:gd name="connsiteY68" fmla="*/ 689205 h 1091875"/>
                  <a:gd name="connsiteX69" fmla="*/ 69199 w 666154"/>
                  <a:gd name="connsiteY69" fmla="*/ 716811 h 1091875"/>
                  <a:gd name="connsiteX70" fmla="*/ 55872 w 666154"/>
                  <a:gd name="connsiteY70" fmla="*/ 759648 h 1091875"/>
                  <a:gd name="connsiteX71" fmla="*/ 33977 w 666154"/>
                  <a:gd name="connsiteY71" fmla="*/ 790110 h 1091875"/>
                  <a:gd name="connsiteX72" fmla="*/ 43497 w 666154"/>
                  <a:gd name="connsiteY72" fmla="*/ 850083 h 1091875"/>
                  <a:gd name="connsiteX73" fmla="*/ 77766 w 666154"/>
                  <a:gd name="connsiteY73" fmla="*/ 891016 h 1091875"/>
                  <a:gd name="connsiteX74" fmla="*/ 103469 w 666154"/>
                  <a:gd name="connsiteY74" fmla="*/ 955748 h 1091875"/>
                  <a:gd name="connsiteX75" fmla="*/ 111084 w 666154"/>
                  <a:gd name="connsiteY75" fmla="*/ 966219 h 1091875"/>
                  <a:gd name="connsiteX76" fmla="*/ 115844 w 666154"/>
                  <a:gd name="connsiteY76" fmla="*/ 966219 h 1091875"/>
                  <a:gd name="connsiteX77" fmla="*/ 130123 w 666154"/>
                  <a:gd name="connsiteY77" fmla="*/ 970027 h 1091875"/>
                  <a:gd name="connsiteX78" fmla="*/ 135835 w 666154"/>
                  <a:gd name="connsiteY78" fmla="*/ 987162 h 1091875"/>
                  <a:gd name="connsiteX79" fmla="*/ 148210 w 666154"/>
                  <a:gd name="connsiteY79" fmla="*/ 1024287 h 1091875"/>
                  <a:gd name="connsiteX80" fmla="*/ 171057 w 666154"/>
                  <a:gd name="connsiteY80" fmla="*/ 1054750 h 1091875"/>
                  <a:gd name="connsiteX81" fmla="*/ 241500 w 666154"/>
                  <a:gd name="connsiteY81" fmla="*/ 1091875 h 1091875"/>
                  <a:gd name="connsiteX82" fmla="*/ 249116 w 666154"/>
                  <a:gd name="connsiteY82" fmla="*/ 1091875 h 1091875"/>
                  <a:gd name="connsiteX83" fmla="*/ 246260 w 666154"/>
                  <a:gd name="connsiteY83" fmla="*/ 1077596 h 1091875"/>
                  <a:gd name="connsiteX84" fmla="*/ 246260 w 666154"/>
                  <a:gd name="connsiteY84" fmla="*/ 1069029 h 1091875"/>
                  <a:gd name="connsiteX85" fmla="*/ 234837 w 666154"/>
                  <a:gd name="connsiteY85" fmla="*/ 1069981 h 1091875"/>
                  <a:gd name="connsiteX86" fmla="*/ 188191 w 666154"/>
                  <a:gd name="connsiteY86" fmla="*/ 1040471 h 1091875"/>
                  <a:gd name="connsiteX87" fmla="*/ 169153 w 666154"/>
                  <a:gd name="connsiteY87" fmla="*/ 1010960 h 1091875"/>
                  <a:gd name="connsiteX88" fmla="*/ 161537 w 666154"/>
                  <a:gd name="connsiteY88" fmla="*/ 979546 h 1091875"/>
                  <a:gd name="connsiteX89" fmla="*/ 165345 w 666154"/>
                  <a:gd name="connsiteY89" fmla="*/ 946229 h 1091875"/>
                  <a:gd name="connsiteX90" fmla="*/ 147258 w 666154"/>
                  <a:gd name="connsiteY90" fmla="*/ 933853 h 1091875"/>
                  <a:gd name="connsiteX91" fmla="*/ 128219 w 666154"/>
                  <a:gd name="connsiteY91" fmla="*/ 947180 h 1091875"/>
                  <a:gd name="connsiteX92" fmla="*/ 125363 w 666154"/>
                  <a:gd name="connsiteY92" fmla="*/ 938613 h 1091875"/>
                  <a:gd name="connsiteX93" fmla="*/ 124411 w 666154"/>
                  <a:gd name="connsiteY93" fmla="*/ 938613 h 1091875"/>
                  <a:gd name="connsiteX94" fmla="*/ 118700 w 666154"/>
                  <a:gd name="connsiteY94" fmla="*/ 939565 h 1091875"/>
                  <a:gd name="connsiteX95" fmla="*/ 99661 w 666154"/>
                  <a:gd name="connsiteY95" fmla="*/ 932901 h 1091875"/>
                  <a:gd name="connsiteX96" fmla="*/ 107277 w 666154"/>
                  <a:gd name="connsiteY96" fmla="*/ 908151 h 1091875"/>
                  <a:gd name="connsiteX97" fmla="*/ 114892 w 666154"/>
                  <a:gd name="connsiteY97" fmla="*/ 907199 h 1091875"/>
                  <a:gd name="connsiteX98" fmla="*/ 134883 w 666154"/>
                  <a:gd name="connsiteY98" fmla="*/ 911007 h 1091875"/>
                  <a:gd name="connsiteX99" fmla="*/ 136787 w 666154"/>
                  <a:gd name="connsiteY99" fmla="*/ 902439 h 1091875"/>
                  <a:gd name="connsiteX100" fmla="*/ 150114 w 666154"/>
                  <a:gd name="connsiteY100" fmla="*/ 920526 h 1091875"/>
                  <a:gd name="connsiteX101" fmla="*/ 174864 w 666154"/>
                  <a:gd name="connsiteY101" fmla="*/ 939565 h 1091875"/>
                  <a:gd name="connsiteX102" fmla="*/ 180576 w 666154"/>
                  <a:gd name="connsiteY102" fmla="*/ 941469 h 1091875"/>
                  <a:gd name="connsiteX103" fmla="*/ 183432 w 666154"/>
                  <a:gd name="connsiteY103" fmla="*/ 938613 h 1091875"/>
                  <a:gd name="connsiteX104" fmla="*/ 142498 w 666154"/>
                  <a:gd name="connsiteY104" fmla="*/ 891016 h 1091875"/>
                  <a:gd name="connsiteX105" fmla="*/ 121556 w 666154"/>
                  <a:gd name="connsiteY105" fmla="*/ 895776 h 1091875"/>
                  <a:gd name="connsiteX106" fmla="*/ 117748 w 666154"/>
                  <a:gd name="connsiteY106" fmla="*/ 895776 h 1091875"/>
                  <a:gd name="connsiteX107" fmla="*/ 100613 w 666154"/>
                  <a:gd name="connsiteY107" fmla="*/ 875785 h 1091875"/>
                  <a:gd name="connsiteX108" fmla="*/ 94901 w 666154"/>
                  <a:gd name="connsiteY108" fmla="*/ 875785 h 1091875"/>
                  <a:gd name="connsiteX109" fmla="*/ 67295 w 666154"/>
                  <a:gd name="connsiteY109" fmla="*/ 839611 h 1091875"/>
                  <a:gd name="connsiteX110" fmla="*/ 49208 w 666154"/>
                  <a:gd name="connsiteY110" fmla="*/ 812005 h 1091875"/>
                  <a:gd name="connsiteX111" fmla="*/ 56824 w 666154"/>
                  <a:gd name="connsiteY111" fmla="*/ 804389 h 1091875"/>
                  <a:gd name="connsiteX112" fmla="*/ 69199 w 666154"/>
                  <a:gd name="connsiteY112" fmla="*/ 790110 h 1091875"/>
                  <a:gd name="connsiteX113" fmla="*/ 90142 w 666154"/>
                  <a:gd name="connsiteY113" fmla="*/ 806293 h 1091875"/>
                  <a:gd name="connsiteX114" fmla="*/ 110132 w 666154"/>
                  <a:gd name="connsiteY114" fmla="*/ 798678 h 1091875"/>
                  <a:gd name="connsiteX115" fmla="*/ 128219 w 666154"/>
                  <a:gd name="connsiteY115" fmla="*/ 823428 h 1091875"/>
                  <a:gd name="connsiteX116" fmla="*/ 135835 w 666154"/>
                  <a:gd name="connsiteY116" fmla="*/ 822476 h 1091875"/>
                  <a:gd name="connsiteX117" fmla="*/ 168201 w 666154"/>
                  <a:gd name="connsiteY117" fmla="*/ 852938 h 1091875"/>
                  <a:gd name="connsiteX118" fmla="*/ 175816 w 666154"/>
                  <a:gd name="connsiteY118" fmla="*/ 891016 h 1091875"/>
                  <a:gd name="connsiteX119" fmla="*/ 192951 w 666154"/>
                  <a:gd name="connsiteY119" fmla="*/ 944325 h 1091875"/>
                  <a:gd name="connsiteX120" fmla="*/ 221509 w 666154"/>
                  <a:gd name="connsiteY120" fmla="*/ 985258 h 1091875"/>
                  <a:gd name="connsiteX121" fmla="*/ 223413 w 666154"/>
                  <a:gd name="connsiteY121" fmla="*/ 985258 h 1091875"/>
                  <a:gd name="connsiteX122" fmla="*/ 244356 w 666154"/>
                  <a:gd name="connsiteY122" fmla="*/ 993826 h 1091875"/>
                  <a:gd name="connsiteX123" fmla="*/ 244356 w 666154"/>
                  <a:gd name="connsiteY123" fmla="*/ 949084 h 1091875"/>
                  <a:gd name="connsiteX124" fmla="*/ 210086 w 666154"/>
                  <a:gd name="connsiteY124" fmla="*/ 923382 h 1091875"/>
                  <a:gd name="connsiteX125" fmla="*/ 195807 w 666154"/>
                  <a:gd name="connsiteY125" fmla="*/ 890064 h 1091875"/>
                  <a:gd name="connsiteX126" fmla="*/ 182480 w 666154"/>
                  <a:gd name="connsiteY126" fmla="*/ 839611 h 1091875"/>
                  <a:gd name="connsiteX127" fmla="*/ 192951 w 666154"/>
                  <a:gd name="connsiteY127" fmla="*/ 825332 h 1091875"/>
                  <a:gd name="connsiteX128" fmla="*/ 191999 w 666154"/>
                  <a:gd name="connsiteY128" fmla="*/ 801534 h 1091875"/>
                  <a:gd name="connsiteX129" fmla="*/ 197711 w 666154"/>
                  <a:gd name="connsiteY129" fmla="*/ 802486 h 1091875"/>
                  <a:gd name="connsiteX130" fmla="*/ 213894 w 666154"/>
                  <a:gd name="connsiteY130" fmla="*/ 792014 h 1091875"/>
                  <a:gd name="connsiteX131" fmla="*/ 223413 w 666154"/>
                  <a:gd name="connsiteY131" fmla="*/ 790110 h 1091875"/>
                  <a:gd name="connsiteX132" fmla="*/ 245308 w 666154"/>
                  <a:gd name="connsiteY132" fmla="*/ 799630 h 1091875"/>
                  <a:gd name="connsiteX133" fmla="*/ 245308 w 666154"/>
                  <a:gd name="connsiteY133" fmla="*/ 736802 h 1091875"/>
                  <a:gd name="connsiteX134" fmla="*/ 245308 w 666154"/>
                  <a:gd name="connsiteY134" fmla="*/ 736802 h 1091875"/>
                  <a:gd name="connsiteX135" fmla="*/ 219605 w 666154"/>
                  <a:gd name="connsiteY135" fmla="*/ 766312 h 1091875"/>
                  <a:gd name="connsiteX136" fmla="*/ 198663 w 666154"/>
                  <a:gd name="connsiteY136" fmla="*/ 776783 h 1091875"/>
                  <a:gd name="connsiteX137" fmla="*/ 183432 w 666154"/>
                  <a:gd name="connsiteY137" fmla="*/ 773927 h 1091875"/>
                  <a:gd name="connsiteX138" fmla="*/ 164393 w 666154"/>
                  <a:gd name="connsiteY138" fmla="*/ 814861 h 1091875"/>
                  <a:gd name="connsiteX139" fmla="*/ 156777 w 666154"/>
                  <a:gd name="connsiteY139" fmla="*/ 811053 h 1091875"/>
                  <a:gd name="connsiteX140" fmla="*/ 132027 w 666154"/>
                  <a:gd name="connsiteY140" fmla="*/ 775831 h 1091875"/>
                  <a:gd name="connsiteX141" fmla="*/ 119652 w 666154"/>
                  <a:gd name="connsiteY141" fmla="*/ 780591 h 1091875"/>
                  <a:gd name="connsiteX142" fmla="*/ 103469 w 666154"/>
                  <a:gd name="connsiteY142" fmla="*/ 777735 h 1091875"/>
                  <a:gd name="connsiteX143" fmla="*/ 106325 w 666154"/>
                  <a:gd name="connsiteY143" fmla="*/ 772023 h 1091875"/>
                  <a:gd name="connsiteX144" fmla="*/ 97757 w 666154"/>
                  <a:gd name="connsiteY144" fmla="*/ 767264 h 1091875"/>
                  <a:gd name="connsiteX145" fmla="*/ 88238 w 666154"/>
                  <a:gd name="connsiteY145" fmla="*/ 746321 h 1091875"/>
                  <a:gd name="connsiteX146" fmla="*/ 98709 w 666154"/>
                  <a:gd name="connsiteY146" fmla="*/ 739657 h 1091875"/>
                  <a:gd name="connsiteX147" fmla="*/ 111084 w 666154"/>
                  <a:gd name="connsiteY147" fmla="*/ 743465 h 1091875"/>
                  <a:gd name="connsiteX148" fmla="*/ 119652 w 666154"/>
                  <a:gd name="connsiteY148" fmla="*/ 748225 h 1091875"/>
                  <a:gd name="connsiteX149" fmla="*/ 122508 w 666154"/>
                  <a:gd name="connsiteY149" fmla="*/ 742513 h 1091875"/>
                  <a:gd name="connsiteX150" fmla="*/ 134883 w 666154"/>
                  <a:gd name="connsiteY150" fmla="*/ 769168 h 1091875"/>
                  <a:gd name="connsiteX151" fmla="*/ 156777 w 666154"/>
                  <a:gd name="connsiteY151" fmla="*/ 782495 h 1091875"/>
                  <a:gd name="connsiteX152" fmla="*/ 125363 w 666154"/>
                  <a:gd name="connsiteY152" fmla="*/ 713003 h 1091875"/>
                  <a:gd name="connsiteX153" fmla="*/ 119652 w 666154"/>
                  <a:gd name="connsiteY153" fmla="*/ 713003 h 1091875"/>
                  <a:gd name="connsiteX154" fmla="*/ 81574 w 666154"/>
                  <a:gd name="connsiteY154" fmla="*/ 692060 h 1091875"/>
                  <a:gd name="connsiteX155" fmla="*/ 53016 w 666154"/>
                  <a:gd name="connsiteY155" fmla="*/ 660647 h 1091875"/>
                  <a:gd name="connsiteX156" fmla="*/ 45400 w 666154"/>
                  <a:gd name="connsiteY156" fmla="*/ 620665 h 1091875"/>
                  <a:gd name="connsiteX157" fmla="*/ 27314 w 666154"/>
                  <a:gd name="connsiteY157" fmla="*/ 566404 h 1091875"/>
                  <a:gd name="connsiteX158" fmla="*/ 40641 w 666154"/>
                  <a:gd name="connsiteY158" fmla="*/ 537846 h 1091875"/>
                  <a:gd name="connsiteX159" fmla="*/ 43497 w 666154"/>
                  <a:gd name="connsiteY159" fmla="*/ 537846 h 1091875"/>
                  <a:gd name="connsiteX160" fmla="*/ 53968 w 666154"/>
                  <a:gd name="connsiteY160" fmla="*/ 534990 h 1091875"/>
                  <a:gd name="connsiteX161" fmla="*/ 73007 w 666154"/>
                  <a:gd name="connsiteY161" fmla="*/ 553077 h 1091875"/>
                  <a:gd name="connsiteX162" fmla="*/ 95853 w 666154"/>
                  <a:gd name="connsiteY162" fmla="*/ 578780 h 1091875"/>
                  <a:gd name="connsiteX163" fmla="*/ 128219 w 666154"/>
                  <a:gd name="connsiteY163" fmla="*/ 619713 h 1091875"/>
                  <a:gd name="connsiteX164" fmla="*/ 128219 w 666154"/>
                  <a:gd name="connsiteY164" fmla="*/ 634944 h 1091875"/>
                  <a:gd name="connsiteX165" fmla="*/ 128219 w 666154"/>
                  <a:gd name="connsiteY165" fmla="*/ 679685 h 1091875"/>
                  <a:gd name="connsiteX166" fmla="*/ 139643 w 666154"/>
                  <a:gd name="connsiteY166" fmla="*/ 711099 h 1091875"/>
                  <a:gd name="connsiteX167" fmla="*/ 170105 w 666154"/>
                  <a:gd name="connsiteY167" fmla="*/ 775831 h 1091875"/>
                  <a:gd name="connsiteX168" fmla="*/ 182480 w 666154"/>
                  <a:gd name="connsiteY168" fmla="*/ 752033 h 1091875"/>
                  <a:gd name="connsiteX169" fmla="*/ 164393 w 666154"/>
                  <a:gd name="connsiteY169" fmla="*/ 722523 h 1091875"/>
                  <a:gd name="connsiteX170" fmla="*/ 160585 w 666154"/>
                  <a:gd name="connsiteY170" fmla="*/ 698724 h 1091875"/>
                  <a:gd name="connsiteX171" fmla="*/ 160585 w 666154"/>
                  <a:gd name="connsiteY171" fmla="*/ 678733 h 1091875"/>
                  <a:gd name="connsiteX172" fmla="*/ 155825 w 666154"/>
                  <a:gd name="connsiteY172" fmla="*/ 623521 h 1091875"/>
                  <a:gd name="connsiteX173" fmla="*/ 148210 w 666154"/>
                  <a:gd name="connsiteY173" fmla="*/ 569260 h 1091875"/>
                  <a:gd name="connsiteX174" fmla="*/ 131075 w 666154"/>
                  <a:gd name="connsiteY174" fmla="*/ 551173 h 1091875"/>
                  <a:gd name="connsiteX175" fmla="*/ 125363 w 666154"/>
                  <a:gd name="connsiteY175" fmla="*/ 552125 h 1091875"/>
                  <a:gd name="connsiteX176" fmla="*/ 102517 w 666154"/>
                  <a:gd name="connsiteY176" fmla="*/ 541654 h 1091875"/>
                  <a:gd name="connsiteX177" fmla="*/ 106325 w 666154"/>
                  <a:gd name="connsiteY177" fmla="*/ 536894 h 1091875"/>
                  <a:gd name="connsiteX178" fmla="*/ 94901 w 666154"/>
                  <a:gd name="connsiteY178" fmla="*/ 519759 h 1091875"/>
                  <a:gd name="connsiteX179" fmla="*/ 106325 w 666154"/>
                  <a:gd name="connsiteY179" fmla="*/ 495961 h 1091875"/>
                  <a:gd name="connsiteX180" fmla="*/ 112988 w 666154"/>
                  <a:gd name="connsiteY180" fmla="*/ 496913 h 1091875"/>
                  <a:gd name="connsiteX181" fmla="*/ 131075 w 666154"/>
                  <a:gd name="connsiteY181" fmla="*/ 515951 h 1091875"/>
                  <a:gd name="connsiteX182" fmla="*/ 138691 w 666154"/>
                  <a:gd name="connsiteY182" fmla="*/ 511192 h 1091875"/>
                  <a:gd name="connsiteX183" fmla="*/ 139643 w 666154"/>
                  <a:gd name="connsiteY183" fmla="*/ 542606 h 1091875"/>
                  <a:gd name="connsiteX184" fmla="*/ 156777 w 666154"/>
                  <a:gd name="connsiteY184" fmla="*/ 562597 h 1091875"/>
                  <a:gd name="connsiteX185" fmla="*/ 158681 w 666154"/>
                  <a:gd name="connsiteY185" fmla="*/ 506432 h 1091875"/>
                  <a:gd name="connsiteX186" fmla="*/ 121556 w 666154"/>
                  <a:gd name="connsiteY186" fmla="*/ 466451 h 1091875"/>
                  <a:gd name="connsiteX187" fmla="*/ 114892 w 666154"/>
                  <a:gd name="connsiteY187" fmla="*/ 467402 h 1091875"/>
                  <a:gd name="connsiteX188" fmla="*/ 100613 w 666154"/>
                  <a:gd name="connsiteY188" fmla="*/ 448364 h 1091875"/>
                  <a:gd name="connsiteX189" fmla="*/ 83478 w 666154"/>
                  <a:gd name="connsiteY189" fmla="*/ 428373 h 1091875"/>
                  <a:gd name="connsiteX190" fmla="*/ 69199 w 666154"/>
                  <a:gd name="connsiteY190" fmla="*/ 383632 h 1091875"/>
                  <a:gd name="connsiteX191" fmla="*/ 76814 w 666154"/>
                  <a:gd name="connsiteY191" fmla="*/ 359833 h 1091875"/>
                  <a:gd name="connsiteX192" fmla="*/ 87286 w 666154"/>
                  <a:gd name="connsiteY192" fmla="*/ 361737 h 1091875"/>
                  <a:gd name="connsiteX193" fmla="*/ 96805 w 666154"/>
                  <a:gd name="connsiteY193" fmla="*/ 359833 h 1091875"/>
                  <a:gd name="connsiteX194" fmla="*/ 103469 w 666154"/>
                  <a:gd name="connsiteY194" fmla="*/ 378872 h 1091875"/>
                  <a:gd name="connsiteX195" fmla="*/ 118700 w 666154"/>
                  <a:gd name="connsiteY195" fmla="*/ 405526 h 1091875"/>
                  <a:gd name="connsiteX196" fmla="*/ 144402 w 666154"/>
                  <a:gd name="connsiteY196" fmla="*/ 455027 h 1091875"/>
                  <a:gd name="connsiteX197" fmla="*/ 165345 w 666154"/>
                  <a:gd name="connsiteY197" fmla="*/ 490249 h 1091875"/>
                  <a:gd name="connsiteX198" fmla="*/ 175816 w 666154"/>
                  <a:gd name="connsiteY198" fmla="*/ 446460 h 1091875"/>
                  <a:gd name="connsiteX199" fmla="*/ 142498 w 666154"/>
                  <a:gd name="connsiteY199" fmla="*/ 398863 h 1091875"/>
                  <a:gd name="connsiteX200" fmla="*/ 132027 w 666154"/>
                  <a:gd name="connsiteY200" fmla="*/ 357929 h 1091875"/>
                  <a:gd name="connsiteX201" fmla="*/ 130123 w 666154"/>
                  <a:gd name="connsiteY201" fmla="*/ 317948 h 1091875"/>
                  <a:gd name="connsiteX202" fmla="*/ 138691 w 666154"/>
                  <a:gd name="connsiteY202" fmla="*/ 279870 h 1091875"/>
                  <a:gd name="connsiteX203" fmla="*/ 153922 w 666154"/>
                  <a:gd name="connsiteY203" fmla="*/ 257024 h 1091875"/>
                  <a:gd name="connsiteX204" fmla="*/ 155825 w 666154"/>
                  <a:gd name="connsiteY204" fmla="*/ 257024 h 1091875"/>
                  <a:gd name="connsiteX205" fmla="*/ 173912 w 666154"/>
                  <a:gd name="connsiteY205" fmla="*/ 286534 h 1091875"/>
                  <a:gd name="connsiteX206" fmla="*/ 183432 w 666154"/>
                  <a:gd name="connsiteY206" fmla="*/ 302717 h 1091875"/>
                  <a:gd name="connsiteX207" fmla="*/ 186288 w 666154"/>
                  <a:gd name="connsiteY207" fmla="*/ 302717 h 1091875"/>
                  <a:gd name="connsiteX208" fmla="*/ 203422 w 666154"/>
                  <a:gd name="connsiteY208" fmla="*/ 345554 h 1091875"/>
                  <a:gd name="connsiteX209" fmla="*/ 208182 w 666154"/>
                  <a:gd name="connsiteY209" fmla="*/ 391247 h 1091875"/>
                  <a:gd name="connsiteX210" fmla="*/ 186288 w 666154"/>
                  <a:gd name="connsiteY210" fmla="*/ 444556 h 1091875"/>
                  <a:gd name="connsiteX211" fmla="*/ 179624 w 666154"/>
                  <a:gd name="connsiteY211" fmla="*/ 494057 h 1091875"/>
                  <a:gd name="connsiteX212" fmla="*/ 181528 w 666154"/>
                  <a:gd name="connsiteY212" fmla="*/ 495009 h 1091875"/>
                  <a:gd name="connsiteX213" fmla="*/ 196759 w 666154"/>
                  <a:gd name="connsiteY213" fmla="*/ 490249 h 1091875"/>
                  <a:gd name="connsiteX214" fmla="*/ 242452 w 666154"/>
                  <a:gd name="connsiteY214" fmla="*/ 427421 h 1091875"/>
                  <a:gd name="connsiteX215" fmla="*/ 232933 w 666154"/>
                  <a:gd name="connsiteY215" fmla="*/ 396007 h 1091875"/>
                  <a:gd name="connsiteX216" fmla="*/ 229125 w 666154"/>
                  <a:gd name="connsiteY216" fmla="*/ 341746 h 1091875"/>
                  <a:gd name="connsiteX217" fmla="*/ 202471 w 666154"/>
                  <a:gd name="connsiteY217" fmla="*/ 284630 h 1091875"/>
                  <a:gd name="connsiteX218" fmla="*/ 186288 w 666154"/>
                  <a:gd name="connsiteY218" fmla="*/ 255120 h 1091875"/>
                  <a:gd name="connsiteX219" fmla="*/ 208182 w 666154"/>
                  <a:gd name="connsiteY219" fmla="*/ 233225 h 1091875"/>
                  <a:gd name="connsiteX220" fmla="*/ 246260 w 666154"/>
                  <a:gd name="connsiteY220" fmla="*/ 183724 h 1091875"/>
                  <a:gd name="connsiteX221" fmla="*/ 246260 w 666154"/>
                  <a:gd name="connsiteY221" fmla="*/ 159926 h 1091875"/>
                  <a:gd name="connsiteX222" fmla="*/ 247212 w 666154"/>
                  <a:gd name="connsiteY222" fmla="*/ 535942 h 1091875"/>
                  <a:gd name="connsiteX223" fmla="*/ 232933 w 666154"/>
                  <a:gd name="connsiteY223" fmla="*/ 545462 h 1091875"/>
                  <a:gd name="connsiteX224" fmla="*/ 231029 w 666154"/>
                  <a:gd name="connsiteY224" fmla="*/ 545462 h 1091875"/>
                  <a:gd name="connsiteX225" fmla="*/ 202471 w 666154"/>
                  <a:gd name="connsiteY225" fmla="*/ 574020 h 1091875"/>
                  <a:gd name="connsiteX226" fmla="*/ 198663 w 666154"/>
                  <a:gd name="connsiteY226" fmla="*/ 574020 h 1091875"/>
                  <a:gd name="connsiteX227" fmla="*/ 177720 w 666154"/>
                  <a:gd name="connsiteY227" fmla="*/ 591155 h 1091875"/>
                  <a:gd name="connsiteX228" fmla="*/ 173912 w 666154"/>
                  <a:gd name="connsiteY228" fmla="*/ 591155 h 1091875"/>
                  <a:gd name="connsiteX229" fmla="*/ 171057 w 666154"/>
                  <a:gd name="connsiteY229" fmla="*/ 659695 h 1091875"/>
                  <a:gd name="connsiteX230" fmla="*/ 193903 w 666154"/>
                  <a:gd name="connsiteY230" fmla="*/ 640656 h 1091875"/>
                  <a:gd name="connsiteX231" fmla="*/ 211038 w 666154"/>
                  <a:gd name="connsiteY231" fmla="*/ 614953 h 1091875"/>
                  <a:gd name="connsiteX232" fmla="*/ 247212 w 666154"/>
                  <a:gd name="connsiteY232" fmla="*/ 578780 h 1091875"/>
                  <a:gd name="connsiteX233" fmla="*/ 247212 w 666154"/>
                  <a:gd name="connsiteY233" fmla="*/ 535942 h 10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666154" h="1091875">
                    <a:moveTo>
                      <a:pt x="597526" y="952"/>
                    </a:moveTo>
                    <a:cubicBezTo>
                      <a:pt x="571823" y="952"/>
                      <a:pt x="557544" y="25702"/>
                      <a:pt x="557544" y="25702"/>
                    </a:cubicBezTo>
                    <a:cubicBezTo>
                      <a:pt x="556592" y="25702"/>
                      <a:pt x="555640" y="25702"/>
                      <a:pt x="554688" y="25702"/>
                    </a:cubicBezTo>
                    <a:cubicBezTo>
                      <a:pt x="521370" y="25702"/>
                      <a:pt x="514707" y="59020"/>
                      <a:pt x="514707" y="59020"/>
                    </a:cubicBezTo>
                    <a:cubicBezTo>
                      <a:pt x="512803" y="59972"/>
                      <a:pt x="510899" y="59972"/>
                      <a:pt x="508995" y="59972"/>
                    </a:cubicBezTo>
                    <a:cubicBezTo>
                      <a:pt x="505187" y="59972"/>
                      <a:pt x="501380" y="59020"/>
                      <a:pt x="501380" y="59020"/>
                    </a:cubicBezTo>
                    <a:cubicBezTo>
                      <a:pt x="494716" y="35222"/>
                      <a:pt x="478533" y="24750"/>
                      <a:pt x="462350" y="24750"/>
                    </a:cubicBezTo>
                    <a:cubicBezTo>
                      <a:pt x="443311" y="24750"/>
                      <a:pt x="423321" y="39029"/>
                      <a:pt x="420465" y="61876"/>
                    </a:cubicBezTo>
                    <a:cubicBezTo>
                      <a:pt x="412849" y="62828"/>
                      <a:pt x="397618" y="68540"/>
                      <a:pt x="397618" y="68540"/>
                    </a:cubicBezTo>
                    <a:cubicBezTo>
                      <a:pt x="390003" y="63780"/>
                      <a:pt x="382387" y="61876"/>
                      <a:pt x="374772" y="61876"/>
                    </a:cubicBezTo>
                    <a:cubicBezTo>
                      <a:pt x="355733" y="61876"/>
                      <a:pt x="340502" y="73299"/>
                      <a:pt x="340502" y="73299"/>
                    </a:cubicBezTo>
                    <a:cubicBezTo>
                      <a:pt x="338598" y="73299"/>
                      <a:pt x="335742" y="73299"/>
                      <a:pt x="333838" y="73299"/>
                    </a:cubicBezTo>
                    <a:cubicBezTo>
                      <a:pt x="292905" y="73299"/>
                      <a:pt x="275770" y="113281"/>
                      <a:pt x="270058" y="131368"/>
                    </a:cubicBezTo>
                    <a:lnTo>
                      <a:pt x="296713" y="131368"/>
                    </a:lnTo>
                    <a:cubicBezTo>
                      <a:pt x="301472" y="117089"/>
                      <a:pt x="311944" y="95194"/>
                      <a:pt x="329079" y="95194"/>
                    </a:cubicBezTo>
                    <a:cubicBezTo>
                      <a:pt x="333838" y="95194"/>
                      <a:pt x="338598" y="96146"/>
                      <a:pt x="344310" y="99954"/>
                    </a:cubicBezTo>
                    <a:cubicBezTo>
                      <a:pt x="344310" y="99954"/>
                      <a:pt x="355733" y="82819"/>
                      <a:pt x="371916" y="82819"/>
                    </a:cubicBezTo>
                    <a:cubicBezTo>
                      <a:pt x="378579" y="82819"/>
                      <a:pt x="387147" y="85675"/>
                      <a:pt x="395714" y="94242"/>
                    </a:cubicBezTo>
                    <a:lnTo>
                      <a:pt x="416657" y="89482"/>
                    </a:lnTo>
                    <a:cubicBezTo>
                      <a:pt x="416657" y="89482"/>
                      <a:pt x="424273" y="117089"/>
                      <a:pt x="449975" y="126608"/>
                    </a:cubicBezTo>
                    <a:lnTo>
                      <a:pt x="448071" y="130416"/>
                    </a:lnTo>
                    <a:lnTo>
                      <a:pt x="470918" y="130416"/>
                    </a:lnTo>
                    <a:cubicBezTo>
                      <a:pt x="469966" y="125656"/>
                      <a:pt x="469014" y="118041"/>
                      <a:pt x="467110" y="110425"/>
                    </a:cubicBezTo>
                    <a:cubicBezTo>
                      <a:pt x="466158" y="110425"/>
                      <a:pt x="465206" y="110425"/>
                      <a:pt x="465206" y="110425"/>
                    </a:cubicBezTo>
                    <a:cubicBezTo>
                      <a:pt x="451879" y="110425"/>
                      <a:pt x="439504" y="85675"/>
                      <a:pt x="439504" y="85675"/>
                    </a:cubicBezTo>
                    <a:lnTo>
                      <a:pt x="447119" y="83771"/>
                    </a:lnTo>
                    <a:lnTo>
                      <a:pt x="444263" y="71396"/>
                    </a:lnTo>
                    <a:cubicBezTo>
                      <a:pt x="438552" y="44741"/>
                      <a:pt x="455687" y="43789"/>
                      <a:pt x="455687" y="43789"/>
                    </a:cubicBezTo>
                    <a:cubicBezTo>
                      <a:pt x="457590" y="42837"/>
                      <a:pt x="459494" y="42837"/>
                      <a:pt x="460446" y="42837"/>
                    </a:cubicBezTo>
                    <a:cubicBezTo>
                      <a:pt x="473773" y="42837"/>
                      <a:pt x="478533" y="62828"/>
                      <a:pt x="478533" y="62828"/>
                    </a:cubicBezTo>
                    <a:lnTo>
                      <a:pt x="481389" y="74251"/>
                    </a:lnTo>
                    <a:lnTo>
                      <a:pt x="489956" y="72347"/>
                    </a:lnTo>
                    <a:cubicBezTo>
                      <a:pt x="492812" y="92338"/>
                      <a:pt x="485197" y="101858"/>
                      <a:pt x="480437" y="105665"/>
                    </a:cubicBezTo>
                    <a:lnTo>
                      <a:pt x="480437" y="106617"/>
                    </a:lnTo>
                    <a:cubicBezTo>
                      <a:pt x="481389" y="112329"/>
                      <a:pt x="483293" y="119944"/>
                      <a:pt x="484245" y="130416"/>
                    </a:cubicBezTo>
                    <a:lnTo>
                      <a:pt x="508995" y="130416"/>
                    </a:lnTo>
                    <a:cubicBezTo>
                      <a:pt x="508995" y="123752"/>
                      <a:pt x="508043" y="115185"/>
                      <a:pt x="505187" y="109473"/>
                    </a:cubicBezTo>
                    <a:cubicBezTo>
                      <a:pt x="505187" y="109473"/>
                      <a:pt x="512803" y="100906"/>
                      <a:pt x="515659" y="82819"/>
                    </a:cubicBezTo>
                    <a:lnTo>
                      <a:pt x="532794" y="85675"/>
                    </a:lnTo>
                    <a:cubicBezTo>
                      <a:pt x="532794" y="85675"/>
                      <a:pt x="532794" y="47597"/>
                      <a:pt x="555640" y="47597"/>
                    </a:cubicBezTo>
                    <a:cubicBezTo>
                      <a:pt x="559448" y="47597"/>
                      <a:pt x="563256" y="48549"/>
                      <a:pt x="567064" y="50453"/>
                    </a:cubicBezTo>
                    <a:cubicBezTo>
                      <a:pt x="567064" y="50453"/>
                      <a:pt x="577535" y="21895"/>
                      <a:pt x="594670" y="21895"/>
                    </a:cubicBezTo>
                    <a:cubicBezTo>
                      <a:pt x="599430" y="21895"/>
                      <a:pt x="604189" y="23799"/>
                      <a:pt x="608949" y="28558"/>
                    </a:cubicBezTo>
                    <a:cubicBezTo>
                      <a:pt x="615613" y="23799"/>
                      <a:pt x="622276" y="20943"/>
                      <a:pt x="627988" y="20943"/>
                    </a:cubicBezTo>
                    <a:cubicBezTo>
                      <a:pt x="644171" y="20943"/>
                      <a:pt x="652738" y="37126"/>
                      <a:pt x="633699" y="54261"/>
                    </a:cubicBezTo>
                    <a:cubicBezTo>
                      <a:pt x="633699" y="54261"/>
                      <a:pt x="647027" y="88530"/>
                      <a:pt x="613709" y="95194"/>
                    </a:cubicBezTo>
                    <a:cubicBezTo>
                      <a:pt x="613709" y="95194"/>
                      <a:pt x="622276" y="108521"/>
                      <a:pt x="605141" y="129464"/>
                    </a:cubicBezTo>
                    <a:lnTo>
                      <a:pt x="629892" y="129464"/>
                    </a:lnTo>
                    <a:cubicBezTo>
                      <a:pt x="634651" y="120896"/>
                      <a:pt x="637507" y="107569"/>
                      <a:pt x="637507" y="107569"/>
                    </a:cubicBezTo>
                    <a:cubicBezTo>
                      <a:pt x="661306" y="97098"/>
                      <a:pt x="658450" y="59972"/>
                      <a:pt x="658450" y="59972"/>
                    </a:cubicBezTo>
                    <a:cubicBezTo>
                      <a:pt x="681296" y="18087"/>
                      <a:pt x="647978" y="0"/>
                      <a:pt x="627988" y="0"/>
                    </a:cubicBezTo>
                    <a:cubicBezTo>
                      <a:pt x="623228" y="0"/>
                      <a:pt x="619420" y="952"/>
                      <a:pt x="616565" y="2856"/>
                    </a:cubicBezTo>
                    <a:cubicBezTo>
                      <a:pt x="609901" y="1904"/>
                      <a:pt x="603237" y="952"/>
                      <a:pt x="597526" y="952"/>
                    </a:cubicBezTo>
                    <a:moveTo>
                      <a:pt x="247212" y="159926"/>
                    </a:moveTo>
                    <a:cubicBezTo>
                      <a:pt x="192951" y="181820"/>
                      <a:pt x="184384" y="219898"/>
                      <a:pt x="184384" y="219898"/>
                    </a:cubicBezTo>
                    <a:cubicBezTo>
                      <a:pt x="174864" y="219898"/>
                      <a:pt x="164393" y="238937"/>
                      <a:pt x="164393" y="238937"/>
                    </a:cubicBezTo>
                    <a:cubicBezTo>
                      <a:pt x="160585" y="237985"/>
                      <a:pt x="156777" y="237985"/>
                      <a:pt x="152970" y="237985"/>
                    </a:cubicBezTo>
                    <a:cubicBezTo>
                      <a:pt x="101565" y="237985"/>
                      <a:pt x="106325" y="305573"/>
                      <a:pt x="106325" y="305573"/>
                    </a:cubicBezTo>
                    <a:cubicBezTo>
                      <a:pt x="93949" y="320804"/>
                      <a:pt x="95853" y="337939"/>
                      <a:pt x="95853" y="337939"/>
                    </a:cubicBezTo>
                    <a:cubicBezTo>
                      <a:pt x="91094" y="336987"/>
                      <a:pt x="86334" y="336987"/>
                      <a:pt x="80622" y="336987"/>
                    </a:cubicBezTo>
                    <a:cubicBezTo>
                      <a:pt x="74911" y="336987"/>
                      <a:pt x="68247" y="337939"/>
                      <a:pt x="61583" y="339843"/>
                    </a:cubicBezTo>
                    <a:cubicBezTo>
                      <a:pt x="36833" y="357929"/>
                      <a:pt x="45400" y="377920"/>
                      <a:pt x="45400" y="377920"/>
                    </a:cubicBezTo>
                    <a:cubicBezTo>
                      <a:pt x="26362" y="431229"/>
                      <a:pt x="69199" y="447412"/>
                      <a:pt x="69199" y="447412"/>
                    </a:cubicBezTo>
                    <a:cubicBezTo>
                      <a:pt x="69199" y="462643"/>
                      <a:pt x="86334" y="472162"/>
                      <a:pt x="86334" y="472162"/>
                    </a:cubicBezTo>
                    <a:cubicBezTo>
                      <a:pt x="57776" y="482634"/>
                      <a:pt x="62535" y="513096"/>
                      <a:pt x="62535" y="513096"/>
                    </a:cubicBezTo>
                    <a:cubicBezTo>
                      <a:pt x="53968" y="511192"/>
                      <a:pt x="47304" y="510240"/>
                      <a:pt x="40641" y="510240"/>
                    </a:cubicBezTo>
                    <a:cubicBezTo>
                      <a:pt x="-10764" y="510240"/>
                      <a:pt x="2563" y="569260"/>
                      <a:pt x="2563" y="569260"/>
                    </a:cubicBezTo>
                    <a:cubicBezTo>
                      <a:pt x="-8860" y="613049"/>
                      <a:pt x="21602" y="629232"/>
                      <a:pt x="21602" y="629232"/>
                    </a:cubicBezTo>
                    <a:cubicBezTo>
                      <a:pt x="17794" y="670166"/>
                      <a:pt x="54920" y="689205"/>
                      <a:pt x="54920" y="689205"/>
                    </a:cubicBezTo>
                    <a:cubicBezTo>
                      <a:pt x="54920" y="704436"/>
                      <a:pt x="69199" y="716811"/>
                      <a:pt x="69199" y="716811"/>
                    </a:cubicBezTo>
                    <a:cubicBezTo>
                      <a:pt x="38737" y="729186"/>
                      <a:pt x="55872" y="759648"/>
                      <a:pt x="55872" y="759648"/>
                    </a:cubicBezTo>
                    <a:cubicBezTo>
                      <a:pt x="33025" y="771071"/>
                      <a:pt x="33977" y="790110"/>
                      <a:pt x="33977" y="790110"/>
                    </a:cubicBezTo>
                    <a:cubicBezTo>
                      <a:pt x="2563" y="825332"/>
                      <a:pt x="43497" y="850083"/>
                      <a:pt x="43497" y="850083"/>
                    </a:cubicBezTo>
                    <a:cubicBezTo>
                      <a:pt x="44448" y="886256"/>
                      <a:pt x="77766" y="891016"/>
                      <a:pt x="77766" y="891016"/>
                    </a:cubicBezTo>
                    <a:cubicBezTo>
                      <a:pt x="55872" y="945277"/>
                      <a:pt x="103469" y="955748"/>
                      <a:pt x="103469" y="955748"/>
                    </a:cubicBezTo>
                    <a:lnTo>
                      <a:pt x="111084" y="966219"/>
                    </a:lnTo>
                    <a:cubicBezTo>
                      <a:pt x="112988" y="966219"/>
                      <a:pt x="113940" y="966219"/>
                      <a:pt x="115844" y="966219"/>
                    </a:cubicBezTo>
                    <a:cubicBezTo>
                      <a:pt x="126315" y="966219"/>
                      <a:pt x="130123" y="970027"/>
                      <a:pt x="130123" y="970027"/>
                    </a:cubicBezTo>
                    <a:lnTo>
                      <a:pt x="135835" y="987162"/>
                    </a:lnTo>
                    <a:cubicBezTo>
                      <a:pt x="130123" y="1008105"/>
                      <a:pt x="148210" y="1024287"/>
                      <a:pt x="148210" y="1024287"/>
                    </a:cubicBezTo>
                    <a:cubicBezTo>
                      <a:pt x="146306" y="1042374"/>
                      <a:pt x="171057" y="1054750"/>
                      <a:pt x="171057" y="1054750"/>
                    </a:cubicBezTo>
                    <a:cubicBezTo>
                      <a:pt x="182480" y="1088068"/>
                      <a:pt x="222461" y="1091875"/>
                      <a:pt x="241500" y="1091875"/>
                    </a:cubicBezTo>
                    <a:cubicBezTo>
                      <a:pt x="244356" y="1091875"/>
                      <a:pt x="247212" y="1091875"/>
                      <a:pt x="249116" y="1091875"/>
                    </a:cubicBezTo>
                    <a:cubicBezTo>
                      <a:pt x="248164" y="1087116"/>
                      <a:pt x="247212" y="1082356"/>
                      <a:pt x="246260" y="1077596"/>
                    </a:cubicBezTo>
                    <a:lnTo>
                      <a:pt x="246260" y="1069029"/>
                    </a:lnTo>
                    <a:cubicBezTo>
                      <a:pt x="242452" y="1069981"/>
                      <a:pt x="237692" y="1069981"/>
                      <a:pt x="234837" y="1069981"/>
                    </a:cubicBezTo>
                    <a:cubicBezTo>
                      <a:pt x="197711" y="1069981"/>
                      <a:pt x="188191" y="1040471"/>
                      <a:pt x="188191" y="1040471"/>
                    </a:cubicBezTo>
                    <a:cubicBezTo>
                      <a:pt x="162489" y="1030951"/>
                      <a:pt x="169153" y="1010960"/>
                      <a:pt x="169153" y="1010960"/>
                    </a:cubicBezTo>
                    <a:cubicBezTo>
                      <a:pt x="152018" y="1001441"/>
                      <a:pt x="161537" y="979546"/>
                      <a:pt x="161537" y="979546"/>
                    </a:cubicBezTo>
                    <a:cubicBezTo>
                      <a:pt x="144402" y="959556"/>
                      <a:pt x="165345" y="946229"/>
                      <a:pt x="165345" y="946229"/>
                    </a:cubicBezTo>
                    <a:cubicBezTo>
                      <a:pt x="162489" y="935757"/>
                      <a:pt x="147258" y="933853"/>
                      <a:pt x="147258" y="933853"/>
                    </a:cubicBezTo>
                    <a:cubicBezTo>
                      <a:pt x="145354" y="949084"/>
                      <a:pt x="131075" y="944325"/>
                      <a:pt x="128219" y="947180"/>
                    </a:cubicBezTo>
                    <a:cubicBezTo>
                      <a:pt x="132027" y="939565"/>
                      <a:pt x="127267" y="938613"/>
                      <a:pt x="125363" y="938613"/>
                    </a:cubicBezTo>
                    <a:cubicBezTo>
                      <a:pt x="125363" y="938613"/>
                      <a:pt x="124411" y="938613"/>
                      <a:pt x="124411" y="938613"/>
                    </a:cubicBezTo>
                    <a:cubicBezTo>
                      <a:pt x="122508" y="938613"/>
                      <a:pt x="120604" y="939565"/>
                      <a:pt x="118700" y="939565"/>
                    </a:cubicBezTo>
                    <a:cubicBezTo>
                      <a:pt x="106325" y="939565"/>
                      <a:pt x="99661" y="932901"/>
                      <a:pt x="99661" y="932901"/>
                    </a:cubicBezTo>
                    <a:cubicBezTo>
                      <a:pt x="89190" y="911959"/>
                      <a:pt x="107277" y="908151"/>
                      <a:pt x="107277" y="908151"/>
                    </a:cubicBezTo>
                    <a:cubicBezTo>
                      <a:pt x="109180" y="907199"/>
                      <a:pt x="112036" y="907199"/>
                      <a:pt x="114892" y="907199"/>
                    </a:cubicBezTo>
                    <a:cubicBezTo>
                      <a:pt x="123460" y="907199"/>
                      <a:pt x="134883" y="911007"/>
                      <a:pt x="134883" y="911007"/>
                    </a:cubicBezTo>
                    <a:lnTo>
                      <a:pt x="136787" y="902439"/>
                    </a:lnTo>
                    <a:cubicBezTo>
                      <a:pt x="152970" y="906247"/>
                      <a:pt x="150114" y="920526"/>
                      <a:pt x="150114" y="920526"/>
                    </a:cubicBezTo>
                    <a:lnTo>
                      <a:pt x="174864" y="939565"/>
                    </a:lnTo>
                    <a:cubicBezTo>
                      <a:pt x="177720" y="940517"/>
                      <a:pt x="179624" y="941469"/>
                      <a:pt x="180576" y="941469"/>
                    </a:cubicBezTo>
                    <a:cubicBezTo>
                      <a:pt x="184384" y="941469"/>
                      <a:pt x="183432" y="938613"/>
                      <a:pt x="183432" y="938613"/>
                    </a:cubicBezTo>
                    <a:cubicBezTo>
                      <a:pt x="176768" y="899583"/>
                      <a:pt x="157729" y="891016"/>
                      <a:pt x="142498" y="891016"/>
                    </a:cubicBezTo>
                    <a:cubicBezTo>
                      <a:pt x="131075" y="891016"/>
                      <a:pt x="121556" y="895776"/>
                      <a:pt x="121556" y="895776"/>
                    </a:cubicBezTo>
                    <a:cubicBezTo>
                      <a:pt x="120604" y="895776"/>
                      <a:pt x="118700" y="895776"/>
                      <a:pt x="117748" y="895776"/>
                    </a:cubicBezTo>
                    <a:cubicBezTo>
                      <a:pt x="101565" y="895776"/>
                      <a:pt x="100613" y="875785"/>
                      <a:pt x="100613" y="875785"/>
                    </a:cubicBezTo>
                    <a:cubicBezTo>
                      <a:pt x="98709" y="875785"/>
                      <a:pt x="96805" y="875785"/>
                      <a:pt x="94901" y="875785"/>
                    </a:cubicBezTo>
                    <a:cubicBezTo>
                      <a:pt x="60631" y="875785"/>
                      <a:pt x="67295" y="839611"/>
                      <a:pt x="67295" y="839611"/>
                    </a:cubicBezTo>
                    <a:cubicBezTo>
                      <a:pt x="39689" y="833899"/>
                      <a:pt x="47304" y="816765"/>
                      <a:pt x="49208" y="812005"/>
                    </a:cubicBezTo>
                    <a:cubicBezTo>
                      <a:pt x="56824" y="808197"/>
                      <a:pt x="56824" y="804389"/>
                      <a:pt x="56824" y="804389"/>
                    </a:cubicBezTo>
                    <a:cubicBezTo>
                      <a:pt x="59680" y="793918"/>
                      <a:pt x="64439" y="790110"/>
                      <a:pt x="69199" y="790110"/>
                    </a:cubicBezTo>
                    <a:cubicBezTo>
                      <a:pt x="79670" y="790110"/>
                      <a:pt x="90142" y="806293"/>
                      <a:pt x="90142" y="806293"/>
                    </a:cubicBezTo>
                    <a:cubicBezTo>
                      <a:pt x="98709" y="800582"/>
                      <a:pt x="104421" y="798678"/>
                      <a:pt x="110132" y="798678"/>
                    </a:cubicBezTo>
                    <a:cubicBezTo>
                      <a:pt x="127267" y="798678"/>
                      <a:pt x="128219" y="823428"/>
                      <a:pt x="128219" y="823428"/>
                    </a:cubicBezTo>
                    <a:cubicBezTo>
                      <a:pt x="131075" y="822476"/>
                      <a:pt x="132979" y="822476"/>
                      <a:pt x="135835" y="822476"/>
                    </a:cubicBezTo>
                    <a:cubicBezTo>
                      <a:pt x="155825" y="822476"/>
                      <a:pt x="168201" y="852938"/>
                      <a:pt x="168201" y="852938"/>
                    </a:cubicBezTo>
                    <a:cubicBezTo>
                      <a:pt x="191047" y="873881"/>
                      <a:pt x="175816" y="891016"/>
                      <a:pt x="175816" y="891016"/>
                    </a:cubicBezTo>
                    <a:cubicBezTo>
                      <a:pt x="200567" y="921478"/>
                      <a:pt x="192951" y="944325"/>
                      <a:pt x="192951" y="944325"/>
                    </a:cubicBezTo>
                    <a:cubicBezTo>
                      <a:pt x="231029" y="952892"/>
                      <a:pt x="221509" y="985258"/>
                      <a:pt x="221509" y="985258"/>
                    </a:cubicBezTo>
                    <a:cubicBezTo>
                      <a:pt x="222461" y="985258"/>
                      <a:pt x="222461" y="985258"/>
                      <a:pt x="223413" y="985258"/>
                    </a:cubicBezTo>
                    <a:cubicBezTo>
                      <a:pt x="230077" y="985258"/>
                      <a:pt x="238644" y="990018"/>
                      <a:pt x="244356" y="993826"/>
                    </a:cubicBezTo>
                    <a:lnTo>
                      <a:pt x="244356" y="949084"/>
                    </a:lnTo>
                    <a:cubicBezTo>
                      <a:pt x="229125" y="928141"/>
                      <a:pt x="210086" y="923382"/>
                      <a:pt x="210086" y="923382"/>
                    </a:cubicBezTo>
                    <a:cubicBezTo>
                      <a:pt x="205326" y="892920"/>
                      <a:pt x="195807" y="890064"/>
                      <a:pt x="195807" y="890064"/>
                    </a:cubicBezTo>
                    <a:cubicBezTo>
                      <a:pt x="204374" y="853890"/>
                      <a:pt x="182480" y="839611"/>
                      <a:pt x="182480" y="839611"/>
                    </a:cubicBezTo>
                    <a:cubicBezTo>
                      <a:pt x="186288" y="829140"/>
                      <a:pt x="192951" y="825332"/>
                      <a:pt x="192951" y="825332"/>
                    </a:cubicBezTo>
                    <a:cubicBezTo>
                      <a:pt x="184384" y="813909"/>
                      <a:pt x="191999" y="801534"/>
                      <a:pt x="191999" y="801534"/>
                    </a:cubicBezTo>
                    <a:cubicBezTo>
                      <a:pt x="193903" y="802486"/>
                      <a:pt x="195807" y="802486"/>
                      <a:pt x="197711" y="802486"/>
                    </a:cubicBezTo>
                    <a:cubicBezTo>
                      <a:pt x="207230" y="802486"/>
                      <a:pt x="213894" y="792014"/>
                      <a:pt x="213894" y="792014"/>
                    </a:cubicBezTo>
                    <a:cubicBezTo>
                      <a:pt x="216750" y="790110"/>
                      <a:pt x="219605" y="790110"/>
                      <a:pt x="223413" y="790110"/>
                    </a:cubicBezTo>
                    <a:cubicBezTo>
                      <a:pt x="231981" y="790110"/>
                      <a:pt x="240548" y="794870"/>
                      <a:pt x="245308" y="799630"/>
                    </a:cubicBezTo>
                    <a:lnTo>
                      <a:pt x="245308" y="736802"/>
                    </a:lnTo>
                    <a:cubicBezTo>
                      <a:pt x="245308" y="736802"/>
                      <a:pt x="245308" y="736802"/>
                      <a:pt x="245308" y="736802"/>
                    </a:cubicBezTo>
                    <a:cubicBezTo>
                      <a:pt x="244356" y="753937"/>
                      <a:pt x="232933" y="766312"/>
                      <a:pt x="219605" y="766312"/>
                    </a:cubicBezTo>
                    <a:cubicBezTo>
                      <a:pt x="213894" y="774879"/>
                      <a:pt x="206278" y="776783"/>
                      <a:pt x="198663" y="776783"/>
                    </a:cubicBezTo>
                    <a:cubicBezTo>
                      <a:pt x="190095" y="776783"/>
                      <a:pt x="183432" y="773927"/>
                      <a:pt x="183432" y="773927"/>
                    </a:cubicBezTo>
                    <a:cubicBezTo>
                      <a:pt x="183432" y="773927"/>
                      <a:pt x="172008" y="779639"/>
                      <a:pt x="164393" y="814861"/>
                    </a:cubicBezTo>
                    <a:lnTo>
                      <a:pt x="156777" y="811053"/>
                    </a:lnTo>
                    <a:cubicBezTo>
                      <a:pt x="156777" y="811053"/>
                      <a:pt x="159633" y="793918"/>
                      <a:pt x="132027" y="775831"/>
                    </a:cubicBezTo>
                    <a:cubicBezTo>
                      <a:pt x="130123" y="779639"/>
                      <a:pt x="124411" y="780591"/>
                      <a:pt x="119652" y="780591"/>
                    </a:cubicBezTo>
                    <a:cubicBezTo>
                      <a:pt x="112036" y="780591"/>
                      <a:pt x="103469" y="777735"/>
                      <a:pt x="103469" y="777735"/>
                    </a:cubicBezTo>
                    <a:lnTo>
                      <a:pt x="106325" y="772023"/>
                    </a:lnTo>
                    <a:lnTo>
                      <a:pt x="97757" y="767264"/>
                    </a:lnTo>
                    <a:cubicBezTo>
                      <a:pt x="79670" y="756792"/>
                      <a:pt x="88238" y="746321"/>
                      <a:pt x="88238" y="746321"/>
                    </a:cubicBezTo>
                    <a:cubicBezTo>
                      <a:pt x="91094" y="741561"/>
                      <a:pt x="94901" y="739657"/>
                      <a:pt x="98709" y="739657"/>
                    </a:cubicBezTo>
                    <a:cubicBezTo>
                      <a:pt x="104421" y="739657"/>
                      <a:pt x="111084" y="743465"/>
                      <a:pt x="111084" y="743465"/>
                    </a:cubicBezTo>
                    <a:lnTo>
                      <a:pt x="119652" y="748225"/>
                    </a:lnTo>
                    <a:lnTo>
                      <a:pt x="122508" y="742513"/>
                    </a:lnTo>
                    <a:cubicBezTo>
                      <a:pt x="142498" y="755841"/>
                      <a:pt x="134883" y="769168"/>
                      <a:pt x="134883" y="769168"/>
                    </a:cubicBezTo>
                    <a:lnTo>
                      <a:pt x="156777" y="782495"/>
                    </a:lnTo>
                    <a:cubicBezTo>
                      <a:pt x="156777" y="782495"/>
                      <a:pt x="164393" y="744417"/>
                      <a:pt x="125363" y="713003"/>
                    </a:cubicBezTo>
                    <a:cubicBezTo>
                      <a:pt x="125363" y="713003"/>
                      <a:pt x="123460" y="713003"/>
                      <a:pt x="119652" y="713003"/>
                    </a:cubicBezTo>
                    <a:cubicBezTo>
                      <a:pt x="110132" y="713003"/>
                      <a:pt x="90142" y="710147"/>
                      <a:pt x="81574" y="692060"/>
                    </a:cubicBezTo>
                    <a:cubicBezTo>
                      <a:pt x="81574" y="692060"/>
                      <a:pt x="92997" y="676829"/>
                      <a:pt x="53016" y="660647"/>
                    </a:cubicBezTo>
                    <a:cubicBezTo>
                      <a:pt x="53016" y="660647"/>
                      <a:pt x="36833" y="639704"/>
                      <a:pt x="45400" y="620665"/>
                    </a:cubicBezTo>
                    <a:cubicBezTo>
                      <a:pt x="45400" y="620665"/>
                      <a:pt x="13986" y="608290"/>
                      <a:pt x="27314" y="566404"/>
                    </a:cubicBezTo>
                    <a:cubicBezTo>
                      <a:pt x="27314" y="566404"/>
                      <a:pt x="13986" y="537846"/>
                      <a:pt x="40641" y="537846"/>
                    </a:cubicBezTo>
                    <a:cubicBezTo>
                      <a:pt x="41593" y="537846"/>
                      <a:pt x="42545" y="537846"/>
                      <a:pt x="43497" y="537846"/>
                    </a:cubicBezTo>
                    <a:cubicBezTo>
                      <a:pt x="43497" y="537846"/>
                      <a:pt x="48256" y="534990"/>
                      <a:pt x="53968" y="534990"/>
                    </a:cubicBezTo>
                    <a:cubicBezTo>
                      <a:pt x="60631" y="534990"/>
                      <a:pt x="68247" y="538798"/>
                      <a:pt x="73007" y="553077"/>
                    </a:cubicBezTo>
                    <a:cubicBezTo>
                      <a:pt x="73007" y="553077"/>
                      <a:pt x="96805" y="555933"/>
                      <a:pt x="95853" y="578780"/>
                    </a:cubicBezTo>
                    <a:cubicBezTo>
                      <a:pt x="131075" y="583539"/>
                      <a:pt x="128219" y="619713"/>
                      <a:pt x="128219" y="619713"/>
                    </a:cubicBezTo>
                    <a:cubicBezTo>
                      <a:pt x="128219" y="619713"/>
                      <a:pt x="118700" y="627328"/>
                      <a:pt x="128219" y="634944"/>
                    </a:cubicBezTo>
                    <a:cubicBezTo>
                      <a:pt x="145354" y="653983"/>
                      <a:pt x="128219" y="679685"/>
                      <a:pt x="128219" y="679685"/>
                    </a:cubicBezTo>
                    <a:cubicBezTo>
                      <a:pt x="128219" y="679685"/>
                      <a:pt x="148210" y="698724"/>
                      <a:pt x="139643" y="711099"/>
                    </a:cubicBezTo>
                    <a:cubicBezTo>
                      <a:pt x="139643" y="711099"/>
                      <a:pt x="163441" y="728234"/>
                      <a:pt x="170105" y="775831"/>
                    </a:cubicBezTo>
                    <a:cubicBezTo>
                      <a:pt x="170105" y="775831"/>
                      <a:pt x="181528" y="763456"/>
                      <a:pt x="182480" y="752033"/>
                    </a:cubicBezTo>
                    <a:cubicBezTo>
                      <a:pt x="182480" y="752033"/>
                      <a:pt x="169153" y="735850"/>
                      <a:pt x="164393" y="722523"/>
                    </a:cubicBezTo>
                    <a:cubicBezTo>
                      <a:pt x="164393" y="722523"/>
                      <a:pt x="164393" y="704436"/>
                      <a:pt x="160585" y="698724"/>
                    </a:cubicBezTo>
                    <a:cubicBezTo>
                      <a:pt x="160585" y="698724"/>
                      <a:pt x="151066" y="686349"/>
                      <a:pt x="160585" y="678733"/>
                    </a:cubicBezTo>
                    <a:cubicBezTo>
                      <a:pt x="160585" y="678733"/>
                      <a:pt x="151066" y="668262"/>
                      <a:pt x="155825" y="623521"/>
                    </a:cubicBezTo>
                    <a:cubicBezTo>
                      <a:pt x="155825" y="623521"/>
                      <a:pt x="163441" y="588299"/>
                      <a:pt x="148210" y="569260"/>
                    </a:cubicBezTo>
                    <a:cubicBezTo>
                      <a:pt x="148210" y="569260"/>
                      <a:pt x="139643" y="559741"/>
                      <a:pt x="131075" y="551173"/>
                    </a:cubicBezTo>
                    <a:cubicBezTo>
                      <a:pt x="131075" y="551173"/>
                      <a:pt x="129171" y="552125"/>
                      <a:pt x="125363" y="552125"/>
                    </a:cubicBezTo>
                    <a:cubicBezTo>
                      <a:pt x="119652" y="552125"/>
                      <a:pt x="111084" y="550221"/>
                      <a:pt x="102517" y="541654"/>
                    </a:cubicBezTo>
                    <a:lnTo>
                      <a:pt x="106325" y="536894"/>
                    </a:lnTo>
                    <a:lnTo>
                      <a:pt x="94901" y="519759"/>
                    </a:lnTo>
                    <a:cubicBezTo>
                      <a:pt x="94901" y="519759"/>
                      <a:pt x="87286" y="495961"/>
                      <a:pt x="106325" y="495961"/>
                    </a:cubicBezTo>
                    <a:cubicBezTo>
                      <a:pt x="108228" y="495961"/>
                      <a:pt x="110132" y="495961"/>
                      <a:pt x="112988" y="496913"/>
                    </a:cubicBezTo>
                    <a:cubicBezTo>
                      <a:pt x="112988" y="496913"/>
                      <a:pt x="123460" y="504528"/>
                      <a:pt x="131075" y="515951"/>
                    </a:cubicBezTo>
                    <a:lnTo>
                      <a:pt x="138691" y="511192"/>
                    </a:lnTo>
                    <a:cubicBezTo>
                      <a:pt x="138691" y="511192"/>
                      <a:pt x="151066" y="525471"/>
                      <a:pt x="139643" y="542606"/>
                    </a:cubicBezTo>
                    <a:lnTo>
                      <a:pt x="156777" y="562597"/>
                    </a:lnTo>
                    <a:cubicBezTo>
                      <a:pt x="156777" y="562597"/>
                      <a:pt x="172008" y="554981"/>
                      <a:pt x="158681" y="506432"/>
                    </a:cubicBezTo>
                    <a:cubicBezTo>
                      <a:pt x="158681" y="506432"/>
                      <a:pt x="145354" y="466451"/>
                      <a:pt x="121556" y="466451"/>
                    </a:cubicBezTo>
                    <a:cubicBezTo>
                      <a:pt x="119652" y="466451"/>
                      <a:pt x="116796" y="466451"/>
                      <a:pt x="114892" y="467402"/>
                    </a:cubicBezTo>
                    <a:lnTo>
                      <a:pt x="100613" y="448364"/>
                    </a:lnTo>
                    <a:cubicBezTo>
                      <a:pt x="100613" y="448364"/>
                      <a:pt x="85382" y="446460"/>
                      <a:pt x="83478" y="428373"/>
                    </a:cubicBezTo>
                    <a:cubicBezTo>
                      <a:pt x="83478" y="428373"/>
                      <a:pt x="53968" y="414094"/>
                      <a:pt x="69199" y="383632"/>
                    </a:cubicBezTo>
                    <a:cubicBezTo>
                      <a:pt x="69199" y="383632"/>
                      <a:pt x="57776" y="359833"/>
                      <a:pt x="76814" y="359833"/>
                    </a:cubicBezTo>
                    <a:cubicBezTo>
                      <a:pt x="79670" y="359833"/>
                      <a:pt x="83478" y="360785"/>
                      <a:pt x="87286" y="361737"/>
                    </a:cubicBezTo>
                    <a:cubicBezTo>
                      <a:pt x="87286" y="361737"/>
                      <a:pt x="92046" y="359833"/>
                      <a:pt x="96805" y="359833"/>
                    </a:cubicBezTo>
                    <a:cubicBezTo>
                      <a:pt x="102517" y="359833"/>
                      <a:pt x="108228" y="363641"/>
                      <a:pt x="103469" y="378872"/>
                    </a:cubicBezTo>
                    <a:cubicBezTo>
                      <a:pt x="103469" y="378872"/>
                      <a:pt x="105373" y="395055"/>
                      <a:pt x="118700" y="405526"/>
                    </a:cubicBezTo>
                    <a:cubicBezTo>
                      <a:pt x="118700" y="405526"/>
                      <a:pt x="117748" y="439796"/>
                      <a:pt x="144402" y="455027"/>
                    </a:cubicBezTo>
                    <a:cubicBezTo>
                      <a:pt x="144402" y="455027"/>
                      <a:pt x="161537" y="471210"/>
                      <a:pt x="165345" y="490249"/>
                    </a:cubicBezTo>
                    <a:cubicBezTo>
                      <a:pt x="165345" y="490249"/>
                      <a:pt x="175816" y="489297"/>
                      <a:pt x="175816" y="446460"/>
                    </a:cubicBezTo>
                    <a:cubicBezTo>
                      <a:pt x="175816" y="446460"/>
                      <a:pt x="134883" y="438844"/>
                      <a:pt x="142498" y="398863"/>
                    </a:cubicBezTo>
                    <a:cubicBezTo>
                      <a:pt x="142498" y="398863"/>
                      <a:pt x="118700" y="387440"/>
                      <a:pt x="132027" y="357929"/>
                    </a:cubicBezTo>
                    <a:cubicBezTo>
                      <a:pt x="132027" y="357929"/>
                      <a:pt x="116796" y="339843"/>
                      <a:pt x="130123" y="317948"/>
                    </a:cubicBezTo>
                    <a:cubicBezTo>
                      <a:pt x="130123" y="317948"/>
                      <a:pt x="117748" y="295101"/>
                      <a:pt x="138691" y="279870"/>
                    </a:cubicBezTo>
                    <a:cubicBezTo>
                      <a:pt x="138691" y="279870"/>
                      <a:pt x="135835" y="257024"/>
                      <a:pt x="153922" y="257024"/>
                    </a:cubicBezTo>
                    <a:cubicBezTo>
                      <a:pt x="154874" y="257024"/>
                      <a:pt x="155825" y="257024"/>
                      <a:pt x="155825" y="257024"/>
                    </a:cubicBezTo>
                    <a:cubicBezTo>
                      <a:pt x="156777" y="257024"/>
                      <a:pt x="174864" y="257024"/>
                      <a:pt x="173912" y="286534"/>
                    </a:cubicBezTo>
                    <a:cubicBezTo>
                      <a:pt x="173912" y="286534"/>
                      <a:pt x="184384" y="290342"/>
                      <a:pt x="183432" y="302717"/>
                    </a:cubicBezTo>
                    <a:cubicBezTo>
                      <a:pt x="183432" y="302717"/>
                      <a:pt x="184384" y="302717"/>
                      <a:pt x="186288" y="302717"/>
                    </a:cubicBezTo>
                    <a:cubicBezTo>
                      <a:pt x="192951" y="302717"/>
                      <a:pt x="211038" y="306525"/>
                      <a:pt x="203422" y="345554"/>
                    </a:cubicBezTo>
                    <a:cubicBezTo>
                      <a:pt x="203422" y="345554"/>
                      <a:pt x="229125" y="370305"/>
                      <a:pt x="208182" y="391247"/>
                    </a:cubicBezTo>
                    <a:cubicBezTo>
                      <a:pt x="208182" y="391247"/>
                      <a:pt x="227221" y="429325"/>
                      <a:pt x="186288" y="444556"/>
                    </a:cubicBezTo>
                    <a:cubicBezTo>
                      <a:pt x="186288" y="444556"/>
                      <a:pt x="190095" y="473114"/>
                      <a:pt x="179624" y="494057"/>
                    </a:cubicBezTo>
                    <a:cubicBezTo>
                      <a:pt x="179624" y="494057"/>
                      <a:pt x="179624" y="495009"/>
                      <a:pt x="181528" y="495009"/>
                    </a:cubicBezTo>
                    <a:cubicBezTo>
                      <a:pt x="183432" y="495009"/>
                      <a:pt x="188191" y="494057"/>
                      <a:pt x="196759" y="490249"/>
                    </a:cubicBezTo>
                    <a:cubicBezTo>
                      <a:pt x="196759" y="490249"/>
                      <a:pt x="197711" y="442652"/>
                      <a:pt x="242452" y="427421"/>
                    </a:cubicBezTo>
                    <a:lnTo>
                      <a:pt x="232933" y="396007"/>
                    </a:lnTo>
                    <a:cubicBezTo>
                      <a:pt x="232933" y="396007"/>
                      <a:pt x="251971" y="379824"/>
                      <a:pt x="229125" y="341746"/>
                    </a:cubicBezTo>
                    <a:cubicBezTo>
                      <a:pt x="229125" y="341746"/>
                      <a:pt x="232933" y="299861"/>
                      <a:pt x="202471" y="284630"/>
                    </a:cubicBezTo>
                    <a:cubicBezTo>
                      <a:pt x="202471" y="284630"/>
                      <a:pt x="203422" y="264639"/>
                      <a:pt x="186288" y="255120"/>
                    </a:cubicBezTo>
                    <a:cubicBezTo>
                      <a:pt x="186288" y="255120"/>
                      <a:pt x="187240" y="242745"/>
                      <a:pt x="208182" y="233225"/>
                    </a:cubicBezTo>
                    <a:cubicBezTo>
                      <a:pt x="208182" y="233225"/>
                      <a:pt x="201519" y="199907"/>
                      <a:pt x="246260" y="183724"/>
                    </a:cubicBezTo>
                    <a:lnTo>
                      <a:pt x="246260" y="159926"/>
                    </a:lnTo>
                    <a:close/>
                    <a:moveTo>
                      <a:pt x="247212" y="535942"/>
                    </a:moveTo>
                    <a:cubicBezTo>
                      <a:pt x="242452" y="540702"/>
                      <a:pt x="236740" y="545462"/>
                      <a:pt x="232933" y="545462"/>
                    </a:cubicBezTo>
                    <a:cubicBezTo>
                      <a:pt x="231981" y="545462"/>
                      <a:pt x="231981" y="545462"/>
                      <a:pt x="231029" y="545462"/>
                    </a:cubicBezTo>
                    <a:cubicBezTo>
                      <a:pt x="231029" y="545462"/>
                      <a:pt x="225317" y="574020"/>
                      <a:pt x="202471" y="574020"/>
                    </a:cubicBezTo>
                    <a:cubicBezTo>
                      <a:pt x="201519" y="574020"/>
                      <a:pt x="199615" y="574020"/>
                      <a:pt x="198663" y="574020"/>
                    </a:cubicBezTo>
                    <a:cubicBezTo>
                      <a:pt x="198663" y="574020"/>
                      <a:pt x="192951" y="591155"/>
                      <a:pt x="177720" y="591155"/>
                    </a:cubicBezTo>
                    <a:cubicBezTo>
                      <a:pt x="176768" y="591155"/>
                      <a:pt x="174864" y="591155"/>
                      <a:pt x="173912" y="591155"/>
                    </a:cubicBezTo>
                    <a:cubicBezTo>
                      <a:pt x="173912" y="591155"/>
                      <a:pt x="159633" y="651127"/>
                      <a:pt x="171057" y="659695"/>
                    </a:cubicBezTo>
                    <a:cubicBezTo>
                      <a:pt x="171057" y="659695"/>
                      <a:pt x="172960" y="652079"/>
                      <a:pt x="193903" y="640656"/>
                    </a:cubicBezTo>
                    <a:cubicBezTo>
                      <a:pt x="193903" y="640656"/>
                      <a:pt x="184384" y="631136"/>
                      <a:pt x="211038" y="614953"/>
                    </a:cubicBezTo>
                    <a:cubicBezTo>
                      <a:pt x="211038" y="614953"/>
                      <a:pt x="213894" y="582587"/>
                      <a:pt x="247212" y="578780"/>
                    </a:cubicBezTo>
                    <a:lnTo>
                      <a:pt x="247212" y="535942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1" name="Forma libre 60">
                <a:extLst>
                  <a:ext uri="{FF2B5EF4-FFF2-40B4-BE49-F238E27FC236}">
                    <a16:creationId xmlns:a16="http://schemas.microsoft.com/office/drawing/2014/main" id="{214C2845-1725-A4B2-7B2F-42801F4391AD}"/>
                  </a:ext>
                </a:extLst>
              </p:cNvPr>
              <p:cNvSpPr/>
              <p:nvPr/>
            </p:nvSpPr>
            <p:spPr>
              <a:xfrm>
                <a:off x="1388106" y="2586694"/>
                <a:ext cx="913862" cy="1191828"/>
              </a:xfrm>
              <a:custGeom>
                <a:avLst/>
                <a:gdLst>
                  <a:gd name="connsiteX0" fmla="*/ 911959 w 913862"/>
                  <a:gd name="connsiteY0" fmla="*/ 0 h 1191828"/>
                  <a:gd name="connsiteX1" fmla="*/ 887208 w 913862"/>
                  <a:gd name="connsiteY1" fmla="*/ 0 h 1191828"/>
                  <a:gd name="connsiteX2" fmla="*/ 861506 w 913862"/>
                  <a:gd name="connsiteY2" fmla="*/ 0 h 1191828"/>
                  <a:gd name="connsiteX3" fmla="*/ 709195 w 913862"/>
                  <a:gd name="connsiteY3" fmla="*/ 0 h 1191828"/>
                  <a:gd name="connsiteX4" fmla="*/ 686349 w 913862"/>
                  <a:gd name="connsiteY4" fmla="*/ 0 h 1191828"/>
                  <a:gd name="connsiteX5" fmla="*/ 673022 w 913862"/>
                  <a:gd name="connsiteY5" fmla="*/ 0 h 1191828"/>
                  <a:gd name="connsiteX6" fmla="*/ 650175 w 913862"/>
                  <a:gd name="connsiteY6" fmla="*/ 0 h 1191828"/>
                  <a:gd name="connsiteX7" fmla="*/ 554029 w 913862"/>
                  <a:gd name="connsiteY7" fmla="*/ 0 h 1191828"/>
                  <a:gd name="connsiteX8" fmla="*/ 528327 w 913862"/>
                  <a:gd name="connsiteY8" fmla="*/ 0 h 1191828"/>
                  <a:gd name="connsiteX9" fmla="*/ 382680 w 913862"/>
                  <a:gd name="connsiteY9" fmla="*/ 0 h 1191828"/>
                  <a:gd name="connsiteX10" fmla="*/ 357929 w 913862"/>
                  <a:gd name="connsiteY10" fmla="*/ 0 h 1191828"/>
                  <a:gd name="connsiteX11" fmla="*/ 261784 w 913862"/>
                  <a:gd name="connsiteY11" fmla="*/ 0 h 1191828"/>
                  <a:gd name="connsiteX12" fmla="*/ 238937 w 913862"/>
                  <a:gd name="connsiteY12" fmla="*/ 0 h 1191828"/>
                  <a:gd name="connsiteX13" fmla="*/ 225610 w 913862"/>
                  <a:gd name="connsiteY13" fmla="*/ 0 h 1191828"/>
                  <a:gd name="connsiteX14" fmla="*/ 202763 w 913862"/>
                  <a:gd name="connsiteY14" fmla="*/ 0 h 1191828"/>
                  <a:gd name="connsiteX15" fmla="*/ 50453 w 913862"/>
                  <a:gd name="connsiteY15" fmla="*/ 0 h 1191828"/>
                  <a:gd name="connsiteX16" fmla="*/ 23799 w 913862"/>
                  <a:gd name="connsiteY16" fmla="*/ 0 h 1191828"/>
                  <a:gd name="connsiteX17" fmla="*/ 0 w 913862"/>
                  <a:gd name="connsiteY17" fmla="*/ 0 h 1191828"/>
                  <a:gd name="connsiteX18" fmla="*/ 0 w 913862"/>
                  <a:gd name="connsiteY18" fmla="*/ 28558 h 1191828"/>
                  <a:gd name="connsiteX19" fmla="*/ 0 w 913862"/>
                  <a:gd name="connsiteY19" fmla="*/ 53309 h 1191828"/>
                  <a:gd name="connsiteX20" fmla="*/ 0 w 913862"/>
                  <a:gd name="connsiteY20" fmla="*/ 404575 h 1191828"/>
                  <a:gd name="connsiteX21" fmla="*/ 0 w 913862"/>
                  <a:gd name="connsiteY21" fmla="*/ 446460 h 1191828"/>
                  <a:gd name="connsiteX22" fmla="*/ 0 w 913862"/>
                  <a:gd name="connsiteY22" fmla="*/ 606386 h 1191828"/>
                  <a:gd name="connsiteX23" fmla="*/ 0 w 913862"/>
                  <a:gd name="connsiteY23" fmla="*/ 669214 h 1191828"/>
                  <a:gd name="connsiteX24" fmla="*/ 0 w 913862"/>
                  <a:gd name="connsiteY24" fmla="*/ 817716 h 1191828"/>
                  <a:gd name="connsiteX25" fmla="*/ 0 w 913862"/>
                  <a:gd name="connsiteY25" fmla="*/ 862458 h 1191828"/>
                  <a:gd name="connsiteX26" fmla="*/ 0 w 913862"/>
                  <a:gd name="connsiteY26" fmla="*/ 938613 h 1191828"/>
                  <a:gd name="connsiteX27" fmla="*/ 0 w 913862"/>
                  <a:gd name="connsiteY27" fmla="*/ 947180 h 1191828"/>
                  <a:gd name="connsiteX28" fmla="*/ 2856 w 913862"/>
                  <a:gd name="connsiteY28" fmla="*/ 961459 h 1191828"/>
                  <a:gd name="connsiteX29" fmla="*/ 79011 w 913862"/>
                  <a:gd name="connsiteY29" fmla="*/ 1072836 h 1191828"/>
                  <a:gd name="connsiteX30" fmla="*/ 158022 w 913862"/>
                  <a:gd name="connsiteY30" fmla="*/ 1089971 h 1191828"/>
                  <a:gd name="connsiteX31" fmla="*/ 163734 w 913862"/>
                  <a:gd name="connsiteY31" fmla="*/ 1089971 h 1191828"/>
                  <a:gd name="connsiteX32" fmla="*/ 216090 w 913862"/>
                  <a:gd name="connsiteY32" fmla="*/ 1093779 h 1191828"/>
                  <a:gd name="connsiteX33" fmla="*/ 217042 w 913862"/>
                  <a:gd name="connsiteY33" fmla="*/ 1093779 h 1191828"/>
                  <a:gd name="connsiteX34" fmla="*/ 196100 w 913862"/>
                  <a:gd name="connsiteY34" fmla="*/ 1118530 h 1191828"/>
                  <a:gd name="connsiteX35" fmla="*/ 178013 w 913862"/>
                  <a:gd name="connsiteY35" fmla="*/ 1123289 h 1191828"/>
                  <a:gd name="connsiteX36" fmla="*/ 166590 w 913862"/>
                  <a:gd name="connsiteY36" fmla="*/ 1120433 h 1191828"/>
                  <a:gd name="connsiteX37" fmla="*/ 121848 w 913862"/>
                  <a:gd name="connsiteY37" fmla="*/ 1109962 h 1191828"/>
                  <a:gd name="connsiteX38" fmla="*/ 68540 w 913862"/>
                  <a:gd name="connsiteY38" fmla="*/ 1120433 h 1191828"/>
                  <a:gd name="connsiteX39" fmla="*/ 68540 w 913862"/>
                  <a:gd name="connsiteY39" fmla="*/ 1139472 h 1191828"/>
                  <a:gd name="connsiteX40" fmla="*/ 114233 w 913862"/>
                  <a:gd name="connsiteY40" fmla="*/ 1129001 h 1191828"/>
                  <a:gd name="connsiteX41" fmla="*/ 118993 w 913862"/>
                  <a:gd name="connsiteY41" fmla="*/ 1129001 h 1191828"/>
                  <a:gd name="connsiteX42" fmla="*/ 158974 w 913862"/>
                  <a:gd name="connsiteY42" fmla="*/ 1141376 h 1191828"/>
                  <a:gd name="connsiteX43" fmla="*/ 176109 w 913862"/>
                  <a:gd name="connsiteY43" fmla="*/ 1145184 h 1191828"/>
                  <a:gd name="connsiteX44" fmla="*/ 201811 w 913862"/>
                  <a:gd name="connsiteY44" fmla="*/ 1137568 h 1191828"/>
                  <a:gd name="connsiteX45" fmla="*/ 238937 w 913862"/>
                  <a:gd name="connsiteY45" fmla="*/ 1175646 h 1191828"/>
                  <a:gd name="connsiteX46" fmla="*/ 239889 w 913862"/>
                  <a:gd name="connsiteY46" fmla="*/ 1175646 h 1191828"/>
                  <a:gd name="connsiteX47" fmla="*/ 295101 w 913862"/>
                  <a:gd name="connsiteY47" fmla="*/ 1151848 h 1191828"/>
                  <a:gd name="connsiteX48" fmla="*/ 338891 w 913862"/>
                  <a:gd name="connsiteY48" fmla="*/ 1183261 h 1191828"/>
                  <a:gd name="connsiteX49" fmla="*/ 341747 w 913862"/>
                  <a:gd name="connsiteY49" fmla="*/ 1183261 h 1191828"/>
                  <a:gd name="connsiteX50" fmla="*/ 402671 w 913862"/>
                  <a:gd name="connsiteY50" fmla="*/ 1143280 h 1191828"/>
                  <a:gd name="connsiteX51" fmla="*/ 455979 w 913862"/>
                  <a:gd name="connsiteY51" fmla="*/ 1191829 h 1191828"/>
                  <a:gd name="connsiteX52" fmla="*/ 509288 w 913862"/>
                  <a:gd name="connsiteY52" fmla="*/ 1143280 h 1191828"/>
                  <a:gd name="connsiteX53" fmla="*/ 570212 w 913862"/>
                  <a:gd name="connsiteY53" fmla="*/ 1182309 h 1191828"/>
                  <a:gd name="connsiteX54" fmla="*/ 574020 w 913862"/>
                  <a:gd name="connsiteY54" fmla="*/ 1182309 h 1191828"/>
                  <a:gd name="connsiteX55" fmla="*/ 617809 w 913862"/>
                  <a:gd name="connsiteY55" fmla="*/ 1150896 h 1191828"/>
                  <a:gd name="connsiteX56" fmla="*/ 673022 w 913862"/>
                  <a:gd name="connsiteY56" fmla="*/ 1174694 h 1191828"/>
                  <a:gd name="connsiteX57" fmla="*/ 673974 w 913862"/>
                  <a:gd name="connsiteY57" fmla="*/ 1174694 h 1191828"/>
                  <a:gd name="connsiteX58" fmla="*/ 711099 w 913862"/>
                  <a:gd name="connsiteY58" fmla="*/ 1136616 h 1191828"/>
                  <a:gd name="connsiteX59" fmla="*/ 736802 w 913862"/>
                  <a:gd name="connsiteY59" fmla="*/ 1144232 h 1191828"/>
                  <a:gd name="connsiteX60" fmla="*/ 754889 w 913862"/>
                  <a:gd name="connsiteY60" fmla="*/ 1140424 h 1191828"/>
                  <a:gd name="connsiteX61" fmla="*/ 794870 w 913862"/>
                  <a:gd name="connsiteY61" fmla="*/ 1128049 h 1191828"/>
                  <a:gd name="connsiteX62" fmla="*/ 799630 w 913862"/>
                  <a:gd name="connsiteY62" fmla="*/ 1128049 h 1191828"/>
                  <a:gd name="connsiteX63" fmla="*/ 845323 w 913862"/>
                  <a:gd name="connsiteY63" fmla="*/ 1138520 h 1191828"/>
                  <a:gd name="connsiteX64" fmla="*/ 845323 w 913862"/>
                  <a:gd name="connsiteY64" fmla="*/ 1119482 h 1191828"/>
                  <a:gd name="connsiteX65" fmla="*/ 792014 w 913862"/>
                  <a:gd name="connsiteY65" fmla="*/ 1109010 h 1191828"/>
                  <a:gd name="connsiteX66" fmla="*/ 747273 w 913862"/>
                  <a:gd name="connsiteY66" fmla="*/ 1119482 h 1191828"/>
                  <a:gd name="connsiteX67" fmla="*/ 735850 w 913862"/>
                  <a:gd name="connsiteY67" fmla="*/ 1122337 h 1191828"/>
                  <a:gd name="connsiteX68" fmla="*/ 717763 w 913862"/>
                  <a:gd name="connsiteY68" fmla="*/ 1117578 h 1191828"/>
                  <a:gd name="connsiteX69" fmla="*/ 697772 w 913862"/>
                  <a:gd name="connsiteY69" fmla="*/ 1092827 h 1191828"/>
                  <a:gd name="connsiteX70" fmla="*/ 750129 w 913862"/>
                  <a:gd name="connsiteY70" fmla="*/ 1089019 h 1191828"/>
                  <a:gd name="connsiteX71" fmla="*/ 755840 w 913862"/>
                  <a:gd name="connsiteY71" fmla="*/ 1089019 h 1191828"/>
                  <a:gd name="connsiteX72" fmla="*/ 834851 w 913862"/>
                  <a:gd name="connsiteY72" fmla="*/ 1071885 h 1191828"/>
                  <a:gd name="connsiteX73" fmla="*/ 911007 w 913862"/>
                  <a:gd name="connsiteY73" fmla="*/ 960507 h 1191828"/>
                  <a:gd name="connsiteX74" fmla="*/ 913862 w 913862"/>
                  <a:gd name="connsiteY74" fmla="*/ 946228 h 1191828"/>
                  <a:gd name="connsiteX75" fmla="*/ 913862 w 913862"/>
                  <a:gd name="connsiteY75" fmla="*/ 937661 h 1191828"/>
                  <a:gd name="connsiteX76" fmla="*/ 913862 w 913862"/>
                  <a:gd name="connsiteY76" fmla="*/ 861506 h 1191828"/>
                  <a:gd name="connsiteX77" fmla="*/ 913862 w 913862"/>
                  <a:gd name="connsiteY77" fmla="*/ 816764 h 1191828"/>
                  <a:gd name="connsiteX78" fmla="*/ 913862 w 913862"/>
                  <a:gd name="connsiteY78" fmla="*/ 668262 h 1191828"/>
                  <a:gd name="connsiteX79" fmla="*/ 913862 w 913862"/>
                  <a:gd name="connsiteY79" fmla="*/ 609242 h 1191828"/>
                  <a:gd name="connsiteX80" fmla="*/ 913862 w 913862"/>
                  <a:gd name="connsiteY80" fmla="*/ 446460 h 1191828"/>
                  <a:gd name="connsiteX81" fmla="*/ 913862 w 913862"/>
                  <a:gd name="connsiteY81" fmla="*/ 405526 h 1191828"/>
                  <a:gd name="connsiteX82" fmla="*/ 913862 w 913862"/>
                  <a:gd name="connsiteY82" fmla="*/ 53309 h 1191828"/>
                  <a:gd name="connsiteX83" fmla="*/ 913862 w 913862"/>
                  <a:gd name="connsiteY83" fmla="*/ 28558 h 1191828"/>
                  <a:gd name="connsiteX84" fmla="*/ 913862 w 913862"/>
                  <a:gd name="connsiteY84" fmla="*/ 0 h 1191828"/>
                  <a:gd name="connsiteX85" fmla="*/ 20943 w 913862"/>
                  <a:gd name="connsiteY85" fmla="*/ 503576 h 1191828"/>
                  <a:gd name="connsiteX86" fmla="*/ 20943 w 913862"/>
                  <a:gd name="connsiteY86" fmla="*/ 21895 h 1191828"/>
                  <a:gd name="connsiteX87" fmla="*/ 445508 w 913862"/>
                  <a:gd name="connsiteY87" fmla="*/ 21895 h 1191828"/>
                  <a:gd name="connsiteX88" fmla="*/ 445508 w 913862"/>
                  <a:gd name="connsiteY88" fmla="*/ 455027 h 1191828"/>
                  <a:gd name="connsiteX89" fmla="*/ 445508 w 913862"/>
                  <a:gd name="connsiteY89" fmla="*/ 455027 h 1191828"/>
                  <a:gd name="connsiteX90" fmla="*/ 445508 w 913862"/>
                  <a:gd name="connsiteY90" fmla="*/ 503576 h 1191828"/>
                  <a:gd name="connsiteX91" fmla="*/ 445508 w 913862"/>
                  <a:gd name="connsiteY91" fmla="*/ 503576 h 1191828"/>
                  <a:gd name="connsiteX92" fmla="*/ 20943 w 913862"/>
                  <a:gd name="connsiteY92" fmla="*/ 503576 h 1191828"/>
                  <a:gd name="connsiteX93" fmla="*/ 466451 w 913862"/>
                  <a:gd name="connsiteY93" fmla="*/ 21895 h 1191828"/>
                  <a:gd name="connsiteX94" fmla="*/ 890064 w 913862"/>
                  <a:gd name="connsiteY94" fmla="*/ 21895 h 1191828"/>
                  <a:gd name="connsiteX95" fmla="*/ 890064 w 913862"/>
                  <a:gd name="connsiteY95" fmla="*/ 503576 h 1191828"/>
                  <a:gd name="connsiteX96" fmla="*/ 466451 w 913862"/>
                  <a:gd name="connsiteY96" fmla="*/ 503576 h 1191828"/>
                  <a:gd name="connsiteX97" fmla="*/ 466451 w 913862"/>
                  <a:gd name="connsiteY97" fmla="*/ 21895 h 1191828"/>
                  <a:gd name="connsiteX98" fmla="*/ 844371 w 913862"/>
                  <a:gd name="connsiteY98" fmla="*/ 524519 h 1191828"/>
                  <a:gd name="connsiteX99" fmla="*/ 844371 w 913862"/>
                  <a:gd name="connsiteY99" fmla="*/ 517855 h 1191828"/>
                  <a:gd name="connsiteX100" fmla="*/ 849131 w 913862"/>
                  <a:gd name="connsiteY100" fmla="*/ 517855 h 1191828"/>
                  <a:gd name="connsiteX101" fmla="*/ 849131 w 913862"/>
                  <a:gd name="connsiteY101" fmla="*/ 524519 h 1191828"/>
                  <a:gd name="connsiteX102" fmla="*/ 891016 w 913862"/>
                  <a:gd name="connsiteY102" fmla="*/ 524519 h 1191828"/>
                  <a:gd name="connsiteX103" fmla="*/ 891016 w 913862"/>
                  <a:gd name="connsiteY103" fmla="*/ 948132 h 1191828"/>
                  <a:gd name="connsiteX104" fmla="*/ 849131 w 913862"/>
                  <a:gd name="connsiteY104" fmla="*/ 1034759 h 1191828"/>
                  <a:gd name="connsiteX105" fmla="*/ 849131 w 913862"/>
                  <a:gd name="connsiteY105" fmla="*/ 1044278 h 1191828"/>
                  <a:gd name="connsiteX106" fmla="*/ 844371 w 913862"/>
                  <a:gd name="connsiteY106" fmla="*/ 1044278 h 1191828"/>
                  <a:gd name="connsiteX107" fmla="*/ 844371 w 913862"/>
                  <a:gd name="connsiteY107" fmla="*/ 1039518 h 1191828"/>
                  <a:gd name="connsiteX108" fmla="*/ 806293 w 913862"/>
                  <a:gd name="connsiteY108" fmla="*/ 1061413 h 1191828"/>
                  <a:gd name="connsiteX109" fmla="*/ 806293 w 913862"/>
                  <a:gd name="connsiteY109" fmla="*/ 1067125 h 1191828"/>
                  <a:gd name="connsiteX110" fmla="*/ 801534 w 913862"/>
                  <a:gd name="connsiteY110" fmla="*/ 1067125 h 1191828"/>
                  <a:gd name="connsiteX111" fmla="*/ 801534 w 913862"/>
                  <a:gd name="connsiteY111" fmla="*/ 1062365 h 1191828"/>
                  <a:gd name="connsiteX112" fmla="*/ 779639 w 913862"/>
                  <a:gd name="connsiteY112" fmla="*/ 1067125 h 1191828"/>
                  <a:gd name="connsiteX113" fmla="*/ 777735 w 913862"/>
                  <a:gd name="connsiteY113" fmla="*/ 1067125 h 1191828"/>
                  <a:gd name="connsiteX114" fmla="*/ 764408 w 913862"/>
                  <a:gd name="connsiteY114" fmla="*/ 1067125 h 1191828"/>
                  <a:gd name="connsiteX115" fmla="*/ 764408 w 913862"/>
                  <a:gd name="connsiteY115" fmla="*/ 1072836 h 1191828"/>
                  <a:gd name="connsiteX116" fmla="*/ 759648 w 913862"/>
                  <a:gd name="connsiteY116" fmla="*/ 1072836 h 1191828"/>
                  <a:gd name="connsiteX117" fmla="*/ 759648 w 913862"/>
                  <a:gd name="connsiteY117" fmla="*/ 1067125 h 1191828"/>
                  <a:gd name="connsiteX118" fmla="*/ 721571 w 913862"/>
                  <a:gd name="connsiteY118" fmla="*/ 1069029 h 1191828"/>
                  <a:gd name="connsiteX119" fmla="*/ 721571 w 913862"/>
                  <a:gd name="connsiteY119" fmla="*/ 1073788 h 1191828"/>
                  <a:gd name="connsiteX120" fmla="*/ 716811 w 913862"/>
                  <a:gd name="connsiteY120" fmla="*/ 1073788 h 1191828"/>
                  <a:gd name="connsiteX121" fmla="*/ 716811 w 913862"/>
                  <a:gd name="connsiteY121" fmla="*/ 1069981 h 1191828"/>
                  <a:gd name="connsiteX122" fmla="*/ 678733 w 913862"/>
                  <a:gd name="connsiteY122" fmla="*/ 1073788 h 1191828"/>
                  <a:gd name="connsiteX123" fmla="*/ 678733 w 913862"/>
                  <a:gd name="connsiteY123" fmla="*/ 1078548 h 1191828"/>
                  <a:gd name="connsiteX124" fmla="*/ 673974 w 913862"/>
                  <a:gd name="connsiteY124" fmla="*/ 1078548 h 1191828"/>
                  <a:gd name="connsiteX125" fmla="*/ 673974 w 913862"/>
                  <a:gd name="connsiteY125" fmla="*/ 1074740 h 1191828"/>
                  <a:gd name="connsiteX126" fmla="*/ 636848 w 913862"/>
                  <a:gd name="connsiteY126" fmla="*/ 1080452 h 1191828"/>
                  <a:gd name="connsiteX127" fmla="*/ 636848 w 913862"/>
                  <a:gd name="connsiteY127" fmla="*/ 1086164 h 1191828"/>
                  <a:gd name="connsiteX128" fmla="*/ 632088 w 913862"/>
                  <a:gd name="connsiteY128" fmla="*/ 1086164 h 1191828"/>
                  <a:gd name="connsiteX129" fmla="*/ 632088 w 913862"/>
                  <a:gd name="connsiteY129" fmla="*/ 1080452 h 1191828"/>
                  <a:gd name="connsiteX130" fmla="*/ 594011 w 913862"/>
                  <a:gd name="connsiteY130" fmla="*/ 1088067 h 1191828"/>
                  <a:gd name="connsiteX131" fmla="*/ 594011 w 913862"/>
                  <a:gd name="connsiteY131" fmla="*/ 1093779 h 1191828"/>
                  <a:gd name="connsiteX132" fmla="*/ 589251 w 913862"/>
                  <a:gd name="connsiteY132" fmla="*/ 1093779 h 1191828"/>
                  <a:gd name="connsiteX133" fmla="*/ 589251 w 913862"/>
                  <a:gd name="connsiteY133" fmla="*/ 1089019 h 1191828"/>
                  <a:gd name="connsiteX134" fmla="*/ 551173 w 913862"/>
                  <a:gd name="connsiteY134" fmla="*/ 1100443 h 1191828"/>
                  <a:gd name="connsiteX135" fmla="*/ 551173 w 913862"/>
                  <a:gd name="connsiteY135" fmla="*/ 1107106 h 1191828"/>
                  <a:gd name="connsiteX136" fmla="*/ 546414 w 913862"/>
                  <a:gd name="connsiteY136" fmla="*/ 1107106 h 1191828"/>
                  <a:gd name="connsiteX137" fmla="*/ 546414 w 913862"/>
                  <a:gd name="connsiteY137" fmla="*/ 1102347 h 1191828"/>
                  <a:gd name="connsiteX138" fmla="*/ 508336 w 913862"/>
                  <a:gd name="connsiteY138" fmla="*/ 1118530 h 1191828"/>
                  <a:gd name="connsiteX139" fmla="*/ 508336 w 913862"/>
                  <a:gd name="connsiteY139" fmla="*/ 1126145 h 1191828"/>
                  <a:gd name="connsiteX140" fmla="*/ 503576 w 913862"/>
                  <a:gd name="connsiteY140" fmla="*/ 1126145 h 1191828"/>
                  <a:gd name="connsiteX141" fmla="*/ 503576 w 913862"/>
                  <a:gd name="connsiteY141" fmla="*/ 1121385 h 1191828"/>
                  <a:gd name="connsiteX142" fmla="*/ 463595 w 913862"/>
                  <a:gd name="connsiteY142" fmla="*/ 1151848 h 1191828"/>
                  <a:gd name="connsiteX143" fmla="*/ 463595 w 913862"/>
                  <a:gd name="connsiteY143" fmla="*/ 525471 h 1191828"/>
                  <a:gd name="connsiteX144" fmla="*/ 503576 w 913862"/>
                  <a:gd name="connsiteY144" fmla="*/ 525471 h 1191828"/>
                  <a:gd name="connsiteX145" fmla="*/ 503576 w 913862"/>
                  <a:gd name="connsiteY145" fmla="*/ 517855 h 1191828"/>
                  <a:gd name="connsiteX146" fmla="*/ 508336 w 913862"/>
                  <a:gd name="connsiteY146" fmla="*/ 517855 h 1191828"/>
                  <a:gd name="connsiteX147" fmla="*/ 508336 w 913862"/>
                  <a:gd name="connsiteY147" fmla="*/ 524519 h 1191828"/>
                  <a:gd name="connsiteX148" fmla="*/ 546414 w 913862"/>
                  <a:gd name="connsiteY148" fmla="*/ 524519 h 1191828"/>
                  <a:gd name="connsiteX149" fmla="*/ 546414 w 913862"/>
                  <a:gd name="connsiteY149" fmla="*/ 517855 h 1191828"/>
                  <a:gd name="connsiteX150" fmla="*/ 551173 w 913862"/>
                  <a:gd name="connsiteY150" fmla="*/ 517855 h 1191828"/>
                  <a:gd name="connsiteX151" fmla="*/ 551173 w 913862"/>
                  <a:gd name="connsiteY151" fmla="*/ 524519 h 1191828"/>
                  <a:gd name="connsiteX152" fmla="*/ 589251 w 913862"/>
                  <a:gd name="connsiteY152" fmla="*/ 524519 h 1191828"/>
                  <a:gd name="connsiteX153" fmla="*/ 589251 w 913862"/>
                  <a:gd name="connsiteY153" fmla="*/ 517855 h 1191828"/>
                  <a:gd name="connsiteX154" fmla="*/ 594011 w 913862"/>
                  <a:gd name="connsiteY154" fmla="*/ 517855 h 1191828"/>
                  <a:gd name="connsiteX155" fmla="*/ 594011 w 913862"/>
                  <a:gd name="connsiteY155" fmla="*/ 524519 h 1191828"/>
                  <a:gd name="connsiteX156" fmla="*/ 632088 w 913862"/>
                  <a:gd name="connsiteY156" fmla="*/ 524519 h 1191828"/>
                  <a:gd name="connsiteX157" fmla="*/ 632088 w 913862"/>
                  <a:gd name="connsiteY157" fmla="*/ 517855 h 1191828"/>
                  <a:gd name="connsiteX158" fmla="*/ 636848 w 913862"/>
                  <a:gd name="connsiteY158" fmla="*/ 517855 h 1191828"/>
                  <a:gd name="connsiteX159" fmla="*/ 636848 w 913862"/>
                  <a:gd name="connsiteY159" fmla="*/ 524519 h 1191828"/>
                  <a:gd name="connsiteX160" fmla="*/ 673974 w 913862"/>
                  <a:gd name="connsiteY160" fmla="*/ 524519 h 1191828"/>
                  <a:gd name="connsiteX161" fmla="*/ 673974 w 913862"/>
                  <a:gd name="connsiteY161" fmla="*/ 517855 h 1191828"/>
                  <a:gd name="connsiteX162" fmla="*/ 678733 w 913862"/>
                  <a:gd name="connsiteY162" fmla="*/ 517855 h 1191828"/>
                  <a:gd name="connsiteX163" fmla="*/ 678733 w 913862"/>
                  <a:gd name="connsiteY163" fmla="*/ 524519 h 1191828"/>
                  <a:gd name="connsiteX164" fmla="*/ 716811 w 913862"/>
                  <a:gd name="connsiteY164" fmla="*/ 524519 h 1191828"/>
                  <a:gd name="connsiteX165" fmla="*/ 716811 w 913862"/>
                  <a:gd name="connsiteY165" fmla="*/ 517855 h 1191828"/>
                  <a:gd name="connsiteX166" fmla="*/ 721571 w 913862"/>
                  <a:gd name="connsiteY166" fmla="*/ 517855 h 1191828"/>
                  <a:gd name="connsiteX167" fmla="*/ 721571 w 913862"/>
                  <a:gd name="connsiteY167" fmla="*/ 524519 h 1191828"/>
                  <a:gd name="connsiteX168" fmla="*/ 759648 w 913862"/>
                  <a:gd name="connsiteY168" fmla="*/ 524519 h 1191828"/>
                  <a:gd name="connsiteX169" fmla="*/ 759648 w 913862"/>
                  <a:gd name="connsiteY169" fmla="*/ 517855 h 1191828"/>
                  <a:gd name="connsiteX170" fmla="*/ 764408 w 913862"/>
                  <a:gd name="connsiteY170" fmla="*/ 517855 h 1191828"/>
                  <a:gd name="connsiteX171" fmla="*/ 764408 w 913862"/>
                  <a:gd name="connsiteY171" fmla="*/ 524519 h 1191828"/>
                  <a:gd name="connsiteX172" fmla="*/ 802486 w 913862"/>
                  <a:gd name="connsiteY172" fmla="*/ 524519 h 1191828"/>
                  <a:gd name="connsiteX173" fmla="*/ 802486 w 913862"/>
                  <a:gd name="connsiteY173" fmla="*/ 517855 h 1191828"/>
                  <a:gd name="connsiteX174" fmla="*/ 807245 w 913862"/>
                  <a:gd name="connsiteY174" fmla="*/ 517855 h 1191828"/>
                  <a:gd name="connsiteX175" fmla="*/ 807245 w 913862"/>
                  <a:gd name="connsiteY175" fmla="*/ 524519 h 1191828"/>
                  <a:gd name="connsiteX176" fmla="*/ 844371 w 913862"/>
                  <a:gd name="connsiteY176" fmla="*/ 524519 h 1191828"/>
                  <a:gd name="connsiteX177" fmla="*/ 20943 w 913862"/>
                  <a:gd name="connsiteY177" fmla="*/ 854842 h 1191828"/>
                  <a:gd name="connsiteX178" fmla="*/ 20943 w 913862"/>
                  <a:gd name="connsiteY178" fmla="*/ 524519 h 1191828"/>
                  <a:gd name="connsiteX179" fmla="*/ 445508 w 913862"/>
                  <a:gd name="connsiteY179" fmla="*/ 524519 h 1191828"/>
                  <a:gd name="connsiteX180" fmla="*/ 445508 w 913862"/>
                  <a:gd name="connsiteY180" fmla="*/ 853890 h 1191828"/>
                  <a:gd name="connsiteX181" fmla="*/ 454075 w 913862"/>
                  <a:gd name="connsiteY181" fmla="*/ 847227 h 1191828"/>
                  <a:gd name="connsiteX182" fmla="*/ 454075 w 913862"/>
                  <a:gd name="connsiteY182" fmla="*/ 878641 h 1191828"/>
                  <a:gd name="connsiteX183" fmla="*/ 454075 w 913862"/>
                  <a:gd name="connsiteY183" fmla="*/ 899583 h 1191828"/>
                  <a:gd name="connsiteX184" fmla="*/ 454075 w 913862"/>
                  <a:gd name="connsiteY184" fmla="*/ 899583 h 1191828"/>
                  <a:gd name="connsiteX185" fmla="*/ 454075 w 913862"/>
                  <a:gd name="connsiteY185" fmla="*/ 943373 h 1191828"/>
                  <a:gd name="connsiteX186" fmla="*/ 454075 w 913862"/>
                  <a:gd name="connsiteY186" fmla="*/ 943373 h 1191828"/>
                  <a:gd name="connsiteX187" fmla="*/ 454075 w 913862"/>
                  <a:gd name="connsiteY187" fmla="*/ 994777 h 1191828"/>
                  <a:gd name="connsiteX188" fmla="*/ 454075 w 913862"/>
                  <a:gd name="connsiteY188" fmla="*/ 994777 h 1191828"/>
                  <a:gd name="connsiteX189" fmla="*/ 454075 w 913862"/>
                  <a:gd name="connsiteY189" fmla="*/ 1037615 h 1191828"/>
                  <a:gd name="connsiteX190" fmla="*/ 454075 w 913862"/>
                  <a:gd name="connsiteY190" fmla="*/ 1037615 h 1191828"/>
                  <a:gd name="connsiteX191" fmla="*/ 454075 w 913862"/>
                  <a:gd name="connsiteY191" fmla="*/ 1058557 h 1191828"/>
                  <a:gd name="connsiteX192" fmla="*/ 454075 w 913862"/>
                  <a:gd name="connsiteY192" fmla="*/ 1089019 h 1191828"/>
                  <a:gd name="connsiteX193" fmla="*/ 445508 w 913862"/>
                  <a:gd name="connsiteY193" fmla="*/ 1095683 h 1191828"/>
                  <a:gd name="connsiteX194" fmla="*/ 445508 w 913862"/>
                  <a:gd name="connsiteY194" fmla="*/ 1150896 h 1191828"/>
                  <a:gd name="connsiteX195" fmla="*/ 330323 w 913862"/>
                  <a:gd name="connsiteY195" fmla="*/ 1091875 h 1191828"/>
                  <a:gd name="connsiteX196" fmla="*/ 319852 w 913862"/>
                  <a:gd name="connsiteY196" fmla="*/ 1097587 h 1191828"/>
                  <a:gd name="connsiteX197" fmla="*/ 125656 w 913862"/>
                  <a:gd name="connsiteY197" fmla="*/ 1074740 h 1191828"/>
                  <a:gd name="connsiteX198" fmla="*/ 69492 w 913862"/>
                  <a:gd name="connsiteY198" fmla="*/ 1050942 h 1191828"/>
                  <a:gd name="connsiteX199" fmla="*/ 76155 w 913862"/>
                  <a:gd name="connsiteY199" fmla="*/ 1045230 h 1191828"/>
                  <a:gd name="connsiteX200" fmla="*/ 46645 w 913862"/>
                  <a:gd name="connsiteY200" fmla="*/ 1013816 h 1191828"/>
                  <a:gd name="connsiteX201" fmla="*/ 36174 w 913862"/>
                  <a:gd name="connsiteY201" fmla="*/ 1010960 h 1191828"/>
                  <a:gd name="connsiteX202" fmla="*/ 14279 w 913862"/>
                  <a:gd name="connsiteY202" fmla="*/ 942421 h 1191828"/>
                  <a:gd name="connsiteX203" fmla="*/ 20943 w 913862"/>
                  <a:gd name="connsiteY203" fmla="*/ 945276 h 1191828"/>
                  <a:gd name="connsiteX204" fmla="*/ 20943 w 913862"/>
                  <a:gd name="connsiteY204" fmla="*/ 907199 h 1191828"/>
                  <a:gd name="connsiteX205" fmla="*/ 14279 w 913862"/>
                  <a:gd name="connsiteY205" fmla="*/ 904343 h 1191828"/>
                  <a:gd name="connsiteX206" fmla="*/ 14279 w 913862"/>
                  <a:gd name="connsiteY206" fmla="*/ 851986 h 1191828"/>
                  <a:gd name="connsiteX207" fmla="*/ 20943 w 913862"/>
                  <a:gd name="connsiteY207" fmla="*/ 854842 h 1191828"/>
                  <a:gd name="connsiteX208" fmla="*/ 242745 w 913862"/>
                  <a:gd name="connsiteY208" fmla="*/ 1156607 h 1191828"/>
                  <a:gd name="connsiteX209" fmla="*/ 229418 w 913862"/>
                  <a:gd name="connsiteY209" fmla="*/ 1152800 h 1191828"/>
                  <a:gd name="connsiteX210" fmla="*/ 219898 w 913862"/>
                  <a:gd name="connsiteY210" fmla="*/ 1130905 h 1191828"/>
                  <a:gd name="connsiteX211" fmla="*/ 239889 w 913862"/>
                  <a:gd name="connsiteY211" fmla="*/ 1096635 h 1191828"/>
                  <a:gd name="connsiteX212" fmla="*/ 238937 w 913862"/>
                  <a:gd name="connsiteY212" fmla="*/ 1096635 h 1191828"/>
                  <a:gd name="connsiteX213" fmla="*/ 299861 w 913862"/>
                  <a:gd name="connsiteY213" fmla="*/ 1107106 h 1191828"/>
                  <a:gd name="connsiteX214" fmla="*/ 269399 w 913862"/>
                  <a:gd name="connsiteY214" fmla="*/ 1147088 h 1191828"/>
                  <a:gd name="connsiteX215" fmla="*/ 242745 w 913862"/>
                  <a:gd name="connsiteY215" fmla="*/ 1156607 h 1191828"/>
                  <a:gd name="connsiteX216" fmla="*/ 612098 w 913862"/>
                  <a:gd name="connsiteY216" fmla="*/ 1107106 h 1191828"/>
                  <a:gd name="connsiteX217" fmla="*/ 672070 w 913862"/>
                  <a:gd name="connsiteY217" fmla="*/ 1096635 h 1191828"/>
                  <a:gd name="connsiteX218" fmla="*/ 692060 w 913862"/>
                  <a:gd name="connsiteY218" fmla="*/ 1130905 h 1191828"/>
                  <a:gd name="connsiteX219" fmla="*/ 682541 w 913862"/>
                  <a:gd name="connsiteY219" fmla="*/ 1152800 h 1191828"/>
                  <a:gd name="connsiteX220" fmla="*/ 669214 w 913862"/>
                  <a:gd name="connsiteY220" fmla="*/ 1156607 h 1191828"/>
                  <a:gd name="connsiteX221" fmla="*/ 642560 w 913862"/>
                  <a:gd name="connsiteY221" fmla="*/ 1147088 h 1191828"/>
                  <a:gd name="connsiteX222" fmla="*/ 612098 w 913862"/>
                  <a:gd name="connsiteY222" fmla="*/ 1107106 h 1191828"/>
                  <a:gd name="connsiteX223" fmla="*/ 612098 w 913862"/>
                  <a:gd name="connsiteY223" fmla="*/ 1107106 h 1191828"/>
                  <a:gd name="connsiteX224" fmla="*/ 340795 w 913862"/>
                  <a:gd name="connsiteY224" fmla="*/ 1162319 h 1191828"/>
                  <a:gd name="connsiteX225" fmla="*/ 339843 w 913862"/>
                  <a:gd name="connsiteY225" fmla="*/ 1162319 h 1191828"/>
                  <a:gd name="connsiteX226" fmla="*/ 312236 w 913862"/>
                  <a:gd name="connsiteY226" fmla="*/ 1145184 h 1191828"/>
                  <a:gd name="connsiteX227" fmla="*/ 325563 w 913862"/>
                  <a:gd name="connsiteY227" fmla="*/ 1111866 h 1191828"/>
                  <a:gd name="connsiteX228" fmla="*/ 381728 w 913862"/>
                  <a:gd name="connsiteY228" fmla="*/ 1132809 h 1191828"/>
                  <a:gd name="connsiteX229" fmla="*/ 381728 w 913862"/>
                  <a:gd name="connsiteY229" fmla="*/ 1132809 h 1191828"/>
                  <a:gd name="connsiteX230" fmla="*/ 340795 w 913862"/>
                  <a:gd name="connsiteY230" fmla="*/ 1162319 h 1191828"/>
                  <a:gd name="connsiteX231" fmla="*/ 571164 w 913862"/>
                  <a:gd name="connsiteY231" fmla="*/ 1162319 h 1191828"/>
                  <a:gd name="connsiteX232" fmla="*/ 530231 w 913862"/>
                  <a:gd name="connsiteY232" fmla="*/ 1132809 h 1191828"/>
                  <a:gd name="connsiteX233" fmla="*/ 530231 w 913862"/>
                  <a:gd name="connsiteY233" fmla="*/ 1132809 h 1191828"/>
                  <a:gd name="connsiteX234" fmla="*/ 586395 w 913862"/>
                  <a:gd name="connsiteY234" fmla="*/ 1112818 h 1191828"/>
                  <a:gd name="connsiteX235" fmla="*/ 598770 w 913862"/>
                  <a:gd name="connsiteY235" fmla="*/ 1146136 h 1191828"/>
                  <a:gd name="connsiteX236" fmla="*/ 571164 w 913862"/>
                  <a:gd name="connsiteY236" fmla="*/ 1163271 h 1191828"/>
                  <a:gd name="connsiteX237" fmla="*/ 571164 w 913862"/>
                  <a:gd name="connsiteY237" fmla="*/ 1162319 h 1191828"/>
                  <a:gd name="connsiteX238" fmla="*/ 453123 w 913862"/>
                  <a:gd name="connsiteY238" fmla="*/ 899583 h 1191828"/>
                  <a:gd name="connsiteX239" fmla="*/ 444556 w 913862"/>
                  <a:gd name="connsiteY239" fmla="*/ 906247 h 1191828"/>
                  <a:gd name="connsiteX240" fmla="*/ 444556 w 913862"/>
                  <a:gd name="connsiteY240" fmla="*/ 949084 h 1191828"/>
                  <a:gd name="connsiteX241" fmla="*/ 453123 w 913862"/>
                  <a:gd name="connsiteY241" fmla="*/ 942421 h 1191828"/>
                  <a:gd name="connsiteX242" fmla="*/ 453123 w 913862"/>
                  <a:gd name="connsiteY242" fmla="*/ 899583 h 1191828"/>
                  <a:gd name="connsiteX243" fmla="*/ 453123 w 913862"/>
                  <a:gd name="connsiteY243" fmla="*/ 993825 h 1191828"/>
                  <a:gd name="connsiteX244" fmla="*/ 444556 w 913862"/>
                  <a:gd name="connsiteY244" fmla="*/ 1000489 h 1191828"/>
                  <a:gd name="connsiteX245" fmla="*/ 444556 w 913862"/>
                  <a:gd name="connsiteY245" fmla="*/ 1043326 h 1191828"/>
                  <a:gd name="connsiteX246" fmla="*/ 453123 w 913862"/>
                  <a:gd name="connsiteY246" fmla="*/ 1036663 h 1191828"/>
                  <a:gd name="connsiteX247" fmla="*/ 453123 w 913862"/>
                  <a:gd name="connsiteY247" fmla="*/ 993825 h 119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</a:cxnLst>
                <a:rect l="l" t="t" r="r" b="b"/>
                <a:pathLst>
                  <a:path w="913862" h="1191828">
                    <a:moveTo>
                      <a:pt x="911959" y="0"/>
                    </a:moveTo>
                    <a:lnTo>
                      <a:pt x="887208" y="0"/>
                    </a:lnTo>
                    <a:lnTo>
                      <a:pt x="861506" y="0"/>
                    </a:lnTo>
                    <a:lnTo>
                      <a:pt x="709195" y="0"/>
                    </a:lnTo>
                    <a:lnTo>
                      <a:pt x="686349" y="0"/>
                    </a:lnTo>
                    <a:lnTo>
                      <a:pt x="673022" y="0"/>
                    </a:lnTo>
                    <a:lnTo>
                      <a:pt x="650175" y="0"/>
                    </a:lnTo>
                    <a:lnTo>
                      <a:pt x="554029" y="0"/>
                    </a:lnTo>
                    <a:lnTo>
                      <a:pt x="528327" y="0"/>
                    </a:lnTo>
                    <a:lnTo>
                      <a:pt x="382680" y="0"/>
                    </a:lnTo>
                    <a:lnTo>
                      <a:pt x="357929" y="0"/>
                    </a:lnTo>
                    <a:lnTo>
                      <a:pt x="261784" y="0"/>
                    </a:lnTo>
                    <a:lnTo>
                      <a:pt x="238937" y="0"/>
                    </a:lnTo>
                    <a:lnTo>
                      <a:pt x="225610" y="0"/>
                    </a:lnTo>
                    <a:lnTo>
                      <a:pt x="202763" y="0"/>
                    </a:lnTo>
                    <a:lnTo>
                      <a:pt x="50453" y="0"/>
                    </a:lnTo>
                    <a:lnTo>
                      <a:pt x="23799" y="0"/>
                    </a:lnTo>
                    <a:lnTo>
                      <a:pt x="0" y="0"/>
                    </a:lnTo>
                    <a:lnTo>
                      <a:pt x="0" y="28558"/>
                    </a:lnTo>
                    <a:lnTo>
                      <a:pt x="0" y="53309"/>
                    </a:lnTo>
                    <a:lnTo>
                      <a:pt x="0" y="404575"/>
                    </a:lnTo>
                    <a:lnTo>
                      <a:pt x="0" y="446460"/>
                    </a:lnTo>
                    <a:lnTo>
                      <a:pt x="0" y="606386"/>
                    </a:lnTo>
                    <a:lnTo>
                      <a:pt x="0" y="669214"/>
                    </a:lnTo>
                    <a:lnTo>
                      <a:pt x="0" y="817716"/>
                    </a:lnTo>
                    <a:lnTo>
                      <a:pt x="0" y="862458"/>
                    </a:lnTo>
                    <a:lnTo>
                      <a:pt x="0" y="938613"/>
                    </a:lnTo>
                    <a:lnTo>
                      <a:pt x="0" y="947180"/>
                    </a:lnTo>
                    <a:cubicBezTo>
                      <a:pt x="952" y="951940"/>
                      <a:pt x="1904" y="956700"/>
                      <a:pt x="2856" y="961459"/>
                    </a:cubicBezTo>
                    <a:cubicBezTo>
                      <a:pt x="17135" y="1022384"/>
                      <a:pt x="47597" y="1055702"/>
                      <a:pt x="79011" y="1072836"/>
                    </a:cubicBezTo>
                    <a:cubicBezTo>
                      <a:pt x="102810" y="1088067"/>
                      <a:pt x="142791" y="1089971"/>
                      <a:pt x="158022" y="1089971"/>
                    </a:cubicBezTo>
                    <a:cubicBezTo>
                      <a:pt x="161830" y="1089971"/>
                      <a:pt x="163734" y="1089971"/>
                      <a:pt x="163734" y="1089971"/>
                    </a:cubicBezTo>
                    <a:cubicBezTo>
                      <a:pt x="181821" y="1090923"/>
                      <a:pt x="199907" y="1091875"/>
                      <a:pt x="216090" y="1093779"/>
                    </a:cubicBezTo>
                    <a:lnTo>
                      <a:pt x="217042" y="1093779"/>
                    </a:lnTo>
                    <a:cubicBezTo>
                      <a:pt x="210379" y="1102347"/>
                      <a:pt x="201811" y="1114722"/>
                      <a:pt x="196100" y="1118530"/>
                    </a:cubicBezTo>
                    <a:cubicBezTo>
                      <a:pt x="196100" y="1118530"/>
                      <a:pt x="188484" y="1123289"/>
                      <a:pt x="178013" y="1123289"/>
                    </a:cubicBezTo>
                    <a:cubicBezTo>
                      <a:pt x="174205" y="1123289"/>
                      <a:pt x="170397" y="1122337"/>
                      <a:pt x="166590" y="1120433"/>
                    </a:cubicBezTo>
                    <a:cubicBezTo>
                      <a:pt x="155166" y="1114722"/>
                      <a:pt x="137079" y="1111866"/>
                      <a:pt x="121848" y="1109962"/>
                    </a:cubicBezTo>
                    <a:cubicBezTo>
                      <a:pt x="121848" y="1109962"/>
                      <a:pt x="97098" y="1110914"/>
                      <a:pt x="68540" y="1120433"/>
                    </a:cubicBezTo>
                    <a:cubicBezTo>
                      <a:pt x="68540" y="1120433"/>
                      <a:pt x="63780" y="1129001"/>
                      <a:pt x="68540" y="1139472"/>
                    </a:cubicBezTo>
                    <a:cubicBezTo>
                      <a:pt x="68540" y="1139472"/>
                      <a:pt x="90434" y="1129953"/>
                      <a:pt x="114233" y="1129001"/>
                    </a:cubicBezTo>
                    <a:cubicBezTo>
                      <a:pt x="114233" y="1129001"/>
                      <a:pt x="116137" y="1129001"/>
                      <a:pt x="118993" y="1129001"/>
                    </a:cubicBezTo>
                    <a:cubicBezTo>
                      <a:pt x="127560" y="1129001"/>
                      <a:pt x="144695" y="1130905"/>
                      <a:pt x="158974" y="1141376"/>
                    </a:cubicBezTo>
                    <a:cubicBezTo>
                      <a:pt x="158974" y="1141376"/>
                      <a:pt x="165638" y="1145184"/>
                      <a:pt x="176109" y="1145184"/>
                    </a:cubicBezTo>
                    <a:cubicBezTo>
                      <a:pt x="183724" y="1145184"/>
                      <a:pt x="192292" y="1143280"/>
                      <a:pt x="201811" y="1137568"/>
                    </a:cubicBezTo>
                    <a:cubicBezTo>
                      <a:pt x="201811" y="1137568"/>
                      <a:pt x="196100" y="1173742"/>
                      <a:pt x="238937" y="1175646"/>
                    </a:cubicBezTo>
                    <a:cubicBezTo>
                      <a:pt x="238937" y="1175646"/>
                      <a:pt x="238937" y="1175646"/>
                      <a:pt x="239889" y="1175646"/>
                    </a:cubicBezTo>
                    <a:cubicBezTo>
                      <a:pt x="244649" y="1175646"/>
                      <a:pt x="273207" y="1174694"/>
                      <a:pt x="295101" y="1151848"/>
                    </a:cubicBezTo>
                    <a:cubicBezTo>
                      <a:pt x="295101" y="1151848"/>
                      <a:pt x="299861" y="1183261"/>
                      <a:pt x="338891" y="1183261"/>
                    </a:cubicBezTo>
                    <a:cubicBezTo>
                      <a:pt x="339843" y="1183261"/>
                      <a:pt x="340795" y="1183261"/>
                      <a:pt x="341747" y="1183261"/>
                    </a:cubicBezTo>
                    <a:cubicBezTo>
                      <a:pt x="341747" y="1183261"/>
                      <a:pt x="377920" y="1181358"/>
                      <a:pt x="402671" y="1143280"/>
                    </a:cubicBezTo>
                    <a:cubicBezTo>
                      <a:pt x="441700" y="1167079"/>
                      <a:pt x="455979" y="1191829"/>
                      <a:pt x="455979" y="1191829"/>
                    </a:cubicBezTo>
                    <a:cubicBezTo>
                      <a:pt x="455979" y="1191829"/>
                      <a:pt x="471210" y="1167079"/>
                      <a:pt x="509288" y="1143280"/>
                    </a:cubicBezTo>
                    <a:cubicBezTo>
                      <a:pt x="534038" y="1180406"/>
                      <a:pt x="570212" y="1182309"/>
                      <a:pt x="570212" y="1182309"/>
                    </a:cubicBezTo>
                    <a:cubicBezTo>
                      <a:pt x="571164" y="1182309"/>
                      <a:pt x="573068" y="1182309"/>
                      <a:pt x="574020" y="1182309"/>
                    </a:cubicBezTo>
                    <a:cubicBezTo>
                      <a:pt x="608290" y="1182309"/>
                      <a:pt x="617809" y="1150896"/>
                      <a:pt x="617809" y="1150896"/>
                    </a:cubicBezTo>
                    <a:cubicBezTo>
                      <a:pt x="640656" y="1173742"/>
                      <a:pt x="668262" y="1174694"/>
                      <a:pt x="673022" y="1174694"/>
                    </a:cubicBezTo>
                    <a:cubicBezTo>
                      <a:pt x="673974" y="1174694"/>
                      <a:pt x="673974" y="1174694"/>
                      <a:pt x="673974" y="1174694"/>
                    </a:cubicBezTo>
                    <a:cubicBezTo>
                      <a:pt x="716811" y="1172790"/>
                      <a:pt x="711099" y="1136616"/>
                      <a:pt x="711099" y="1136616"/>
                    </a:cubicBezTo>
                    <a:cubicBezTo>
                      <a:pt x="720619" y="1142328"/>
                      <a:pt x="729186" y="1144232"/>
                      <a:pt x="736802" y="1144232"/>
                    </a:cubicBezTo>
                    <a:cubicBezTo>
                      <a:pt x="747273" y="1144232"/>
                      <a:pt x="754889" y="1140424"/>
                      <a:pt x="754889" y="1140424"/>
                    </a:cubicBezTo>
                    <a:cubicBezTo>
                      <a:pt x="769168" y="1129001"/>
                      <a:pt x="786303" y="1128049"/>
                      <a:pt x="794870" y="1128049"/>
                    </a:cubicBezTo>
                    <a:cubicBezTo>
                      <a:pt x="797726" y="1128049"/>
                      <a:pt x="799630" y="1128049"/>
                      <a:pt x="799630" y="1128049"/>
                    </a:cubicBezTo>
                    <a:cubicBezTo>
                      <a:pt x="823428" y="1129001"/>
                      <a:pt x="845323" y="1138520"/>
                      <a:pt x="845323" y="1138520"/>
                    </a:cubicBezTo>
                    <a:cubicBezTo>
                      <a:pt x="850083" y="1128049"/>
                      <a:pt x="845323" y="1119482"/>
                      <a:pt x="845323" y="1119482"/>
                    </a:cubicBezTo>
                    <a:cubicBezTo>
                      <a:pt x="816765" y="1109010"/>
                      <a:pt x="792014" y="1109010"/>
                      <a:pt x="792014" y="1109010"/>
                    </a:cubicBezTo>
                    <a:cubicBezTo>
                      <a:pt x="776783" y="1110914"/>
                      <a:pt x="758696" y="1114722"/>
                      <a:pt x="747273" y="1119482"/>
                    </a:cubicBezTo>
                    <a:cubicBezTo>
                      <a:pt x="743465" y="1121385"/>
                      <a:pt x="739657" y="1122337"/>
                      <a:pt x="735850" y="1122337"/>
                    </a:cubicBezTo>
                    <a:cubicBezTo>
                      <a:pt x="725378" y="1122337"/>
                      <a:pt x="717763" y="1117578"/>
                      <a:pt x="717763" y="1117578"/>
                    </a:cubicBezTo>
                    <a:cubicBezTo>
                      <a:pt x="713003" y="1113770"/>
                      <a:pt x="703484" y="1101395"/>
                      <a:pt x="697772" y="1092827"/>
                    </a:cubicBezTo>
                    <a:cubicBezTo>
                      <a:pt x="713955" y="1090923"/>
                      <a:pt x="732042" y="1089019"/>
                      <a:pt x="750129" y="1089019"/>
                    </a:cubicBezTo>
                    <a:cubicBezTo>
                      <a:pt x="750129" y="1089019"/>
                      <a:pt x="752033" y="1089019"/>
                      <a:pt x="755840" y="1089019"/>
                    </a:cubicBezTo>
                    <a:cubicBezTo>
                      <a:pt x="771071" y="1089019"/>
                      <a:pt x="810101" y="1087115"/>
                      <a:pt x="834851" y="1071885"/>
                    </a:cubicBezTo>
                    <a:cubicBezTo>
                      <a:pt x="866265" y="1054750"/>
                      <a:pt x="896728" y="1021432"/>
                      <a:pt x="911007" y="960507"/>
                    </a:cubicBezTo>
                    <a:cubicBezTo>
                      <a:pt x="911959" y="955748"/>
                      <a:pt x="912910" y="950988"/>
                      <a:pt x="913862" y="946228"/>
                    </a:cubicBezTo>
                    <a:lnTo>
                      <a:pt x="913862" y="937661"/>
                    </a:lnTo>
                    <a:lnTo>
                      <a:pt x="913862" y="861506"/>
                    </a:lnTo>
                    <a:lnTo>
                      <a:pt x="913862" y="816764"/>
                    </a:lnTo>
                    <a:lnTo>
                      <a:pt x="913862" y="668262"/>
                    </a:lnTo>
                    <a:lnTo>
                      <a:pt x="913862" y="609242"/>
                    </a:lnTo>
                    <a:lnTo>
                      <a:pt x="913862" y="446460"/>
                    </a:lnTo>
                    <a:lnTo>
                      <a:pt x="913862" y="405526"/>
                    </a:lnTo>
                    <a:lnTo>
                      <a:pt x="913862" y="53309"/>
                    </a:lnTo>
                    <a:lnTo>
                      <a:pt x="913862" y="28558"/>
                    </a:lnTo>
                    <a:lnTo>
                      <a:pt x="913862" y="0"/>
                    </a:lnTo>
                    <a:close/>
                    <a:moveTo>
                      <a:pt x="20943" y="503576"/>
                    </a:moveTo>
                    <a:lnTo>
                      <a:pt x="20943" y="21895"/>
                    </a:lnTo>
                    <a:lnTo>
                      <a:pt x="445508" y="21895"/>
                    </a:lnTo>
                    <a:lnTo>
                      <a:pt x="445508" y="455027"/>
                    </a:lnTo>
                    <a:lnTo>
                      <a:pt x="445508" y="455027"/>
                    </a:lnTo>
                    <a:lnTo>
                      <a:pt x="445508" y="503576"/>
                    </a:lnTo>
                    <a:lnTo>
                      <a:pt x="445508" y="503576"/>
                    </a:lnTo>
                    <a:lnTo>
                      <a:pt x="20943" y="503576"/>
                    </a:lnTo>
                    <a:close/>
                    <a:moveTo>
                      <a:pt x="466451" y="21895"/>
                    </a:moveTo>
                    <a:lnTo>
                      <a:pt x="890064" y="21895"/>
                    </a:lnTo>
                    <a:lnTo>
                      <a:pt x="890064" y="503576"/>
                    </a:lnTo>
                    <a:lnTo>
                      <a:pt x="466451" y="503576"/>
                    </a:lnTo>
                    <a:lnTo>
                      <a:pt x="466451" y="21895"/>
                    </a:lnTo>
                    <a:close/>
                    <a:moveTo>
                      <a:pt x="844371" y="524519"/>
                    </a:moveTo>
                    <a:lnTo>
                      <a:pt x="844371" y="517855"/>
                    </a:lnTo>
                    <a:lnTo>
                      <a:pt x="849131" y="517855"/>
                    </a:lnTo>
                    <a:lnTo>
                      <a:pt x="849131" y="524519"/>
                    </a:lnTo>
                    <a:lnTo>
                      <a:pt x="891016" y="524519"/>
                    </a:lnTo>
                    <a:lnTo>
                      <a:pt x="891016" y="948132"/>
                    </a:lnTo>
                    <a:cubicBezTo>
                      <a:pt x="891016" y="948132"/>
                      <a:pt x="885304" y="999537"/>
                      <a:pt x="849131" y="1034759"/>
                    </a:cubicBezTo>
                    <a:lnTo>
                      <a:pt x="849131" y="1044278"/>
                    </a:lnTo>
                    <a:lnTo>
                      <a:pt x="844371" y="1044278"/>
                    </a:lnTo>
                    <a:lnTo>
                      <a:pt x="844371" y="1039518"/>
                    </a:lnTo>
                    <a:cubicBezTo>
                      <a:pt x="833900" y="1048086"/>
                      <a:pt x="821524" y="1056654"/>
                      <a:pt x="806293" y="1061413"/>
                    </a:cubicBezTo>
                    <a:lnTo>
                      <a:pt x="806293" y="1067125"/>
                    </a:lnTo>
                    <a:lnTo>
                      <a:pt x="801534" y="1067125"/>
                    </a:lnTo>
                    <a:lnTo>
                      <a:pt x="801534" y="1062365"/>
                    </a:lnTo>
                    <a:cubicBezTo>
                      <a:pt x="794870" y="1064269"/>
                      <a:pt x="787254" y="1066173"/>
                      <a:pt x="779639" y="1067125"/>
                    </a:cubicBezTo>
                    <a:cubicBezTo>
                      <a:pt x="779639" y="1067125"/>
                      <a:pt x="778687" y="1067125"/>
                      <a:pt x="777735" y="1067125"/>
                    </a:cubicBezTo>
                    <a:cubicBezTo>
                      <a:pt x="774879" y="1067125"/>
                      <a:pt x="770119" y="1067125"/>
                      <a:pt x="764408" y="1067125"/>
                    </a:cubicBezTo>
                    <a:lnTo>
                      <a:pt x="764408" y="1072836"/>
                    </a:lnTo>
                    <a:lnTo>
                      <a:pt x="759648" y="1072836"/>
                    </a:lnTo>
                    <a:lnTo>
                      <a:pt x="759648" y="1067125"/>
                    </a:lnTo>
                    <a:cubicBezTo>
                      <a:pt x="750129" y="1067125"/>
                      <a:pt x="736802" y="1068077"/>
                      <a:pt x="721571" y="1069029"/>
                    </a:cubicBezTo>
                    <a:lnTo>
                      <a:pt x="721571" y="1073788"/>
                    </a:lnTo>
                    <a:lnTo>
                      <a:pt x="716811" y="1073788"/>
                    </a:lnTo>
                    <a:lnTo>
                      <a:pt x="716811" y="1069981"/>
                    </a:lnTo>
                    <a:cubicBezTo>
                      <a:pt x="705388" y="1070933"/>
                      <a:pt x="692060" y="1071885"/>
                      <a:pt x="678733" y="1073788"/>
                    </a:cubicBezTo>
                    <a:lnTo>
                      <a:pt x="678733" y="1078548"/>
                    </a:lnTo>
                    <a:lnTo>
                      <a:pt x="673974" y="1078548"/>
                    </a:lnTo>
                    <a:lnTo>
                      <a:pt x="673974" y="1074740"/>
                    </a:lnTo>
                    <a:cubicBezTo>
                      <a:pt x="661598" y="1076644"/>
                      <a:pt x="649223" y="1077596"/>
                      <a:pt x="636848" y="1080452"/>
                    </a:cubicBezTo>
                    <a:lnTo>
                      <a:pt x="636848" y="1086164"/>
                    </a:lnTo>
                    <a:lnTo>
                      <a:pt x="632088" y="1086164"/>
                    </a:lnTo>
                    <a:lnTo>
                      <a:pt x="632088" y="1080452"/>
                    </a:lnTo>
                    <a:cubicBezTo>
                      <a:pt x="619713" y="1082356"/>
                      <a:pt x="607338" y="1085212"/>
                      <a:pt x="594011" y="1088067"/>
                    </a:cubicBezTo>
                    <a:lnTo>
                      <a:pt x="594011" y="1093779"/>
                    </a:lnTo>
                    <a:lnTo>
                      <a:pt x="589251" y="1093779"/>
                    </a:lnTo>
                    <a:lnTo>
                      <a:pt x="589251" y="1089019"/>
                    </a:lnTo>
                    <a:cubicBezTo>
                      <a:pt x="576876" y="1091875"/>
                      <a:pt x="563549" y="1095683"/>
                      <a:pt x="551173" y="1100443"/>
                    </a:cubicBezTo>
                    <a:lnTo>
                      <a:pt x="551173" y="1107106"/>
                    </a:lnTo>
                    <a:lnTo>
                      <a:pt x="546414" y="1107106"/>
                    </a:lnTo>
                    <a:lnTo>
                      <a:pt x="546414" y="1102347"/>
                    </a:lnTo>
                    <a:cubicBezTo>
                      <a:pt x="533086" y="1107106"/>
                      <a:pt x="520711" y="1112818"/>
                      <a:pt x="508336" y="1118530"/>
                    </a:cubicBezTo>
                    <a:lnTo>
                      <a:pt x="508336" y="1126145"/>
                    </a:lnTo>
                    <a:lnTo>
                      <a:pt x="503576" y="1126145"/>
                    </a:lnTo>
                    <a:lnTo>
                      <a:pt x="503576" y="1121385"/>
                    </a:lnTo>
                    <a:cubicBezTo>
                      <a:pt x="488345" y="1129953"/>
                      <a:pt x="474066" y="1139472"/>
                      <a:pt x="463595" y="1151848"/>
                    </a:cubicBezTo>
                    <a:lnTo>
                      <a:pt x="463595" y="525471"/>
                    </a:lnTo>
                    <a:lnTo>
                      <a:pt x="503576" y="525471"/>
                    </a:lnTo>
                    <a:lnTo>
                      <a:pt x="503576" y="517855"/>
                    </a:lnTo>
                    <a:lnTo>
                      <a:pt x="508336" y="517855"/>
                    </a:lnTo>
                    <a:lnTo>
                      <a:pt x="508336" y="524519"/>
                    </a:lnTo>
                    <a:lnTo>
                      <a:pt x="546414" y="524519"/>
                    </a:lnTo>
                    <a:lnTo>
                      <a:pt x="546414" y="517855"/>
                    </a:lnTo>
                    <a:lnTo>
                      <a:pt x="551173" y="517855"/>
                    </a:lnTo>
                    <a:lnTo>
                      <a:pt x="551173" y="524519"/>
                    </a:lnTo>
                    <a:lnTo>
                      <a:pt x="589251" y="524519"/>
                    </a:lnTo>
                    <a:lnTo>
                      <a:pt x="589251" y="517855"/>
                    </a:lnTo>
                    <a:lnTo>
                      <a:pt x="594011" y="517855"/>
                    </a:lnTo>
                    <a:lnTo>
                      <a:pt x="594011" y="524519"/>
                    </a:lnTo>
                    <a:lnTo>
                      <a:pt x="632088" y="524519"/>
                    </a:lnTo>
                    <a:lnTo>
                      <a:pt x="632088" y="517855"/>
                    </a:lnTo>
                    <a:lnTo>
                      <a:pt x="636848" y="517855"/>
                    </a:lnTo>
                    <a:lnTo>
                      <a:pt x="636848" y="524519"/>
                    </a:lnTo>
                    <a:lnTo>
                      <a:pt x="673974" y="524519"/>
                    </a:lnTo>
                    <a:lnTo>
                      <a:pt x="673974" y="517855"/>
                    </a:lnTo>
                    <a:lnTo>
                      <a:pt x="678733" y="517855"/>
                    </a:lnTo>
                    <a:lnTo>
                      <a:pt x="678733" y="524519"/>
                    </a:lnTo>
                    <a:lnTo>
                      <a:pt x="716811" y="524519"/>
                    </a:lnTo>
                    <a:lnTo>
                      <a:pt x="716811" y="517855"/>
                    </a:lnTo>
                    <a:lnTo>
                      <a:pt x="721571" y="517855"/>
                    </a:lnTo>
                    <a:lnTo>
                      <a:pt x="721571" y="524519"/>
                    </a:lnTo>
                    <a:lnTo>
                      <a:pt x="759648" y="524519"/>
                    </a:lnTo>
                    <a:lnTo>
                      <a:pt x="759648" y="517855"/>
                    </a:lnTo>
                    <a:lnTo>
                      <a:pt x="764408" y="517855"/>
                    </a:lnTo>
                    <a:lnTo>
                      <a:pt x="764408" y="524519"/>
                    </a:lnTo>
                    <a:lnTo>
                      <a:pt x="802486" y="524519"/>
                    </a:lnTo>
                    <a:lnTo>
                      <a:pt x="802486" y="517855"/>
                    </a:lnTo>
                    <a:lnTo>
                      <a:pt x="807245" y="517855"/>
                    </a:lnTo>
                    <a:lnTo>
                      <a:pt x="807245" y="524519"/>
                    </a:lnTo>
                    <a:lnTo>
                      <a:pt x="844371" y="524519"/>
                    </a:lnTo>
                    <a:close/>
                    <a:moveTo>
                      <a:pt x="20943" y="854842"/>
                    </a:moveTo>
                    <a:lnTo>
                      <a:pt x="20943" y="524519"/>
                    </a:lnTo>
                    <a:lnTo>
                      <a:pt x="445508" y="524519"/>
                    </a:lnTo>
                    <a:lnTo>
                      <a:pt x="445508" y="853890"/>
                    </a:lnTo>
                    <a:cubicBezTo>
                      <a:pt x="451220" y="850082"/>
                      <a:pt x="454075" y="847227"/>
                      <a:pt x="454075" y="847227"/>
                    </a:cubicBezTo>
                    <a:lnTo>
                      <a:pt x="454075" y="878641"/>
                    </a:lnTo>
                    <a:lnTo>
                      <a:pt x="454075" y="899583"/>
                    </a:lnTo>
                    <a:cubicBezTo>
                      <a:pt x="454075" y="899583"/>
                      <a:pt x="454075" y="899583"/>
                      <a:pt x="454075" y="899583"/>
                    </a:cubicBezTo>
                    <a:lnTo>
                      <a:pt x="454075" y="943373"/>
                    </a:lnTo>
                    <a:cubicBezTo>
                      <a:pt x="454075" y="943373"/>
                      <a:pt x="454075" y="943373"/>
                      <a:pt x="454075" y="943373"/>
                    </a:cubicBezTo>
                    <a:lnTo>
                      <a:pt x="454075" y="994777"/>
                    </a:lnTo>
                    <a:cubicBezTo>
                      <a:pt x="454075" y="994777"/>
                      <a:pt x="454075" y="994777"/>
                      <a:pt x="454075" y="994777"/>
                    </a:cubicBezTo>
                    <a:lnTo>
                      <a:pt x="454075" y="1037615"/>
                    </a:lnTo>
                    <a:cubicBezTo>
                      <a:pt x="454075" y="1037615"/>
                      <a:pt x="454075" y="1037615"/>
                      <a:pt x="454075" y="1037615"/>
                    </a:cubicBezTo>
                    <a:lnTo>
                      <a:pt x="454075" y="1058557"/>
                    </a:lnTo>
                    <a:lnTo>
                      <a:pt x="454075" y="1089019"/>
                    </a:lnTo>
                    <a:cubicBezTo>
                      <a:pt x="454075" y="1089019"/>
                      <a:pt x="451220" y="1092827"/>
                      <a:pt x="445508" y="1095683"/>
                    </a:cubicBezTo>
                    <a:lnTo>
                      <a:pt x="445508" y="1150896"/>
                    </a:lnTo>
                    <a:cubicBezTo>
                      <a:pt x="418854" y="1123289"/>
                      <a:pt x="376016" y="1104251"/>
                      <a:pt x="330323" y="1091875"/>
                    </a:cubicBezTo>
                    <a:cubicBezTo>
                      <a:pt x="326515" y="1093779"/>
                      <a:pt x="322708" y="1094731"/>
                      <a:pt x="319852" y="1097587"/>
                    </a:cubicBezTo>
                    <a:cubicBezTo>
                      <a:pt x="234177" y="1074740"/>
                      <a:pt x="139935" y="1079500"/>
                      <a:pt x="125656" y="1074740"/>
                    </a:cubicBezTo>
                    <a:cubicBezTo>
                      <a:pt x="102810" y="1070933"/>
                      <a:pt x="83771" y="1061413"/>
                      <a:pt x="69492" y="1050942"/>
                    </a:cubicBezTo>
                    <a:lnTo>
                      <a:pt x="76155" y="1045230"/>
                    </a:lnTo>
                    <a:cubicBezTo>
                      <a:pt x="63780" y="1035711"/>
                      <a:pt x="54261" y="1025239"/>
                      <a:pt x="46645" y="1013816"/>
                    </a:cubicBezTo>
                    <a:cubicBezTo>
                      <a:pt x="42837" y="1013816"/>
                      <a:pt x="39981" y="1012864"/>
                      <a:pt x="36174" y="1010960"/>
                    </a:cubicBezTo>
                    <a:cubicBezTo>
                      <a:pt x="18087" y="984306"/>
                      <a:pt x="13327" y="955748"/>
                      <a:pt x="14279" y="942421"/>
                    </a:cubicBezTo>
                    <a:lnTo>
                      <a:pt x="20943" y="945276"/>
                    </a:lnTo>
                    <a:lnTo>
                      <a:pt x="20943" y="907199"/>
                    </a:lnTo>
                    <a:lnTo>
                      <a:pt x="14279" y="904343"/>
                    </a:lnTo>
                    <a:lnTo>
                      <a:pt x="14279" y="851986"/>
                    </a:lnTo>
                    <a:lnTo>
                      <a:pt x="20943" y="854842"/>
                    </a:lnTo>
                    <a:close/>
                    <a:moveTo>
                      <a:pt x="242745" y="1156607"/>
                    </a:moveTo>
                    <a:cubicBezTo>
                      <a:pt x="237985" y="1156607"/>
                      <a:pt x="233225" y="1155655"/>
                      <a:pt x="229418" y="1152800"/>
                    </a:cubicBezTo>
                    <a:cubicBezTo>
                      <a:pt x="223706" y="1148992"/>
                      <a:pt x="217994" y="1139472"/>
                      <a:pt x="219898" y="1130905"/>
                    </a:cubicBezTo>
                    <a:cubicBezTo>
                      <a:pt x="220850" y="1118530"/>
                      <a:pt x="232273" y="1106154"/>
                      <a:pt x="239889" y="1096635"/>
                    </a:cubicBezTo>
                    <a:lnTo>
                      <a:pt x="238937" y="1096635"/>
                    </a:lnTo>
                    <a:cubicBezTo>
                      <a:pt x="260832" y="1100443"/>
                      <a:pt x="280822" y="1104251"/>
                      <a:pt x="299861" y="1107106"/>
                    </a:cubicBezTo>
                    <a:cubicBezTo>
                      <a:pt x="289390" y="1135664"/>
                      <a:pt x="277015" y="1140424"/>
                      <a:pt x="269399" y="1147088"/>
                    </a:cubicBezTo>
                    <a:cubicBezTo>
                      <a:pt x="262735" y="1151848"/>
                      <a:pt x="253216" y="1156607"/>
                      <a:pt x="242745" y="1156607"/>
                    </a:cubicBezTo>
                    <a:moveTo>
                      <a:pt x="612098" y="1107106"/>
                    </a:moveTo>
                    <a:cubicBezTo>
                      <a:pt x="630184" y="1104251"/>
                      <a:pt x="650175" y="1100443"/>
                      <a:pt x="672070" y="1096635"/>
                    </a:cubicBezTo>
                    <a:cubicBezTo>
                      <a:pt x="679685" y="1107106"/>
                      <a:pt x="691109" y="1118530"/>
                      <a:pt x="692060" y="1130905"/>
                    </a:cubicBezTo>
                    <a:cubicBezTo>
                      <a:pt x="693964" y="1139472"/>
                      <a:pt x="688253" y="1148040"/>
                      <a:pt x="682541" y="1152800"/>
                    </a:cubicBezTo>
                    <a:cubicBezTo>
                      <a:pt x="678733" y="1155655"/>
                      <a:pt x="673974" y="1156607"/>
                      <a:pt x="669214" y="1156607"/>
                    </a:cubicBezTo>
                    <a:cubicBezTo>
                      <a:pt x="659695" y="1156607"/>
                      <a:pt x="649223" y="1151848"/>
                      <a:pt x="642560" y="1147088"/>
                    </a:cubicBezTo>
                    <a:cubicBezTo>
                      <a:pt x="633992" y="1140424"/>
                      <a:pt x="622569" y="1135664"/>
                      <a:pt x="612098" y="1107106"/>
                    </a:cubicBezTo>
                    <a:lnTo>
                      <a:pt x="612098" y="1107106"/>
                    </a:lnTo>
                    <a:close/>
                    <a:moveTo>
                      <a:pt x="340795" y="1162319"/>
                    </a:moveTo>
                    <a:cubicBezTo>
                      <a:pt x="340795" y="1162319"/>
                      <a:pt x="339843" y="1162319"/>
                      <a:pt x="339843" y="1162319"/>
                    </a:cubicBezTo>
                    <a:cubicBezTo>
                      <a:pt x="330323" y="1162319"/>
                      <a:pt x="315092" y="1155655"/>
                      <a:pt x="312236" y="1145184"/>
                    </a:cubicBezTo>
                    <a:cubicBezTo>
                      <a:pt x="307477" y="1131857"/>
                      <a:pt x="317948" y="1120433"/>
                      <a:pt x="325563" y="1111866"/>
                    </a:cubicBezTo>
                    <a:cubicBezTo>
                      <a:pt x="347458" y="1117578"/>
                      <a:pt x="365545" y="1124241"/>
                      <a:pt x="381728" y="1132809"/>
                    </a:cubicBezTo>
                    <a:lnTo>
                      <a:pt x="381728" y="1132809"/>
                    </a:lnTo>
                    <a:cubicBezTo>
                      <a:pt x="371257" y="1148992"/>
                      <a:pt x="355074" y="1162319"/>
                      <a:pt x="340795" y="1162319"/>
                    </a:cubicBezTo>
                    <a:moveTo>
                      <a:pt x="571164" y="1162319"/>
                    </a:moveTo>
                    <a:cubicBezTo>
                      <a:pt x="556885" y="1162319"/>
                      <a:pt x="540702" y="1148992"/>
                      <a:pt x="530231" y="1132809"/>
                    </a:cubicBezTo>
                    <a:lnTo>
                      <a:pt x="530231" y="1132809"/>
                    </a:lnTo>
                    <a:cubicBezTo>
                      <a:pt x="546414" y="1125193"/>
                      <a:pt x="565452" y="1118530"/>
                      <a:pt x="586395" y="1112818"/>
                    </a:cubicBezTo>
                    <a:cubicBezTo>
                      <a:pt x="594011" y="1121385"/>
                      <a:pt x="603530" y="1132809"/>
                      <a:pt x="598770" y="1146136"/>
                    </a:cubicBezTo>
                    <a:cubicBezTo>
                      <a:pt x="595914" y="1156607"/>
                      <a:pt x="580683" y="1163271"/>
                      <a:pt x="571164" y="1163271"/>
                    </a:cubicBezTo>
                    <a:cubicBezTo>
                      <a:pt x="572116" y="1162319"/>
                      <a:pt x="571164" y="1162319"/>
                      <a:pt x="571164" y="1162319"/>
                    </a:cubicBezTo>
                    <a:moveTo>
                      <a:pt x="453123" y="899583"/>
                    </a:moveTo>
                    <a:cubicBezTo>
                      <a:pt x="452172" y="900535"/>
                      <a:pt x="449316" y="903391"/>
                      <a:pt x="444556" y="906247"/>
                    </a:cubicBezTo>
                    <a:lnTo>
                      <a:pt x="444556" y="949084"/>
                    </a:lnTo>
                    <a:cubicBezTo>
                      <a:pt x="449316" y="946228"/>
                      <a:pt x="452172" y="943373"/>
                      <a:pt x="453123" y="942421"/>
                    </a:cubicBezTo>
                    <a:lnTo>
                      <a:pt x="453123" y="899583"/>
                    </a:lnTo>
                    <a:close/>
                    <a:moveTo>
                      <a:pt x="453123" y="993825"/>
                    </a:moveTo>
                    <a:cubicBezTo>
                      <a:pt x="452172" y="994777"/>
                      <a:pt x="449316" y="997633"/>
                      <a:pt x="444556" y="1000489"/>
                    </a:cubicBezTo>
                    <a:lnTo>
                      <a:pt x="444556" y="1043326"/>
                    </a:lnTo>
                    <a:cubicBezTo>
                      <a:pt x="449316" y="1040470"/>
                      <a:pt x="452172" y="1037615"/>
                      <a:pt x="453123" y="1036663"/>
                    </a:cubicBezTo>
                    <a:lnTo>
                      <a:pt x="453123" y="993825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" name="Forma libre 61">
                <a:extLst>
                  <a:ext uri="{FF2B5EF4-FFF2-40B4-BE49-F238E27FC236}">
                    <a16:creationId xmlns:a16="http://schemas.microsoft.com/office/drawing/2014/main" id="{7FF98E30-59ED-049B-6302-28B273A9E18D}"/>
                  </a:ext>
                </a:extLst>
              </p:cNvPr>
              <p:cNvSpPr/>
              <p:nvPr/>
            </p:nvSpPr>
            <p:spPr>
              <a:xfrm>
                <a:off x="1675592" y="2802785"/>
                <a:ext cx="143743" cy="237033"/>
              </a:xfrm>
              <a:custGeom>
                <a:avLst/>
                <a:gdLst>
                  <a:gd name="connsiteX0" fmla="*/ 114233 w 143743"/>
                  <a:gd name="connsiteY0" fmla="*/ 0 h 237033"/>
                  <a:gd name="connsiteX1" fmla="*/ 60924 w 143743"/>
                  <a:gd name="connsiteY1" fmla="*/ 0 h 237033"/>
                  <a:gd name="connsiteX2" fmla="*/ 60924 w 143743"/>
                  <a:gd name="connsiteY2" fmla="*/ 7616 h 237033"/>
                  <a:gd name="connsiteX3" fmla="*/ 40933 w 143743"/>
                  <a:gd name="connsiteY3" fmla="*/ 7616 h 237033"/>
                  <a:gd name="connsiteX4" fmla="*/ 40933 w 143743"/>
                  <a:gd name="connsiteY4" fmla="*/ 24750 h 237033"/>
                  <a:gd name="connsiteX5" fmla="*/ 57116 w 143743"/>
                  <a:gd name="connsiteY5" fmla="*/ 25702 h 237033"/>
                  <a:gd name="connsiteX6" fmla="*/ 64732 w 143743"/>
                  <a:gd name="connsiteY6" fmla="*/ 43789 h 237033"/>
                  <a:gd name="connsiteX7" fmla="*/ 55213 w 143743"/>
                  <a:gd name="connsiteY7" fmla="*/ 50453 h 237033"/>
                  <a:gd name="connsiteX8" fmla="*/ 40933 w 143743"/>
                  <a:gd name="connsiteY8" fmla="*/ 43789 h 237033"/>
                  <a:gd name="connsiteX9" fmla="*/ 19039 w 143743"/>
                  <a:gd name="connsiteY9" fmla="*/ 16183 h 237033"/>
                  <a:gd name="connsiteX10" fmla="*/ 16183 w 143743"/>
                  <a:gd name="connsiteY10" fmla="*/ 33318 h 237033"/>
                  <a:gd name="connsiteX11" fmla="*/ 0 w 143743"/>
                  <a:gd name="connsiteY11" fmla="*/ 33318 h 237033"/>
                  <a:gd name="connsiteX12" fmla="*/ 36174 w 143743"/>
                  <a:gd name="connsiteY12" fmla="*/ 79011 h 237033"/>
                  <a:gd name="connsiteX13" fmla="*/ 7616 w 143743"/>
                  <a:gd name="connsiteY13" fmla="*/ 104713 h 237033"/>
                  <a:gd name="connsiteX14" fmla="*/ 26654 w 143743"/>
                  <a:gd name="connsiteY14" fmla="*/ 104713 h 237033"/>
                  <a:gd name="connsiteX15" fmla="*/ 26654 w 143743"/>
                  <a:gd name="connsiteY15" fmla="*/ 121848 h 237033"/>
                  <a:gd name="connsiteX16" fmla="*/ 54261 w 143743"/>
                  <a:gd name="connsiteY16" fmla="*/ 101858 h 237033"/>
                  <a:gd name="connsiteX17" fmla="*/ 67588 w 143743"/>
                  <a:gd name="connsiteY17" fmla="*/ 117089 h 237033"/>
                  <a:gd name="connsiteX18" fmla="*/ 42837 w 143743"/>
                  <a:gd name="connsiteY18" fmla="*/ 157070 h 237033"/>
                  <a:gd name="connsiteX19" fmla="*/ 51405 w 143743"/>
                  <a:gd name="connsiteY19" fmla="*/ 175157 h 237033"/>
                  <a:gd name="connsiteX20" fmla="*/ 26654 w 143743"/>
                  <a:gd name="connsiteY20" fmla="*/ 217042 h 237033"/>
                  <a:gd name="connsiteX21" fmla="*/ 40933 w 143743"/>
                  <a:gd name="connsiteY21" fmla="*/ 214187 h 237033"/>
                  <a:gd name="connsiteX22" fmla="*/ 48549 w 143743"/>
                  <a:gd name="connsiteY22" fmla="*/ 229417 h 237033"/>
                  <a:gd name="connsiteX23" fmla="*/ 77107 w 143743"/>
                  <a:gd name="connsiteY23" fmla="*/ 180869 h 237033"/>
                  <a:gd name="connsiteX24" fmla="*/ 76155 w 143743"/>
                  <a:gd name="connsiteY24" fmla="*/ 171349 h 237033"/>
                  <a:gd name="connsiteX25" fmla="*/ 90434 w 143743"/>
                  <a:gd name="connsiteY25" fmla="*/ 150407 h 237033"/>
                  <a:gd name="connsiteX26" fmla="*/ 90434 w 143743"/>
                  <a:gd name="connsiteY26" fmla="*/ 179917 h 237033"/>
                  <a:gd name="connsiteX27" fmla="*/ 103761 w 143743"/>
                  <a:gd name="connsiteY27" fmla="*/ 190388 h 237033"/>
                  <a:gd name="connsiteX28" fmla="*/ 108521 w 143743"/>
                  <a:gd name="connsiteY28" fmla="*/ 189436 h 237033"/>
                  <a:gd name="connsiteX29" fmla="*/ 108521 w 143743"/>
                  <a:gd name="connsiteY29" fmla="*/ 236081 h 237033"/>
                  <a:gd name="connsiteX30" fmla="*/ 121848 w 143743"/>
                  <a:gd name="connsiteY30" fmla="*/ 226562 h 237033"/>
                  <a:gd name="connsiteX31" fmla="*/ 136127 w 143743"/>
                  <a:gd name="connsiteY31" fmla="*/ 237033 h 237033"/>
                  <a:gd name="connsiteX32" fmla="*/ 136127 w 143743"/>
                  <a:gd name="connsiteY32" fmla="*/ 179917 h 237033"/>
                  <a:gd name="connsiteX33" fmla="*/ 128512 w 143743"/>
                  <a:gd name="connsiteY33" fmla="*/ 179917 h 237033"/>
                  <a:gd name="connsiteX34" fmla="*/ 128512 w 143743"/>
                  <a:gd name="connsiteY34" fmla="*/ 59972 h 237033"/>
                  <a:gd name="connsiteX35" fmla="*/ 143743 w 143743"/>
                  <a:gd name="connsiteY35" fmla="*/ 46645 h 237033"/>
                  <a:gd name="connsiteX36" fmla="*/ 128512 w 143743"/>
                  <a:gd name="connsiteY36" fmla="*/ 34270 h 237033"/>
                  <a:gd name="connsiteX37" fmla="*/ 118041 w 143743"/>
                  <a:gd name="connsiteY37" fmla="*/ 44741 h 237033"/>
                  <a:gd name="connsiteX38" fmla="*/ 118041 w 143743"/>
                  <a:gd name="connsiteY38" fmla="*/ 113281 h 237033"/>
                  <a:gd name="connsiteX39" fmla="*/ 99002 w 143743"/>
                  <a:gd name="connsiteY39" fmla="*/ 88530 h 237033"/>
                  <a:gd name="connsiteX40" fmla="*/ 109473 w 143743"/>
                  <a:gd name="connsiteY40" fmla="*/ 59972 h 237033"/>
                  <a:gd name="connsiteX41" fmla="*/ 99954 w 143743"/>
                  <a:gd name="connsiteY41" fmla="*/ 59972 h 237033"/>
                  <a:gd name="connsiteX42" fmla="*/ 111377 w 143743"/>
                  <a:gd name="connsiteY42" fmla="*/ 30462 h 237033"/>
                  <a:gd name="connsiteX43" fmla="*/ 100906 w 143743"/>
                  <a:gd name="connsiteY43" fmla="*/ 30462 h 237033"/>
                  <a:gd name="connsiteX44" fmla="*/ 114233 w 143743"/>
                  <a:gd name="connsiteY44" fmla="*/ 0 h 23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3743" h="237033">
                    <a:moveTo>
                      <a:pt x="114233" y="0"/>
                    </a:moveTo>
                    <a:lnTo>
                      <a:pt x="60924" y="0"/>
                    </a:lnTo>
                    <a:lnTo>
                      <a:pt x="60924" y="7616"/>
                    </a:lnTo>
                    <a:lnTo>
                      <a:pt x="40933" y="7616"/>
                    </a:lnTo>
                    <a:lnTo>
                      <a:pt x="40933" y="24750"/>
                    </a:lnTo>
                    <a:lnTo>
                      <a:pt x="57116" y="25702"/>
                    </a:lnTo>
                    <a:cubicBezTo>
                      <a:pt x="70444" y="31414"/>
                      <a:pt x="64732" y="43789"/>
                      <a:pt x="64732" y="43789"/>
                    </a:cubicBezTo>
                    <a:cubicBezTo>
                      <a:pt x="61876" y="48549"/>
                      <a:pt x="58068" y="50453"/>
                      <a:pt x="55213" y="50453"/>
                    </a:cubicBezTo>
                    <a:cubicBezTo>
                      <a:pt x="47597" y="50453"/>
                      <a:pt x="40933" y="43789"/>
                      <a:pt x="40933" y="43789"/>
                    </a:cubicBezTo>
                    <a:lnTo>
                      <a:pt x="19039" y="16183"/>
                    </a:lnTo>
                    <a:lnTo>
                      <a:pt x="16183" y="33318"/>
                    </a:lnTo>
                    <a:lnTo>
                      <a:pt x="0" y="33318"/>
                    </a:lnTo>
                    <a:lnTo>
                      <a:pt x="36174" y="79011"/>
                    </a:lnTo>
                    <a:lnTo>
                      <a:pt x="7616" y="104713"/>
                    </a:lnTo>
                    <a:lnTo>
                      <a:pt x="26654" y="104713"/>
                    </a:lnTo>
                    <a:lnTo>
                      <a:pt x="26654" y="121848"/>
                    </a:lnTo>
                    <a:lnTo>
                      <a:pt x="54261" y="101858"/>
                    </a:lnTo>
                    <a:lnTo>
                      <a:pt x="67588" y="117089"/>
                    </a:lnTo>
                    <a:lnTo>
                      <a:pt x="42837" y="157070"/>
                    </a:lnTo>
                    <a:cubicBezTo>
                      <a:pt x="37126" y="168493"/>
                      <a:pt x="51405" y="175157"/>
                      <a:pt x="51405" y="175157"/>
                    </a:cubicBezTo>
                    <a:lnTo>
                      <a:pt x="26654" y="217042"/>
                    </a:lnTo>
                    <a:lnTo>
                      <a:pt x="40933" y="214187"/>
                    </a:lnTo>
                    <a:lnTo>
                      <a:pt x="48549" y="229417"/>
                    </a:lnTo>
                    <a:lnTo>
                      <a:pt x="77107" y="180869"/>
                    </a:lnTo>
                    <a:lnTo>
                      <a:pt x="76155" y="171349"/>
                    </a:lnTo>
                    <a:lnTo>
                      <a:pt x="90434" y="150407"/>
                    </a:lnTo>
                    <a:lnTo>
                      <a:pt x="90434" y="179917"/>
                    </a:lnTo>
                    <a:cubicBezTo>
                      <a:pt x="94242" y="188484"/>
                      <a:pt x="99954" y="190388"/>
                      <a:pt x="103761" y="190388"/>
                    </a:cubicBezTo>
                    <a:cubicBezTo>
                      <a:pt x="106617" y="190388"/>
                      <a:pt x="108521" y="189436"/>
                      <a:pt x="108521" y="189436"/>
                    </a:cubicBezTo>
                    <a:lnTo>
                      <a:pt x="108521" y="236081"/>
                    </a:lnTo>
                    <a:lnTo>
                      <a:pt x="121848" y="226562"/>
                    </a:lnTo>
                    <a:lnTo>
                      <a:pt x="136127" y="237033"/>
                    </a:lnTo>
                    <a:lnTo>
                      <a:pt x="136127" y="179917"/>
                    </a:lnTo>
                    <a:lnTo>
                      <a:pt x="128512" y="179917"/>
                    </a:lnTo>
                    <a:lnTo>
                      <a:pt x="128512" y="59972"/>
                    </a:lnTo>
                    <a:lnTo>
                      <a:pt x="143743" y="46645"/>
                    </a:lnTo>
                    <a:lnTo>
                      <a:pt x="128512" y="34270"/>
                    </a:lnTo>
                    <a:lnTo>
                      <a:pt x="118041" y="44741"/>
                    </a:lnTo>
                    <a:lnTo>
                      <a:pt x="118041" y="113281"/>
                    </a:lnTo>
                    <a:lnTo>
                      <a:pt x="99002" y="88530"/>
                    </a:lnTo>
                    <a:lnTo>
                      <a:pt x="109473" y="59972"/>
                    </a:lnTo>
                    <a:lnTo>
                      <a:pt x="99954" y="59972"/>
                    </a:lnTo>
                    <a:lnTo>
                      <a:pt x="111377" y="30462"/>
                    </a:lnTo>
                    <a:lnTo>
                      <a:pt x="100906" y="30462"/>
                    </a:lnTo>
                    <a:lnTo>
                      <a:pt x="114233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3" name="Forma libre 62">
                <a:extLst>
                  <a:ext uri="{FF2B5EF4-FFF2-40B4-BE49-F238E27FC236}">
                    <a16:creationId xmlns:a16="http://schemas.microsoft.com/office/drawing/2014/main" id="{7217C252-3AA2-0842-A2AA-E04403D91CFD}"/>
                  </a:ext>
                </a:extLst>
              </p:cNvPr>
              <p:cNvSpPr/>
              <p:nvPr/>
            </p:nvSpPr>
            <p:spPr>
              <a:xfrm>
                <a:off x="1921192" y="2678081"/>
                <a:ext cx="292245" cy="342698"/>
              </a:xfrm>
              <a:custGeom>
                <a:avLst/>
                <a:gdLst>
                  <a:gd name="connsiteX0" fmla="*/ 292246 w 292245"/>
                  <a:gd name="connsiteY0" fmla="*/ 0 h 342698"/>
                  <a:gd name="connsiteX1" fmla="*/ 0 w 292245"/>
                  <a:gd name="connsiteY1" fmla="*/ 0 h 342698"/>
                  <a:gd name="connsiteX2" fmla="*/ 0 w 292245"/>
                  <a:gd name="connsiteY2" fmla="*/ 1904 h 342698"/>
                  <a:gd name="connsiteX3" fmla="*/ 1904 w 292245"/>
                  <a:gd name="connsiteY3" fmla="*/ 1904 h 342698"/>
                  <a:gd name="connsiteX4" fmla="*/ 1904 w 292245"/>
                  <a:gd name="connsiteY4" fmla="*/ 1904 h 342698"/>
                  <a:gd name="connsiteX5" fmla="*/ 1904 w 292245"/>
                  <a:gd name="connsiteY5" fmla="*/ 1904 h 342698"/>
                  <a:gd name="connsiteX6" fmla="*/ 0 w 292245"/>
                  <a:gd name="connsiteY6" fmla="*/ 1904 h 342698"/>
                  <a:gd name="connsiteX7" fmla="*/ 0 w 292245"/>
                  <a:gd name="connsiteY7" fmla="*/ 342698 h 342698"/>
                  <a:gd name="connsiteX8" fmla="*/ 292246 w 292245"/>
                  <a:gd name="connsiteY8" fmla="*/ 342698 h 342698"/>
                  <a:gd name="connsiteX9" fmla="*/ 292246 w 292245"/>
                  <a:gd name="connsiteY9" fmla="*/ 0 h 342698"/>
                  <a:gd name="connsiteX10" fmla="*/ 2856 w 292245"/>
                  <a:gd name="connsiteY10" fmla="*/ 3808 h 342698"/>
                  <a:gd name="connsiteX11" fmla="*/ 288438 w 292245"/>
                  <a:gd name="connsiteY11" fmla="*/ 3808 h 342698"/>
                  <a:gd name="connsiteX12" fmla="*/ 288438 w 292245"/>
                  <a:gd name="connsiteY12" fmla="*/ 287486 h 342698"/>
                  <a:gd name="connsiteX13" fmla="*/ 290342 w 292245"/>
                  <a:gd name="connsiteY13" fmla="*/ 287486 h 342698"/>
                  <a:gd name="connsiteX14" fmla="*/ 290342 w 292245"/>
                  <a:gd name="connsiteY14" fmla="*/ 341747 h 342698"/>
                  <a:gd name="connsiteX15" fmla="*/ 952 w 292245"/>
                  <a:gd name="connsiteY15" fmla="*/ 341747 h 342698"/>
                  <a:gd name="connsiteX16" fmla="*/ 952 w 292245"/>
                  <a:gd name="connsiteY16" fmla="*/ 287486 h 342698"/>
                  <a:gd name="connsiteX17" fmla="*/ 2856 w 292245"/>
                  <a:gd name="connsiteY17" fmla="*/ 287486 h 342698"/>
                  <a:gd name="connsiteX18" fmla="*/ 2856 w 292245"/>
                  <a:gd name="connsiteY18" fmla="*/ 3808 h 3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2245" h="342698">
                    <a:moveTo>
                      <a:pt x="292246" y="0"/>
                    </a:moveTo>
                    <a:lnTo>
                      <a:pt x="0" y="0"/>
                    </a:lnTo>
                    <a:lnTo>
                      <a:pt x="0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0" y="1904"/>
                    </a:lnTo>
                    <a:lnTo>
                      <a:pt x="0" y="342698"/>
                    </a:lnTo>
                    <a:lnTo>
                      <a:pt x="292246" y="342698"/>
                    </a:lnTo>
                    <a:lnTo>
                      <a:pt x="292246" y="0"/>
                    </a:lnTo>
                    <a:close/>
                    <a:moveTo>
                      <a:pt x="2856" y="3808"/>
                    </a:moveTo>
                    <a:lnTo>
                      <a:pt x="288438" y="3808"/>
                    </a:lnTo>
                    <a:lnTo>
                      <a:pt x="288438" y="287486"/>
                    </a:lnTo>
                    <a:lnTo>
                      <a:pt x="290342" y="287486"/>
                    </a:lnTo>
                    <a:lnTo>
                      <a:pt x="290342" y="341747"/>
                    </a:lnTo>
                    <a:lnTo>
                      <a:pt x="952" y="341747"/>
                    </a:lnTo>
                    <a:lnTo>
                      <a:pt x="952" y="287486"/>
                    </a:lnTo>
                    <a:lnTo>
                      <a:pt x="2856" y="287486"/>
                    </a:lnTo>
                    <a:lnTo>
                      <a:pt x="2856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" name="Forma libre 63">
                <a:extLst>
                  <a:ext uri="{FF2B5EF4-FFF2-40B4-BE49-F238E27FC236}">
                    <a16:creationId xmlns:a16="http://schemas.microsoft.com/office/drawing/2014/main" id="{350470B2-BC76-08A2-F917-6F2F9F1F4E67}"/>
                  </a:ext>
                </a:extLst>
              </p:cNvPr>
              <p:cNvSpPr/>
              <p:nvPr/>
            </p:nvSpPr>
            <p:spPr>
              <a:xfrm>
                <a:off x="1895490" y="3104550"/>
                <a:ext cx="340794" cy="607337"/>
              </a:xfrm>
              <a:custGeom>
                <a:avLst/>
                <a:gdLst>
                  <a:gd name="connsiteX0" fmla="*/ 340795 w 340794"/>
                  <a:gd name="connsiteY0" fmla="*/ 0 h 607337"/>
                  <a:gd name="connsiteX1" fmla="*/ 336035 w 340794"/>
                  <a:gd name="connsiteY1" fmla="*/ 0 h 607337"/>
                  <a:gd name="connsiteX2" fmla="*/ 336035 w 340794"/>
                  <a:gd name="connsiteY2" fmla="*/ 6664 h 607337"/>
                  <a:gd name="connsiteX3" fmla="*/ 336035 w 340794"/>
                  <a:gd name="connsiteY3" fmla="*/ 520711 h 607337"/>
                  <a:gd name="connsiteX4" fmla="*/ 336035 w 340794"/>
                  <a:gd name="connsiteY4" fmla="*/ 525471 h 607337"/>
                  <a:gd name="connsiteX5" fmla="*/ 340795 w 340794"/>
                  <a:gd name="connsiteY5" fmla="*/ 525471 h 607337"/>
                  <a:gd name="connsiteX6" fmla="*/ 340795 w 340794"/>
                  <a:gd name="connsiteY6" fmla="*/ 515952 h 607337"/>
                  <a:gd name="connsiteX7" fmla="*/ 340795 w 340794"/>
                  <a:gd name="connsiteY7" fmla="*/ 5712 h 607337"/>
                  <a:gd name="connsiteX8" fmla="*/ 340795 w 340794"/>
                  <a:gd name="connsiteY8" fmla="*/ 0 h 607337"/>
                  <a:gd name="connsiteX9" fmla="*/ 298909 w 340794"/>
                  <a:gd name="connsiteY9" fmla="*/ 0 h 607337"/>
                  <a:gd name="connsiteX10" fmla="*/ 294149 w 340794"/>
                  <a:gd name="connsiteY10" fmla="*/ 0 h 607337"/>
                  <a:gd name="connsiteX11" fmla="*/ 294149 w 340794"/>
                  <a:gd name="connsiteY11" fmla="*/ 6664 h 607337"/>
                  <a:gd name="connsiteX12" fmla="*/ 294149 w 340794"/>
                  <a:gd name="connsiteY12" fmla="*/ 544510 h 607337"/>
                  <a:gd name="connsiteX13" fmla="*/ 294149 w 340794"/>
                  <a:gd name="connsiteY13" fmla="*/ 549270 h 607337"/>
                  <a:gd name="connsiteX14" fmla="*/ 298909 w 340794"/>
                  <a:gd name="connsiteY14" fmla="*/ 549270 h 607337"/>
                  <a:gd name="connsiteX15" fmla="*/ 298909 w 340794"/>
                  <a:gd name="connsiteY15" fmla="*/ 543558 h 607337"/>
                  <a:gd name="connsiteX16" fmla="*/ 298909 w 340794"/>
                  <a:gd name="connsiteY16" fmla="*/ 6664 h 607337"/>
                  <a:gd name="connsiteX17" fmla="*/ 298909 w 340794"/>
                  <a:gd name="connsiteY17" fmla="*/ 0 h 607337"/>
                  <a:gd name="connsiteX18" fmla="*/ 257024 w 340794"/>
                  <a:gd name="connsiteY18" fmla="*/ 0 h 607337"/>
                  <a:gd name="connsiteX19" fmla="*/ 252264 w 340794"/>
                  <a:gd name="connsiteY19" fmla="*/ 0 h 607337"/>
                  <a:gd name="connsiteX20" fmla="*/ 252264 w 340794"/>
                  <a:gd name="connsiteY20" fmla="*/ 6664 h 607337"/>
                  <a:gd name="connsiteX21" fmla="*/ 252264 w 340794"/>
                  <a:gd name="connsiteY21" fmla="*/ 550221 h 607337"/>
                  <a:gd name="connsiteX22" fmla="*/ 252264 w 340794"/>
                  <a:gd name="connsiteY22" fmla="*/ 555933 h 607337"/>
                  <a:gd name="connsiteX23" fmla="*/ 257024 w 340794"/>
                  <a:gd name="connsiteY23" fmla="*/ 555933 h 607337"/>
                  <a:gd name="connsiteX24" fmla="*/ 257024 w 340794"/>
                  <a:gd name="connsiteY24" fmla="*/ 550221 h 607337"/>
                  <a:gd name="connsiteX25" fmla="*/ 257024 w 340794"/>
                  <a:gd name="connsiteY25" fmla="*/ 6664 h 607337"/>
                  <a:gd name="connsiteX26" fmla="*/ 257024 w 340794"/>
                  <a:gd name="connsiteY26" fmla="*/ 0 h 607337"/>
                  <a:gd name="connsiteX27" fmla="*/ 215138 w 340794"/>
                  <a:gd name="connsiteY27" fmla="*/ 0 h 607337"/>
                  <a:gd name="connsiteX28" fmla="*/ 210379 w 340794"/>
                  <a:gd name="connsiteY28" fmla="*/ 0 h 607337"/>
                  <a:gd name="connsiteX29" fmla="*/ 210379 w 340794"/>
                  <a:gd name="connsiteY29" fmla="*/ 6664 h 607337"/>
                  <a:gd name="connsiteX30" fmla="*/ 210379 w 340794"/>
                  <a:gd name="connsiteY30" fmla="*/ 552125 h 607337"/>
                  <a:gd name="connsiteX31" fmla="*/ 210379 w 340794"/>
                  <a:gd name="connsiteY31" fmla="*/ 556885 h 607337"/>
                  <a:gd name="connsiteX32" fmla="*/ 215138 w 340794"/>
                  <a:gd name="connsiteY32" fmla="*/ 556885 h 607337"/>
                  <a:gd name="connsiteX33" fmla="*/ 215138 w 340794"/>
                  <a:gd name="connsiteY33" fmla="*/ 552125 h 607337"/>
                  <a:gd name="connsiteX34" fmla="*/ 215138 w 340794"/>
                  <a:gd name="connsiteY34" fmla="*/ 6664 h 607337"/>
                  <a:gd name="connsiteX35" fmla="*/ 215138 w 340794"/>
                  <a:gd name="connsiteY35" fmla="*/ 0 h 607337"/>
                  <a:gd name="connsiteX36" fmla="*/ 172301 w 340794"/>
                  <a:gd name="connsiteY36" fmla="*/ 0 h 607337"/>
                  <a:gd name="connsiteX37" fmla="*/ 167541 w 340794"/>
                  <a:gd name="connsiteY37" fmla="*/ 0 h 607337"/>
                  <a:gd name="connsiteX38" fmla="*/ 167541 w 340794"/>
                  <a:gd name="connsiteY38" fmla="*/ 6664 h 607337"/>
                  <a:gd name="connsiteX39" fmla="*/ 167541 w 340794"/>
                  <a:gd name="connsiteY39" fmla="*/ 556885 h 607337"/>
                  <a:gd name="connsiteX40" fmla="*/ 167541 w 340794"/>
                  <a:gd name="connsiteY40" fmla="*/ 560693 h 607337"/>
                  <a:gd name="connsiteX41" fmla="*/ 172301 w 340794"/>
                  <a:gd name="connsiteY41" fmla="*/ 560693 h 607337"/>
                  <a:gd name="connsiteX42" fmla="*/ 172301 w 340794"/>
                  <a:gd name="connsiteY42" fmla="*/ 555933 h 607337"/>
                  <a:gd name="connsiteX43" fmla="*/ 172301 w 340794"/>
                  <a:gd name="connsiteY43" fmla="*/ 6664 h 607337"/>
                  <a:gd name="connsiteX44" fmla="*/ 172301 w 340794"/>
                  <a:gd name="connsiteY44" fmla="*/ 0 h 607337"/>
                  <a:gd name="connsiteX45" fmla="*/ 130416 w 340794"/>
                  <a:gd name="connsiteY45" fmla="*/ 0 h 607337"/>
                  <a:gd name="connsiteX46" fmla="*/ 125656 w 340794"/>
                  <a:gd name="connsiteY46" fmla="*/ 0 h 607337"/>
                  <a:gd name="connsiteX47" fmla="*/ 125656 w 340794"/>
                  <a:gd name="connsiteY47" fmla="*/ 6664 h 607337"/>
                  <a:gd name="connsiteX48" fmla="*/ 125656 w 340794"/>
                  <a:gd name="connsiteY48" fmla="*/ 562597 h 607337"/>
                  <a:gd name="connsiteX49" fmla="*/ 125656 w 340794"/>
                  <a:gd name="connsiteY49" fmla="*/ 568308 h 607337"/>
                  <a:gd name="connsiteX50" fmla="*/ 130416 w 340794"/>
                  <a:gd name="connsiteY50" fmla="*/ 568308 h 607337"/>
                  <a:gd name="connsiteX51" fmla="*/ 130416 w 340794"/>
                  <a:gd name="connsiteY51" fmla="*/ 561645 h 607337"/>
                  <a:gd name="connsiteX52" fmla="*/ 130416 w 340794"/>
                  <a:gd name="connsiteY52" fmla="*/ 6664 h 607337"/>
                  <a:gd name="connsiteX53" fmla="*/ 130416 w 340794"/>
                  <a:gd name="connsiteY53" fmla="*/ 0 h 607337"/>
                  <a:gd name="connsiteX54" fmla="*/ 88530 w 340794"/>
                  <a:gd name="connsiteY54" fmla="*/ 0 h 607337"/>
                  <a:gd name="connsiteX55" fmla="*/ 83771 w 340794"/>
                  <a:gd name="connsiteY55" fmla="*/ 0 h 607337"/>
                  <a:gd name="connsiteX56" fmla="*/ 83771 w 340794"/>
                  <a:gd name="connsiteY56" fmla="*/ 6664 h 607337"/>
                  <a:gd name="connsiteX57" fmla="*/ 83771 w 340794"/>
                  <a:gd name="connsiteY57" fmla="*/ 571164 h 607337"/>
                  <a:gd name="connsiteX58" fmla="*/ 83771 w 340794"/>
                  <a:gd name="connsiteY58" fmla="*/ 575924 h 607337"/>
                  <a:gd name="connsiteX59" fmla="*/ 88530 w 340794"/>
                  <a:gd name="connsiteY59" fmla="*/ 575924 h 607337"/>
                  <a:gd name="connsiteX60" fmla="*/ 88530 w 340794"/>
                  <a:gd name="connsiteY60" fmla="*/ 570212 h 607337"/>
                  <a:gd name="connsiteX61" fmla="*/ 88530 w 340794"/>
                  <a:gd name="connsiteY61" fmla="*/ 6664 h 607337"/>
                  <a:gd name="connsiteX62" fmla="*/ 88530 w 340794"/>
                  <a:gd name="connsiteY62" fmla="*/ 0 h 607337"/>
                  <a:gd name="connsiteX63" fmla="*/ 46645 w 340794"/>
                  <a:gd name="connsiteY63" fmla="*/ 0 h 607337"/>
                  <a:gd name="connsiteX64" fmla="*/ 41885 w 340794"/>
                  <a:gd name="connsiteY64" fmla="*/ 0 h 607337"/>
                  <a:gd name="connsiteX65" fmla="*/ 41885 w 340794"/>
                  <a:gd name="connsiteY65" fmla="*/ 6664 h 607337"/>
                  <a:gd name="connsiteX66" fmla="*/ 41885 w 340794"/>
                  <a:gd name="connsiteY66" fmla="*/ 584491 h 607337"/>
                  <a:gd name="connsiteX67" fmla="*/ 41885 w 340794"/>
                  <a:gd name="connsiteY67" fmla="*/ 589251 h 607337"/>
                  <a:gd name="connsiteX68" fmla="*/ 46645 w 340794"/>
                  <a:gd name="connsiteY68" fmla="*/ 589251 h 607337"/>
                  <a:gd name="connsiteX69" fmla="*/ 46645 w 340794"/>
                  <a:gd name="connsiteY69" fmla="*/ 582587 h 607337"/>
                  <a:gd name="connsiteX70" fmla="*/ 46645 w 340794"/>
                  <a:gd name="connsiteY70" fmla="*/ 6664 h 607337"/>
                  <a:gd name="connsiteX71" fmla="*/ 46645 w 340794"/>
                  <a:gd name="connsiteY71" fmla="*/ 0 h 607337"/>
                  <a:gd name="connsiteX72" fmla="*/ 4760 w 340794"/>
                  <a:gd name="connsiteY72" fmla="*/ 0 h 607337"/>
                  <a:gd name="connsiteX73" fmla="*/ 0 w 340794"/>
                  <a:gd name="connsiteY73" fmla="*/ 0 h 607337"/>
                  <a:gd name="connsiteX74" fmla="*/ 0 w 340794"/>
                  <a:gd name="connsiteY74" fmla="*/ 6664 h 607337"/>
                  <a:gd name="connsiteX75" fmla="*/ 0 w 340794"/>
                  <a:gd name="connsiteY75" fmla="*/ 602578 h 607337"/>
                  <a:gd name="connsiteX76" fmla="*/ 0 w 340794"/>
                  <a:gd name="connsiteY76" fmla="*/ 607338 h 607337"/>
                  <a:gd name="connsiteX77" fmla="*/ 4760 w 340794"/>
                  <a:gd name="connsiteY77" fmla="*/ 607338 h 607337"/>
                  <a:gd name="connsiteX78" fmla="*/ 4760 w 340794"/>
                  <a:gd name="connsiteY78" fmla="*/ 599722 h 607337"/>
                  <a:gd name="connsiteX79" fmla="*/ 4760 w 340794"/>
                  <a:gd name="connsiteY79" fmla="*/ 5712 h 607337"/>
                  <a:gd name="connsiteX80" fmla="*/ 4760 w 340794"/>
                  <a:gd name="connsiteY80" fmla="*/ 0 h 60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40794" h="607337">
                    <a:moveTo>
                      <a:pt x="340795" y="0"/>
                    </a:moveTo>
                    <a:lnTo>
                      <a:pt x="336035" y="0"/>
                    </a:lnTo>
                    <a:lnTo>
                      <a:pt x="336035" y="6664"/>
                    </a:lnTo>
                    <a:lnTo>
                      <a:pt x="336035" y="520711"/>
                    </a:lnTo>
                    <a:lnTo>
                      <a:pt x="336035" y="525471"/>
                    </a:lnTo>
                    <a:lnTo>
                      <a:pt x="340795" y="525471"/>
                    </a:lnTo>
                    <a:lnTo>
                      <a:pt x="340795" y="515952"/>
                    </a:lnTo>
                    <a:lnTo>
                      <a:pt x="340795" y="5712"/>
                    </a:lnTo>
                    <a:lnTo>
                      <a:pt x="340795" y="0"/>
                    </a:lnTo>
                    <a:close/>
                    <a:moveTo>
                      <a:pt x="298909" y="0"/>
                    </a:moveTo>
                    <a:lnTo>
                      <a:pt x="294149" y="0"/>
                    </a:lnTo>
                    <a:lnTo>
                      <a:pt x="294149" y="6664"/>
                    </a:lnTo>
                    <a:lnTo>
                      <a:pt x="294149" y="544510"/>
                    </a:lnTo>
                    <a:lnTo>
                      <a:pt x="294149" y="549270"/>
                    </a:lnTo>
                    <a:lnTo>
                      <a:pt x="298909" y="549270"/>
                    </a:lnTo>
                    <a:lnTo>
                      <a:pt x="298909" y="543558"/>
                    </a:lnTo>
                    <a:lnTo>
                      <a:pt x="298909" y="6664"/>
                    </a:lnTo>
                    <a:lnTo>
                      <a:pt x="298909" y="0"/>
                    </a:lnTo>
                    <a:close/>
                    <a:moveTo>
                      <a:pt x="257024" y="0"/>
                    </a:moveTo>
                    <a:lnTo>
                      <a:pt x="252264" y="0"/>
                    </a:lnTo>
                    <a:lnTo>
                      <a:pt x="252264" y="6664"/>
                    </a:lnTo>
                    <a:lnTo>
                      <a:pt x="252264" y="550221"/>
                    </a:lnTo>
                    <a:lnTo>
                      <a:pt x="252264" y="555933"/>
                    </a:lnTo>
                    <a:lnTo>
                      <a:pt x="257024" y="555933"/>
                    </a:lnTo>
                    <a:lnTo>
                      <a:pt x="257024" y="550221"/>
                    </a:lnTo>
                    <a:lnTo>
                      <a:pt x="257024" y="6664"/>
                    </a:lnTo>
                    <a:lnTo>
                      <a:pt x="257024" y="0"/>
                    </a:lnTo>
                    <a:close/>
                    <a:moveTo>
                      <a:pt x="215138" y="0"/>
                    </a:moveTo>
                    <a:lnTo>
                      <a:pt x="210379" y="0"/>
                    </a:lnTo>
                    <a:lnTo>
                      <a:pt x="210379" y="6664"/>
                    </a:lnTo>
                    <a:lnTo>
                      <a:pt x="210379" y="552125"/>
                    </a:lnTo>
                    <a:lnTo>
                      <a:pt x="210379" y="556885"/>
                    </a:lnTo>
                    <a:lnTo>
                      <a:pt x="215138" y="556885"/>
                    </a:lnTo>
                    <a:lnTo>
                      <a:pt x="215138" y="552125"/>
                    </a:lnTo>
                    <a:lnTo>
                      <a:pt x="215138" y="6664"/>
                    </a:lnTo>
                    <a:lnTo>
                      <a:pt x="215138" y="0"/>
                    </a:lnTo>
                    <a:close/>
                    <a:moveTo>
                      <a:pt x="172301" y="0"/>
                    </a:moveTo>
                    <a:lnTo>
                      <a:pt x="167541" y="0"/>
                    </a:lnTo>
                    <a:lnTo>
                      <a:pt x="167541" y="6664"/>
                    </a:lnTo>
                    <a:lnTo>
                      <a:pt x="167541" y="556885"/>
                    </a:lnTo>
                    <a:lnTo>
                      <a:pt x="167541" y="560693"/>
                    </a:lnTo>
                    <a:lnTo>
                      <a:pt x="172301" y="560693"/>
                    </a:lnTo>
                    <a:lnTo>
                      <a:pt x="172301" y="555933"/>
                    </a:lnTo>
                    <a:lnTo>
                      <a:pt x="172301" y="6664"/>
                    </a:lnTo>
                    <a:lnTo>
                      <a:pt x="172301" y="0"/>
                    </a:lnTo>
                    <a:close/>
                    <a:moveTo>
                      <a:pt x="130416" y="0"/>
                    </a:moveTo>
                    <a:lnTo>
                      <a:pt x="125656" y="0"/>
                    </a:lnTo>
                    <a:lnTo>
                      <a:pt x="125656" y="6664"/>
                    </a:lnTo>
                    <a:lnTo>
                      <a:pt x="125656" y="562597"/>
                    </a:lnTo>
                    <a:lnTo>
                      <a:pt x="125656" y="568308"/>
                    </a:lnTo>
                    <a:lnTo>
                      <a:pt x="130416" y="568308"/>
                    </a:lnTo>
                    <a:lnTo>
                      <a:pt x="130416" y="561645"/>
                    </a:lnTo>
                    <a:lnTo>
                      <a:pt x="130416" y="6664"/>
                    </a:lnTo>
                    <a:lnTo>
                      <a:pt x="130416" y="0"/>
                    </a:lnTo>
                    <a:close/>
                    <a:moveTo>
                      <a:pt x="88530" y="0"/>
                    </a:moveTo>
                    <a:lnTo>
                      <a:pt x="83771" y="0"/>
                    </a:lnTo>
                    <a:lnTo>
                      <a:pt x="83771" y="6664"/>
                    </a:lnTo>
                    <a:lnTo>
                      <a:pt x="83771" y="571164"/>
                    </a:lnTo>
                    <a:lnTo>
                      <a:pt x="83771" y="575924"/>
                    </a:lnTo>
                    <a:lnTo>
                      <a:pt x="88530" y="575924"/>
                    </a:lnTo>
                    <a:lnTo>
                      <a:pt x="88530" y="570212"/>
                    </a:lnTo>
                    <a:lnTo>
                      <a:pt x="88530" y="6664"/>
                    </a:lnTo>
                    <a:lnTo>
                      <a:pt x="88530" y="0"/>
                    </a:lnTo>
                    <a:close/>
                    <a:moveTo>
                      <a:pt x="46645" y="0"/>
                    </a:moveTo>
                    <a:lnTo>
                      <a:pt x="41885" y="0"/>
                    </a:lnTo>
                    <a:lnTo>
                      <a:pt x="41885" y="6664"/>
                    </a:lnTo>
                    <a:lnTo>
                      <a:pt x="41885" y="584491"/>
                    </a:lnTo>
                    <a:lnTo>
                      <a:pt x="41885" y="589251"/>
                    </a:lnTo>
                    <a:lnTo>
                      <a:pt x="46645" y="589251"/>
                    </a:lnTo>
                    <a:lnTo>
                      <a:pt x="46645" y="582587"/>
                    </a:lnTo>
                    <a:lnTo>
                      <a:pt x="46645" y="6664"/>
                    </a:lnTo>
                    <a:lnTo>
                      <a:pt x="46645" y="0"/>
                    </a:lnTo>
                    <a:close/>
                    <a:moveTo>
                      <a:pt x="4760" y="0"/>
                    </a:moveTo>
                    <a:lnTo>
                      <a:pt x="0" y="0"/>
                    </a:lnTo>
                    <a:lnTo>
                      <a:pt x="0" y="6664"/>
                    </a:lnTo>
                    <a:lnTo>
                      <a:pt x="0" y="602578"/>
                    </a:lnTo>
                    <a:lnTo>
                      <a:pt x="0" y="607338"/>
                    </a:lnTo>
                    <a:lnTo>
                      <a:pt x="4760" y="607338"/>
                    </a:lnTo>
                    <a:lnTo>
                      <a:pt x="4760" y="599722"/>
                    </a:lnTo>
                    <a:lnTo>
                      <a:pt x="4760" y="5712"/>
                    </a:lnTo>
                    <a:lnTo>
                      <a:pt x="4760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5" name="Forma libre 64">
                <a:extLst>
                  <a:ext uri="{FF2B5EF4-FFF2-40B4-BE49-F238E27FC236}">
                    <a16:creationId xmlns:a16="http://schemas.microsoft.com/office/drawing/2014/main" id="{1C876CE7-79DE-1196-1701-F05A129D3E83}"/>
                  </a:ext>
                </a:extLst>
              </p:cNvPr>
              <p:cNvSpPr/>
              <p:nvPr/>
            </p:nvSpPr>
            <p:spPr>
              <a:xfrm>
                <a:off x="1409049" y="2764707"/>
                <a:ext cx="424565" cy="326515"/>
              </a:xfrm>
              <a:custGeom>
                <a:avLst/>
                <a:gdLst>
                  <a:gd name="connsiteX0" fmla="*/ 123752 w 424565"/>
                  <a:gd name="connsiteY0" fmla="*/ 0 h 326515"/>
                  <a:gd name="connsiteX1" fmla="*/ 108521 w 424565"/>
                  <a:gd name="connsiteY1" fmla="*/ 0 h 326515"/>
                  <a:gd name="connsiteX2" fmla="*/ 108521 w 424565"/>
                  <a:gd name="connsiteY2" fmla="*/ 10471 h 326515"/>
                  <a:gd name="connsiteX3" fmla="*/ 95194 w 424565"/>
                  <a:gd name="connsiteY3" fmla="*/ 10471 h 326515"/>
                  <a:gd name="connsiteX4" fmla="*/ 95194 w 424565"/>
                  <a:gd name="connsiteY4" fmla="*/ 0 h 326515"/>
                  <a:gd name="connsiteX5" fmla="*/ 79963 w 424565"/>
                  <a:gd name="connsiteY5" fmla="*/ 0 h 326515"/>
                  <a:gd name="connsiteX6" fmla="*/ 79963 w 424565"/>
                  <a:gd name="connsiteY6" fmla="*/ 49501 h 326515"/>
                  <a:gd name="connsiteX7" fmla="*/ 63780 w 424565"/>
                  <a:gd name="connsiteY7" fmla="*/ 49501 h 326515"/>
                  <a:gd name="connsiteX8" fmla="*/ 63780 w 424565"/>
                  <a:gd name="connsiteY8" fmla="*/ 19991 h 326515"/>
                  <a:gd name="connsiteX9" fmla="*/ 53309 w 424565"/>
                  <a:gd name="connsiteY9" fmla="*/ 19991 h 326515"/>
                  <a:gd name="connsiteX10" fmla="*/ 53309 w 424565"/>
                  <a:gd name="connsiteY10" fmla="*/ 30462 h 326515"/>
                  <a:gd name="connsiteX11" fmla="*/ 40933 w 424565"/>
                  <a:gd name="connsiteY11" fmla="*/ 30462 h 326515"/>
                  <a:gd name="connsiteX12" fmla="*/ 40933 w 424565"/>
                  <a:gd name="connsiteY12" fmla="*/ 19991 h 326515"/>
                  <a:gd name="connsiteX13" fmla="*/ 29510 w 424565"/>
                  <a:gd name="connsiteY13" fmla="*/ 19991 h 326515"/>
                  <a:gd name="connsiteX14" fmla="*/ 29510 w 424565"/>
                  <a:gd name="connsiteY14" fmla="*/ 66636 h 326515"/>
                  <a:gd name="connsiteX15" fmla="*/ 41885 w 424565"/>
                  <a:gd name="connsiteY15" fmla="*/ 76155 h 326515"/>
                  <a:gd name="connsiteX16" fmla="*/ 41885 w 424565"/>
                  <a:gd name="connsiteY16" fmla="*/ 118041 h 326515"/>
                  <a:gd name="connsiteX17" fmla="*/ 32366 w 424565"/>
                  <a:gd name="connsiteY17" fmla="*/ 131368 h 326515"/>
                  <a:gd name="connsiteX18" fmla="*/ 32366 w 424565"/>
                  <a:gd name="connsiteY18" fmla="*/ 194196 h 326515"/>
                  <a:gd name="connsiteX19" fmla="*/ 32366 w 424565"/>
                  <a:gd name="connsiteY19" fmla="*/ 194196 h 326515"/>
                  <a:gd name="connsiteX20" fmla="*/ 31414 w 424565"/>
                  <a:gd name="connsiteY20" fmla="*/ 194196 h 326515"/>
                  <a:gd name="connsiteX21" fmla="*/ 0 w 424565"/>
                  <a:gd name="connsiteY21" fmla="*/ 223706 h 326515"/>
                  <a:gd name="connsiteX22" fmla="*/ 0 w 424565"/>
                  <a:gd name="connsiteY22" fmla="*/ 326515 h 326515"/>
                  <a:gd name="connsiteX23" fmla="*/ 424565 w 424565"/>
                  <a:gd name="connsiteY23" fmla="*/ 326515 h 326515"/>
                  <a:gd name="connsiteX24" fmla="*/ 424565 w 424565"/>
                  <a:gd name="connsiteY24" fmla="*/ 326515 h 326515"/>
                  <a:gd name="connsiteX25" fmla="*/ 424565 w 424565"/>
                  <a:gd name="connsiteY25" fmla="*/ 277966 h 326515"/>
                  <a:gd name="connsiteX26" fmla="*/ 424565 w 424565"/>
                  <a:gd name="connsiteY26" fmla="*/ 277966 h 326515"/>
                  <a:gd name="connsiteX27" fmla="*/ 239889 w 424565"/>
                  <a:gd name="connsiteY27" fmla="*/ 265591 h 326515"/>
                  <a:gd name="connsiteX28" fmla="*/ 218946 w 424565"/>
                  <a:gd name="connsiteY28" fmla="*/ 242745 h 326515"/>
                  <a:gd name="connsiteX29" fmla="*/ 224658 w 424565"/>
                  <a:gd name="connsiteY29" fmla="*/ 237033 h 326515"/>
                  <a:gd name="connsiteX30" fmla="*/ 227514 w 424565"/>
                  <a:gd name="connsiteY30" fmla="*/ 237985 h 326515"/>
                  <a:gd name="connsiteX31" fmla="*/ 250360 w 424565"/>
                  <a:gd name="connsiteY31" fmla="*/ 214187 h 326515"/>
                  <a:gd name="connsiteX32" fmla="*/ 253216 w 424565"/>
                  <a:gd name="connsiteY32" fmla="*/ 208475 h 326515"/>
                  <a:gd name="connsiteX33" fmla="*/ 255120 w 424565"/>
                  <a:gd name="connsiteY33" fmla="*/ 186580 h 326515"/>
                  <a:gd name="connsiteX34" fmla="*/ 251312 w 424565"/>
                  <a:gd name="connsiteY34" fmla="*/ 183724 h 326515"/>
                  <a:gd name="connsiteX35" fmla="*/ 242745 w 424565"/>
                  <a:gd name="connsiteY35" fmla="*/ 110425 h 326515"/>
                  <a:gd name="connsiteX36" fmla="*/ 250360 w 424565"/>
                  <a:gd name="connsiteY36" fmla="*/ 110425 h 326515"/>
                  <a:gd name="connsiteX37" fmla="*/ 244649 w 424565"/>
                  <a:gd name="connsiteY37" fmla="*/ 79011 h 326515"/>
                  <a:gd name="connsiteX38" fmla="*/ 251312 w 424565"/>
                  <a:gd name="connsiteY38" fmla="*/ 70444 h 326515"/>
                  <a:gd name="connsiteX39" fmla="*/ 252264 w 424565"/>
                  <a:gd name="connsiteY39" fmla="*/ 70444 h 326515"/>
                  <a:gd name="connsiteX40" fmla="*/ 253216 w 424565"/>
                  <a:gd name="connsiteY40" fmla="*/ 70444 h 326515"/>
                  <a:gd name="connsiteX41" fmla="*/ 266543 w 424565"/>
                  <a:gd name="connsiteY41" fmla="*/ 63780 h 326515"/>
                  <a:gd name="connsiteX42" fmla="*/ 268447 w 424565"/>
                  <a:gd name="connsiteY42" fmla="*/ 58068 h 326515"/>
                  <a:gd name="connsiteX43" fmla="*/ 268447 w 424565"/>
                  <a:gd name="connsiteY43" fmla="*/ 49501 h 326515"/>
                  <a:gd name="connsiteX44" fmla="*/ 274159 w 424565"/>
                  <a:gd name="connsiteY44" fmla="*/ 41885 h 326515"/>
                  <a:gd name="connsiteX45" fmla="*/ 266543 w 424565"/>
                  <a:gd name="connsiteY45" fmla="*/ 32366 h 326515"/>
                  <a:gd name="connsiteX46" fmla="*/ 266543 w 424565"/>
                  <a:gd name="connsiteY46" fmla="*/ 32366 h 326515"/>
                  <a:gd name="connsiteX47" fmla="*/ 257976 w 424565"/>
                  <a:gd name="connsiteY47" fmla="*/ 22847 h 326515"/>
                  <a:gd name="connsiteX48" fmla="*/ 257024 w 424565"/>
                  <a:gd name="connsiteY48" fmla="*/ 22847 h 326515"/>
                  <a:gd name="connsiteX49" fmla="*/ 246552 w 424565"/>
                  <a:gd name="connsiteY49" fmla="*/ 14279 h 326515"/>
                  <a:gd name="connsiteX50" fmla="*/ 245601 w 424565"/>
                  <a:gd name="connsiteY50" fmla="*/ 14279 h 326515"/>
                  <a:gd name="connsiteX51" fmla="*/ 233225 w 424565"/>
                  <a:gd name="connsiteY51" fmla="*/ 7616 h 326515"/>
                  <a:gd name="connsiteX52" fmla="*/ 227514 w 424565"/>
                  <a:gd name="connsiteY52" fmla="*/ 8567 h 326515"/>
                  <a:gd name="connsiteX53" fmla="*/ 217042 w 424565"/>
                  <a:gd name="connsiteY53" fmla="*/ 16183 h 326515"/>
                  <a:gd name="connsiteX54" fmla="*/ 201811 w 424565"/>
                  <a:gd name="connsiteY54" fmla="*/ 35222 h 326515"/>
                  <a:gd name="connsiteX55" fmla="*/ 198004 w 424565"/>
                  <a:gd name="connsiteY55" fmla="*/ 106617 h 326515"/>
                  <a:gd name="connsiteX56" fmla="*/ 202763 w 424565"/>
                  <a:gd name="connsiteY56" fmla="*/ 108521 h 326515"/>
                  <a:gd name="connsiteX57" fmla="*/ 199907 w 424565"/>
                  <a:gd name="connsiteY57" fmla="*/ 158974 h 326515"/>
                  <a:gd name="connsiteX58" fmla="*/ 195148 w 424565"/>
                  <a:gd name="connsiteY58" fmla="*/ 158974 h 326515"/>
                  <a:gd name="connsiteX59" fmla="*/ 188484 w 424565"/>
                  <a:gd name="connsiteY59" fmla="*/ 188484 h 326515"/>
                  <a:gd name="connsiteX60" fmla="*/ 190388 w 424565"/>
                  <a:gd name="connsiteY60" fmla="*/ 191340 h 326515"/>
                  <a:gd name="connsiteX61" fmla="*/ 181821 w 424565"/>
                  <a:gd name="connsiteY61" fmla="*/ 200859 h 326515"/>
                  <a:gd name="connsiteX62" fmla="*/ 181821 w 424565"/>
                  <a:gd name="connsiteY62" fmla="*/ 199907 h 326515"/>
                  <a:gd name="connsiteX63" fmla="*/ 176109 w 424565"/>
                  <a:gd name="connsiteY63" fmla="*/ 194196 h 326515"/>
                  <a:gd name="connsiteX64" fmla="*/ 174205 w 424565"/>
                  <a:gd name="connsiteY64" fmla="*/ 194196 h 326515"/>
                  <a:gd name="connsiteX65" fmla="*/ 174205 w 424565"/>
                  <a:gd name="connsiteY65" fmla="*/ 131368 h 326515"/>
                  <a:gd name="connsiteX66" fmla="*/ 162782 w 424565"/>
                  <a:gd name="connsiteY66" fmla="*/ 118041 h 326515"/>
                  <a:gd name="connsiteX67" fmla="*/ 162782 w 424565"/>
                  <a:gd name="connsiteY67" fmla="*/ 76155 h 326515"/>
                  <a:gd name="connsiteX68" fmla="*/ 175157 w 424565"/>
                  <a:gd name="connsiteY68" fmla="*/ 66636 h 326515"/>
                  <a:gd name="connsiteX69" fmla="*/ 175157 w 424565"/>
                  <a:gd name="connsiteY69" fmla="*/ 19991 h 326515"/>
                  <a:gd name="connsiteX70" fmla="*/ 163734 w 424565"/>
                  <a:gd name="connsiteY70" fmla="*/ 19991 h 326515"/>
                  <a:gd name="connsiteX71" fmla="*/ 163734 w 424565"/>
                  <a:gd name="connsiteY71" fmla="*/ 30462 h 326515"/>
                  <a:gd name="connsiteX72" fmla="*/ 151358 w 424565"/>
                  <a:gd name="connsiteY72" fmla="*/ 30462 h 326515"/>
                  <a:gd name="connsiteX73" fmla="*/ 151358 w 424565"/>
                  <a:gd name="connsiteY73" fmla="*/ 19991 h 326515"/>
                  <a:gd name="connsiteX74" fmla="*/ 140887 w 424565"/>
                  <a:gd name="connsiteY74" fmla="*/ 19991 h 326515"/>
                  <a:gd name="connsiteX75" fmla="*/ 140887 w 424565"/>
                  <a:gd name="connsiteY75" fmla="*/ 47597 h 326515"/>
                  <a:gd name="connsiteX76" fmla="*/ 124704 w 424565"/>
                  <a:gd name="connsiteY76" fmla="*/ 47597 h 326515"/>
                  <a:gd name="connsiteX77" fmla="*/ 124704 w 424565"/>
                  <a:gd name="connsiteY77" fmla="*/ 0 h 326515"/>
                  <a:gd name="connsiteX78" fmla="*/ 114233 w 424565"/>
                  <a:gd name="connsiteY78" fmla="*/ 83771 h 326515"/>
                  <a:gd name="connsiteX79" fmla="*/ 130416 w 424565"/>
                  <a:gd name="connsiteY79" fmla="*/ 83771 h 326515"/>
                  <a:gd name="connsiteX80" fmla="*/ 130416 w 424565"/>
                  <a:gd name="connsiteY80" fmla="*/ 107569 h 326515"/>
                  <a:gd name="connsiteX81" fmla="*/ 114233 w 424565"/>
                  <a:gd name="connsiteY81" fmla="*/ 107569 h 326515"/>
                  <a:gd name="connsiteX82" fmla="*/ 114233 w 424565"/>
                  <a:gd name="connsiteY82" fmla="*/ 83771 h 326515"/>
                  <a:gd name="connsiteX83" fmla="*/ 73299 w 424565"/>
                  <a:gd name="connsiteY83" fmla="*/ 83771 h 326515"/>
                  <a:gd name="connsiteX84" fmla="*/ 89482 w 424565"/>
                  <a:gd name="connsiteY84" fmla="*/ 83771 h 326515"/>
                  <a:gd name="connsiteX85" fmla="*/ 89482 w 424565"/>
                  <a:gd name="connsiteY85" fmla="*/ 107569 h 326515"/>
                  <a:gd name="connsiteX86" fmla="*/ 73299 w 424565"/>
                  <a:gd name="connsiteY86" fmla="*/ 107569 h 326515"/>
                  <a:gd name="connsiteX87" fmla="*/ 73299 w 424565"/>
                  <a:gd name="connsiteY87" fmla="*/ 83771 h 326515"/>
                  <a:gd name="connsiteX88" fmla="*/ 102810 w 424565"/>
                  <a:gd name="connsiteY88" fmla="*/ 150407 h 326515"/>
                  <a:gd name="connsiteX89" fmla="*/ 103761 w 424565"/>
                  <a:gd name="connsiteY89" fmla="*/ 150407 h 326515"/>
                  <a:gd name="connsiteX90" fmla="*/ 117089 w 424565"/>
                  <a:gd name="connsiteY90" fmla="*/ 161830 h 326515"/>
                  <a:gd name="connsiteX91" fmla="*/ 117089 w 424565"/>
                  <a:gd name="connsiteY91" fmla="*/ 194196 h 326515"/>
                  <a:gd name="connsiteX92" fmla="*/ 88530 w 424565"/>
                  <a:gd name="connsiteY92" fmla="*/ 194196 h 326515"/>
                  <a:gd name="connsiteX93" fmla="*/ 88530 w 424565"/>
                  <a:gd name="connsiteY93" fmla="*/ 161830 h 326515"/>
                  <a:gd name="connsiteX94" fmla="*/ 101858 w 424565"/>
                  <a:gd name="connsiteY94" fmla="*/ 150407 h 326515"/>
                  <a:gd name="connsiteX95" fmla="*/ 102810 w 424565"/>
                  <a:gd name="connsiteY95" fmla="*/ 150407 h 32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424565" h="326515">
                    <a:moveTo>
                      <a:pt x="123752" y="0"/>
                    </a:moveTo>
                    <a:lnTo>
                      <a:pt x="108521" y="0"/>
                    </a:lnTo>
                    <a:lnTo>
                      <a:pt x="108521" y="10471"/>
                    </a:lnTo>
                    <a:lnTo>
                      <a:pt x="95194" y="10471"/>
                    </a:lnTo>
                    <a:lnTo>
                      <a:pt x="95194" y="0"/>
                    </a:lnTo>
                    <a:lnTo>
                      <a:pt x="79963" y="0"/>
                    </a:lnTo>
                    <a:lnTo>
                      <a:pt x="79963" y="49501"/>
                    </a:lnTo>
                    <a:lnTo>
                      <a:pt x="63780" y="49501"/>
                    </a:lnTo>
                    <a:lnTo>
                      <a:pt x="63780" y="19991"/>
                    </a:lnTo>
                    <a:lnTo>
                      <a:pt x="53309" y="19991"/>
                    </a:lnTo>
                    <a:lnTo>
                      <a:pt x="53309" y="30462"/>
                    </a:lnTo>
                    <a:lnTo>
                      <a:pt x="40933" y="30462"/>
                    </a:lnTo>
                    <a:lnTo>
                      <a:pt x="40933" y="19991"/>
                    </a:lnTo>
                    <a:lnTo>
                      <a:pt x="29510" y="19991"/>
                    </a:lnTo>
                    <a:lnTo>
                      <a:pt x="29510" y="66636"/>
                    </a:lnTo>
                    <a:lnTo>
                      <a:pt x="41885" y="76155"/>
                    </a:lnTo>
                    <a:lnTo>
                      <a:pt x="41885" y="118041"/>
                    </a:lnTo>
                    <a:lnTo>
                      <a:pt x="32366" y="131368"/>
                    </a:lnTo>
                    <a:lnTo>
                      <a:pt x="32366" y="194196"/>
                    </a:lnTo>
                    <a:lnTo>
                      <a:pt x="32366" y="194196"/>
                    </a:lnTo>
                    <a:lnTo>
                      <a:pt x="31414" y="194196"/>
                    </a:lnTo>
                    <a:lnTo>
                      <a:pt x="0" y="223706"/>
                    </a:lnTo>
                    <a:lnTo>
                      <a:pt x="0" y="326515"/>
                    </a:lnTo>
                    <a:lnTo>
                      <a:pt x="424565" y="326515"/>
                    </a:lnTo>
                    <a:lnTo>
                      <a:pt x="424565" y="326515"/>
                    </a:lnTo>
                    <a:lnTo>
                      <a:pt x="424565" y="277966"/>
                    </a:lnTo>
                    <a:lnTo>
                      <a:pt x="424565" y="277966"/>
                    </a:lnTo>
                    <a:lnTo>
                      <a:pt x="239889" y="265591"/>
                    </a:lnTo>
                    <a:lnTo>
                      <a:pt x="218946" y="242745"/>
                    </a:lnTo>
                    <a:lnTo>
                      <a:pt x="224658" y="237033"/>
                    </a:lnTo>
                    <a:lnTo>
                      <a:pt x="227514" y="237985"/>
                    </a:lnTo>
                    <a:lnTo>
                      <a:pt x="250360" y="214187"/>
                    </a:lnTo>
                    <a:lnTo>
                      <a:pt x="253216" y="208475"/>
                    </a:lnTo>
                    <a:lnTo>
                      <a:pt x="255120" y="186580"/>
                    </a:lnTo>
                    <a:lnTo>
                      <a:pt x="251312" y="183724"/>
                    </a:lnTo>
                    <a:lnTo>
                      <a:pt x="242745" y="110425"/>
                    </a:lnTo>
                    <a:lnTo>
                      <a:pt x="250360" y="110425"/>
                    </a:lnTo>
                    <a:lnTo>
                      <a:pt x="244649" y="79011"/>
                    </a:lnTo>
                    <a:cubicBezTo>
                      <a:pt x="243697" y="71396"/>
                      <a:pt x="249408" y="70444"/>
                      <a:pt x="251312" y="70444"/>
                    </a:cubicBezTo>
                    <a:cubicBezTo>
                      <a:pt x="251312" y="70444"/>
                      <a:pt x="252264" y="70444"/>
                      <a:pt x="252264" y="70444"/>
                    </a:cubicBezTo>
                    <a:cubicBezTo>
                      <a:pt x="252264" y="70444"/>
                      <a:pt x="253216" y="70444"/>
                      <a:pt x="253216" y="70444"/>
                    </a:cubicBezTo>
                    <a:cubicBezTo>
                      <a:pt x="264639" y="70444"/>
                      <a:pt x="266543" y="63780"/>
                      <a:pt x="266543" y="63780"/>
                    </a:cubicBezTo>
                    <a:lnTo>
                      <a:pt x="268447" y="58068"/>
                    </a:lnTo>
                    <a:lnTo>
                      <a:pt x="268447" y="49501"/>
                    </a:lnTo>
                    <a:lnTo>
                      <a:pt x="274159" y="41885"/>
                    </a:lnTo>
                    <a:cubicBezTo>
                      <a:pt x="277015" y="32366"/>
                      <a:pt x="267495" y="32366"/>
                      <a:pt x="266543" y="32366"/>
                    </a:cubicBezTo>
                    <a:cubicBezTo>
                      <a:pt x="266543" y="32366"/>
                      <a:pt x="266543" y="32366"/>
                      <a:pt x="266543" y="32366"/>
                    </a:cubicBezTo>
                    <a:cubicBezTo>
                      <a:pt x="265591" y="23799"/>
                      <a:pt x="259880" y="22847"/>
                      <a:pt x="257976" y="22847"/>
                    </a:cubicBezTo>
                    <a:cubicBezTo>
                      <a:pt x="257024" y="22847"/>
                      <a:pt x="257024" y="22847"/>
                      <a:pt x="257024" y="22847"/>
                    </a:cubicBezTo>
                    <a:cubicBezTo>
                      <a:pt x="256072" y="15231"/>
                      <a:pt x="248456" y="14279"/>
                      <a:pt x="246552" y="14279"/>
                    </a:cubicBezTo>
                    <a:cubicBezTo>
                      <a:pt x="245601" y="14279"/>
                      <a:pt x="245601" y="14279"/>
                      <a:pt x="245601" y="14279"/>
                    </a:cubicBezTo>
                    <a:cubicBezTo>
                      <a:pt x="241793" y="8567"/>
                      <a:pt x="237033" y="7616"/>
                      <a:pt x="233225" y="7616"/>
                    </a:cubicBezTo>
                    <a:cubicBezTo>
                      <a:pt x="230370" y="7616"/>
                      <a:pt x="227514" y="8567"/>
                      <a:pt x="227514" y="8567"/>
                    </a:cubicBezTo>
                    <a:cubicBezTo>
                      <a:pt x="218946" y="10471"/>
                      <a:pt x="217042" y="16183"/>
                      <a:pt x="217042" y="16183"/>
                    </a:cubicBezTo>
                    <a:lnTo>
                      <a:pt x="201811" y="35222"/>
                    </a:lnTo>
                    <a:lnTo>
                      <a:pt x="198004" y="106617"/>
                    </a:lnTo>
                    <a:lnTo>
                      <a:pt x="202763" y="108521"/>
                    </a:lnTo>
                    <a:lnTo>
                      <a:pt x="199907" y="158974"/>
                    </a:lnTo>
                    <a:lnTo>
                      <a:pt x="195148" y="158974"/>
                    </a:lnTo>
                    <a:lnTo>
                      <a:pt x="188484" y="188484"/>
                    </a:lnTo>
                    <a:lnTo>
                      <a:pt x="190388" y="191340"/>
                    </a:lnTo>
                    <a:lnTo>
                      <a:pt x="181821" y="200859"/>
                    </a:lnTo>
                    <a:lnTo>
                      <a:pt x="181821" y="199907"/>
                    </a:lnTo>
                    <a:lnTo>
                      <a:pt x="176109" y="194196"/>
                    </a:lnTo>
                    <a:lnTo>
                      <a:pt x="174205" y="194196"/>
                    </a:lnTo>
                    <a:lnTo>
                      <a:pt x="174205" y="131368"/>
                    </a:lnTo>
                    <a:lnTo>
                      <a:pt x="162782" y="118041"/>
                    </a:lnTo>
                    <a:lnTo>
                      <a:pt x="162782" y="76155"/>
                    </a:lnTo>
                    <a:lnTo>
                      <a:pt x="175157" y="66636"/>
                    </a:lnTo>
                    <a:lnTo>
                      <a:pt x="175157" y="19991"/>
                    </a:lnTo>
                    <a:lnTo>
                      <a:pt x="163734" y="19991"/>
                    </a:lnTo>
                    <a:lnTo>
                      <a:pt x="163734" y="30462"/>
                    </a:lnTo>
                    <a:lnTo>
                      <a:pt x="151358" y="30462"/>
                    </a:lnTo>
                    <a:lnTo>
                      <a:pt x="151358" y="19991"/>
                    </a:lnTo>
                    <a:lnTo>
                      <a:pt x="140887" y="19991"/>
                    </a:lnTo>
                    <a:lnTo>
                      <a:pt x="140887" y="47597"/>
                    </a:lnTo>
                    <a:lnTo>
                      <a:pt x="124704" y="47597"/>
                    </a:lnTo>
                    <a:lnTo>
                      <a:pt x="124704" y="0"/>
                    </a:lnTo>
                    <a:close/>
                    <a:moveTo>
                      <a:pt x="114233" y="83771"/>
                    </a:moveTo>
                    <a:lnTo>
                      <a:pt x="130416" y="83771"/>
                    </a:lnTo>
                    <a:lnTo>
                      <a:pt x="130416" y="107569"/>
                    </a:lnTo>
                    <a:lnTo>
                      <a:pt x="114233" y="107569"/>
                    </a:lnTo>
                    <a:lnTo>
                      <a:pt x="114233" y="83771"/>
                    </a:lnTo>
                    <a:close/>
                    <a:moveTo>
                      <a:pt x="73299" y="83771"/>
                    </a:moveTo>
                    <a:lnTo>
                      <a:pt x="89482" y="83771"/>
                    </a:lnTo>
                    <a:lnTo>
                      <a:pt x="89482" y="107569"/>
                    </a:lnTo>
                    <a:lnTo>
                      <a:pt x="73299" y="107569"/>
                    </a:lnTo>
                    <a:lnTo>
                      <a:pt x="73299" y="83771"/>
                    </a:lnTo>
                    <a:close/>
                    <a:moveTo>
                      <a:pt x="102810" y="150407"/>
                    </a:moveTo>
                    <a:cubicBezTo>
                      <a:pt x="102810" y="150407"/>
                      <a:pt x="103761" y="150407"/>
                      <a:pt x="103761" y="150407"/>
                    </a:cubicBezTo>
                    <a:cubicBezTo>
                      <a:pt x="112329" y="150407"/>
                      <a:pt x="117089" y="161830"/>
                      <a:pt x="117089" y="161830"/>
                    </a:cubicBezTo>
                    <a:lnTo>
                      <a:pt x="117089" y="194196"/>
                    </a:lnTo>
                    <a:lnTo>
                      <a:pt x="88530" y="194196"/>
                    </a:lnTo>
                    <a:lnTo>
                      <a:pt x="88530" y="161830"/>
                    </a:lnTo>
                    <a:cubicBezTo>
                      <a:pt x="88530" y="161830"/>
                      <a:pt x="93290" y="150407"/>
                      <a:pt x="101858" y="150407"/>
                    </a:cubicBezTo>
                    <a:cubicBezTo>
                      <a:pt x="101858" y="150407"/>
                      <a:pt x="102810" y="150407"/>
                      <a:pt x="102810" y="150407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" name="Forma libre 65">
                <a:extLst>
                  <a:ext uri="{FF2B5EF4-FFF2-40B4-BE49-F238E27FC236}">
                    <a16:creationId xmlns:a16="http://schemas.microsoft.com/office/drawing/2014/main" id="{F8CF35EB-73B0-9430-E6F0-775737CF2BCF}"/>
                  </a:ext>
                </a:extLst>
              </p:cNvPr>
              <p:cNvSpPr/>
              <p:nvPr/>
            </p:nvSpPr>
            <p:spPr>
              <a:xfrm>
                <a:off x="1946895" y="2716158"/>
                <a:ext cx="237033" cy="145646"/>
              </a:xfrm>
              <a:custGeom>
                <a:avLst/>
                <a:gdLst>
                  <a:gd name="connsiteX0" fmla="*/ 145647 w 237033"/>
                  <a:gd name="connsiteY0" fmla="*/ 0 h 145646"/>
                  <a:gd name="connsiteX1" fmla="*/ 93290 w 237033"/>
                  <a:gd name="connsiteY1" fmla="*/ 0 h 145646"/>
                  <a:gd name="connsiteX2" fmla="*/ 91386 w 237033"/>
                  <a:gd name="connsiteY2" fmla="*/ 0 h 145646"/>
                  <a:gd name="connsiteX3" fmla="*/ 91386 w 237033"/>
                  <a:gd name="connsiteY3" fmla="*/ 36174 h 145646"/>
                  <a:gd name="connsiteX4" fmla="*/ 95194 w 237033"/>
                  <a:gd name="connsiteY4" fmla="*/ 33318 h 145646"/>
                  <a:gd name="connsiteX5" fmla="*/ 95194 w 237033"/>
                  <a:gd name="connsiteY5" fmla="*/ 3808 h 145646"/>
                  <a:gd name="connsiteX6" fmla="*/ 142791 w 237033"/>
                  <a:gd name="connsiteY6" fmla="*/ 3808 h 145646"/>
                  <a:gd name="connsiteX7" fmla="*/ 142791 w 237033"/>
                  <a:gd name="connsiteY7" fmla="*/ 33318 h 145646"/>
                  <a:gd name="connsiteX8" fmla="*/ 146599 w 237033"/>
                  <a:gd name="connsiteY8" fmla="*/ 36174 h 145646"/>
                  <a:gd name="connsiteX9" fmla="*/ 146599 w 237033"/>
                  <a:gd name="connsiteY9" fmla="*/ 0 h 145646"/>
                  <a:gd name="connsiteX10" fmla="*/ 237033 w 237033"/>
                  <a:gd name="connsiteY10" fmla="*/ 90434 h 145646"/>
                  <a:gd name="connsiteX11" fmla="*/ 201811 w 237033"/>
                  <a:gd name="connsiteY11" fmla="*/ 90434 h 145646"/>
                  <a:gd name="connsiteX12" fmla="*/ 204667 w 237033"/>
                  <a:gd name="connsiteY12" fmla="*/ 94242 h 145646"/>
                  <a:gd name="connsiteX13" fmla="*/ 233225 w 237033"/>
                  <a:gd name="connsiteY13" fmla="*/ 94242 h 145646"/>
                  <a:gd name="connsiteX14" fmla="*/ 233225 w 237033"/>
                  <a:gd name="connsiteY14" fmla="*/ 141839 h 145646"/>
                  <a:gd name="connsiteX15" fmla="*/ 206571 w 237033"/>
                  <a:gd name="connsiteY15" fmla="*/ 141839 h 145646"/>
                  <a:gd name="connsiteX16" fmla="*/ 203715 w 237033"/>
                  <a:gd name="connsiteY16" fmla="*/ 145647 h 145646"/>
                  <a:gd name="connsiteX17" fmla="*/ 237033 w 237033"/>
                  <a:gd name="connsiteY17" fmla="*/ 145647 h 145646"/>
                  <a:gd name="connsiteX18" fmla="*/ 237033 w 237033"/>
                  <a:gd name="connsiteY18" fmla="*/ 93290 h 145646"/>
                  <a:gd name="connsiteX19" fmla="*/ 237033 w 237033"/>
                  <a:gd name="connsiteY19" fmla="*/ 90434 h 145646"/>
                  <a:gd name="connsiteX20" fmla="*/ 38078 w 237033"/>
                  <a:gd name="connsiteY20" fmla="*/ 90434 h 145646"/>
                  <a:gd name="connsiteX21" fmla="*/ 0 w 237033"/>
                  <a:gd name="connsiteY21" fmla="*/ 90434 h 145646"/>
                  <a:gd name="connsiteX22" fmla="*/ 0 w 237033"/>
                  <a:gd name="connsiteY22" fmla="*/ 142791 h 145646"/>
                  <a:gd name="connsiteX23" fmla="*/ 0 w 237033"/>
                  <a:gd name="connsiteY23" fmla="*/ 144695 h 145646"/>
                  <a:gd name="connsiteX24" fmla="*/ 37126 w 237033"/>
                  <a:gd name="connsiteY24" fmla="*/ 144695 h 145646"/>
                  <a:gd name="connsiteX25" fmla="*/ 33318 w 237033"/>
                  <a:gd name="connsiteY25" fmla="*/ 140887 h 145646"/>
                  <a:gd name="connsiteX26" fmla="*/ 2856 w 237033"/>
                  <a:gd name="connsiteY26" fmla="*/ 140887 h 145646"/>
                  <a:gd name="connsiteX27" fmla="*/ 2856 w 237033"/>
                  <a:gd name="connsiteY27" fmla="*/ 93290 h 145646"/>
                  <a:gd name="connsiteX28" fmla="*/ 34270 w 237033"/>
                  <a:gd name="connsiteY28" fmla="*/ 93290 h 145646"/>
                  <a:gd name="connsiteX29" fmla="*/ 38078 w 237033"/>
                  <a:gd name="connsiteY29" fmla="*/ 90434 h 14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7033" h="145646">
                    <a:moveTo>
                      <a:pt x="145647" y="0"/>
                    </a:moveTo>
                    <a:lnTo>
                      <a:pt x="93290" y="0"/>
                    </a:lnTo>
                    <a:lnTo>
                      <a:pt x="91386" y="0"/>
                    </a:lnTo>
                    <a:lnTo>
                      <a:pt x="91386" y="36174"/>
                    </a:lnTo>
                    <a:cubicBezTo>
                      <a:pt x="92338" y="35222"/>
                      <a:pt x="93290" y="34270"/>
                      <a:pt x="95194" y="33318"/>
                    </a:cubicBezTo>
                    <a:lnTo>
                      <a:pt x="95194" y="3808"/>
                    </a:lnTo>
                    <a:lnTo>
                      <a:pt x="142791" y="3808"/>
                    </a:lnTo>
                    <a:lnTo>
                      <a:pt x="142791" y="33318"/>
                    </a:lnTo>
                    <a:cubicBezTo>
                      <a:pt x="143743" y="34270"/>
                      <a:pt x="145647" y="35222"/>
                      <a:pt x="146599" y="36174"/>
                    </a:cubicBezTo>
                    <a:lnTo>
                      <a:pt x="146599" y="0"/>
                    </a:lnTo>
                    <a:close/>
                    <a:moveTo>
                      <a:pt x="237033" y="90434"/>
                    </a:moveTo>
                    <a:lnTo>
                      <a:pt x="201811" y="90434"/>
                    </a:lnTo>
                    <a:cubicBezTo>
                      <a:pt x="202763" y="91386"/>
                      <a:pt x="203715" y="92338"/>
                      <a:pt x="204667" y="94242"/>
                    </a:cubicBezTo>
                    <a:lnTo>
                      <a:pt x="233225" y="94242"/>
                    </a:lnTo>
                    <a:lnTo>
                      <a:pt x="233225" y="141839"/>
                    </a:lnTo>
                    <a:lnTo>
                      <a:pt x="206571" y="141839"/>
                    </a:lnTo>
                    <a:cubicBezTo>
                      <a:pt x="205619" y="142791"/>
                      <a:pt x="204667" y="143743"/>
                      <a:pt x="203715" y="145647"/>
                    </a:cubicBezTo>
                    <a:lnTo>
                      <a:pt x="237033" y="145647"/>
                    </a:lnTo>
                    <a:lnTo>
                      <a:pt x="237033" y="93290"/>
                    </a:lnTo>
                    <a:lnTo>
                      <a:pt x="237033" y="90434"/>
                    </a:lnTo>
                    <a:close/>
                    <a:moveTo>
                      <a:pt x="38078" y="90434"/>
                    </a:moveTo>
                    <a:lnTo>
                      <a:pt x="0" y="90434"/>
                    </a:lnTo>
                    <a:lnTo>
                      <a:pt x="0" y="142791"/>
                    </a:lnTo>
                    <a:lnTo>
                      <a:pt x="0" y="144695"/>
                    </a:lnTo>
                    <a:lnTo>
                      <a:pt x="37126" y="144695"/>
                    </a:lnTo>
                    <a:cubicBezTo>
                      <a:pt x="36174" y="143743"/>
                      <a:pt x="35222" y="142791"/>
                      <a:pt x="33318" y="140887"/>
                    </a:cubicBezTo>
                    <a:lnTo>
                      <a:pt x="2856" y="140887"/>
                    </a:lnTo>
                    <a:lnTo>
                      <a:pt x="2856" y="93290"/>
                    </a:lnTo>
                    <a:lnTo>
                      <a:pt x="34270" y="93290"/>
                    </a:lnTo>
                    <a:cubicBezTo>
                      <a:pt x="36174" y="93290"/>
                      <a:pt x="37126" y="91386"/>
                      <a:pt x="38078" y="90434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" name="Forma libre 66">
                <a:extLst>
                  <a:ext uri="{FF2B5EF4-FFF2-40B4-BE49-F238E27FC236}">
                    <a16:creationId xmlns:a16="http://schemas.microsoft.com/office/drawing/2014/main" id="{58A999F3-8C00-476D-F311-DC2F74075FEA}"/>
                  </a:ext>
                </a:extLst>
              </p:cNvPr>
              <p:cNvSpPr/>
              <p:nvPr/>
            </p:nvSpPr>
            <p:spPr>
              <a:xfrm>
                <a:off x="1923096" y="2739957"/>
                <a:ext cx="288437" cy="279870"/>
              </a:xfrm>
              <a:custGeom>
                <a:avLst/>
                <a:gdLst>
                  <a:gd name="connsiteX0" fmla="*/ 143743 w 288437"/>
                  <a:gd name="connsiteY0" fmla="*/ 0 h 279870"/>
                  <a:gd name="connsiteX1" fmla="*/ 118993 w 288437"/>
                  <a:gd name="connsiteY1" fmla="*/ 9519 h 279870"/>
                  <a:gd name="connsiteX2" fmla="*/ 115185 w 288437"/>
                  <a:gd name="connsiteY2" fmla="*/ 12375 h 279870"/>
                  <a:gd name="connsiteX3" fmla="*/ 111377 w 288437"/>
                  <a:gd name="connsiteY3" fmla="*/ 17135 h 279870"/>
                  <a:gd name="connsiteX4" fmla="*/ 66636 w 288437"/>
                  <a:gd name="connsiteY4" fmla="*/ 62828 h 279870"/>
                  <a:gd name="connsiteX5" fmla="*/ 62828 w 288437"/>
                  <a:gd name="connsiteY5" fmla="*/ 66636 h 279870"/>
                  <a:gd name="connsiteX6" fmla="*/ 59972 w 288437"/>
                  <a:gd name="connsiteY6" fmla="*/ 70444 h 279870"/>
                  <a:gd name="connsiteX7" fmla="*/ 59020 w 288437"/>
                  <a:gd name="connsiteY7" fmla="*/ 118041 h 279870"/>
                  <a:gd name="connsiteX8" fmla="*/ 62828 w 288437"/>
                  <a:gd name="connsiteY8" fmla="*/ 121848 h 279870"/>
                  <a:gd name="connsiteX9" fmla="*/ 66636 w 288437"/>
                  <a:gd name="connsiteY9" fmla="*/ 125656 h 279870"/>
                  <a:gd name="connsiteX10" fmla="*/ 95194 w 288437"/>
                  <a:gd name="connsiteY10" fmla="*/ 171349 h 279870"/>
                  <a:gd name="connsiteX11" fmla="*/ 113281 w 288437"/>
                  <a:gd name="connsiteY11" fmla="*/ 171349 h 279870"/>
                  <a:gd name="connsiteX12" fmla="*/ 114233 w 288437"/>
                  <a:gd name="connsiteY12" fmla="*/ 170397 h 279870"/>
                  <a:gd name="connsiteX13" fmla="*/ 123752 w 288437"/>
                  <a:gd name="connsiteY13" fmla="*/ 178965 h 279870"/>
                  <a:gd name="connsiteX14" fmla="*/ 123752 w 288437"/>
                  <a:gd name="connsiteY14" fmla="*/ 211331 h 279870"/>
                  <a:gd name="connsiteX15" fmla="*/ 114233 w 288437"/>
                  <a:gd name="connsiteY15" fmla="*/ 225610 h 279870"/>
                  <a:gd name="connsiteX16" fmla="*/ 1904 w 288437"/>
                  <a:gd name="connsiteY16" fmla="*/ 225610 h 279870"/>
                  <a:gd name="connsiteX17" fmla="*/ 0 w 288437"/>
                  <a:gd name="connsiteY17" fmla="*/ 225610 h 279870"/>
                  <a:gd name="connsiteX18" fmla="*/ 0 w 288437"/>
                  <a:gd name="connsiteY18" fmla="*/ 279870 h 279870"/>
                  <a:gd name="connsiteX19" fmla="*/ 288438 w 288437"/>
                  <a:gd name="connsiteY19" fmla="*/ 279870 h 279870"/>
                  <a:gd name="connsiteX20" fmla="*/ 288438 w 288437"/>
                  <a:gd name="connsiteY20" fmla="*/ 225610 h 279870"/>
                  <a:gd name="connsiteX21" fmla="*/ 286534 w 288437"/>
                  <a:gd name="connsiteY21" fmla="*/ 225610 h 279870"/>
                  <a:gd name="connsiteX22" fmla="*/ 173253 w 288437"/>
                  <a:gd name="connsiteY22" fmla="*/ 225610 h 279870"/>
                  <a:gd name="connsiteX23" fmla="*/ 173253 w 288437"/>
                  <a:gd name="connsiteY23" fmla="*/ 225610 h 279870"/>
                  <a:gd name="connsiteX24" fmla="*/ 162782 w 288437"/>
                  <a:gd name="connsiteY24" fmla="*/ 211331 h 279870"/>
                  <a:gd name="connsiteX25" fmla="*/ 162782 w 288437"/>
                  <a:gd name="connsiteY25" fmla="*/ 178965 h 279870"/>
                  <a:gd name="connsiteX26" fmla="*/ 171349 w 288437"/>
                  <a:gd name="connsiteY26" fmla="*/ 170397 h 279870"/>
                  <a:gd name="connsiteX27" fmla="*/ 195148 w 288437"/>
                  <a:gd name="connsiteY27" fmla="*/ 171349 h 279870"/>
                  <a:gd name="connsiteX28" fmla="*/ 220850 w 288437"/>
                  <a:gd name="connsiteY28" fmla="*/ 128512 h 279870"/>
                  <a:gd name="connsiteX29" fmla="*/ 227514 w 288437"/>
                  <a:gd name="connsiteY29" fmla="*/ 121848 h 279870"/>
                  <a:gd name="connsiteX30" fmla="*/ 230369 w 288437"/>
                  <a:gd name="connsiteY30" fmla="*/ 118041 h 279870"/>
                  <a:gd name="connsiteX31" fmla="*/ 228466 w 288437"/>
                  <a:gd name="connsiteY31" fmla="*/ 70444 h 279870"/>
                  <a:gd name="connsiteX32" fmla="*/ 225610 w 288437"/>
                  <a:gd name="connsiteY32" fmla="*/ 66636 h 279870"/>
                  <a:gd name="connsiteX33" fmla="*/ 220850 w 288437"/>
                  <a:gd name="connsiteY33" fmla="*/ 62828 h 279870"/>
                  <a:gd name="connsiteX34" fmla="*/ 178965 w 288437"/>
                  <a:gd name="connsiteY34" fmla="*/ 17135 h 279870"/>
                  <a:gd name="connsiteX35" fmla="*/ 175157 w 288437"/>
                  <a:gd name="connsiteY35" fmla="*/ 17135 h 279870"/>
                  <a:gd name="connsiteX36" fmla="*/ 170397 w 288437"/>
                  <a:gd name="connsiteY36" fmla="*/ 12375 h 279870"/>
                  <a:gd name="connsiteX37" fmla="*/ 166590 w 288437"/>
                  <a:gd name="connsiteY37" fmla="*/ 9519 h 279870"/>
                  <a:gd name="connsiteX38" fmla="*/ 143743 w 288437"/>
                  <a:gd name="connsiteY38" fmla="*/ 0 h 27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88437" h="279870">
                    <a:moveTo>
                      <a:pt x="143743" y="0"/>
                    </a:moveTo>
                    <a:cubicBezTo>
                      <a:pt x="133272" y="0"/>
                      <a:pt x="124704" y="4760"/>
                      <a:pt x="118993" y="9519"/>
                    </a:cubicBezTo>
                    <a:cubicBezTo>
                      <a:pt x="118041" y="10471"/>
                      <a:pt x="116137" y="11423"/>
                      <a:pt x="115185" y="12375"/>
                    </a:cubicBezTo>
                    <a:cubicBezTo>
                      <a:pt x="112329" y="15231"/>
                      <a:pt x="111377" y="17135"/>
                      <a:pt x="111377" y="17135"/>
                    </a:cubicBezTo>
                    <a:cubicBezTo>
                      <a:pt x="59972" y="18087"/>
                      <a:pt x="66636" y="62828"/>
                      <a:pt x="66636" y="62828"/>
                    </a:cubicBezTo>
                    <a:cubicBezTo>
                      <a:pt x="64732" y="64732"/>
                      <a:pt x="63780" y="65684"/>
                      <a:pt x="62828" y="66636"/>
                    </a:cubicBezTo>
                    <a:cubicBezTo>
                      <a:pt x="61876" y="67588"/>
                      <a:pt x="60924" y="69492"/>
                      <a:pt x="59972" y="70444"/>
                    </a:cubicBezTo>
                    <a:cubicBezTo>
                      <a:pt x="43789" y="91386"/>
                      <a:pt x="51405" y="108521"/>
                      <a:pt x="59020" y="118041"/>
                    </a:cubicBezTo>
                    <a:cubicBezTo>
                      <a:pt x="59972" y="118993"/>
                      <a:pt x="60924" y="120896"/>
                      <a:pt x="62828" y="121848"/>
                    </a:cubicBezTo>
                    <a:cubicBezTo>
                      <a:pt x="65684" y="124704"/>
                      <a:pt x="66636" y="125656"/>
                      <a:pt x="66636" y="125656"/>
                    </a:cubicBezTo>
                    <a:cubicBezTo>
                      <a:pt x="65684" y="169445"/>
                      <a:pt x="95194" y="171349"/>
                      <a:pt x="95194" y="171349"/>
                    </a:cubicBezTo>
                    <a:lnTo>
                      <a:pt x="113281" y="171349"/>
                    </a:lnTo>
                    <a:lnTo>
                      <a:pt x="114233" y="170397"/>
                    </a:lnTo>
                    <a:cubicBezTo>
                      <a:pt x="121848" y="172301"/>
                      <a:pt x="123752" y="178965"/>
                      <a:pt x="123752" y="178965"/>
                    </a:cubicBezTo>
                    <a:lnTo>
                      <a:pt x="123752" y="211331"/>
                    </a:lnTo>
                    <a:cubicBezTo>
                      <a:pt x="123752" y="217994"/>
                      <a:pt x="118041" y="223706"/>
                      <a:pt x="114233" y="225610"/>
                    </a:cubicBezTo>
                    <a:lnTo>
                      <a:pt x="1904" y="225610"/>
                    </a:lnTo>
                    <a:lnTo>
                      <a:pt x="0" y="225610"/>
                    </a:lnTo>
                    <a:lnTo>
                      <a:pt x="0" y="279870"/>
                    </a:lnTo>
                    <a:lnTo>
                      <a:pt x="288438" y="279870"/>
                    </a:lnTo>
                    <a:lnTo>
                      <a:pt x="288438" y="225610"/>
                    </a:lnTo>
                    <a:lnTo>
                      <a:pt x="286534" y="225610"/>
                    </a:lnTo>
                    <a:lnTo>
                      <a:pt x="173253" y="225610"/>
                    </a:lnTo>
                    <a:lnTo>
                      <a:pt x="173253" y="225610"/>
                    </a:lnTo>
                    <a:cubicBezTo>
                      <a:pt x="164686" y="218946"/>
                      <a:pt x="162782" y="211331"/>
                      <a:pt x="162782" y="211331"/>
                    </a:cubicBezTo>
                    <a:lnTo>
                      <a:pt x="162782" y="178965"/>
                    </a:lnTo>
                    <a:cubicBezTo>
                      <a:pt x="161830" y="173253"/>
                      <a:pt x="171349" y="170397"/>
                      <a:pt x="171349" y="170397"/>
                    </a:cubicBezTo>
                    <a:lnTo>
                      <a:pt x="195148" y="171349"/>
                    </a:lnTo>
                    <a:cubicBezTo>
                      <a:pt x="227514" y="163734"/>
                      <a:pt x="220850" y="128512"/>
                      <a:pt x="220850" y="128512"/>
                    </a:cubicBezTo>
                    <a:cubicBezTo>
                      <a:pt x="223706" y="126608"/>
                      <a:pt x="225610" y="123752"/>
                      <a:pt x="227514" y="121848"/>
                    </a:cubicBezTo>
                    <a:cubicBezTo>
                      <a:pt x="228466" y="120896"/>
                      <a:pt x="229418" y="118993"/>
                      <a:pt x="230369" y="118041"/>
                    </a:cubicBezTo>
                    <a:cubicBezTo>
                      <a:pt x="244649" y="98050"/>
                      <a:pt x="236081" y="79963"/>
                      <a:pt x="228466" y="70444"/>
                    </a:cubicBezTo>
                    <a:cubicBezTo>
                      <a:pt x="227514" y="69492"/>
                      <a:pt x="226562" y="67588"/>
                      <a:pt x="225610" y="66636"/>
                    </a:cubicBezTo>
                    <a:cubicBezTo>
                      <a:pt x="222754" y="63780"/>
                      <a:pt x="220850" y="62828"/>
                      <a:pt x="220850" y="62828"/>
                    </a:cubicBezTo>
                    <a:cubicBezTo>
                      <a:pt x="225610" y="20943"/>
                      <a:pt x="191340" y="17135"/>
                      <a:pt x="178965" y="17135"/>
                    </a:cubicBezTo>
                    <a:cubicBezTo>
                      <a:pt x="176109" y="17135"/>
                      <a:pt x="175157" y="17135"/>
                      <a:pt x="175157" y="17135"/>
                    </a:cubicBezTo>
                    <a:cubicBezTo>
                      <a:pt x="173253" y="15231"/>
                      <a:pt x="172301" y="13327"/>
                      <a:pt x="170397" y="12375"/>
                    </a:cubicBezTo>
                    <a:cubicBezTo>
                      <a:pt x="169445" y="11423"/>
                      <a:pt x="167542" y="10471"/>
                      <a:pt x="166590" y="9519"/>
                    </a:cubicBezTo>
                    <a:cubicBezTo>
                      <a:pt x="158022" y="2856"/>
                      <a:pt x="150407" y="0"/>
                      <a:pt x="14374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8" name="Forma libre 67">
                <a:extLst>
                  <a:ext uri="{FF2B5EF4-FFF2-40B4-BE49-F238E27FC236}">
                    <a16:creationId xmlns:a16="http://schemas.microsoft.com/office/drawing/2014/main" id="{07ACC385-F51C-24C9-F37A-B79C29A36704}"/>
                  </a:ext>
                </a:extLst>
              </p:cNvPr>
              <p:cNvSpPr/>
              <p:nvPr/>
            </p:nvSpPr>
            <p:spPr>
              <a:xfrm>
                <a:off x="1461405" y="2628580"/>
                <a:ext cx="184676" cy="174205"/>
              </a:xfrm>
              <a:custGeom>
                <a:avLst/>
                <a:gdLst>
                  <a:gd name="connsiteX0" fmla="*/ 0 w 184676"/>
                  <a:gd name="connsiteY0" fmla="*/ 0 h 174205"/>
                  <a:gd name="connsiteX1" fmla="*/ 4760 w 184676"/>
                  <a:gd name="connsiteY1" fmla="*/ 7616 h 174205"/>
                  <a:gd name="connsiteX2" fmla="*/ 145647 w 184676"/>
                  <a:gd name="connsiteY2" fmla="*/ 151358 h 174205"/>
                  <a:gd name="connsiteX3" fmla="*/ 128512 w 184676"/>
                  <a:gd name="connsiteY3" fmla="*/ 169445 h 174205"/>
                  <a:gd name="connsiteX4" fmla="*/ 134224 w 184676"/>
                  <a:gd name="connsiteY4" fmla="*/ 174205 h 174205"/>
                  <a:gd name="connsiteX5" fmla="*/ 184676 w 184676"/>
                  <a:gd name="connsiteY5" fmla="*/ 119945 h 174205"/>
                  <a:gd name="connsiteX6" fmla="*/ 178965 w 184676"/>
                  <a:gd name="connsiteY6" fmla="*/ 115185 h 174205"/>
                  <a:gd name="connsiteX7" fmla="*/ 161830 w 184676"/>
                  <a:gd name="connsiteY7" fmla="*/ 134224 h 174205"/>
                  <a:gd name="connsiteX8" fmla="*/ 8567 w 184676"/>
                  <a:gd name="connsiteY8" fmla="*/ 3808 h 17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676" h="174205">
                    <a:moveTo>
                      <a:pt x="0" y="0"/>
                    </a:moveTo>
                    <a:lnTo>
                      <a:pt x="4760" y="7616"/>
                    </a:lnTo>
                    <a:lnTo>
                      <a:pt x="145647" y="151358"/>
                    </a:lnTo>
                    <a:lnTo>
                      <a:pt x="128512" y="169445"/>
                    </a:lnTo>
                    <a:lnTo>
                      <a:pt x="134224" y="174205"/>
                    </a:lnTo>
                    <a:lnTo>
                      <a:pt x="184676" y="119945"/>
                    </a:lnTo>
                    <a:lnTo>
                      <a:pt x="178965" y="115185"/>
                    </a:lnTo>
                    <a:lnTo>
                      <a:pt x="161830" y="134224"/>
                    </a:lnTo>
                    <a:lnTo>
                      <a:pt x="8567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9" name="Forma libre 68">
                <a:extLst>
                  <a:ext uri="{FF2B5EF4-FFF2-40B4-BE49-F238E27FC236}">
                    <a16:creationId xmlns:a16="http://schemas.microsoft.com/office/drawing/2014/main" id="{E634A828-B14C-8322-5693-18887C85BECC}"/>
                  </a:ext>
                </a:extLst>
              </p:cNvPr>
              <p:cNvSpPr/>
              <p:nvPr/>
            </p:nvSpPr>
            <p:spPr>
              <a:xfrm>
                <a:off x="2039233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" name="Forma libre 69">
                <a:extLst>
                  <a:ext uri="{FF2B5EF4-FFF2-40B4-BE49-F238E27FC236}">
                    <a16:creationId xmlns:a16="http://schemas.microsoft.com/office/drawing/2014/main" id="{C28C2CC8-408B-8D26-335A-52E504561378}"/>
                  </a:ext>
                </a:extLst>
              </p:cNvPr>
              <p:cNvSpPr/>
              <p:nvPr/>
            </p:nvSpPr>
            <p:spPr>
              <a:xfrm>
                <a:off x="2039233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" name="Forma libre 70">
                <a:extLst>
                  <a:ext uri="{FF2B5EF4-FFF2-40B4-BE49-F238E27FC236}">
                    <a16:creationId xmlns:a16="http://schemas.microsoft.com/office/drawing/2014/main" id="{8F2B68FC-045A-FB6A-1765-21F8EC0864A6}"/>
                  </a:ext>
                </a:extLst>
              </p:cNvPr>
              <p:cNvSpPr/>
              <p:nvPr/>
            </p:nvSpPr>
            <p:spPr>
              <a:xfrm>
                <a:off x="1859316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" name="Forma libre 71">
                <a:extLst>
                  <a:ext uri="{FF2B5EF4-FFF2-40B4-BE49-F238E27FC236}">
                    <a16:creationId xmlns:a16="http://schemas.microsoft.com/office/drawing/2014/main" id="{9E20B819-A2B8-4625-4B94-EB0564812177}"/>
                  </a:ext>
                </a:extLst>
              </p:cNvPr>
              <p:cNvSpPr/>
              <p:nvPr/>
            </p:nvSpPr>
            <p:spPr>
              <a:xfrm>
                <a:off x="1859316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" name="Forma libre 72">
                <a:extLst>
                  <a:ext uri="{FF2B5EF4-FFF2-40B4-BE49-F238E27FC236}">
                    <a16:creationId xmlns:a16="http://schemas.microsoft.com/office/drawing/2014/main" id="{72D11AC8-8CC3-46D6-BE4E-73A8C53379E8}"/>
                  </a:ext>
                </a:extLst>
              </p:cNvPr>
              <p:cNvSpPr/>
              <p:nvPr/>
            </p:nvSpPr>
            <p:spPr>
              <a:xfrm>
                <a:off x="1859316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" name="Forma libre 73">
                <a:extLst>
                  <a:ext uri="{FF2B5EF4-FFF2-40B4-BE49-F238E27FC236}">
                    <a16:creationId xmlns:a16="http://schemas.microsoft.com/office/drawing/2014/main" id="{EFB6CC39-165E-BB87-E472-C86A6E02459B}"/>
                  </a:ext>
                </a:extLst>
              </p:cNvPr>
              <p:cNvSpPr/>
              <p:nvPr/>
            </p:nvSpPr>
            <p:spPr>
              <a:xfrm>
                <a:off x="2218198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" name="Forma libre 74">
                <a:extLst>
                  <a:ext uri="{FF2B5EF4-FFF2-40B4-BE49-F238E27FC236}">
                    <a16:creationId xmlns:a16="http://schemas.microsoft.com/office/drawing/2014/main" id="{EA24CF3A-A9DD-3291-B842-AE573EC4D070}"/>
                  </a:ext>
                </a:extLst>
              </p:cNvPr>
              <p:cNvSpPr/>
              <p:nvPr/>
            </p:nvSpPr>
            <p:spPr>
              <a:xfrm>
                <a:off x="2218198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" name="Forma libre 75">
                <a:extLst>
                  <a:ext uri="{FF2B5EF4-FFF2-40B4-BE49-F238E27FC236}">
                    <a16:creationId xmlns:a16="http://schemas.microsoft.com/office/drawing/2014/main" id="{DE5D22EC-1ABE-F321-8EFD-B28D6DB52A64}"/>
                  </a:ext>
                </a:extLst>
              </p:cNvPr>
              <p:cNvSpPr/>
              <p:nvPr/>
            </p:nvSpPr>
            <p:spPr>
              <a:xfrm>
                <a:off x="2218198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" name="Forma libre 76">
                <a:extLst>
                  <a:ext uri="{FF2B5EF4-FFF2-40B4-BE49-F238E27FC236}">
                    <a16:creationId xmlns:a16="http://schemas.microsoft.com/office/drawing/2014/main" id="{042C58AD-7FBE-6C61-E11B-8C78C0D2EE6B}"/>
                  </a:ext>
                </a:extLst>
              </p:cNvPr>
              <p:cNvSpPr/>
              <p:nvPr/>
            </p:nvSpPr>
            <p:spPr>
              <a:xfrm>
                <a:off x="1403222" y="3172138"/>
                <a:ext cx="440863" cy="518807"/>
              </a:xfrm>
              <a:custGeom>
                <a:avLst/>
                <a:gdLst>
                  <a:gd name="connsiteX0" fmla="*/ 342813 w 440863"/>
                  <a:gd name="connsiteY0" fmla="*/ 0 h 518807"/>
                  <a:gd name="connsiteX1" fmla="*/ 313303 w 440863"/>
                  <a:gd name="connsiteY1" fmla="*/ 23799 h 518807"/>
                  <a:gd name="connsiteX2" fmla="*/ 282841 w 440863"/>
                  <a:gd name="connsiteY2" fmla="*/ 90434 h 518807"/>
                  <a:gd name="connsiteX3" fmla="*/ 251427 w 440863"/>
                  <a:gd name="connsiteY3" fmla="*/ 23799 h 518807"/>
                  <a:gd name="connsiteX4" fmla="*/ 220013 w 440863"/>
                  <a:gd name="connsiteY4" fmla="*/ 0 h 518807"/>
                  <a:gd name="connsiteX5" fmla="*/ 190503 w 440863"/>
                  <a:gd name="connsiteY5" fmla="*/ 23799 h 518807"/>
                  <a:gd name="connsiteX6" fmla="*/ 159089 w 440863"/>
                  <a:gd name="connsiteY6" fmla="*/ 95194 h 518807"/>
                  <a:gd name="connsiteX7" fmla="*/ 126723 w 440863"/>
                  <a:gd name="connsiteY7" fmla="*/ 23799 h 518807"/>
                  <a:gd name="connsiteX8" fmla="*/ 95309 w 440863"/>
                  <a:gd name="connsiteY8" fmla="*/ 0 h 518807"/>
                  <a:gd name="connsiteX9" fmla="*/ 65799 w 440863"/>
                  <a:gd name="connsiteY9" fmla="*/ 23799 h 518807"/>
                  <a:gd name="connsiteX10" fmla="*/ 34385 w 440863"/>
                  <a:gd name="connsiteY10" fmla="*/ 172301 h 518807"/>
                  <a:gd name="connsiteX11" fmla="*/ 79126 w 440863"/>
                  <a:gd name="connsiteY11" fmla="*/ 217042 h 518807"/>
                  <a:gd name="connsiteX12" fmla="*/ 79126 w 440863"/>
                  <a:gd name="connsiteY12" fmla="*/ 262736 h 518807"/>
                  <a:gd name="connsiteX13" fmla="*/ 79126 w 440863"/>
                  <a:gd name="connsiteY13" fmla="*/ 262736 h 518807"/>
                  <a:gd name="connsiteX14" fmla="*/ 61039 w 440863"/>
                  <a:gd name="connsiteY14" fmla="*/ 270351 h 518807"/>
                  <a:gd name="connsiteX15" fmla="*/ 36289 w 440863"/>
                  <a:gd name="connsiteY15" fmla="*/ 279870 h 518807"/>
                  <a:gd name="connsiteX16" fmla="*/ 22961 w 440863"/>
                  <a:gd name="connsiteY16" fmla="*/ 276063 h 518807"/>
                  <a:gd name="connsiteX17" fmla="*/ 6779 w 440863"/>
                  <a:gd name="connsiteY17" fmla="*/ 269399 h 518807"/>
                  <a:gd name="connsiteX18" fmla="*/ 115 w 440863"/>
                  <a:gd name="connsiteY18" fmla="*/ 266543 h 518807"/>
                  <a:gd name="connsiteX19" fmla="*/ 115 w 440863"/>
                  <a:gd name="connsiteY19" fmla="*/ 318900 h 518807"/>
                  <a:gd name="connsiteX20" fmla="*/ 6779 w 440863"/>
                  <a:gd name="connsiteY20" fmla="*/ 321756 h 518807"/>
                  <a:gd name="connsiteX21" fmla="*/ 22961 w 440863"/>
                  <a:gd name="connsiteY21" fmla="*/ 328419 h 518807"/>
                  <a:gd name="connsiteX22" fmla="*/ 36289 w 440863"/>
                  <a:gd name="connsiteY22" fmla="*/ 332227 h 518807"/>
                  <a:gd name="connsiteX23" fmla="*/ 61039 w 440863"/>
                  <a:gd name="connsiteY23" fmla="*/ 322708 h 518807"/>
                  <a:gd name="connsiteX24" fmla="*/ 97213 w 440863"/>
                  <a:gd name="connsiteY24" fmla="*/ 312236 h 518807"/>
                  <a:gd name="connsiteX25" fmla="*/ 134338 w 440863"/>
                  <a:gd name="connsiteY25" fmla="*/ 320804 h 518807"/>
                  <a:gd name="connsiteX26" fmla="*/ 158137 w 440863"/>
                  <a:gd name="connsiteY26" fmla="*/ 330323 h 518807"/>
                  <a:gd name="connsiteX27" fmla="*/ 180032 w 440863"/>
                  <a:gd name="connsiteY27" fmla="*/ 322708 h 518807"/>
                  <a:gd name="connsiteX28" fmla="*/ 220013 w 440863"/>
                  <a:gd name="connsiteY28" fmla="*/ 311284 h 518807"/>
                  <a:gd name="connsiteX29" fmla="*/ 257139 w 440863"/>
                  <a:gd name="connsiteY29" fmla="*/ 319852 h 518807"/>
                  <a:gd name="connsiteX30" fmla="*/ 281889 w 440863"/>
                  <a:gd name="connsiteY30" fmla="*/ 330323 h 518807"/>
                  <a:gd name="connsiteX31" fmla="*/ 308544 w 440863"/>
                  <a:gd name="connsiteY31" fmla="*/ 319852 h 518807"/>
                  <a:gd name="connsiteX32" fmla="*/ 345669 w 440863"/>
                  <a:gd name="connsiteY32" fmla="*/ 310333 h 518807"/>
                  <a:gd name="connsiteX33" fmla="*/ 383747 w 440863"/>
                  <a:gd name="connsiteY33" fmla="*/ 319852 h 518807"/>
                  <a:gd name="connsiteX34" fmla="*/ 406593 w 440863"/>
                  <a:gd name="connsiteY34" fmla="*/ 327467 h 518807"/>
                  <a:gd name="connsiteX35" fmla="*/ 430392 w 440863"/>
                  <a:gd name="connsiteY35" fmla="*/ 319852 h 518807"/>
                  <a:gd name="connsiteX36" fmla="*/ 438959 w 440863"/>
                  <a:gd name="connsiteY36" fmla="*/ 313188 h 518807"/>
                  <a:gd name="connsiteX37" fmla="*/ 438959 w 440863"/>
                  <a:gd name="connsiteY37" fmla="*/ 292245 h 518807"/>
                  <a:gd name="connsiteX38" fmla="*/ 438959 w 440863"/>
                  <a:gd name="connsiteY38" fmla="*/ 260832 h 518807"/>
                  <a:gd name="connsiteX39" fmla="*/ 430392 w 440863"/>
                  <a:gd name="connsiteY39" fmla="*/ 267495 h 518807"/>
                  <a:gd name="connsiteX40" fmla="*/ 407545 w 440863"/>
                  <a:gd name="connsiteY40" fmla="*/ 275111 h 518807"/>
                  <a:gd name="connsiteX41" fmla="*/ 384699 w 440863"/>
                  <a:gd name="connsiteY41" fmla="*/ 266543 h 518807"/>
                  <a:gd name="connsiteX42" fmla="*/ 362804 w 440863"/>
                  <a:gd name="connsiteY42" fmla="*/ 257976 h 518807"/>
                  <a:gd name="connsiteX43" fmla="*/ 362804 w 440863"/>
                  <a:gd name="connsiteY43" fmla="*/ 214187 h 518807"/>
                  <a:gd name="connsiteX44" fmla="*/ 407545 w 440863"/>
                  <a:gd name="connsiteY44" fmla="*/ 169445 h 518807"/>
                  <a:gd name="connsiteX45" fmla="*/ 376131 w 440863"/>
                  <a:gd name="connsiteY45" fmla="*/ 20943 h 518807"/>
                  <a:gd name="connsiteX46" fmla="*/ 342813 w 440863"/>
                  <a:gd name="connsiteY46" fmla="*/ 0 h 518807"/>
                  <a:gd name="connsiteX47" fmla="*/ 114348 w 440863"/>
                  <a:gd name="connsiteY47" fmla="*/ 261784 h 518807"/>
                  <a:gd name="connsiteX48" fmla="*/ 114348 w 440863"/>
                  <a:gd name="connsiteY48" fmla="*/ 216090 h 518807"/>
                  <a:gd name="connsiteX49" fmla="*/ 159089 w 440863"/>
                  <a:gd name="connsiteY49" fmla="*/ 171349 h 518807"/>
                  <a:gd name="connsiteX50" fmla="*/ 203830 w 440863"/>
                  <a:gd name="connsiteY50" fmla="*/ 216090 h 518807"/>
                  <a:gd name="connsiteX51" fmla="*/ 203830 w 440863"/>
                  <a:gd name="connsiteY51" fmla="*/ 260832 h 518807"/>
                  <a:gd name="connsiteX52" fmla="*/ 180032 w 440863"/>
                  <a:gd name="connsiteY52" fmla="*/ 270351 h 518807"/>
                  <a:gd name="connsiteX53" fmla="*/ 158137 w 440863"/>
                  <a:gd name="connsiteY53" fmla="*/ 277966 h 518807"/>
                  <a:gd name="connsiteX54" fmla="*/ 134338 w 440863"/>
                  <a:gd name="connsiteY54" fmla="*/ 268447 h 518807"/>
                  <a:gd name="connsiteX55" fmla="*/ 114348 w 440863"/>
                  <a:gd name="connsiteY55" fmla="*/ 261784 h 518807"/>
                  <a:gd name="connsiteX56" fmla="*/ 114348 w 440863"/>
                  <a:gd name="connsiteY56" fmla="*/ 261784 h 518807"/>
                  <a:gd name="connsiteX57" fmla="*/ 114348 w 440863"/>
                  <a:gd name="connsiteY57" fmla="*/ 261784 h 518807"/>
                  <a:gd name="connsiteX58" fmla="*/ 282841 w 440863"/>
                  <a:gd name="connsiteY58" fmla="*/ 277966 h 518807"/>
                  <a:gd name="connsiteX59" fmla="*/ 258091 w 440863"/>
                  <a:gd name="connsiteY59" fmla="*/ 267495 h 518807"/>
                  <a:gd name="connsiteX60" fmla="*/ 239052 w 440863"/>
                  <a:gd name="connsiteY60" fmla="*/ 260832 h 518807"/>
                  <a:gd name="connsiteX61" fmla="*/ 239052 w 440863"/>
                  <a:gd name="connsiteY61" fmla="*/ 216090 h 518807"/>
                  <a:gd name="connsiteX62" fmla="*/ 282841 w 440863"/>
                  <a:gd name="connsiteY62" fmla="*/ 176109 h 518807"/>
                  <a:gd name="connsiteX63" fmla="*/ 326630 w 440863"/>
                  <a:gd name="connsiteY63" fmla="*/ 216090 h 518807"/>
                  <a:gd name="connsiteX64" fmla="*/ 326630 w 440863"/>
                  <a:gd name="connsiteY64" fmla="*/ 259880 h 518807"/>
                  <a:gd name="connsiteX65" fmla="*/ 326630 w 440863"/>
                  <a:gd name="connsiteY65" fmla="*/ 259880 h 518807"/>
                  <a:gd name="connsiteX66" fmla="*/ 326630 w 440863"/>
                  <a:gd name="connsiteY66" fmla="*/ 260832 h 518807"/>
                  <a:gd name="connsiteX67" fmla="*/ 326630 w 440863"/>
                  <a:gd name="connsiteY67" fmla="*/ 259880 h 518807"/>
                  <a:gd name="connsiteX68" fmla="*/ 309495 w 440863"/>
                  <a:gd name="connsiteY68" fmla="*/ 267495 h 518807"/>
                  <a:gd name="connsiteX69" fmla="*/ 282841 w 440863"/>
                  <a:gd name="connsiteY69" fmla="*/ 277966 h 518807"/>
                  <a:gd name="connsiteX70" fmla="*/ 438959 w 440863"/>
                  <a:gd name="connsiteY70" fmla="*/ 314140 h 518807"/>
                  <a:gd name="connsiteX71" fmla="*/ 438959 w 440863"/>
                  <a:gd name="connsiteY71" fmla="*/ 314140 h 518807"/>
                  <a:gd name="connsiteX72" fmla="*/ 438959 w 440863"/>
                  <a:gd name="connsiteY72" fmla="*/ 357930 h 518807"/>
                  <a:gd name="connsiteX73" fmla="*/ 438959 w 440863"/>
                  <a:gd name="connsiteY73" fmla="*/ 357930 h 518807"/>
                  <a:gd name="connsiteX74" fmla="*/ 438959 w 440863"/>
                  <a:gd name="connsiteY74" fmla="*/ 314140 h 518807"/>
                  <a:gd name="connsiteX75" fmla="*/ 345669 w 440863"/>
                  <a:gd name="connsiteY75" fmla="*/ 353170 h 518807"/>
                  <a:gd name="connsiteX76" fmla="*/ 308544 w 440863"/>
                  <a:gd name="connsiteY76" fmla="*/ 362689 h 518807"/>
                  <a:gd name="connsiteX77" fmla="*/ 281889 w 440863"/>
                  <a:gd name="connsiteY77" fmla="*/ 373160 h 518807"/>
                  <a:gd name="connsiteX78" fmla="*/ 257139 w 440863"/>
                  <a:gd name="connsiteY78" fmla="*/ 362689 h 518807"/>
                  <a:gd name="connsiteX79" fmla="*/ 220013 w 440863"/>
                  <a:gd name="connsiteY79" fmla="*/ 354122 h 518807"/>
                  <a:gd name="connsiteX80" fmla="*/ 180032 w 440863"/>
                  <a:gd name="connsiteY80" fmla="*/ 365545 h 518807"/>
                  <a:gd name="connsiteX81" fmla="*/ 158137 w 440863"/>
                  <a:gd name="connsiteY81" fmla="*/ 373160 h 518807"/>
                  <a:gd name="connsiteX82" fmla="*/ 134338 w 440863"/>
                  <a:gd name="connsiteY82" fmla="*/ 363641 h 518807"/>
                  <a:gd name="connsiteX83" fmla="*/ 97213 w 440863"/>
                  <a:gd name="connsiteY83" fmla="*/ 355074 h 518807"/>
                  <a:gd name="connsiteX84" fmla="*/ 61039 w 440863"/>
                  <a:gd name="connsiteY84" fmla="*/ 365545 h 518807"/>
                  <a:gd name="connsiteX85" fmla="*/ 36289 w 440863"/>
                  <a:gd name="connsiteY85" fmla="*/ 375064 h 518807"/>
                  <a:gd name="connsiteX86" fmla="*/ 22961 w 440863"/>
                  <a:gd name="connsiteY86" fmla="*/ 371257 h 518807"/>
                  <a:gd name="connsiteX87" fmla="*/ 6779 w 440863"/>
                  <a:gd name="connsiteY87" fmla="*/ 360785 h 518807"/>
                  <a:gd name="connsiteX88" fmla="*/ 6779 w 440863"/>
                  <a:gd name="connsiteY88" fmla="*/ 360785 h 518807"/>
                  <a:gd name="connsiteX89" fmla="*/ 115 w 440863"/>
                  <a:gd name="connsiteY89" fmla="*/ 357930 h 518807"/>
                  <a:gd name="connsiteX90" fmla="*/ 22010 w 440863"/>
                  <a:gd name="connsiteY90" fmla="*/ 426469 h 518807"/>
                  <a:gd name="connsiteX91" fmla="*/ 32481 w 440863"/>
                  <a:gd name="connsiteY91" fmla="*/ 429325 h 518807"/>
                  <a:gd name="connsiteX92" fmla="*/ 33433 w 440863"/>
                  <a:gd name="connsiteY92" fmla="*/ 429325 h 518807"/>
                  <a:gd name="connsiteX93" fmla="*/ 61991 w 440863"/>
                  <a:gd name="connsiteY93" fmla="*/ 417902 h 518807"/>
                  <a:gd name="connsiteX94" fmla="*/ 98165 w 440863"/>
                  <a:gd name="connsiteY94" fmla="*/ 407430 h 518807"/>
                  <a:gd name="connsiteX95" fmla="*/ 135290 w 440863"/>
                  <a:gd name="connsiteY95" fmla="*/ 415998 h 518807"/>
                  <a:gd name="connsiteX96" fmla="*/ 159089 w 440863"/>
                  <a:gd name="connsiteY96" fmla="*/ 425517 h 518807"/>
                  <a:gd name="connsiteX97" fmla="*/ 180984 w 440863"/>
                  <a:gd name="connsiteY97" fmla="*/ 417902 h 518807"/>
                  <a:gd name="connsiteX98" fmla="*/ 221917 w 440863"/>
                  <a:gd name="connsiteY98" fmla="*/ 406478 h 518807"/>
                  <a:gd name="connsiteX99" fmla="*/ 259043 w 440863"/>
                  <a:gd name="connsiteY99" fmla="*/ 415046 h 518807"/>
                  <a:gd name="connsiteX100" fmla="*/ 283793 w 440863"/>
                  <a:gd name="connsiteY100" fmla="*/ 425517 h 518807"/>
                  <a:gd name="connsiteX101" fmla="*/ 310447 w 440863"/>
                  <a:gd name="connsiteY101" fmla="*/ 415046 h 518807"/>
                  <a:gd name="connsiteX102" fmla="*/ 347573 w 440863"/>
                  <a:gd name="connsiteY102" fmla="*/ 405527 h 518807"/>
                  <a:gd name="connsiteX103" fmla="*/ 385651 w 440863"/>
                  <a:gd name="connsiteY103" fmla="*/ 415046 h 518807"/>
                  <a:gd name="connsiteX104" fmla="*/ 408497 w 440863"/>
                  <a:gd name="connsiteY104" fmla="*/ 423613 h 518807"/>
                  <a:gd name="connsiteX105" fmla="*/ 432296 w 440863"/>
                  <a:gd name="connsiteY105" fmla="*/ 415998 h 518807"/>
                  <a:gd name="connsiteX106" fmla="*/ 440863 w 440863"/>
                  <a:gd name="connsiteY106" fmla="*/ 409334 h 518807"/>
                  <a:gd name="connsiteX107" fmla="*/ 440863 w 440863"/>
                  <a:gd name="connsiteY107" fmla="*/ 357930 h 518807"/>
                  <a:gd name="connsiteX108" fmla="*/ 432296 w 440863"/>
                  <a:gd name="connsiteY108" fmla="*/ 364593 h 518807"/>
                  <a:gd name="connsiteX109" fmla="*/ 409449 w 440863"/>
                  <a:gd name="connsiteY109" fmla="*/ 371257 h 518807"/>
                  <a:gd name="connsiteX110" fmla="*/ 385651 w 440863"/>
                  <a:gd name="connsiteY110" fmla="*/ 362689 h 518807"/>
                  <a:gd name="connsiteX111" fmla="*/ 345669 w 440863"/>
                  <a:gd name="connsiteY111" fmla="*/ 353170 h 518807"/>
                  <a:gd name="connsiteX112" fmla="*/ 438959 w 440863"/>
                  <a:gd name="connsiteY112" fmla="*/ 408382 h 518807"/>
                  <a:gd name="connsiteX113" fmla="*/ 438959 w 440863"/>
                  <a:gd name="connsiteY113" fmla="*/ 408382 h 518807"/>
                  <a:gd name="connsiteX114" fmla="*/ 438959 w 440863"/>
                  <a:gd name="connsiteY114" fmla="*/ 451220 h 518807"/>
                  <a:gd name="connsiteX115" fmla="*/ 438959 w 440863"/>
                  <a:gd name="connsiteY115" fmla="*/ 451220 h 518807"/>
                  <a:gd name="connsiteX116" fmla="*/ 438959 w 440863"/>
                  <a:gd name="connsiteY116" fmla="*/ 408382 h 518807"/>
                  <a:gd name="connsiteX117" fmla="*/ 345669 w 440863"/>
                  <a:gd name="connsiteY117" fmla="*/ 447412 h 518807"/>
                  <a:gd name="connsiteX118" fmla="*/ 308544 w 440863"/>
                  <a:gd name="connsiteY118" fmla="*/ 456931 h 518807"/>
                  <a:gd name="connsiteX119" fmla="*/ 281889 w 440863"/>
                  <a:gd name="connsiteY119" fmla="*/ 467403 h 518807"/>
                  <a:gd name="connsiteX120" fmla="*/ 257139 w 440863"/>
                  <a:gd name="connsiteY120" fmla="*/ 456931 h 518807"/>
                  <a:gd name="connsiteX121" fmla="*/ 220013 w 440863"/>
                  <a:gd name="connsiteY121" fmla="*/ 448364 h 518807"/>
                  <a:gd name="connsiteX122" fmla="*/ 179080 w 440863"/>
                  <a:gd name="connsiteY122" fmla="*/ 459787 h 518807"/>
                  <a:gd name="connsiteX123" fmla="*/ 157185 w 440863"/>
                  <a:gd name="connsiteY123" fmla="*/ 467403 h 518807"/>
                  <a:gd name="connsiteX124" fmla="*/ 133387 w 440863"/>
                  <a:gd name="connsiteY124" fmla="*/ 457883 h 518807"/>
                  <a:gd name="connsiteX125" fmla="*/ 96261 w 440863"/>
                  <a:gd name="connsiteY125" fmla="*/ 449316 h 518807"/>
                  <a:gd name="connsiteX126" fmla="*/ 60087 w 440863"/>
                  <a:gd name="connsiteY126" fmla="*/ 459787 h 518807"/>
                  <a:gd name="connsiteX127" fmla="*/ 59135 w 440863"/>
                  <a:gd name="connsiteY127" fmla="*/ 459787 h 518807"/>
                  <a:gd name="connsiteX128" fmla="*/ 52472 w 440863"/>
                  <a:gd name="connsiteY128" fmla="*/ 465499 h 518807"/>
                  <a:gd name="connsiteX129" fmla="*/ 108636 w 440863"/>
                  <a:gd name="connsiteY129" fmla="*/ 489297 h 518807"/>
                  <a:gd name="connsiteX130" fmla="*/ 302832 w 440863"/>
                  <a:gd name="connsiteY130" fmla="*/ 512144 h 518807"/>
                  <a:gd name="connsiteX131" fmla="*/ 313303 w 440863"/>
                  <a:gd name="connsiteY131" fmla="*/ 506432 h 518807"/>
                  <a:gd name="connsiteX132" fmla="*/ 341861 w 440863"/>
                  <a:gd name="connsiteY132" fmla="*/ 501672 h 518807"/>
                  <a:gd name="connsiteX133" fmla="*/ 382795 w 440863"/>
                  <a:gd name="connsiteY133" fmla="*/ 510240 h 518807"/>
                  <a:gd name="connsiteX134" fmla="*/ 405641 w 440863"/>
                  <a:gd name="connsiteY134" fmla="*/ 518807 h 518807"/>
                  <a:gd name="connsiteX135" fmla="*/ 429440 w 440863"/>
                  <a:gd name="connsiteY135" fmla="*/ 511192 h 518807"/>
                  <a:gd name="connsiteX136" fmla="*/ 438007 w 440863"/>
                  <a:gd name="connsiteY136" fmla="*/ 504528 h 518807"/>
                  <a:gd name="connsiteX137" fmla="*/ 438007 w 440863"/>
                  <a:gd name="connsiteY137" fmla="*/ 474066 h 518807"/>
                  <a:gd name="connsiteX138" fmla="*/ 438007 w 440863"/>
                  <a:gd name="connsiteY138" fmla="*/ 453124 h 518807"/>
                  <a:gd name="connsiteX139" fmla="*/ 429440 w 440863"/>
                  <a:gd name="connsiteY139" fmla="*/ 459787 h 518807"/>
                  <a:gd name="connsiteX140" fmla="*/ 406593 w 440863"/>
                  <a:gd name="connsiteY140" fmla="*/ 467403 h 518807"/>
                  <a:gd name="connsiteX141" fmla="*/ 383747 w 440863"/>
                  <a:gd name="connsiteY141" fmla="*/ 458835 h 518807"/>
                  <a:gd name="connsiteX142" fmla="*/ 345669 w 440863"/>
                  <a:gd name="connsiteY142" fmla="*/ 447412 h 518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440863" h="518807">
                    <a:moveTo>
                      <a:pt x="342813" y="0"/>
                    </a:moveTo>
                    <a:cubicBezTo>
                      <a:pt x="333294" y="0"/>
                      <a:pt x="323775" y="5712"/>
                      <a:pt x="313303" y="23799"/>
                    </a:cubicBezTo>
                    <a:cubicBezTo>
                      <a:pt x="313303" y="23799"/>
                      <a:pt x="293312" y="50453"/>
                      <a:pt x="282841" y="90434"/>
                    </a:cubicBezTo>
                    <a:cubicBezTo>
                      <a:pt x="278081" y="69492"/>
                      <a:pt x="268562" y="44741"/>
                      <a:pt x="251427" y="23799"/>
                    </a:cubicBezTo>
                    <a:cubicBezTo>
                      <a:pt x="251427" y="23799"/>
                      <a:pt x="238100" y="0"/>
                      <a:pt x="220013" y="0"/>
                    </a:cubicBezTo>
                    <a:cubicBezTo>
                      <a:pt x="210494" y="0"/>
                      <a:pt x="200974" y="5712"/>
                      <a:pt x="190503" y="23799"/>
                    </a:cubicBezTo>
                    <a:cubicBezTo>
                      <a:pt x="190503" y="23799"/>
                      <a:pt x="168608" y="52357"/>
                      <a:pt x="159089" y="95194"/>
                    </a:cubicBezTo>
                    <a:cubicBezTo>
                      <a:pt x="154329" y="72348"/>
                      <a:pt x="144810" y="47597"/>
                      <a:pt x="126723" y="23799"/>
                    </a:cubicBezTo>
                    <a:cubicBezTo>
                      <a:pt x="126723" y="23799"/>
                      <a:pt x="113396" y="0"/>
                      <a:pt x="95309" y="0"/>
                    </a:cubicBezTo>
                    <a:cubicBezTo>
                      <a:pt x="85790" y="0"/>
                      <a:pt x="76270" y="5712"/>
                      <a:pt x="65799" y="23799"/>
                    </a:cubicBezTo>
                    <a:cubicBezTo>
                      <a:pt x="65799" y="23799"/>
                      <a:pt x="14394" y="91386"/>
                      <a:pt x="34385" y="172301"/>
                    </a:cubicBezTo>
                    <a:cubicBezTo>
                      <a:pt x="34385" y="172301"/>
                      <a:pt x="41048" y="202763"/>
                      <a:pt x="79126" y="217042"/>
                    </a:cubicBezTo>
                    <a:lnTo>
                      <a:pt x="79126" y="262736"/>
                    </a:lnTo>
                    <a:lnTo>
                      <a:pt x="79126" y="262736"/>
                    </a:lnTo>
                    <a:cubicBezTo>
                      <a:pt x="73414" y="264639"/>
                      <a:pt x="66751" y="266543"/>
                      <a:pt x="61039" y="270351"/>
                    </a:cubicBezTo>
                    <a:cubicBezTo>
                      <a:pt x="61039" y="270351"/>
                      <a:pt x="49616" y="279870"/>
                      <a:pt x="36289" y="279870"/>
                    </a:cubicBezTo>
                    <a:cubicBezTo>
                      <a:pt x="31529" y="279870"/>
                      <a:pt x="27721" y="278918"/>
                      <a:pt x="22961" y="276063"/>
                    </a:cubicBezTo>
                    <a:lnTo>
                      <a:pt x="6779" y="269399"/>
                    </a:lnTo>
                    <a:lnTo>
                      <a:pt x="115" y="266543"/>
                    </a:lnTo>
                    <a:lnTo>
                      <a:pt x="115" y="318900"/>
                    </a:lnTo>
                    <a:lnTo>
                      <a:pt x="6779" y="321756"/>
                    </a:lnTo>
                    <a:lnTo>
                      <a:pt x="22961" y="328419"/>
                    </a:lnTo>
                    <a:cubicBezTo>
                      <a:pt x="27721" y="331275"/>
                      <a:pt x="31529" y="332227"/>
                      <a:pt x="36289" y="332227"/>
                    </a:cubicBezTo>
                    <a:cubicBezTo>
                      <a:pt x="49616" y="332227"/>
                      <a:pt x="61039" y="322708"/>
                      <a:pt x="61039" y="322708"/>
                    </a:cubicBezTo>
                    <a:cubicBezTo>
                      <a:pt x="73414" y="315092"/>
                      <a:pt x="85790" y="312236"/>
                      <a:pt x="97213" y="312236"/>
                    </a:cubicBezTo>
                    <a:cubicBezTo>
                      <a:pt x="118155" y="312236"/>
                      <a:pt x="134338" y="320804"/>
                      <a:pt x="134338" y="320804"/>
                    </a:cubicBezTo>
                    <a:cubicBezTo>
                      <a:pt x="142906" y="328419"/>
                      <a:pt x="151473" y="330323"/>
                      <a:pt x="158137" y="330323"/>
                    </a:cubicBezTo>
                    <a:cubicBezTo>
                      <a:pt x="171464" y="330323"/>
                      <a:pt x="180032" y="322708"/>
                      <a:pt x="180032" y="322708"/>
                    </a:cubicBezTo>
                    <a:cubicBezTo>
                      <a:pt x="194311" y="314140"/>
                      <a:pt x="208590" y="311284"/>
                      <a:pt x="220013" y="311284"/>
                    </a:cubicBezTo>
                    <a:cubicBezTo>
                      <a:pt x="241908" y="311284"/>
                      <a:pt x="257139" y="319852"/>
                      <a:pt x="257139" y="319852"/>
                    </a:cubicBezTo>
                    <a:cubicBezTo>
                      <a:pt x="265706" y="327467"/>
                      <a:pt x="274274" y="330323"/>
                      <a:pt x="281889" y="330323"/>
                    </a:cubicBezTo>
                    <a:cubicBezTo>
                      <a:pt x="297120" y="330323"/>
                      <a:pt x="308544" y="319852"/>
                      <a:pt x="308544" y="319852"/>
                    </a:cubicBezTo>
                    <a:cubicBezTo>
                      <a:pt x="321871" y="312236"/>
                      <a:pt x="334246" y="310333"/>
                      <a:pt x="345669" y="310333"/>
                    </a:cubicBezTo>
                    <a:cubicBezTo>
                      <a:pt x="367564" y="310333"/>
                      <a:pt x="383747" y="319852"/>
                      <a:pt x="383747" y="319852"/>
                    </a:cubicBezTo>
                    <a:cubicBezTo>
                      <a:pt x="391362" y="325563"/>
                      <a:pt x="398978" y="327467"/>
                      <a:pt x="406593" y="327467"/>
                    </a:cubicBezTo>
                    <a:cubicBezTo>
                      <a:pt x="416113" y="327467"/>
                      <a:pt x="424680" y="323660"/>
                      <a:pt x="430392" y="319852"/>
                    </a:cubicBezTo>
                    <a:cubicBezTo>
                      <a:pt x="435152" y="316996"/>
                      <a:pt x="438007" y="314140"/>
                      <a:pt x="438959" y="313188"/>
                    </a:cubicBezTo>
                    <a:lnTo>
                      <a:pt x="438959" y="292245"/>
                    </a:lnTo>
                    <a:lnTo>
                      <a:pt x="438959" y="260832"/>
                    </a:lnTo>
                    <a:cubicBezTo>
                      <a:pt x="438959" y="260832"/>
                      <a:pt x="436103" y="264639"/>
                      <a:pt x="430392" y="267495"/>
                    </a:cubicBezTo>
                    <a:cubicBezTo>
                      <a:pt x="424680" y="271303"/>
                      <a:pt x="417065" y="275111"/>
                      <a:pt x="407545" y="275111"/>
                    </a:cubicBezTo>
                    <a:cubicBezTo>
                      <a:pt x="399930" y="275111"/>
                      <a:pt x="392314" y="273207"/>
                      <a:pt x="384699" y="266543"/>
                    </a:cubicBezTo>
                    <a:cubicBezTo>
                      <a:pt x="384699" y="266543"/>
                      <a:pt x="376131" y="260832"/>
                      <a:pt x="362804" y="257976"/>
                    </a:cubicBezTo>
                    <a:lnTo>
                      <a:pt x="362804" y="214187"/>
                    </a:lnTo>
                    <a:cubicBezTo>
                      <a:pt x="362804" y="214187"/>
                      <a:pt x="399930" y="201811"/>
                      <a:pt x="407545" y="169445"/>
                    </a:cubicBezTo>
                    <a:cubicBezTo>
                      <a:pt x="407545" y="169445"/>
                      <a:pt x="427536" y="89482"/>
                      <a:pt x="376131" y="20943"/>
                    </a:cubicBezTo>
                    <a:cubicBezTo>
                      <a:pt x="374227" y="23799"/>
                      <a:pt x="360900" y="0"/>
                      <a:pt x="342813" y="0"/>
                    </a:cubicBezTo>
                    <a:moveTo>
                      <a:pt x="114348" y="261784"/>
                    </a:moveTo>
                    <a:lnTo>
                      <a:pt x="114348" y="216090"/>
                    </a:lnTo>
                    <a:cubicBezTo>
                      <a:pt x="114348" y="216090"/>
                      <a:pt x="151473" y="203715"/>
                      <a:pt x="159089" y="171349"/>
                    </a:cubicBezTo>
                    <a:cubicBezTo>
                      <a:pt x="159089" y="171349"/>
                      <a:pt x="165753" y="201811"/>
                      <a:pt x="203830" y="216090"/>
                    </a:cubicBezTo>
                    <a:lnTo>
                      <a:pt x="203830" y="260832"/>
                    </a:lnTo>
                    <a:cubicBezTo>
                      <a:pt x="196215" y="262736"/>
                      <a:pt x="188599" y="265591"/>
                      <a:pt x="180032" y="270351"/>
                    </a:cubicBezTo>
                    <a:cubicBezTo>
                      <a:pt x="180032" y="270351"/>
                      <a:pt x="170512" y="277966"/>
                      <a:pt x="158137" y="277966"/>
                    </a:cubicBezTo>
                    <a:cubicBezTo>
                      <a:pt x="150521" y="277966"/>
                      <a:pt x="142906" y="276063"/>
                      <a:pt x="134338" y="268447"/>
                    </a:cubicBezTo>
                    <a:cubicBezTo>
                      <a:pt x="134338" y="268447"/>
                      <a:pt x="126723" y="264639"/>
                      <a:pt x="114348" y="261784"/>
                    </a:cubicBezTo>
                    <a:lnTo>
                      <a:pt x="114348" y="261784"/>
                    </a:lnTo>
                    <a:lnTo>
                      <a:pt x="114348" y="261784"/>
                    </a:lnTo>
                    <a:close/>
                    <a:moveTo>
                      <a:pt x="282841" y="277966"/>
                    </a:moveTo>
                    <a:cubicBezTo>
                      <a:pt x="275226" y="277966"/>
                      <a:pt x="266658" y="275111"/>
                      <a:pt x="258091" y="267495"/>
                    </a:cubicBezTo>
                    <a:cubicBezTo>
                      <a:pt x="258091" y="267495"/>
                      <a:pt x="250475" y="263687"/>
                      <a:pt x="239052" y="260832"/>
                    </a:cubicBezTo>
                    <a:lnTo>
                      <a:pt x="239052" y="216090"/>
                    </a:lnTo>
                    <a:cubicBezTo>
                      <a:pt x="239052" y="216090"/>
                      <a:pt x="273322" y="204667"/>
                      <a:pt x="282841" y="176109"/>
                    </a:cubicBezTo>
                    <a:cubicBezTo>
                      <a:pt x="286649" y="184676"/>
                      <a:pt x="297120" y="205619"/>
                      <a:pt x="326630" y="216090"/>
                    </a:cubicBezTo>
                    <a:lnTo>
                      <a:pt x="326630" y="259880"/>
                    </a:lnTo>
                    <a:cubicBezTo>
                      <a:pt x="326630" y="259880"/>
                      <a:pt x="326630" y="259880"/>
                      <a:pt x="326630" y="259880"/>
                    </a:cubicBezTo>
                    <a:lnTo>
                      <a:pt x="326630" y="260832"/>
                    </a:lnTo>
                    <a:lnTo>
                      <a:pt x="326630" y="259880"/>
                    </a:lnTo>
                    <a:cubicBezTo>
                      <a:pt x="320919" y="261784"/>
                      <a:pt x="315207" y="263687"/>
                      <a:pt x="309495" y="267495"/>
                    </a:cubicBezTo>
                    <a:cubicBezTo>
                      <a:pt x="308544" y="267495"/>
                      <a:pt x="298072" y="277966"/>
                      <a:pt x="282841" y="277966"/>
                    </a:cubicBezTo>
                    <a:moveTo>
                      <a:pt x="438959" y="314140"/>
                    </a:moveTo>
                    <a:cubicBezTo>
                      <a:pt x="438959" y="314140"/>
                      <a:pt x="438007" y="314140"/>
                      <a:pt x="438959" y="314140"/>
                    </a:cubicBezTo>
                    <a:lnTo>
                      <a:pt x="438959" y="357930"/>
                    </a:lnTo>
                    <a:cubicBezTo>
                      <a:pt x="438959" y="357930"/>
                      <a:pt x="438959" y="357930"/>
                      <a:pt x="438959" y="357930"/>
                    </a:cubicBezTo>
                    <a:lnTo>
                      <a:pt x="438959" y="314140"/>
                    </a:lnTo>
                    <a:close/>
                    <a:moveTo>
                      <a:pt x="345669" y="353170"/>
                    </a:moveTo>
                    <a:cubicBezTo>
                      <a:pt x="334246" y="353170"/>
                      <a:pt x="321871" y="356026"/>
                      <a:pt x="308544" y="362689"/>
                    </a:cubicBezTo>
                    <a:cubicBezTo>
                      <a:pt x="308544" y="362689"/>
                      <a:pt x="297120" y="373160"/>
                      <a:pt x="281889" y="373160"/>
                    </a:cubicBezTo>
                    <a:cubicBezTo>
                      <a:pt x="274274" y="373160"/>
                      <a:pt x="265706" y="370305"/>
                      <a:pt x="257139" y="362689"/>
                    </a:cubicBezTo>
                    <a:cubicBezTo>
                      <a:pt x="257139" y="362689"/>
                      <a:pt x="241908" y="354122"/>
                      <a:pt x="220013" y="354122"/>
                    </a:cubicBezTo>
                    <a:cubicBezTo>
                      <a:pt x="207638" y="354122"/>
                      <a:pt x="194311" y="356978"/>
                      <a:pt x="180032" y="365545"/>
                    </a:cubicBezTo>
                    <a:cubicBezTo>
                      <a:pt x="180032" y="365545"/>
                      <a:pt x="170512" y="373160"/>
                      <a:pt x="158137" y="373160"/>
                    </a:cubicBezTo>
                    <a:cubicBezTo>
                      <a:pt x="150521" y="373160"/>
                      <a:pt x="142906" y="371257"/>
                      <a:pt x="134338" y="363641"/>
                    </a:cubicBezTo>
                    <a:cubicBezTo>
                      <a:pt x="134338" y="363641"/>
                      <a:pt x="118155" y="355074"/>
                      <a:pt x="97213" y="355074"/>
                    </a:cubicBezTo>
                    <a:cubicBezTo>
                      <a:pt x="85790" y="355074"/>
                      <a:pt x="73414" y="357930"/>
                      <a:pt x="61039" y="365545"/>
                    </a:cubicBezTo>
                    <a:cubicBezTo>
                      <a:pt x="61039" y="365545"/>
                      <a:pt x="49616" y="375064"/>
                      <a:pt x="36289" y="375064"/>
                    </a:cubicBezTo>
                    <a:cubicBezTo>
                      <a:pt x="31529" y="375064"/>
                      <a:pt x="27721" y="374112"/>
                      <a:pt x="22961" y="371257"/>
                    </a:cubicBezTo>
                    <a:lnTo>
                      <a:pt x="6779" y="360785"/>
                    </a:lnTo>
                    <a:lnTo>
                      <a:pt x="6779" y="360785"/>
                    </a:lnTo>
                    <a:lnTo>
                      <a:pt x="115" y="357930"/>
                    </a:lnTo>
                    <a:cubicBezTo>
                      <a:pt x="-837" y="372209"/>
                      <a:pt x="3923" y="399815"/>
                      <a:pt x="22010" y="426469"/>
                    </a:cubicBezTo>
                    <a:cubicBezTo>
                      <a:pt x="24865" y="428373"/>
                      <a:pt x="28673" y="428373"/>
                      <a:pt x="32481" y="429325"/>
                    </a:cubicBezTo>
                    <a:cubicBezTo>
                      <a:pt x="32481" y="429325"/>
                      <a:pt x="33433" y="429325"/>
                      <a:pt x="33433" y="429325"/>
                    </a:cubicBezTo>
                    <a:cubicBezTo>
                      <a:pt x="47712" y="429325"/>
                      <a:pt x="61991" y="417902"/>
                      <a:pt x="61991" y="417902"/>
                    </a:cubicBezTo>
                    <a:cubicBezTo>
                      <a:pt x="74366" y="410286"/>
                      <a:pt x="86741" y="407430"/>
                      <a:pt x="98165" y="407430"/>
                    </a:cubicBezTo>
                    <a:cubicBezTo>
                      <a:pt x="119107" y="407430"/>
                      <a:pt x="135290" y="415998"/>
                      <a:pt x="135290" y="415998"/>
                    </a:cubicBezTo>
                    <a:cubicBezTo>
                      <a:pt x="143858" y="423613"/>
                      <a:pt x="152425" y="425517"/>
                      <a:pt x="159089" y="425517"/>
                    </a:cubicBezTo>
                    <a:cubicBezTo>
                      <a:pt x="172416" y="425517"/>
                      <a:pt x="180984" y="417902"/>
                      <a:pt x="180984" y="417902"/>
                    </a:cubicBezTo>
                    <a:cubicBezTo>
                      <a:pt x="195263" y="409334"/>
                      <a:pt x="209542" y="406478"/>
                      <a:pt x="221917" y="406478"/>
                    </a:cubicBezTo>
                    <a:cubicBezTo>
                      <a:pt x="243812" y="406478"/>
                      <a:pt x="259043" y="415046"/>
                      <a:pt x="259043" y="415046"/>
                    </a:cubicBezTo>
                    <a:cubicBezTo>
                      <a:pt x="267610" y="422661"/>
                      <a:pt x="276178" y="425517"/>
                      <a:pt x="283793" y="425517"/>
                    </a:cubicBezTo>
                    <a:cubicBezTo>
                      <a:pt x="299024" y="425517"/>
                      <a:pt x="310447" y="415046"/>
                      <a:pt x="310447" y="415046"/>
                    </a:cubicBezTo>
                    <a:cubicBezTo>
                      <a:pt x="323775" y="407430"/>
                      <a:pt x="336150" y="405527"/>
                      <a:pt x="347573" y="405527"/>
                    </a:cubicBezTo>
                    <a:cubicBezTo>
                      <a:pt x="369468" y="405527"/>
                      <a:pt x="385651" y="415046"/>
                      <a:pt x="385651" y="415046"/>
                    </a:cubicBezTo>
                    <a:cubicBezTo>
                      <a:pt x="393266" y="420757"/>
                      <a:pt x="400882" y="423613"/>
                      <a:pt x="408497" y="423613"/>
                    </a:cubicBezTo>
                    <a:cubicBezTo>
                      <a:pt x="418017" y="423613"/>
                      <a:pt x="426584" y="419806"/>
                      <a:pt x="432296" y="415998"/>
                    </a:cubicBezTo>
                    <a:cubicBezTo>
                      <a:pt x="437055" y="413142"/>
                      <a:pt x="439911" y="410286"/>
                      <a:pt x="440863" y="409334"/>
                    </a:cubicBezTo>
                    <a:lnTo>
                      <a:pt x="440863" y="357930"/>
                    </a:lnTo>
                    <a:cubicBezTo>
                      <a:pt x="439911" y="358881"/>
                      <a:pt x="437055" y="361737"/>
                      <a:pt x="432296" y="364593"/>
                    </a:cubicBezTo>
                    <a:cubicBezTo>
                      <a:pt x="426584" y="368401"/>
                      <a:pt x="418969" y="371257"/>
                      <a:pt x="409449" y="371257"/>
                    </a:cubicBezTo>
                    <a:cubicBezTo>
                      <a:pt x="401834" y="371257"/>
                      <a:pt x="394218" y="369353"/>
                      <a:pt x="385651" y="362689"/>
                    </a:cubicBezTo>
                    <a:cubicBezTo>
                      <a:pt x="383747" y="362689"/>
                      <a:pt x="367564" y="353170"/>
                      <a:pt x="345669" y="353170"/>
                    </a:cubicBezTo>
                    <a:moveTo>
                      <a:pt x="438959" y="408382"/>
                    </a:moveTo>
                    <a:cubicBezTo>
                      <a:pt x="438959" y="408382"/>
                      <a:pt x="438007" y="408382"/>
                      <a:pt x="438959" y="408382"/>
                    </a:cubicBezTo>
                    <a:lnTo>
                      <a:pt x="438959" y="451220"/>
                    </a:lnTo>
                    <a:cubicBezTo>
                      <a:pt x="438959" y="451220"/>
                      <a:pt x="438959" y="451220"/>
                      <a:pt x="438959" y="451220"/>
                    </a:cubicBezTo>
                    <a:lnTo>
                      <a:pt x="438959" y="408382"/>
                    </a:lnTo>
                    <a:close/>
                    <a:moveTo>
                      <a:pt x="345669" y="447412"/>
                    </a:moveTo>
                    <a:cubicBezTo>
                      <a:pt x="334246" y="447412"/>
                      <a:pt x="321871" y="450268"/>
                      <a:pt x="308544" y="456931"/>
                    </a:cubicBezTo>
                    <a:cubicBezTo>
                      <a:pt x="308544" y="456931"/>
                      <a:pt x="297120" y="467403"/>
                      <a:pt x="281889" y="467403"/>
                    </a:cubicBezTo>
                    <a:cubicBezTo>
                      <a:pt x="274274" y="467403"/>
                      <a:pt x="265706" y="464547"/>
                      <a:pt x="257139" y="456931"/>
                    </a:cubicBezTo>
                    <a:cubicBezTo>
                      <a:pt x="257139" y="456931"/>
                      <a:pt x="241908" y="448364"/>
                      <a:pt x="220013" y="448364"/>
                    </a:cubicBezTo>
                    <a:cubicBezTo>
                      <a:pt x="207638" y="448364"/>
                      <a:pt x="193359" y="451220"/>
                      <a:pt x="179080" y="459787"/>
                    </a:cubicBezTo>
                    <a:cubicBezTo>
                      <a:pt x="179080" y="459787"/>
                      <a:pt x="169560" y="467403"/>
                      <a:pt x="157185" y="467403"/>
                    </a:cubicBezTo>
                    <a:cubicBezTo>
                      <a:pt x="149570" y="467403"/>
                      <a:pt x="141954" y="465499"/>
                      <a:pt x="133387" y="457883"/>
                    </a:cubicBezTo>
                    <a:cubicBezTo>
                      <a:pt x="133387" y="457883"/>
                      <a:pt x="117204" y="449316"/>
                      <a:pt x="96261" y="449316"/>
                    </a:cubicBezTo>
                    <a:cubicBezTo>
                      <a:pt x="84838" y="449316"/>
                      <a:pt x="72462" y="452172"/>
                      <a:pt x="60087" y="459787"/>
                    </a:cubicBezTo>
                    <a:lnTo>
                      <a:pt x="59135" y="459787"/>
                    </a:lnTo>
                    <a:lnTo>
                      <a:pt x="52472" y="465499"/>
                    </a:lnTo>
                    <a:cubicBezTo>
                      <a:pt x="66751" y="476922"/>
                      <a:pt x="85790" y="485489"/>
                      <a:pt x="108636" y="489297"/>
                    </a:cubicBezTo>
                    <a:cubicBezTo>
                      <a:pt x="122915" y="493105"/>
                      <a:pt x="217157" y="488345"/>
                      <a:pt x="302832" y="512144"/>
                    </a:cubicBezTo>
                    <a:cubicBezTo>
                      <a:pt x="306640" y="510240"/>
                      <a:pt x="310447" y="508336"/>
                      <a:pt x="313303" y="506432"/>
                    </a:cubicBezTo>
                    <a:cubicBezTo>
                      <a:pt x="322823" y="502624"/>
                      <a:pt x="332342" y="501672"/>
                      <a:pt x="341861" y="501672"/>
                    </a:cubicBezTo>
                    <a:cubicBezTo>
                      <a:pt x="364708" y="501672"/>
                      <a:pt x="382795" y="510240"/>
                      <a:pt x="382795" y="510240"/>
                    </a:cubicBezTo>
                    <a:cubicBezTo>
                      <a:pt x="390410" y="515951"/>
                      <a:pt x="398026" y="518807"/>
                      <a:pt x="405641" y="518807"/>
                    </a:cubicBezTo>
                    <a:cubicBezTo>
                      <a:pt x="415161" y="518807"/>
                      <a:pt x="423728" y="515000"/>
                      <a:pt x="429440" y="511192"/>
                    </a:cubicBezTo>
                    <a:cubicBezTo>
                      <a:pt x="435152" y="507384"/>
                      <a:pt x="438007" y="504528"/>
                      <a:pt x="438007" y="504528"/>
                    </a:cubicBezTo>
                    <a:lnTo>
                      <a:pt x="438007" y="474066"/>
                    </a:lnTo>
                    <a:lnTo>
                      <a:pt x="438007" y="453124"/>
                    </a:lnTo>
                    <a:cubicBezTo>
                      <a:pt x="437055" y="454075"/>
                      <a:pt x="434200" y="456931"/>
                      <a:pt x="429440" y="459787"/>
                    </a:cubicBezTo>
                    <a:cubicBezTo>
                      <a:pt x="423728" y="463595"/>
                      <a:pt x="416113" y="467403"/>
                      <a:pt x="406593" y="467403"/>
                    </a:cubicBezTo>
                    <a:cubicBezTo>
                      <a:pt x="399930" y="467403"/>
                      <a:pt x="391362" y="465499"/>
                      <a:pt x="383747" y="458835"/>
                    </a:cubicBezTo>
                    <a:cubicBezTo>
                      <a:pt x="383747" y="456931"/>
                      <a:pt x="367564" y="447412"/>
                      <a:pt x="345669" y="4474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sp>
        <p:nvSpPr>
          <p:cNvPr id="214" name="Título 1">
            <a:extLst>
              <a:ext uri="{FF2B5EF4-FFF2-40B4-BE49-F238E27FC236}">
                <a16:creationId xmlns:a16="http://schemas.microsoft.com/office/drawing/2014/main" id="{3CEAB6ED-2126-D7EB-438B-6DFBF580D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683" y="532370"/>
            <a:ext cx="2043095" cy="459496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>
              <a:defRPr sz="1100" spc="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54" name="Marcador de contenido 2">
            <a:extLst>
              <a:ext uri="{FF2B5EF4-FFF2-40B4-BE49-F238E27FC236}">
                <a16:creationId xmlns:a16="http://schemas.microsoft.com/office/drawing/2014/main" id="{D5101E82-61A9-5448-CBD3-246D7EF5D75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93683" y="1327087"/>
            <a:ext cx="10609945" cy="46783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SzPct val="150000"/>
              <a:buFont typeface="Arial" panose="020B0604020202020204" pitchFamily="34" charset="0"/>
              <a:buNone/>
              <a:defRPr sz="2000"/>
            </a:lvl1pPr>
            <a:lvl2pPr marL="6858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4pPr>
            <a:lvl5pPr marL="20574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endParaRPr lang="es-ES" dirty="0"/>
          </a:p>
        </p:txBody>
      </p:sp>
      <p:sp>
        <p:nvSpPr>
          <p:cNvPr id="2" name="Marcador de texto 5">
            <a:extLst>
              <a:ext uri="{FF2B5EF4-FFF2-40B4-BE49-F238E27FC236}">
                <a16:creationId xmlns:a16="http://schemas.microsoft.com/office/drawing/2014/main" id="{46A4743C-B17F-9E35-0D1F-830911496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6305" y="308959"/>
            <a:ext cx="2586037" cy="9525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 b="1">
                <a:solidFill>
                  <a:srgbClr val="302E7C"/>
                </a:solidFill>
              </a:defRPr>
            </a:lvl1pPr>
            <a:lvl2pPr marL="457200" indent="0" algn="r">
              <a:buFontTx/>
              <a:buNone/>
              <a:defRPr sz="2000" b="1">
                <a:solidFill>
                  <a:srgbClr val="302E7C"/>
                </a:solidFill>
              </a:defRPr>
            </a:lvl2pPr>
            <a:lvl3pPr marL="914400" indent="0" algn="r">
              <a:buFontTx/>
              <a:buNone/>
              <a:defRPr sz="2000" b="1">
                <a:solidFill>
                  <a:srgbClr val="302E7C"/>
                </a:solidFill>
              </a:defRPr>
            </a:lvl3pPr>
            <a:lvl4pPr marL="1371600" indent="0" algn="r">
              <a:buFontTx/>
              <a:buNone/>
              <a:defRPr sz="2000" b="1">
                <a:solidFill>
                  <a:srgbClr val="302E7C"/>
                </a:solidFill>
              </a:defRPr>
            </a:lvl4pPr>
            <a:lvl5pPr marL="1828800" indent="0" algn="r">
              <a:buFontTx/>
              <a:buNone/>
              <a:defRPr sz="2000" b="1">
                <a:solidFill>
                  <a:srgbClr val="302E7C"/>
                </a:solidFill>
              </a:defRPr>
            </a:lvl5pPr>
          </a:lstStyle>
          <a:p>
            <a:pPr lvl="0"/>
            <a:r>
              <a:rPr lang="es-ES" dirty="0"/>
              <a:t>Haga clic para modificar el título</a:t>
            </a:r>
          </a:p>
        </p:txBody>
      </p:sp>
      <p:grpSp>
        <p:nvGrpSpPr>
          <p:cNvPr id="5" name="Gráfico 181">
            <a:extLst>
              <a:ext uri="{FF2B5EF4-FFF2-40B4-BE49-F238E27FC236}">
                <a16:creationId xmlns:a16="http://schemas.microsoft.com/office/drawing/2014/main" id="{3D276FBD-3233-5D0F-3887-E0024B5F0260}"/>
              </a:ext>
            </a:extLst>
          </p:cNvPr>
          <p:cNvGrpSpPr/>
          <p:nvPr userDrawn="1"/>
        </p:nvGrpSpPr>
        <p:grpSpPr>
          <a:xfrm>
            <a:off x="9111863" y="6084570"/>
            <a:ext cx="707518" cy="610683"/>
            <a:chOff x="9259569" y="6084570"/>
            <a:chExt cx="575310" cy="496570"/>
          </a:xfrm>
          <a:solidFill>
            <a:srgbClr val="2F2E7C"/>
          </a:solidFill>
        </p:grpSpPr>
        <p:grpSp>
          <p:nvGrpSpPr>
            <p:cNvPr id="6" name="Gráfico 181">
              <a:extLst>
                <a:ext uri="{FF2B5EF4-FFF2-40B4-BE49-F238E27FC236}">
                  <a16:creationId xmlns:a16="http://schemas.microsoft.com/office/drawing/2014/main" id="{5E07A8B4-9124-AD41-CBFE-AA505E6C92C8}"/>
                </a:ext>
              </a:extLst>
            </p:cNvPr>
            <p:cNvGrpSpPr/>
            <p:nvPr/>
          </p:nvGrpSpPr>
          <p:grpSpPr>
            <a:xfrm>
              <a:off x="9262109" y="6084570"/>
              <a:ext cx="298450" cy="304800"/>
              <a:chOff x="9262109" y="6084570"/>
              <a:chExt cx="298450" cy="304800"/>
            </a:xfrm>
            <a:solidFill>
              <a:srgbClr val="2F2E7C"/>
            </a:solidFill>
          </p:grpSpPr>
          <p:sp>
            <p:nvSpPr>
              <p:cNvPr id="9" name="Forma libre 8">
                <a:extLst>
                  <a:ext uri="{FF2B5EF4-FFF2-40B4-BE49-F238E27FC236}">
                    <a16:creationId xmlns:a16="http://schemas.microsoft.com/office/drawing/2014/main" id="{C21F927A-1985-9D1B-3B11-119BEEA5FD7B}"/>
                  </a:ext>
                </a:extLst>
              </p:cNvPr>
              <p:cNvSpPr/>
              <p:nvPr/>
            </p:nvSpPr>
            <p:spPr>
              <a:xfrm>
                <a:off x="9262109" y="6084570"/>
                <a:ext cx="203200" cy="304800"/>
              </a:xfrm>
              <a:custGeom>
                <a:avLst/>
                <a:gdLst>
                  <a:gd name="connsiteX0" fmla="*/ 203200 w 203200"/>
                  <a:gd name="connsiteY0" fmla="*/ 27940 h 304800"/>
                  <a:gd name="connsiteX1" fmla="*/ 203200 w 203200"/>
                  <a:gd name="connsiteY1" fmla="*/ 0 h 304800"/>
                  <a:gd name="connsiteX2" fmla="*/ 101600 w 203200"/>
                  <a:gd name="connsiteY2" fmla="*/ 0 h 304800"/>
                  <a:gd name="connsiteX3" fmla="*/ 101600 w 203200"/>
                  <a:gd name="connsiteY3" fmla="*/ 101600 h 304800"/>
                  <a:gd name="connsiteX4" fmla="*/ 0 w 203200"/>
                  <a:gd name="connsiteY4" fmla="*/ 101600 h 304800"/>
                  <a:gd name="connsiteX5" fmla="*/ 0 w 203200"/>
                  <a:gd name="connsiteY5" fmla="*/ 203200 h 304800"/>
                  <a:gd name="connsiteX6" fmla="*/ 101600 w 203200"/>
                  <a:gd name="connsiteY6" fmla="*/ 203200 h 304800"/>
                  <a:gd name="connsiteX7" fmla="*/ 101600 w 203200"/>
                  <a:gd name="connsiteY7" fmla="*/ 304800 h 304800"/>
                  <a:gd name="connsiteX8" fmla="*/ 203200 w 203200"/>
                  <a:gd name="connsiteY8" fmla="*/ 304800 h 304800"/>
                  <a:gd name="connsiteX9" fmla="*/ 203200 w 203200"/>
                  <a:gd name="connsiteY9" fmla="*/ 276860 h 304800"/>
                  <a:gd name="connsiteX10" fmla="*/ 115570 w 203200"/>
                  <a:gd name="connsiteY10" fmla="*/ 153670 h 304800"/>
                  <a:gd name="connsiteX11" fmla="*/ 203200 w 203200"/>
                  <a:gd name="connsiteY11" fmla="*/ 2794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3200" h="304800">
                    <a:moveTo>
                      <a:pt x="203200" y="27940"/>
                    </a:moveTo>
                    <a:lnTo>
                      <a:pt x="203200" y="0"/>
                    </a:lnTo>
                    <a:lnTo>
                      <a:pt x="101600" y="0"/>
                    </a:lnTo>
                    <a:lnTo>
                      <a:pt x="101600" y="101600"/>
                    </a:lnTo>
                    <a:lnTo>
                      <a:pt x="0" y="101600"/>
                    </a:lnTo>
                    <a:lnTo>
                      <a:pt x="0" y="203200"/>
                    </a:lnTo>
                    <a:lnTo>
                      <a:pt x="101600" y="203200"/>
                    </a:lnTo>
                    <a:lnTo>
                      <a:pt x="101600" y="304800"/>
                    </a:lnTo>
                    <a:lnTo>
                      <a:pt x="203200" y="304800"/>
                    </a:lnTo>
                    <a:lnTo>
                      <a:pt x="203200" y="276860"/>
                    </a:lnTo>
                    <a:cubicBezTo>
                      <a:pt x="152400" y="259080"/>
                      <a:pt x="115570" y="210820"/>
                      <a:pt x="115570" y="153670"/>
                    </a:cubicBezTo>
                    <a:cubicBezTo>
                      <a:pt x="115570" y="96520"/>
                      <a:pt x="152400" y="45720"/>
                      <a:pt x="203200" y="2794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" name="Forma libre 9">
                <a:extLst>
                  <a:ext uri="{FF2B5EF4-FFF2-40B4-BE49-F238E27FC236}">
                    <a16:creationId xmlns:a16="http://schemas.microsoft.com/office/drawing/2014/main" id="{5C53955E-4694-751E-BB1C-5DA13C512A57}"/>
                  </a:ext>
                </a:extLst>
              </p:cNvPr>
              <p:cNvSpPr/>
              <p:nvPr/>
            </p:nvSpPr>
            <p:spPr>
              <a:xfrm>
                <a:off x="9458959" y="6186170"/>
                <a:ext cx="101600" cy="101600"/>
              </a:xfrm>
              <a:custGeom>
                <a:avLst/>
                <a:gdLst>
                  <a:gd name="connsiteX0" fmla="*/ 0 w 101600"/>
                  <a:gd name="connsiteY0" fmla="*/ 50800 h 101600"/>
                  <a:gd name="connsiteX1" fmla="*/ 50800 w 101600"/>
                  <a:gd name="connsiteY1" fmla="*/ 0 h 101600"/>
                  <a:gd name="connsiteX2" fmla="*/ 101600 w 101600"/>
                  <a:gd name="connsiteY2" fmla="*/ 50800 h 101600"/>
                  <a:gd name="connsiteX3" fmla="*/ 50800 w 101600"/>
                  <a:gd name="connsiteY3" fmla="*/ 101600 h 101600"/>
                  <a:gd name="connsiteX4" fmla="*/ 0 w 101600"/>
                  <a:gd name="connsiteY4" fmla="*/ 508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00" h="101600">
                    <a:moveTo>
                      <a:pt x="0" y="50800"/>
                    </a:moveTo>
                    <a:cubicBezTo>
                      <a:pt x="0" y="22860"/>
                      <a:pt x="22860" y="0"/>
                      <a:pt x="50800" y="0"/>
                    </a:cubicBezTo>
                    <a:cubicBezTo>
                      <a:pt x="78740" y="0"/>
                      <a:pt x="101600" y="22860"/>
                      <a:pt x="101600" y="50800"/>
                    </a:cubicBezTo>
                    <a:cubicBezTo>
                      <a:pt x="101600" y="78740"/>
                      <a:pt x="78740" y="101600"/>
                      <a:pt x="50800" y="101600"/>
                    </a:cubicBezTo>
                    <a:cubicBezTo>
                      <a:pt x="22860" y="101600"/>
                      <a:pt x="0" y="78740"/>
                      <a:pt x="0" y="5080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ACC74F10-B1F0-0253-FABE-2F04E148CFE2}"/>
                </a:ext>
              </a:extLst>
            </p:cNvPr>
            <p:cNvSpPr/>
            <p:nvPr/>
          </p:nvSpPr>
          <p:spPr>
            <a:xfrm>
              <a:off x="9259569" y="6492240"/>
              <a:ext cx="575310" cy="88900"/>
            </a:xfrm>
            <a:custGeom>
              <a:avLst/>
              <a:gdLst>
                <a:gd name="connsiteX0" fmla="*/ 529590 w 575310"/>
                <a:gd name="connsiteY0" fmla="*/ 30480 h 88900"/>
                <a:gd name="connsiteX1" fmla="*/ 548640 w 575310"/>
                <a:gd name="connsiteY1" fmla="*/ 27940 h 88900"/>
                <a:gd name="connsiteX2" fmla="*/ 560070 w 575310"/>
                <a:gd name="connsiteY2" fmla="*/ 29210 h 88900"/>
                <a:gd name="connsiteX3" fmla="*/ 567690 w 575310"/>
                <a:gd name="connsiteY3" fmla="*/ 33020 h 88900"/>
                <a:gd name="connsiteX4" fmla="*/ 571500 w 575310"/>
                <a:gd name="connsiteY4" fmla="*/ 39370 h 88900"/>
                <a:gd name="connsiteX5" fmla="*/ 572770 w 575310"/>
                <a:gd name="connsiteY5" fmla="*/ 48260 h 88900"/>
                <a:gd name="connsiteX6" fmla="*/ 572770 w 575310"/>
                <a:gd name="connsiteY6" fmla="*/ 72390 h 88900"/>
                <a:gd name="connsiteX7" fmla="*/ 572770 w 575310"/>
                <a:gd name="connsiteY7" fmla="*/ 77470 h 88900"/>
                <a:gd name="connsiteX8" fmla="*/ 572770 w 575310"/>
                <a:gd name="connsiteY8" fmla="*/ 81280 h 88900"/>
                <a:gd name="connsiteX9" fmla="*/ 574040 w 575310"/>
                <a:gd name="connsiteY9" fmla="*/ 83820 h 88900"/>
                <a:gd name="connsiteX10" fmla="*/ 575311 w 575310"/>
                <a:gd name="connsiteY10" fmla="*/ 86360 h 88900"/>
                <a:gd name="connsiteX11" fmla="*/ 557530 w 575310"/>
                <a:gd name="connsiteY11" fmla="*/ 86360 h 88900"/>
                <a:gd name="connsiteX12" fmla="*/ 556261 w 575310"/>
                <a:gd name="connsiteY12" fmla="*/ 83820 h 88900"/>
                <a:gd name="connsiteX13" fmla="*/ 556261 w 575310"/>
                <a:gd name="connsiteY13" fmla="*/ 81280 h 88900"/>
                <a:gd name="connsiteX14" fmla="*/ 542290 w 575310"/>
                <a:gd name="connsiteY14" fmla="*/ 86360 h 88900"/>
                <a:gd name="connsiteX15" fmla="*/ 534670 w 575310"/>
                <a:gd name="connsiteY15" fmla="*/ 85090 h 88900"/>
                <a:gd name="connsiteX16" fmla="*/ 528320 w 575310"/>
                <a:gd name="connsiteY16" fmla="*/ 81280 h 88900"/>
                <a:gd name="connsiteX17" fmla="*/ 524511 w 575310"/>
                <a:gd name="connsiteY17" fmla="*/ 74930 h 88900"/>
                <a:gd name="connsiteX18" fmla="*/ 523240 w 575310"/>
                <a:gd name="connsiteY18" fmla="*/ 67310 h 88900"/>
                <a:gd name="connsiteX19" fmla="*/ 524511 w 575310"/>
                <a:gd name="connsiteY19" fmla="*/ 59690 h 88900"/>
                <a:gd name="connsiteX20" fmla="*/ 529590 w 575310"/>
                <a:gd name="connsiteY20" fmla="*/ 53340 h 88900"/>
                <a:gd name="connsiteX21" fmla="*/ 537211 w 575310"/>
                <a:gd name="connsiteY21" fmla="*/ 49530 h 88900"/>
                <a:gd name="connsiteX22" fmla="*/ 547370 w 575310"/>
                <a:gd name="connsiteY22" fmla="*/ 48260 h 88900"/>
                <a:gd name="connsiteX23" fmla="*/ 557530 w 575310"/>
                <a:gd name="connsiteY23" fmla="*/ 49530 h 88900"/>
                <a:gd name="connsiteX24" fmla="*/ 557530 w 575310"/>
                <a:gd name="connsiteY24" fmla="*/ 48260 h 88900"/>
                <a:gd name="connsiteX25" fmla="*/ 546100 w 575310"/>
                <a:gd name="connsiteY25" fmla="*/ 40640 h 88900"/>
                <a:gd name="connsiteX26" fmla="*/ 538480 w 575310"/>
                <a:gd name="connsiteY26" fmla="*/ 41910 h 88900"/>
                <a:gd name="connsiteX27" fmla="*/ 530861 w 575310"/>
                <a:gd name="connsiteY27" fmla="*/ 45720 h 88900"/>
                <a:gd name="connsiteX28" fmla="*/ 530861 w 575310"/>
                <a:gd name="connsiteY28" fmla="*/ 30480 h 88900"/>
                <a:gd name="connsiteX29" fmla="*/ 557530 w 575310"/>
                <a:gd name="connsiteY29" fmla="*/ 59690 h 88900"/>
                <a:gd name="connsiteX30" fmla="*/ 553720 w 575310"/>
                <a:gd name="connsiteY30" fmla="*/ 58420 h 88900"/>
                <a:gd name="connsiteX31" fmla="*/ 551180 w 575310"/>
                <a:gd name="connsiteY31" fmla="*/ 58420 h 88900"/>
                <a:gd name="connsiteX32" fmla="*/ 544830 w 575310"/>
                <a:gd name="connsiteY32" fmla="*/ 60960 h 88900"/>
                <a:gd name="connsiteX33" fmla="*/ 542290 w 575310"/>
                <a:gd name="connsiteY33" fmla="*/ 66040 h 88900"/>
                <a:gd name="connsiteX34" fmla="*/ 544830 w 575310"/>
                <a:gd name="connsiteY34" fmla="*/ 71120 h 88900"/>
                <a:gd name="connsiteX35" fmla="*/ 551180 w 575310"/>
                <a:gd name="connsiteY35" fmla="*/ 72390 h 88900"/>
                <a:gd name="connsiteX36" fmla="*/ 554990 w 575310"/>
                <a:gd name="connsiteY36" fmla="*/ 72390 h 88900"/>
                <a:gd name="connsiteX37" fmla="*/ 558800 w 575310"/>
                <a:gd name="connsiteY37" fmla="*/ 69850 h 88900"/>
                <a:gd name="connsiteX38" fmla="*/ 557530 w 575310"/>
                <a:gd name="connsiteY38" fmla="*/ 59690 h 88900"/>
                <a:gd name="connsiteX39" fmla="*/ 516890 w 575310"/>
                <a:gd name="connsiteY39" fmla="*/ 27940 h 88900"/>
                <a:gd name="connsiteX40" fmla="*/ 495300 w 575310"/>
                <a:gd name="connsiteY40" fmla="*/ 71120 h 88900"/>
                <a:gd name="connsiteX41" fmla="*/ 516890 w 575310"/>
                <a:gd name="connsiteY41" fmla="*/ 71120 h 88900"/>
                <a:gd name="connsiteX42" fmla="*/ 516890 w 575310"/>
                <a:gd name="connsiteY42" fmla="*/ 86360 h 88900"/>
                <a:gd name="connsiteX43" fmla="*/ 468630 w 575310"/>
                <a:gd name="connsiteY43" fmla="*/ 86360 h 88900"/>
                <a:gd name="connsiteX44" fmla="*/ 490220 w 575310"/>
                <a:gd name="connsiteY44" fmla="*/ 44450 h 88900"/>
                <a:gd name="connsiteX45" fmla="*/ 471170 w 575310"/>
                <a:gd name="connsiteY45" fmla="*/ 44450 h 88900"/>
                <a:gd name="connsiteX46" fmla="*/ 471170 w 575310"/>
                <a:gd name="connsiteY46" fmla="*/ 29210 h 88900"/>
                <a:gd name="connsiteX47" fmla="*/ 516890 w 575310"/>
                <a:gd name="connsiteY47" fmla="*/ 29210 h 88900"/>
                <a:gd name="connsiteX48" fmla="*/ 449580 w 575310"/>
                <a:gd name="connsiteY48" fmla="*/ 27940 h 88900"/>
                <a:gd name="connsiteX49" fmla="*/ 463550 w 575310"/>
                <a:gd name="connsiteY49" fmla="*/ 27940 h 88900"/>
                <a:gd name="connsiteX50" fmla="*/ 463550 w 575310"/>
                <a:gd name="connsiteY50" fmla="*/ 43180 h 88900"/>
                <a:gd name="connsiteX51" fmla="*/ 449580 w 575310"/>
                <a:gd name="connsiteY51" fmla="*/ 43180 h 88900"/>
                <a:gd name="connsiteX52" fmla="*/ 449580 w 575310"/>
                <a:gd name="connsiteY52" fmla="*/ 59690 h 88900"/>
                <a:gd name="connsiteX53" fmla="*/ 450850 w 575310"/>
                <a:gd name="connsiteY53" fmla="*/ 68580 h 88900"/>
                <a:gd name="connsiteX54" fmla="*/ 457200 w 575310"/>
                <a:gd name="connsiteY54" fmla="*/ 71120 h 88900"/>
                <a:gd name="connsiteX55" fmla="*/ 459740 w 575310"/>
                <a:gd name="connsiteY55" fmla="*/ 71120 h 88900"/>
                <a:gd name="connsiteX56" fmla="*/ 463550 w 575310"/>
                <a:gd name="connsiteY56" fmla="*/ 69850 h 88900"/>
                <a:gd name="connsiteX57" fmla="*/ 463550 w 575310"/>
                <a:gd name="connsiteY57" fmla="*/ 85090 h 88900"/>
                <a:gd name="connsiteX58" fmla="*/ 458470 w 575310"/>
                <a:gd name="connsiteY58" fmla="*/ 86360 h 88900"/>
                <a:gd name="connsiteX59" fmla="*/ 453390 w 575310"/>
                <a:gd name="connsiteY59" fmla="*/ 86360 h 88900"/>
                <a:gd name="connsiteX60" fmla="*/ 433070 w 575310"/>
                <a:gd name="connsiteY60" fmla="*/ 64770 h 88900"/>
                <a:gd name="connsiteX61" fmla="*/ 433070 w 575310"/>
                <a:gd name="connsiteY61" fmla="*/ 43180 h 88900"/>
                <a:gd name="connsiteX62" fmla="*/ 424180 w 575310"/>
                <a:gd name="connsiteY62" fmla="*/ 43180 h 88900"/>
                <a:gd name="connsiteX63" fmla="*/ 424180 w 575310"/>
                <a:gd name="connsiteY63" fmla="*/ 27940 h 88900"/>
                <a:gd name="connsiteX64" fmla="*/ 433070 w 575310"/>
                <a:gd name="connsiteY64" fmla="*/ 27940 h 88900"/>
                <a:gd name="connsiteX65" fmla="*/ 433070 w 575310"/>
                <a:gd name="connsiteY65" fmla="*/ 12700 h 88900"/>
                <a:gd name="connsiteX66" fmla="*/ 449580 w 575310"/>
                <a:gd name="connsiteY66" fmla="*/ 6350 h 88900"/>
                <a:gd name="connsiteX67" fmla="*/ 449580 w 575310"/>
                <a:gd name="connsiteY67" fmla="*/ 27940 h 88900"/>
                <a:gd name="connsiteX68" fmla="*/ 383540 w 575310"/>
                <a:gd name="connsiteY68" fmla="*/ 58420 h 88900"/>
                <a:gd name="connsiteX69" fmla="*/ 388620 w 575310"/>
                <a:gd name="connsiteY69" fmla="*/ 68580 h 88900"/>
                <a:gd name="connsiteX70" fmla="*/ 400050 w 575310"/>
                <a:gd name="connsiteY70" fmla="*/ 72390 h 88900"/>
                <a:gd name="connsiteX71" fmla="*/ 408940 w 575310"/>
                <a:gd name="connsiteY71" fmla="*/ 71120 h 88900"/>
                <a:gd name="connsiteX72" fmla="*/ 417830 w 575310"/>
                <a:gd name="connsiteY72" fmla="*/ 66040 h 88900"/>
                <a:gd name="connsiteX73" fmla="*/ 417830 w 575310"/>
                <a:gd name="connsiteY73" fmla="*/ 82550 h 88900"/>
                <a:gd name="connsiteX74" fmla="*/ 407670 w 575310"/>
                <a:gd name="connsiteY74" fmla="*/ 86360 h 88900"/>
                <a:gd name="connsiteX75" fmla="*/ 397511 w 575310"/>
                <a:gd name="connsiteY75" fmla="*/ 87630 h 88900"/>
                <a:gd name="connsiteX76" fmla="*/ 384811 w 575310"/>
                <a:gd name="connsiteY76" fmla="*/ 85090 h 88900"/>
                <a:gd name="connsiteX77" fmla="*/ 374650 w 575310"/>
                <a:gd name="connsiteY77" fmla="*/ 78740 h 88900"/>
                <a:gd name="connsiteX78" fmla="*/ 368300 w 575310"/>
                <a:gd name="connsiteY78" fmla="*/ 68580 h 88900"/>
                <a:gd name="connsiteX79" fmla="*/ 365761 w 575310"/>
                <a:gd name="connsiteY79" fmla="*/ 55880 h 88900"/>
                <a:gd name="connsiteX80" fmla="*/ 368300 w 575310"/>
                <a:gd name="connsiteY80" fmla="*/ 44450 h 88900"/>
                <a:gd name="connsiteX81" fmla="*/ 373380 w 575310"/>
                <a:gd name="connsiteY81" fmla="*/ 35560 h 88900"/>
                <a:gd name="connsiteX82" fmla="*/ 382270 w 575310"/>
                <a:gd name="connsiteY82" fmla="*/ 29210 h 88900"/>
                <a:gd name="connsiteX83" fmla="*/ 393700 w 575310"/>
                <a:gd name="connsiteY83" fmla="*/ 26670 h 88900"/>
                <a:gd name="connsiteX84" fmla="*/ 419100 w 575310"/>
                <a:gd name="connsiteY84" fmla="*/ 57150 h 88900"/>
                <a:gd name="connsiteX85" fmla="*/ 383540 w 575310"/>
                <a:gd name="connsiteY85" fmla="*/ 58420 h 88900"/>
                <a:gd name="connsiteX86" fmla="*/ 401320 w 575310"/>
                <a:gd name="connsiteY86" fmla="*/ 46990 h 88900"/>
                <a:gd name="connsiteX87" fmla="*/ 392430 w 575310"/>
                <a:gd name="connsiteY87" fmla="*/ 38100 h 88900"/>
                <a:gd name="connsiteX88" fmla="*/ 386080 w 575310"/>
                <a:gd name="connsiteY88" fmla="*/ 40640 h 88900"/>
                <a:gd name="connsiteX89" fmla="*/ 383540 w 575310"/>
                <a:gd name="connsiteY89" fmla="*/ 46990 h 88900"/>
                <a:gd name="connsiteX90" fmla="*/ 401320 w 575310"/>
                <a:gd name="connsiteY90" fmla="*/ 46990 h 88900"/>
                <a:gd name="connsiteX91" fmla="*/ 355600 w 575310"/>
                <a:gd name="connsiteY91" fmla="*/ 86360 h 88900"/>
                <a:gd name="connsiteX92" fmla="*/ 340361 w 575310"/>
                <a:gd name="connsiteY92" fmla="*/ 86360 h 88900"/>
                <a:gd name="connsiteX93" fmla="*/ 340361 w 575310"/>
                <a:gd name="connsiteY93" fmla="*/ 81280 h 88900"/>
                <a:gd name="connsiteX94" fmla="*/ 332740 w 575310"/>
                <a:gd name="connsiteY94" fmla="*/ 85090 h 88900"/>
                <a:gd name="connsiteX95" fmla="*/ 325120 w 575310"/>
                <a:gd name="connsiteY95" fmla="*/ 86360 h 88900"/>
                <a:gd name="connsiteX96" fmla="*/ 314961 w 575310"/>
                <a:gd name="connsiteY96" fmla="*/ 83820 h 88900"/>
                <a:gd name="connsiteX97" fmla="*/ 307340 w 575310"/>
                <a:gd name="connsiteY97" fmla="*/ 77470 h 88900"/>
                <a:gd name="connsiteX98" fmla="*/ 302261 w 575310"/>
                <a:gd name="connsiteY98" fmla="*/ 68580 h 88900"/>
                <a:gd name="connsiteX99" fmla="*/ 300990 w 575310"/>
                <a:gd name="connsiteY99" fmla="*/ 57150 h 88900"/>
                <a:gd name="connsiteX100" fmla="*/ 303530 w 575310"/>
                <a:gd name="connsiteY100" fmla="*/ 45720 h 88900"/>
                <a:gd name="connsiteX101" fmla="*/ 309880 w 575310"/>
                <a:gd name="connsiteY101" fmla="*/ 35560 h 88900"/>
                <a:gd name="connsiteX102" fmla="*/ 318770 w 575310"/>
                <a:gd name="connsiteY102" fmla="*/ 29210 h 88900"/>
                <a:gd name="connsiteX103" fmla="*/ 330200 w 575310"/>
                <a:gd name="connsiteY103" fmla="*/ 26670 h 88900"/>
                <a:gd name="connsiteX104" fmla="*/ 336550 w 575310"/>
                <a:gd name="connsiteY104" fmla="*/ 26670 h 88900"/>
                <a:gd name="connsiteX105" fmla="*/ 342900 w 575310"/>
                <a:gd name="connsiteY105" fmla="*/ 29210 h 88900"/>
                <a:gd name="connsiteX106" fmla="*/ 342900 w 575310"/>
                <a:gd name="connsiteY106" fmla="*/ 1270 h 88900"/>
                <a:gd name="connsiteX107" fmla="*/ 359411 w 575310"/>
                <a:gd name="connsiteY107" fmla="*/ 1270 h 88900"/>
                <a:gd name="connsiteX108" fmla="*/ 359411 w 575310"/>
                <a:gd name="connsiteY108" fmla="*/ 86360 h 88900"/>
                <a:gd name="connsiteX109" fmla="*/ 339090 w 575310"/>
                <a:gd name="connsiteY109" fmla="*/ 45720 h 88900"/>
                <a:gd name="connsiteX110" fmla="*/ 334011 w 575310"/>
                <a:gd name="connsiteY110" fmla="*/ 43180 h 88900"/>
                <a:gd name="connsiteX111" fmla="*/ 330200 w 575310"/>
                <a:gd name="connsiteY111" fmla="*/ 43180 h 88900"/>
                <a:gd name="connsiteX112" fmla="*/ 321311 w 575310"/>
                <a:gd name="connsiteY112" fmla="*/ 46990 h 88900"/>
                <a:gd name="connsiteX113" fmla="*/ 317500 w 575310"/>
                <a:gd name="connsiteY113" fmla="*/ 57150 h 88900"/>
                <a:gd name="connsiteX114" fmla="*/ 321311 w 575310"/>
                <a:gd name="connsiteY114" fmla="*/ 67310 h 88900"/>
                <a:gd name="connsiteX115" fmla="*/ 330200 w 575310"/>
                <a:gd name="connsiteY115" fmla="*/ 71120 h 88900"/>
                <a:gd name="connsiteX116" fmla="*/ 335280 w 575310"/>
                <a:gd name="connsiteY116" fmla="*/ 69850 h 88900"/>
                <a:gd name="connsiteX117" fmla="*/ 340361 w 575310"/>
                <a:gd name="connsiteY117" fmla="*/ 67310 h 88900"/>
                <a:gd name="connsiteX118" fmla="*/ 340361 w 575310"/>
                <a:gd name="connsiteY118" fmla="*/ 45720 h 88900"/>
                <a:gd name="connsiteX119" fmla="*/ 288290 w 575310"/>
                <a:gd name="connsiteY119" fmla="*/ 86360 h 88900"/>
                <a:gd name="connsiteX120" fmla="*/ 271780 w 575310"/>
                <a:gd name="connsiteY120" fmla="*/ 86360 h 88900"/>
                <a:gd name="connsiteX121" fmla="*/ 271780 w 575310"/>
                <a:gd name="connsiteY121" fmla="*/ 29210 h 88900"/>
                <a:gd name="connsiteX122" fmla="*/ 288290 w 575310"/>
                <a:gd name="connsiteY122" fmla="*/ 29210 h 88900"/>
                <a:gd name="connsiteX123" fmla="*/ 288290 w 575310"/>
                <a:gd name="connsiteY123" fmla="*/ 86360 h 88900"/>
                <a:gd name="connsiteX124" fmla="*/ 289561 w 575310"/>
                <a:gd name="connsiteY124" fmla="*/ 13970 h 88900"/>
                <a:gd name="connsiteX125" fmla="*/ 287020 w 575310"/>
                <a:gd name="connsiteY125" fmla="*/ 20320 h 88900"/>
                <a:gd name="connsiteX126" fmla="*/ 280670 w 575310"/>
                <a:gd name="connsiteY126" fmla="*/ 22860 h 88900"/>
                <a:gd name="connsiteX127" fmla="*/ 274320 w 575310"/>
                <a:gd name="connsiteY127" fmla="*/ 20320 h 88900"/>
                <a:gd name="connsiteX128" fmla="*/ 271780 w 575310"/>
                <a:gd name="connsiteY128" fmla="*/ 13970 h 88900"/>
                <a:gd name="connsiteX129" fmla="*/ 273050 w 575310"/>
                <a:gd name="connsiteY129" fmla="*/ 10160 h 88900"/>
                <a:gd name="connsiteX130" fmla="*/ 275590 w 575310"/>
                <a:gd name="connsiteY130" fmla="*/ 7620 h 88900"/>
                <a:gd name="connsiteX131" fmla="*/ 278130 w 575310"/>
                <a:gd name="connsiteY131" fmla="*/ 5080 h 88900"/>
                <a:gd name="connsiteX132" fmla="*/ 281940 w 575310"/>
                <a:gd name="connsiteY132" fmla="*/ 3810 h 88900"/>
                <a:gd name="connsiteX133" fmla="*/ 288290 w 575310"/>
                <a:gd name="connsiteY133" fmla="*/ 6350 h 88900"/>
                <a:gd name="connsiteX134" fmla="*/ 289561 w 575310"/>
                <a:gd name="connsiteY134" fmla="*/ 13970 h 88900"/>
                <a:gd name="connsiteX135" fmla="*/ 227330 w 575310"/>
                <a:gd name="connsiteY135" fmla="*/ 48260 h 88900"/>
                <a:gd name="connsiteX136" fmla="*/ 245111 w 575310"/>
                <a:gd name="connsiteY136" fmla="*/ 29210 h 88900"/>
                <a:gd name="connsiteX137" fmla="*/ 266700 w 575310"/>
                <a:gd name="connsiteY137" fmla="*/ 29210 h 88900"/>
                <a:gd name="connsiteX138" fmla="*/ 245111 w 575310"/>
                <a:gd name="connsiteY138" fmla="*/ 52070 h 88900"/>
                <a:gd name="connsiteX139" fmla="*/ 266700 w 575310"/>
                <a:gd name="connsiteY139" fmla="*/ 86360 h 88900"/>
                <a:gd name="connsiteX140" fmla="*/ 246380 w 575310"/>
                <a:gd name="connsiteY140" fmla="*/ 86360 h 88900"/>
                <a:gd name="connsiteX141" fmla="*/ 228600 w 575310"/>
                <a:gd name="connsiteY141" fmla="*/ 55880 h 88900"/>
                <a:gd name="connsiteX142" fmla="*/ 228600 w 575310"/>
                <a:gd name="connsiteY142" fmla="*/ 86360 h 88900"/>
                <a:gd name="connsiteX143" fmla="*/ 212090 w 575310"/>
                <a:gd name="connsiteY143" fmla="*/ 86360 h 88900"/>
                <a:gd name="connsiteX144" fmla="*/ 212090 w 575310"/>
                <a:gd name="connsiteY144" fmla="*/ 3810 h 88900"/>
                <a:gd name="connsiteX145" fmla="*/ 228600 w 575310"/>
                <a:gd name="connsiteY145" fmla="*/ 3810 h 88900"/>
                <a:gd name="connsiteX146" fmla="*/ 228600 w 575310"/>
                <a:gd name="connsiteY146" fmla="*/ 48260 h 88900"/>
                <a:gd name="connsiteX147" fmla="*/ 153670 w 575310"/>
                <a:gd name="connsiteY147" fmla="*/ 30480 h 88900"/>
                <a:gd name="connsiteX148" fmla="*/ 172720 w 575310"/>
                <a:gd name="connsiteY148" fmla="*/ 27940 h 88900"/>
                <a:gd name="connsiteX149" fmla="*/ 184150 w 575310"/>
                <a:gd name="connsiteY149" fmla="*/ 29210 h 88900"/>
                <a:gd name="connsiteX150" fmla="*/ 191770 w 575310"/>
                <a:gd name="connsiteY150" fmla="*/ 33020 h 88900"/>
                <a:gd name="connsiteX151" fmla="*/ 195580 w 575310"/>
                <a:gd name="connsiteY151" fmla="*/ 39370 h 88900"/>
                <a:gd name="connsiteX152" fmla="*/ 196850 w 575310"/>
                <a:gd name="connsiteY152" fmla="*/ 48260 h 88900"/>
                <a:gd name="connsiteX153" fmla="*/ 196850 w 575310"/>
                <a:gd name="connsiteY153" fmla="*/ 72390 h 88900"/>
                <a:gd name="connsiteX154" fmla="*/ 196850 w 575310"/>
                <a:gd name="connsiteY154" fmla="*/ 77470 h 88900"/>
                <a:gd name="connsiteX155" fmla="*/ 196850 w 575310"/>
                <a:gd name="connsiteY155" fmla="*/ 81280 h 88900"/>
                <a:gd name="connsiteX156" fmla="*/ 198120 w 575310"/>
                <a:gd name="connsiteY156" fmla="*/ 83820 h 88900"/>
                <a:gd name="connsiteX157" fmla="*/ 199390 w 575310"/>
                <a:gd name="connsiteY157" fmla="*/ 86360 h 88900"/>
                <a:gd name="connsiteX158" fmla="*/ 181611 w 575310"/>
                <a:gd name="connsiteY158" fmla="*/ 86360 h 88900"/>
                <a:gd name="connsiteX159" fmla="*/ 180340 w 575310"/>
                <a:gd name="connsiteY159" fmla="*/ 83820 h 88900"/>
                <a:gd name="connsiteX160" fmla="*/ 180340 w 575310"/>
                <a:gd name="connsiteY160" fmla="*/ 81280 h 88900"/>
                <a:gd name="connsiteX161" fmla="*/ 166370 w 575310"/>
                <a:gd name="connsiteY161" fmla="*/ 86360 h 88900"/>
                <a:gd name="connsiteX162" fmla="*/ 158750 w 575310"/>
                <a:gd name="connsiteY162" fmla="*/ 85090 h 88900"/>
                <a:gd name="connsiteX163" fmla="*/ 152400 w 575310"/>
                <a:gd name="connsiteY163" fmla="*/ 81280 h 88900"/>
                <a:gd name="connsiteX164" fmla="*/ 148590 w 575310"/>
                <a:gd name="connsiteY164" fmla="*/ 74930 h 88900"/>
                <a:gd name="connsiteX165" fmla="*/ 147320 w 575310"/>
                <a:gd name="connsiteY165" fmla="*/ 67310 h 88900"/>
                <a:gd name="connsiteX166" fmla="*/ 148590 w 575310"/>
                <a:gd name="connsiteY166" fmla="*/ 59690 h 88900"/>
                <a:gd name="connsiteX167" fmla="*/ 153670 w 575310"/>
                <a:gd name="connsiteY167" fmla="*/ 53340 h 88900"/>
                <a:gd name="connsiteX168" fmla="*/ 161290 w 575310"/>
                <a:gd name="connsiteY168" fmla="*/ 49530 h 88900"/>
                <a:gd name="connsiteX169" fmla="*/ 171450 w 575310"/>
                <a:gd name="connsiteY169" fmla="*/ 48260 h 88900"/>
                <a:gd name="connsiteX170" fmla="*/ 181611 w 575310"/>
                <a:gd name="connsiteY170" fmla="*/ 49530 h 88900"/>
                <a:gd name="connsiteX171" fmla="*/ 181611 w 575310"/>
                <a:gd name="connsiteY171" fmla="*/ 48260 h 88900"/>
                <a:gd name="connsiteX172" fmla="*/ 170180 w 575310"/>
                <a:gd name="connsiteY172" fmla="*/ 40640 h 88900"/>
                <a:gd name="connsiteX173" fmla="*/ 162561 w 575310"/>
                <a:gd name="connsiteY173" fmla="*/ 41910 h 88900"/>
                <a:gd name="connsiteX174" fmla="*/ 154940 w 575310"/>
                <a:gd name="connsiteY174" fmla="*/ 45720 h 88900"/>
                <a:gd name="connsiteX175" fmla="*/ 154940 w 575310"/>
                <a:gd name="connsiteY175" fmla="*/ 30480 h 88900"/>
                <a:gd name="connsiteX176" fmla="*/ 180340 w 575310"/>
                <a:gd name="connsiteY176" fmla="*/ 59690 h 88900"/>
                <a:gd name="connsiteX177" fmla="*/ 176530 w 575310"/>
                <a:gd name="connsiteY177" fmla="*/ 58420 h 88900"/>
                <a:gd name="connsiteX178" fmla="*/ 173990 w 575310"/>
                <a:gd name="connsiteY178" fmla="*/ 58420 h 88900"/>
                <a:gd name="connsiteX179" fmla="*/ 167640 w 575310"/>
                <a:gd name="connsiteY179" fmla="*/ 60960 h 88900"/>
                <a:gd name="connsiteX180" fmla="*/ 165100 w 575310"/>
                <a:gd name="connsiteY180" fmla="*/ 66040 h 88900"/>
                <a:gd name="connsiteX181" fmla="*/ 167640 w 575310"/>
                <a:gd name="connsiteY181" fmla="*/ 71120 h 88900"/>
                <a:gd name="connsiteX182" fmla="*/ 173990 w 575310"/>
                <a:gd name="connsiteY182" fmla="*/ 72390 h 88900"/>
                <a:gd name="connsiteX183" fmla="*/ 177800 w 575310"/>
                <a:gd name="connsiteY183" fmla="*/ 72390 h 88900"/>
                <a:gd name="connsiteX184" fmla="*/ 181611 w 575310"/>
                <a:gd name="connsiteY184" fmla="*/ 69850 h 88900"/>
                <a:gd name="connsiteX185" fmla="*/ 180340 w 575310"/>
                <a:gd name="connsiteY185" fmla="*/ 59690 h 88900"/>
                <a:gd name="connsiteX186" fmla="*/ 134620 w 575310"/>
                <a:gd name="connsiteY186" fmla="*/ 44450 h 88900"/>
                <a:gd name="connsiteX187" fmla="*/ 127000 w 575310"/>
                <a:gd name="connsiteY187" fmla="*/ 41910 h 88900"/>
                <a:gd name="connsiteX188" fmla="*/ 120650 w 575310"/>
                <a:gd name="connsiteY188" fmla="*/ 40640 h 88900"/>
                <a:gd name="connsiteX189" fmla="*/ 115570 w 575310"/>
                <a:gd name="connsiteY189" fmla="*/ 41910 h 88900"/>
                <a:gd name="connsiteX190" fmla="*/ 114300 w 575310"/>
                <a:gd name="connsiteY190" fmla="*/ 44450 h 88900"/>
                <a:gd name="connsiteX191" fmla="*/ 115570 w 575310"/>
                <a:gd name="connsiteY191" fmla="*/ 46990 h 88900"/>
                <a:gd name="connsiteX192" fmla="*/ 121920 w 575310"/>
                <a:gd name="connsiteY192" fmla="*/ 49530 h 88900"/>
                <a:gd name="connsiteX193" fmla="*/ 129540 w 575310"/>
                <a:gd name="connsiteY193" fmla="*/ 52070 h 88900"/>
                <a:gd name="connsiteX194" fmla="*/ 134620 w 575310"/>
                <a:gd name="connsiteY194" fmla="*/ 55880 h 88900"/>
                <a:gd name="connsiteX195" fmla="*/ 137161 w 575310"/>
                <a:gd name="connsiteY195" fmla="*/ 60960 h 88900"/>
                <a:gd name="connsiteX196" fmla="*/ 138430 w 575310"/>
                <a:gd name="connsiteY196" fmla="*/ 67310 h 88900"/>
                <a:gd name="connsiteX197" fmla="*/ 137161 w 575310"/>
                <a:gd name="connsiteY197" fmla="*/ 74930 h 88900"/>
                <a:gd name="connsiteX198" fmla="*/ 132080 w 575310"/>
                <a:gd name="connsiteY198" fmla="*/ 81280 h 88900"/>
                <a:gd name="connsiteX199" fmla="*/ 124461 w 575310"/>
                <a:gd name="connsiteY199" fmla="*/ 85090 h 88900"/>
                <a:gd name="connsiteX200" fmla="*/ 114300 w 575310"/>
                <a:gd name="connsiteY200" fmla="*/ 86360 h 88900"/>
                <a:gd name="connsiteX201" fmla="*/ 105411 w 575310"/>
                <a:gd name="connsiteY201" fmla="*/ 85090 h 88900"/>
                <a:gd name="connsiteX202" fmla="*/ 95250 w 575310"/>
                <a:gd name="connsiteY202" fmla="*/ 82550 h 88900"/>
                <a:gd name="connsiteX203" fmla="*/ 93980 w 575310"/>
                <a:gd name="connsiteY203" fmla="*/ 82550 h 88900"/>
                <a:gd name="connsiteX204" fmla="*/ 93980 w 575310"/>
                <a:gd name="connsiteY204" fmla="*/ 66040 h 88900"/>
                <a:gd name="connsiteX205" fmla="*/ 104140 w 575310"/>
                <a:gd name="connsiteY205" fmla="*/ 69850 h 88900"/>
                <a:gd name="connsiteX206" fmla="*/ 113030 w 575310"/>
                <a:gd name="connsiteY206" fmla="*/ 71120 h 88900"/>
                <a:gd name="connsiteX207" fmla="*/ 119380 w 575310"/>
                <a:gd name="connsiteY207" fmla="*/ 69850 h 88900"/>
                <a:gd name="connsiteX208" fmla="*/ 121920 w 575310"/>
                <a:gd name="connsiteY208" fmla="*/ 66040 h 88900"/>
                <a:gd name="connsiteX209" fmla="*/ 120650 w 575310"/>
                <a:gd name="connsiteY209" fmla="*/ 62230 h 88900"/>
                <a:gd name="connsiteX210" fmla="*/ 113030 w 575310"/>
                <a:gd name="connsiteY210" fmla="*/ 59690 h 88900"/>
                <a:gd name="connsiteX211" fmla="*/ 100330 w 575310"/>
                <a:gd name="connsiteY211" fmla="*/ 53340 h 88900"/>
                <a:gd name="connsiteX212" fmla="*/ 96520 w 575310"/>
                <a:gd name="connsiteY212" fmla="*/ 43180 h 88900"/>
                <a:gd name="connsiteX213" fmla="*/ 102870 w 575310"/>
                <a:gd name="connsiteY213" fmla="*/ 30480 h 88900"/>
                <a:gd name="connsiteX214" fmla="*/ 119380 w 575310"/>
                <a:gd name="connsiteY214" fmla="*/ 25400 h 88900"/>
                <a:gd name="connsiteX215" fmla="*/ 127000 w 575310"/>
                <a:gd name="connsiteY215" fmla="*/ 26670 h 88900"/>
                <a:gd name="connsiteX216" fmla="*/ 134620 w 575310"/>
                <a:gd name="connsiteY216" fmla="*/ 29210 h 88900"/>
                <a:gd name="connsiteX217" fmla="*/ 134620 w 575310"/>
                <a:gd name="connsiteY217" fmla="*/ 44450 h 88900"/>
                <a:gd name="connsiteX218" fmla="*/ 68580 w 575310"/>
                <a:gd name="connsiteY218" fmla="*/ 44450 h 88900"/>
                <a:gd name="connsiteX219" fmla="*/ 67311 w 575310"/>
                <a:gd name="connsiteY219" fmla="*/ 34290 h 88900"/>
                <a:gd name="connsiteX220" fmla="*/ 62230 w 575310"/>
                <a:gd name="connsiteY220" fmla="*/ 26670 h 88900"/>
                <a:gd name="connsiteX221" fmla="*/ 54611 w 575310"/>
                <a:gd name="connsiteY221" fmla="*/ 21590 h 88900"/>
                <a:gd name="connsiteX222" fmla="*/ 44450 w 575310"/>
                <a:gd name="connsiteY222" fmla="*/ 20320 h 88900"/>
                <a:gd name="connsiteX223" fmla="*/ 35561 w 575310"/>
                <a:gd name="connsiteY223" fmla="*/ 21590 h 88900"/>
                <a:gd name="connsiteX224" fmla="*/ 27940 w 575310"/>
                <a:gd name="connsiteY224" fmla="*/ 26670 h 88900"/>
                <a:gd name="connsiteX225" fmla="*/ 22861 w 575310"/>
                <a:gd name="connsiteY225" fmla="*/ 35560 h 88900"/>
                <a:gd name="connsiteX226" fmla="*/ 21590 w 575310"/>
                <a:gd name="connsiteY226" fmla="*/ 45720 h 88900"/>
                <a:gd name="connsiteX227" fmla="*/ 22861 w 575310"/>
                <a:gd name="connsiteY227" fmla="*/ 55880 h 88900"/>
                <a:gd name="connsiteX228" fmla="*/ 27940 w 575310"/>
                <a:gd name="connsiteY228" fmla="*/ 63500 h 88900"/>
                <a:gd name="connsiteX229" fmla="*/ 35561 w 575310"/>
                <a:gd name="connsiteY229" fmla="*/ 68580 h 88900"/>
                <a:gd name="connsiteX230" fmla="*/ 45720 w 575310"/>
                <a:gd name="connsiteY230" fmla="*/ 69850 h 88900"/>
                <a:gd name="connsiteX231" fmla="*/ 54611 w 575310"/>
                <a:gd name="connsiteY231" fmla="*/ 68580 h 88900"/>
                <a:gd name="connsiteX232" fmla="*/ 62230 w 575310"/>
                <a:gd name="connsiteY232" fmla="*/ 63500 h 88900"/>
                <a:gd name="connsiteX233" fmla="*/ 67311 w 575310"/>
                <a:gd name="connsiteY233" fmla="*/ 54610 h 88900"/>
                <a:gd name="connsiteX234" fmla="*/ 68580 w 575310"/>
                <a:gd name="connsiteY234" fmla="*/ 44450 h 88900"/>
                <a:gd name="connsiteX235" fmla="*/ 88900 w 575310"/>
                <a:gd name="connsiteY235" fmla="*/ 44450 h 88900"/>
                <a:gd name="connsiteX236" fmla="*/ 85090 w 575310"/>
                <a:gd name="connsiteY236" fmla="*/ 62230 h 88900"/>
                <a:gd name="connsiteX237" fmla="*/ 76200 w 575310"/>
                <a:gd name="connsiteY237" fmla="*/ 76200 h 88900"/>
                <a:gd name="connsiteX238" fmla="*/ 62230 w 575310"/>
                <a:gd name="connsiteY238" fmla="*/ 85090 h 88900"/>
                <a:gd name="connsiteX239" fmla="*/ 44450 w 575310"/>
                <a:gd name="connsiteY239" fmla="*/ 88900 h 88900"/>
                <a:gd name="connsiteX240" fmla="*/ 26670 w 575310"/>
                <a:gd name="connsiteY240" fmla="*/ 85090 h 88900"/>
                <a:gd name="connsiteX241" fmla="*/ 12700 w 575310"/>
                <a:gd name="connsiteY241" fmla="*/ 76200 h 88900"/>
                <a:gd name="connsiteX242" fmla="*/ 3811 w 575310"/>
                <a:gd name="connsiteY242" fmla="*/ 62230 h 88900"/>
                <a:gd name="connsiteX243" fmla="*/ 0 w 575310"/>
                <a:gd name="connsiteY243" fmla="*/ 44450 h 88900"/>
                <a:gd name="connsiteX244" fmla="*/ 3811 w 575310"/>
                <a:gd name="connsiteY244" fmla="*/ 26670 h 88900"/>
                <a:gd name="connsiteX245" fmla="*/ 12700 w 575310"/>
                <a:gd name="connsiteY245" fmla="*/ 12700 h 88900"/>
                <a:gd name="connsiteX246" fmla="*/ 26670 w 575310"/>
                <a:gd name="connsiteY246" fmla="*/ 3810 h 88900"/>
                <a:gd name="connsiteX247" fmla="*/ 43180 w 575310"/>
                <a:gd name="connsiteY247" fmla="*/ 0 h 88900"/>
                <a:gd name="connsiteX248" fmla="*/ 60961 w 575310"/>
                <a:gd name="connsiteY248" fmla="*/ 3810 h 88900"/>
                <a:gd name="connsiteX249" fmla="*/ 74930 w 575310"/>
                <a:gd name="connsiteY249" fmla="*/ 12700 h 88900"/>
                <a:gd name="connsiteX250" fmla="*/ 83820 w 575310"/>
                <a:gd name="connsiteY250" fmla="*/ 26670 h 88900"/>
                <a:gd name="connsiteX251" fmla="*/ 88900 w 575310"/>
                <a:gd name="connsiteY251" fmla="*/ 444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575310" h="88900">
                  <a:moveTo>
                    <a:pt x="529590" y="30480"/>
                  </a:moveTo>
                  <a:cubicBezTo>
                    <a:pt x="535940" y="29210"/>
                    <a:pt x="542290" y="27940"/>
                    <a:pt x="548640" y="27940"/>
                  </a:cubicBezTo>
                  <a:cubicBezTo>
                    <a:pt x="553720" y="27940"/>
                    <a:pt x="557530" y="27940"/>
                    <a:pt x="560070" y="29210"/>
                  </a:cubicBezTo>
                  <a:cubicBezTo>
                    <a:pt x="562611" y="30480"/>
                    <a:pt x="565150" y="31750"/>
                    <a:pt x="567690" y="33020"/>
                  </a:cubicBezTo>
                  <a:cubicBezTo>
                    <a:pt x="570230" y="34290"/>
                    <a:pt x="571500" y="36830"/>
                    <a:pt x="571500" y="39370"/>
                  </a:cubicBezTo>
                  <a:cubicBezTo>
                    <a:pt x="572770" y="41910"/>
                    <a:pt x="572770" y="44450"/>
                    <a:pt x="572770" y="48260"/>
                  </a:cubicBezTo>
                  <a:lnTo>
                    <a:pt x="572770" y="72390"/>
                  </a:lnTo>
                  <a:cubicBezTo>
                    <a:pt x="572770" y="74930"/>
                    <a:pt x="572770" y="76200"/>
                    <a:pt x="572770" y="77470"/>
                  </a:cubicBezTo>
                  <a:cubicBezTo>
                    <a:pt x="572770" y="78740"/>
                    <a:pt x="572770" y="80010"/>
                    <a:pt x="572770" y="81280"/>
                  </a:cubicBezTo>
                  <a:cubicBezTo>
                    <a:pt x="572770" y="82550"/>
                    <a:pt x="572770" y="83820"/>
                    <a:pt x="574040" y="83820"/>
                  </a:cubicBezTo>
                  <a:cubicBezTo>
                    <a:pt x="574040" y="85090"/>
                    <a:pt x="575311" y="85090"/>
                    <a:pt x="575311" y="86360"/>
                  </a:cubicBezTo>
                  <a:lnTo>
                    <a:pt x="557530" y="86360"/>
                  </a:lnTo>
                  <a:cubicBezTo>
                    <a:pt x="557530" y="85090"/>
                    <a:pt x="556261" y="85090"/>
                    <a:pt x="556261" y="83820"/>
                  </a:cubicBezTo>
                  <a:cubicBezTo>
                    <a:pt x="556261" y="83820"/>
                    <a:pt x="556261" y="82550"/>
                    <a:pt x="556261" y="81280"/>
                  </a:cubicBezTo>
                  <a:cubicBezTo>
                    <a:pt x="551180" y="85090"/>
                    <a:pt x="547370" y="86360"/>
                    <a:pt x="542290" y="86360"/>
                  </a:cubicBezTo>
                  <a:cubicBezTo>
                    <a:pt x="539750" y="86360"/>
                    <a:pt x="537211" y="86360"/>
                    <a:pt x="534670" y="85090"/>
                  </a:cubicBezTo>
                  <a:cubicBezTo>
                    <a:pt x="532130" y="83820"/>
                    <a:pt x="529590" y="82550"/>
                    <a:pt x="528320" y="81280"/>
                  </a:cubicBezTo>
                  <a:cubicBezTo>
                    <a:pt x="527050" y="80010"/>
                    <a:pt x="525780" y="77470"/>
                    <a:pt x="524511" y="74930"/>
                  </a:cubicBezTo>
                  <a:cubicBezTo>
                    <a:pt x="523240" y="72390"/>
                    <a:pt x="523240" y="69850"/>
                    <a:pt x="523240" y="67310"/>
                  </a:cubicBezTo>
                  <a:cubicBezTo>
                    <a:pt x="523240" y="64770"/>
                    <a:pt x="523240" y="62230"/>
                    <a:pt x="524511" y="59690"/>
                  </a:cubicBezTo>
                  <a:cubicBezTo>
                    <a:pt x="525780" y="57150"/>
                    <a:pt x="527050" y="54610"/>
                    <a:pt x="529590" y="53340"/>
                  </a:cubicBezTo>
                  <a:cubicBezTo>
                    <a:pt x="532130" y="52070"/>
                    <a:pt x="534670" y="49530"/>
                    <a:pt x="537211" y="49530"/>
                  </a:cubicBezTo>
                  <a:cubicBezTo>
                    <a:pt x="539750" y="48260"/>
                    <a:pt x="543561" y="48260"/>
                    <a:pt x="547370" y="48260"/>
                  </a:cubicBezTo>
                  <a:cubicBezTo>
                    <a:pt x="551180" y="48260"/>
                    <a:pt x="553720" y="48260"/>
                    <a:pt x="557530" y="49530"/>
                  </a:cubicBezTo>
                  <a:lnTo>
                    <a:pt x="557530" y="48260"/>
                  </a:lnTo>
                  <a:cubicBezTo>
                    <a:pt x="557530" y="43180"/>
                    <a:pt x="553720" y="40640"/>
                    <a:pt x="546100" y="40640"/>
                  </a:cubicBezTo>
                  <a:cubicBezTo>
                    <a:pt x="543561" y="40640"/>
                    <a:pt x="541020" y="40640"/>
                    <a:pt x="538480" y="41910"/>
                  </a:cubicBezTo>
                  <a:cubicBezTo>
                    <a:pt x="535940" y="43180"/>
                    <a:pt x="533400" y="43180"/>
                    <a:pt x="530861" y="45720"/>
                  </a:cubicBezTo>
                  <a:lnTo>
                    <a:pt x="530861" y="30480"/>
                  </a:lnTo>
                  <a:close/>
                  <a:moveTo>
                    <a:pt x="557530" y="59690"/>
                  </a:moveTo>
                  <a:cubicBezTo>
                    <a:pt x="556261" y="59690"/>
                    <a:pt x="554990" y="58420"/>
                    <a:pt x="553720" y="58420"/>
                  </a:cubicBezTo>
                  <a:cubicBezTo>
                    <a:pt x="552450" y="58420"/>
                    <a:pt x="551180" y="58420"/>
                    <a:pt x="551180" y="58420"/>
                  </a:cubicBezTo>
                  <a:cubicBezTo>
                    <a:pt x="548640" y="58420"/>
                    <a:pt x="546100" y="59690"/>
                    <a:pt x="544830" y="60960"/>
                  </a:cubicBezTo>
                  <a:cubicBezTo>
                    <a:pt x="543561" y="62230"/>
                    <a:pt x="542290" y="63500"/>
                    <a:pt x="542290" y="66040"/>
                  </a:cubicBezTo>
                  <a:cubicBezTo>
                    <a:pt x="542290" y="68580"/>
                    <a:pt x="543561" y="69850"/>
                    <a:pt x="544830" y="71120"/>
                  </a:cubicBezTo>
                  <a:cubicBezTo>
                    <a:pt x="546100" y="72390"/>
                    <a:pt x="548640" y="72390"/>
                    <a:pt x="551180" y="72390"/>
                  </a:cubicBezTo>
                  <a:cubicBezTo>
                    <a:pt x="552450" y="72390"/>
                    <a:pt x="553720" y="72390"/>
                    <a:pt x="554990" y="72390"/>
                  </a:cubicBezTo>
                  <a:cubicBezTo>
                    <a:pt x="556261" y="72390"/>
                    <a:pt x="557530" y="71120"/>
                    <a:pt x="558800" y="69850"/>
                  </a:cubicBezTo>
                  <a:lnTo>
                    <a:pt x="557530" y="59690"/>
                  </a:lnTo>
                  <a:close/>
                  <a:moveTo>
                    <a:pt x="516890" y="27940"/>
                  </a:moveTo>
                  <a:lnTo>
                    <a:pt x="495300" y="71120"/>
                  </a:lnTo>
                  <a:lnTo>
                    <a:pt x="516890" y="71120"/>
                  </a:lnTo>
                  <a:lnTo>
                    <a:pt x="516890" y="86360"/>
                  </a:lnTo>
                  <a:lnTo>
                    <a:pt x="468630" y="86360"/>
                  </a:lnTo>
                  <a:lnTo>
                    <a:pt x="490220" y="44450"/>
                  </a:lnTo>
                  <a:lnTo>
                    <a:pt x="471170" y="44450"/>
                  </a:lnTo>
                  <a:lnTo>
                    <a:pt x="471170" y="29210"/>
                  </a:lnTo>
                  <a:lnTo>
                    <a:pt x="516890" y="29210"/>
                  </a:lnTo>
                  <a:close/>
                  <a:moveTo>
                    <a:pt x="449580" y="27940"/>
                  </a:moveTo>
                  <a:lnTo>
                    <a:pt x="463550" y="27940"/>
                  </a:lnTo>
                  <a:lnTo>
                    <a:pt x="463550" y="43180"/>
                  </a:lnTo>
                  <a:lnTo>
                    <a:pt x="449580" y="43180"/>
                  </a:lnTo>
                  <a:lnTo>
                    <a:pt x="449580" y="59690"/>
                  </a:lnTo>
                  <a:cubicBezTo>
                    <a:pt x="449580" y="63500"/>
                    <a:pt x="449580" y="67310"/>
                    <a:pt x="450850" y="68580"/>
                  </a:cubicBezTo>
                  <a:cubicBezTo>
                    <a:pt x="452120" y="69850"/>
                    <a:pt x="454661" y="71120"/>
                    <a:pt x="457200" y="71120"/>
                  </a:cubicBezTo>
                  <a:cubicBezTo>
                    <a:pt x="458470" y="71120"/>
                    <a:pt x="459740" y="71120"/>
                    <a:pt x="459740" y="71120"/>
                  </a:cubicBezTo>
                  <a:cubicBezTo>
                    <a:pt x="461011" y="71120"/>
                    <a:pt x="462280" y="69850"/>
                    <a:pt x="463550" y="69850"/>
                  </a:cubicBezTo>
                  <a:lnTo>
                    <a:pt x="463550" y="85090"/>
                  </a:lnTo>
                  <a:cubicBezTo>
                    <a:pt x="461011" y="86360"/>
                    <a:pt x="459740" y="86360"/>
                    <a:pt x="458470" y="86360"/>
                  </a:cubicBezTo>
                  <a:cubicBezTo>
                    <a:pt x="457200" y="86360"/>
                    <a:pt x="454661" y="86360"/>
                    <a:pt x="453390" y="86360"/>
                  </a:cubicBezTo>
                  <a:cubicBezTo>
                    <a:pt x="440690" y="86360"/>
                    <a:pt x="433070" y="78740"/>
                    <a:pt x="433070" y="64770"/>
                  </a:cubicBezTo>
                  <a:lnTo>
                    <a:pt x="433070" y="43180"/>
                  </a:lnTo>
                  <a:lnTo>
                    <a:pt x="424180" y="43180"/>
                  </a:lnTo>
                  <a:lnTo>
                    <a:pt x="424180" y="27940"/>
                  </a:lnTo>
                  <a:lnTo>
                    <a:pt x="433070" y="27940"/>
                  </a:lnTo>
                  <a:lnTo>
                    <a:pt x="433070" y="12700"/>
                  </a:lnTo>
                  <a:lnTo>
                    <a:pt x="449580" y="6350"/>
                  </a:lnTo>
                  <a:lnTo>
                    <a:pt x="449580" y="27940"/>
                  </a:lnTo>
                  <a:close/>
                  <a:moveTo>
                    <a:pt x="383540" y="58420"/>
                  </a:moveTo>
                  <a:cubicBezTo>
                    <a:pt x="383540" y="62230"/>
                    <a:pt x="386080" y="66040"/>
                    <a:pt x="388620" y="68580"/>
                  </a:cubicBezTo>
                  <a:cubicBezTo>
                    <a:pt x="391161" y="71120"/>
                    <a:pt x="394970" y="72390"/>
                    <a:pt x="400050" y="72390"/>
                  </a:cubicBezTo>
                  <a:cubicBezTo>
                    <a:pt x="403861" y="72390"/>
                    <a:pt x="406400" y="72390"/>
                    <a:pt x="408940" y="71120"/>
                  </a:cubicBezTo>
                  <a:cubicBezTo>
                    <a:pt x="411480" y="69850"/>
                    <a:pt x="415290" y="68580"/>
                    <a:pt x="417830" y="66040"/>
                  </a:cubicBezTo>
                  <a:lnTo>
                    <a:pt x="417830" y="82550"/>
                  </a:lnTo>
                  <a:cubicBezTo>
                    <a:pt x="414020" y="83820"/>
                    <a:pt x="410211" y="85090"/>
                    <a:pt x="407670" y="86360"/>
                  </a:cubicBezTo>
                  <a:cubicBezTo>
                    <a:pt x="403861" y="87630"/>
                    <a:pt x="401320" y="87630"/>
                    <a:pt x="397511" y="87630"/>
                  </a:cubicBezTo>
                  <a:cubicBezTo>
                    <a:pt x="392430" y="87630"/>
                    <a:pt x="388620" y="86360"/>
                    <a:pt x="384811" y="85090"/>
                  </a:cubicBezTo>
                  <a:cubicBezTo>
                    <a:pt x="381000" y="83820"/>
                    <a:pt x="377190" y="81280"/>
                    <a:pt x="374650" y="78740"/>
                  </a:cubicBezTo>
                  <a:cubicBezTo>
                    <a:pt x="372111" y="76200"/>
                    <a:pt x="369570" y="72390"/>
                    <a:pt x="368300" y="68580"/>
                  </a:cubicBezTo>
                  <a:cubicBezTo>
                    <a:pt x="367030" y="64770"/>
                    <a:pt x="365761" y="60960"/>
                    <a:pt x="365761" y="55880"/>
                  </a:cubicBezTo>
                  <a:cubicBezTo>
                    <a:pt x="365761" y="52070"/>
                    <a:pt x="367030" y="48260"/>
                    <a:pt x="368300" y="44450"/>
                  </a:cubicBezTo>
                  <a:cubicBezTo>
                    <a:pt x="369570" y="40640"/>
                    <a:pt x="372111" y="38100"/>
                    <a:pt x="373380" y="35560"/>
                  </a:cubicBezTo>
                  <a:cubicBezTo>
                    <a:pt x="375920" y="33020"/>
                    <a:pt x="378461" y="30480"/>
                    <a:pt x="382270" y="29210"/>
                  </a:cubicBezTo>
                  <a:cubicBezTo>
                    <a:pt x="386080" y="27940"/>
                    <a:pt x="388620" y="26670"/>
                    <a:pt x="393700" y="26670"/>
                  </a:cubicBezTo>
                  <a:cubicBezTo>
                    <a:pt x="410211" y="26670"/>
                    <a:pt x="419100" y="36830"/>
                    <a:pt x="419100" y="57150"/>
                  </a:cubicBezTo>
                  <a:lnTo>
                    <a:pt x="383540" y="58420"/>
                  </a:lnTo>
                  <a:close/>
                  <a:moveTo>
                    <a:pt x="401320" y="46990"/>
                  </a:moveTo>
                  <a:cubicBezTo>
                    <a:pt x="400050" y="40640"/>
                    <a:pt x="397511" y="38100"/>
                    <a:pt x="392430" y="38100"/>
                  </a:cubicBezTo>
                  <a:cubicBezTo>
                    <a:pt x="389890" y="38100"/>
                    <a:pt x="387350" y="39370"/>
                    <a:pt x="386080" y="40640"/>
                  </a:cubicBezTo>
                  <a:cubicBezTo>
                    <a:pt x="384811" y="41910"/>
                    <a:pt x="383540" y="44450"/>
                    <a:pt x="383540" y="46990"/>
                  </a:cubicBezTo>
                  <a:lnTo>
                    <a:pt x="401320" y="46990"/>
                  </a:lnTo>
                  <a:close/>
                  <a:moveTo>
                    <a:pt x="355600" y="86360"/>
                  </a:moveTo>
                  <a:lnTo>
                    <a:pt x="340361" y="86360"/>
                  </a:lnTo>
                  <a:lnTo>
                    <a:pt x="340361" y="81280"/>
                  </a:lnTo>
                  <a:cubicBezTo>
                    <a:pt x="337820" y="83820"/>
                    <a:pt x="335280" y="85090"/>
                    <a:pt x="332740" y="85090"/>
                  </a:cubicBezTo>
                  <a:cubicBezTo>
                    <a:pt x="330200" y="86360"/>
                    <a:pt x="327661" y="86360"/>
                    <a:pt x="325120" y="86360"/>
                  </a:cubicBezTo>
                  <a:cubicBezTo>
                    <a:pt x="321311" y="86360"/>
                    <a:pt x="317500" y="85090"/>
                    <a:pt x="314961" y="83820"/>
                  </a:cubicBezTo>
                  <a:cubicBezTo>
                    <a:pt x="312420" y="82550"/>
                    <a:pt x="308611" y="80010"/>
                    <a:pt x="307340" y="77470"/>
                  </a:cubicBezTo>
                  <a:cubicBezTo>
                    <a:pt x="304800" y="74930"/>
                    <a:pt x="303530" y="72390"/>
                    <a:pt x="302261" y="68580"/>
                  </a:cubicBezTo>
                  <a:cubicBezTo>
                    <a:pt x="300990" y="64770"/>
                    <a:pt x="300990" y="60960"/>
                    <a:pt x="300990" y="57150"/>
                  </a:cubicBezTo>
                  <a:cubicBezTo>
                    <a:pt x="300990" y="53340"/>
                    <a:pt x="302261" y="48260"/>
                    <a:pt x="303530" y="45720"/>
                  </a:cubicBezTo>
                  <a:cubicBezTo>
                    <a:pt x="304800" y="41910"/>
                    <a:pt x="307340" y="39370"/>
                    <a:pt x="309880" y="35560"/>
                  </a:cubicBezTo>
                  <a:cubicBezTo>
                    <a:pt x="312420" y="33020"/>
                    <a:pt x="314961" y="30480"/>
                    <a:pt x="318770" y="29210"/>
                  </a:cubicBezTo>
                  <a:cubicBezTo>
                    <a:pt x="322580" y="27940"/>
                    <a:pt x="326390" y="26670"/>
                    <a:pt x="330200" y="26670"/>
                  </a:cubicBezTo>
                  <a:cubicBezTo>
                    <a:pt x="332740" y="26670"/>
                    <a:pt x="334011" y="26670"/>
                    <a:pt x="336550" y="26670"/>
                  </a:cubicBezTo>
                  <a:cubicBezTo>
                    <a:pt x="337820" y="26670"/>
                    <a:pt x="340361" y="27940"/>
                    <a:pt x="342900" y="29210"/>
                  </a:cubicBezTo>
                  <a:lnTo>
                    <a:pt x="342900" y="1270"/>
                  </a:lnTo>
                  <a:lnTo>
                    <a:pt x="359411" y="1270"/>
                  </a:lnTo>
                  <a:lnTo>
                    <a:pt x="359411" y="86360"/>
                  </a:lnTo>
                  <a:close/>
                  <a:moveTo>
                    <a:pt x="339090" y="45720"/>
                  </a:moveTo>
                  <a:cubicBezTo>
                    <a:pt x="337820" y="44450"/>
                    <a:pt x="335280" y="43180"/>
                    <a:pt x="334011" y="43180"/>
                  </a:cubicBezTo>
                  <a:cubicBezTo>
                    <a:pt x="332740" y="43180"/>
                    <a:pt x="331470" y="43180"/>
                    <a:pt x="330200" y="43180"/>
                  </a:cubicBezTo>
                  <a:cubicBezTo>
                    <a:pt x="326390" y="43180"/>
                    <a:pt x="323850" y="44450"/>
                    <a:pt x="321311" y="46990"/>
                  </a:cubicBezTo>
                  <a:cubicBezTo>
                    <a:pt x="318770" y="49530"/>
                    <a:pt x="317500" y="53340"/>
                    <a:pt x="317500" y="57150"/>
                  </a:cubicBezTo>
                  <a:cubicBezTo>
                    <a:pt x="317500" y="60960"/>
                    <a:pt x="318770" y="64770"/>
                    <a:pt x="321311" y="67310"/>
                  </a:cubicBezTo>
                  <a:cubicBezTo>
                    <a:pt x="323850" y="69850"/>
                    <a:pt x="326390" y="71120"/>
                    <a:pt x="330200" y="71120"/>
                  </a:cubicBezTo>
                  <a:cubicBezTo>
                    <a:pt x="331470" y="71120"/>
                    <a:pt x="334011" y="71120"/>
                    <a:pt x="335280" y="69850"/>
                  </a:cubicBezTo>
                  <a:cubicBezTo>
                    <a:pt x="336550" y="69850"/>
                    <a:pt x="337820" y="68580"/>
                    <a:pt x="340361" y="67310"/>
                  </a:cubicBezTo>
                  <a:lnTo>
                    <a:pt x="340361" y="45720"/>
                  </a:lnTo>
                  <a:close/>
                  <a:moveTo>
                    <a:pt x="288290" y="86360"/>
                  </a:moveTo>
                  <a:lnTo>
                    <a:pt x="271780" y="86360"/>
                  </a:lnTo>
                  <a:lnTo>
                    <a:pt x="271780" y="29210"/>
                  </a:lnTo>
                  <a:lnTo>
                    <a:pt x="288290" y="29210"/>
                  </a:lnTo>
                  <a:lnTo>
                    <a:pt x="288290" y="86360"/>
                  </a:lnTo>
                  <a:close/>
                  <a:moveTo>
                    <a:pt x="289561" y="13970"/>
                  </a:moveTo>
                  <a:cubicBezTo>
                    <a:pt x="289561" y="16510"/>
                    <a:pt x="288290" y="19050"/>
                    <a:pt x="287020" y="20320"/>
                  </a:cubicBezTo>
                  <a:cubicBezTo>
                    <a:pt x="284480" y="21590"/>
                    <a:pt x="283211" y="22860"/>
                    <a:pt x="280670" y="22860"/>
                  </a:cubicBezTo>
                  <a:cubicBezTo>
                    <a:pt x="278130" y="22860"/>
                    <a:pt x="275590" y="21590"/>
                    <a:pt x="274320" y="20320"/>
                  </a:cubicBezTo>
                  <a:cubicBezTo>
                    <a:pt x="273050" y="19050"/>
                    <a:pt x="271780" y="16510"/>
                    <a:pt x="271780" y="13970"/>
                  </a:cubicBezTo>
                  <a:cubicBezTo>
                    <a:pt x="271780" y="12700"/>
                    <a:pt x="271780" y="11430"/>
                    <a:pt x="273050" y="10160"/>
                  </a:cubicBezTo>
                  <a:cubicBezTo>
                    <a:pt x="273050" y="8890"/>
                    <a:pt x="274320" y="7620"/>
                    <a:pt x="275590" y="7620"/>
                  </a:cubicBezTo>
                  <a:cubicBezTo>
                    <a:pt x="276861" y="6350"/>
                    <a:pt x="278130" y="6350"/>
                    <a:pt x="278130" y="5080"/>
                  </a:cubicBezTo>
                  <a:cubicBezTo>
                    <a:pt x="279400" y="5080"/>
                    <a:pt x="280670" y="3810"/>
                    <a:pt x="281940" y="3810"/>
                  </a:cubicBezTo>
                  <a:cubicBezTo>
                    <a:pt x="284480" y="3810"/>
                    <a:pt x="287020" y="5080"/>
                    <a:pt x="288290" y="6350"/>
                  </a:cubicBezTo>
                  <a:cubicBezTo>
                    <a:pt x="288290" y="8890"/>
                    <a:pt x="289561" y="10160"/>
                    <a:pt x="289561" y="13970"/>
                  </a:cubicBezTo>
                  <a:moveTo>
                    <a:pt x="227330" y="48260"/>
                  </a:moveTo>
                  <a:lnTo>
                    <a:pt x="245111" y="29210"/>
                  </a:lnTo>
                  <a:lnTo>
                    <a:pt x="266700" y="29210"/>
                  </a:lnTo>
                  <a:lnTo>
                    <a:pt x="245111" y="52070"/>
                  </a:lnTo>
                  <a:lnTo>
                    <a:pt x="266700" y="86360"/>
                  </a:lnTo>
                  <a:lnTo>
                    <a:pt x="246380" y="86360"/>
                  </a:lnTo>
                  <a:lnTo>
                    <a:pt x="228600" y="55880"/>
                  </a:lnTo>
                  <a:lnTo>
                    <a:pt x="228600" y="86360"/>
                  </a:lnTo>
                  <a:lnTo>
                    <a:pt x="212090" y="86360"/>
                  </a:lnTo>
                  <a:lnTo>
                    <a:pt x="212090" y="3810"/>
                  </a:lnTo>
                  <a:lnTo>
                    <a:pt x="228600" y="3810"/>
                  </a:lnTo>
                  <a:lnTo>
                    <a:pt x="228600" y="48260"/>
                  </a:lnTo>
                  <a:close/>
                  <a:moveTo>
                    <a:pt x="153670" y="30480"/>
                  </a:moveTo>
                  <a:cubicBezTo>
                    <a:pt x="160020" y="29210"/>
                    <a:pt x="166370" y="27940"/>
                    <a:pt x="172720" y="27940"/>
                  </a:cubicBezTo>
                  <a:cubicBezTo>
                    <a:pt x="177800" y="27940"/>
                    <a:pt x="181611" y="27940"/>
                    <a:pt x="184150" y="29210"/>
                  </a:cubicBezTo>
                  <a:cubicBezTo>
                    <a:pt x="186690" y="30480"/>
                    <a:pt x="189230" y="31750"/>
                    <a:pt x="191770" y="33020"/>
                  </a:cubicBezTo>
                  <a:cubicBezTo>
                    <a:pt x="194311" y="34290"/>
                    <a:pt x="195580" y="36830"/>
                    <a:pt x="195580" y="39370"/>
                  </a:cubicBezTo>
                  <a:cubicBezTo>
                    <a:pt x="196850" y="41910"/>
                    <a:pt x="196850" y="44450"/>
                    <a:pt x="196850" y="48260"/>
                  </a:cubicBezTo>
                  <a:lnTo>
                    <a:pt x="196850" y="72390"/>
                  </a:lnTo>
                  <a:cubicBezTo>
                    <a:pt x="196850" y="74930"/>
                    <a:pt x="196850" y="76200"/>
                    <a:pt x="196850" y="77470"/>
                  </a:cubicBezTo>
                  <a:cubicBezTo>
                    <a:pt x="196850" y="78740"/>
                    <a:pt x="196850" y="80010"/>
                    <a:pt x="196850" y="81280"/>
                  </a:cubicBezTo>
                  <a:cubicBezTo>
                    <a:pt x="196850" y="82550"/>
                    <a:pt x="196850" y="83820"/>
                    <a:pt x="198120" y="83820"/>
                  </a:cubicBezTo>
                  <a:cubicBezTo>
                    <a:pt x="198120" y="85090"/>
                    <a:pt x="199390" y="85090"/>
                    <a:pt x="199390" y="86360"/>
                  </a:cubicBezTo>
                  <a:lnTo>
                    <a:pt x="181611" y="86360"/>
                  </a:lnTo>
                  <a:cubicBezTo>
                    <a:pt x="181611" y="85090"/>
                    <a:pt x="180340" y="85090"/>
                    <a:pt x="180340" y="83820"/>
                  </a:cubicBezTo>
                  <a:cubicBezTo>
                    <a:pt x="180340" y="83820"/>
                    <a:pt x="180340" y="82550"/>
                    <a:pt x="180340" y="81280"/>
                  </a:cubicBezTo>
                  <a:cubicBezTo>
                    <a:pt x="175261" y="85090"/>
                    <a:pt x="171450" y="86360"/>
                    <a:pt x="166370" y="86360"/>
                  </a:cubicBezTo>
                  <a:cubicBezTo>
                    <a:pt x="163830" y="86360"/>
                    <a:pt x="161290" y="86360"/>
                    <a:pt x="158750" y="85090"/>
                  </a:cubicBezTo>
                  <a:cubicBezTo>
                    <a:pt x="156211" y="83820"/>
                    <a:pt x="153670" y="82550"/>
                    <a:pt x="152400" y="81280"/>
                  </a:cubicBezTo>
                  <a:cubicBezTo>
                    <a:pt x="151130" y="80010"/>
                    <a:pt x="149861" y="77470"/>
                    <a:pt x="148590" y="74930"/>
                  </a:cubicBezTo>
                  <a:cubicBezTo>
                    <a:pt x="147320" y="72390"/>
                    <a:pt x="147320" y="69850"/>
                    <a:pt x="147320" y="67310"/>
                  </a:cubicBezTo>
                  <a:cubicBezTo>
                    <a:pt x="147320" y="64770"/>
                    <a:pt x="147320" y="62230"/>
                    <a:pt x="148590" y="59690"/>
                  </a:cubicBezTo>
                  <a:cubicBezTo>
                    <a:pt x="149861" y="57150"/>
                    <a:pt x="151130" y="54610"/>
                    <a:pt x="153670" y="53340"/>
                  </a:cubicBezTo>
                  <a:cubicBezTo>
                    <a:pt x="156211" y="52070"/>
                    <a:pt x="158750" y="49530"/>
                    <a:pt x="161290" y="49530"/>
                  </a:cubicBezTo>
                  <a:cubicBezTo>
                    <a:pt x="163830" y="48260"/>
                    <a:pt x="167640" y="48260"/>
                    <a:pt x="171450" y="48260"/>
                  </a:cubicBezTo>
                  <a:cubicBezTo>
                    <a:pt x="175261" y="48260"/>
                    <a:pt x="177800" y="48260"/>
                    <a:pt x="181611" y="49530"/>
                  </a:cubicBezTo>
                  <a:lnTo>
                    <a:pt x="181611" y="48260"/>
                  </a:lnTo>
                  <a:cubicBezTo>
                    <a:pt x="181611" y="43180"/>
                    <a:pt x="177800" y="40640"/>
                    <a:pt x="170180" y="40640"/>
                  </a:cubicBezTo>
                  <a:cubicBezTo>
                    <a:pt x="167640" y="40640"/>
                    <a:pt x="165100" y="40640"/>
                    <a:pt x="162561" y="41910"/>
                  </a:cubicBezTo>
                  <a:cubicBezTo>
                    <a:pt x="160020" y="43180"/>
                    <a:pt x="157480" y="43180"/>
                    <a:pt x="154940" y="45720"/>
                  </a:cubicBezTo>
                  <a:lnTo>
                    <a:pt x="154940" y="30480"/>
                  </a:lnTo>
                  <a:close/>
                  <a:moveTo>
                    <a:pt x="180340" y="59690"/>
                  </a:moveTo>
                  <a:cubicBezTo>
                    <a:pt x="179070" y="59690"/>
                    <a:pt x="177800" y="58420"/>
                    <a:pt x="176530" y="58420"/>
                  </a:cubicBezTo>
                  <a:cubicBezTo>
                    <a:pt x="175261" y="58420"/>
                    <a:pt x="173990" y="58420"/>
                    <a:pt x="173990" y="58420"/>
                  </a:cubicBezTo>
                  <a:cubicBezTo>
                    <a:pt x="171450" y="58420"/>
                    <a:pt x="168911" y="59690"/>
                    <a:pt x="167640" y="60960"/>
                  </a:cubicBezTo>
                  <a:cubicBezTo>
                    <a:pt x="166370" y="62230"/>
                    <a:pt x="165100" y="63500"/>
                    <a:pt x="165100" y="66040"/>
                  </a:cubicBezTo>
                  <a:cubicBezTo>
                    <a:pt x="165100" y="68580"/>
                    <a:pt x="166370" y="69850"/>
                    <a:pt x="167640" y="71120"/>
                  </a:cubicBezTo>
                  <a:cubicBezTo>
                    <a:pt x="168911" y="72390"/>
                    <a:pt x="171450" y="72390"/>
                    <a:pt x="173990" y="72390"/>
                  </a:cubicBezTo>
                  <a:cubicBezTo>
                    <a:pt x="175261" y="72390"/>
                    <a:pt x="176530" y="72390"/>
                    <a:pt x="177800" y="72390"/>
                  </a:cubicBezTo>
                  <a:cubicBezTo>
                    <a:pt x="179070" y="72390"/>
                    <a:pt x="180340" y="71120"/>
                    <a:pt x="181611" y="69850"/>
                  </a:cubicBezTo>
                  <a:lnTo>
                    <a:pt x="180340" y="59690"/>
                  </a:lnTo>
                  <a:close/>
                  <a:moveTo>
                    <a:pt x="134620" y="44450"/>
                  </a:moveTo>
                  <a:cubicBezTo>
                    <a:pt x="132080" y="43180"/>
                    <a:pt x="129540" y="41910"/>
                    <a:pt x="127000" y="41910"/>
                  </a:cubicBezTo>
                  <a:cubicBezTo>
                    <a:pt x="124461" y="40640"/>
                    <a:pt x="123190" y="40640"/>
                    <a:pt x="120650" y="40640"/>
                  </a:cubicBezTo>
                  <a:cubicBezTo>
                    <a:pt x="119380" y="40640"/>
                    <a:pt x="116840" y="40640"/>
                    <a:pt x="115570" y="41910"/>
                  </a:cubicBezTo>
                  <a:cubicBezTo>
                    <a:pt x="114300" y="43180"/>
                    <a:pt x="114300" y="43180"/>
                    <a:pt x="114300" y="44450"/>
                  </a:cubicBezTo>
                  <a:cubicBezTo>
                    <a:pt x="114300" y="45720"/>
                    <a:pt x="114300" y="45720"/>
                    <a:pt x="115570" y="46990"/>
                  </a:cubicBezTo>
                  <a:cubicBezTo>
                    <a:pt x="116840" y="46990"/>
                    <a:pt x="118111" y="48260"/>
                    <a:pt x="121920" y="49530"/>
                  </a:cubicBezTo>
                  <a:cubicBezTo>
                    <a:pt x="124461" y="50800"/>
                    <a:pt x="128270" y="52070"/>
                    <a:pt x="129540" y="52070"/>
                  </a:cubicBezTo>
                  <a:cubicBezTo>
                    <a:pt x="132080" y="53340"/>
                    <a:pt x="133350" y="54610"/>
                    <a:pt x="134620" y="55880"/>
                  </a:cubicBezTo>
                  <a:cubicBezTo>
                    <a:pt x="135890" y="57150"/>
                    <a:pt x="137161" y="58420"/>
                    <a:pt x="137161" y="60960"/>
                  </a:cubicBezTo>
                  <a:cubicBezTo>
                    <a:pt x="138430" y="62230"/>
                    <a:pt x="138430" y="64770"/>
                    <a:pt x="138430" y="67310"/>
                  </a:cubicBezTo>
                  <a:cubicBezTo>
                    <a:pt x="138430" y="69850"/>
                    <a:pt x="138430" y="73660"/>
                    <a:pt x="137161" y="74930"/>
                  </a:cubicBezTo>
                  <a:cubicBezTo>
                    <a:pt x="135890" y="77470"/>
                    <a:pt x="134620" y="80010"/>
                    <a:pt x="132080" y="81280"/>
                  </a:cubicBezTo>
                  <a:cubicBezTo>
                    <a:pt x="129540" y="82550"/>
                    <a:pt x="127000" y="83820"/>
                    <a:pt x="124461" y="85090"/>
                  </a:cubicBezTo>
                  <a:cubicBezTo>
                    <a:pt x="121920" y="86360"/>
                    <a:pt x="118111" y="86360"/>
                    <a:pt x="114300" y="86360"/>
                  </a:cubicBezTo>
                  <a:cubicBezTo>
                    <a:pt x="111761" y="86360"/>
                    <a:pt x="107950" y="86360"/>
                    <a:pt x="105411" y="85090"/>
                  </a:cubicBezTo>
                  <a:cubicBezTo>
                    <a:pt x="102870" y="85090"/>
                    <a:pt x="99061" y="83820"/>
                    <a:pt x="95250" y="82550"/>
                  </a:cubicBezTo>
                  <a:lnTo>
                    <a:pt x="93980" y="82550"/>
                  </a:lnTo>
                  <a:lnTo>
                    <a:pt x="93980" y="66040"/>
                  </a:lnTo>
                  <a:cubicBezTo>
                    <a:pt x="96520" y="67310"/>
                    <a:pt x="100330" y="68580"/>
                    <a:pt x="104140" y="69850"/>
                  </a:cubicBezTo>
                  <a:cubicBezTo>
                    <a:pt x="107950" y="71120"/>
                    <a:pt x="110490" y="71120"/>
                    <a:pt x="113030" y="71120"/>
                  </a:cubicBezTo>
                  <a:cubicBezTo>
                    <a:pt x="115570" y="71120"/>
                    <a:pt x="118111" y="71120"/>
                    <a:pt x="119380" y="69850"/>
                  </a:cubicBezTo>
                  <a:cubicBezTo>
                    <a:pt x="120650" y="68580"/>
                    <a:pt x="121920" y="67310"/>
                    <a:pt x="121920" y="66040"/>
                  </a:cubicBezTo>
                  <a:cubicBezTo>
                    <a:pt x="121920" y="64770"/>
                    <a:pt x="121920" y="63500"/>
                    <a:pt x="120650" y="62230"/>
                  </a:cubicBezTo>
                  <a:cubicBezTo>
                    <a:pt x="119380" y="60960"/>
                    <a:pt x="116840" y="60960"/>
                    <a:pt x="113030" y="59690"/>
                  </a:cubicBezTo>
                  <a:cubicBezTo>
                    <a:pt x="106680" y="58420"/>
                    <a:pt x="102870" y="55880"/>
                    <a:pt x="100330" y="53340"/>
                  </a:cubicBezTo>
                  <a:cubicBezTo>
                    <a:pt x="97790" y="50800"/>
                    <a:pt x="96520" y="48260"/>
                    <a:pt x="96520" y="43180"/>
                  </a:cubicBezTo>
                  <a:cubicBezTo>
                    <a:pt x="96520" y="38100"/>
                    <a:pt x="99061" y="34290"/>
                    <a:pt x="102870" y="30480"/>
                  </a:cubicBezTo>
                  <a:cubicBezTo>
                    <a:pt x="106680" y="27940"/>
                    <a:pt x="111761" y="25400"/>
                    <a:pt x="119380" y="25400"/>
                  </a:cubicBezTo>
                  <a:cubicBezTo>
                    <a:pt x="121920" y="25400"/>
                    <a:pt x="124461" y="25400"/>
                    <a:pt x="127000" y="26670"/>
                  </a:cubicBezTo>
                  <a:cubicBezTo>
                    <a:pt x="129540" y="26670"/>
                    <a:pt x="132080" y="27940"/>
                    <a:pt x="134620" y="29210"/>
                  </a:cubicBezTo>
                  <a:lnTo>
                    <a:pt x="134620" y="44450"/>
                  </a:lnTo>
                  <a:close/>
                  <a:moveTo>
                    <a:pt x="68580" y="44450"/>
                  </a:moveTo>
                  <a:cubicBezTo>
                    <a:pt x="68580" y="40640"/>
                    <a:pt x="68580" y="36830"/>
                    <a:pt x="67311" y="34290"/>
                  </a:cubicBezTo>
                  <a:cubicBezTo>
                    <a:pt x="66040" y="30480"/>
                    <a:pt x="64770" y="27940"/>
                    <a:pt x="62230" y="26670"/>
                  </a:cubicBezTo>
                  <a:cubicBezTo>
                    <a:pt x="59690" y="24130"/>
                    <a:pt x="57150" y="22860"/>
                    <a:pt x="54611" y="21590"/>
                  </a:cubicBezTo>
                  <a:cubicBezTo>
                    <a:pt x="52070" y="20320"/>
                    <a:pt x="48261" y="20320"/>
                    <a:pt x="44450" y="20320"/>
                  </a:cubicBezTo>
                  <a:cubicBezTo>
                    <a:pt x="40640" y="20320"/>
                    <a:pt x="38100" y="20320"/>
                    <a:pt x="35561" y="21590"/>
                  </a:cubicBezTo>
                  <a:cubicBezTo>
                    <a:pt x="33020" y="22860"/>
                    <a:pt x="30480" y="24130"/>
                    <a:pt x="27940" y="26670"/>
                  </a:cubicBezTo>
                  <a:cubicBezTo>
                    <a:pt x="25400" y="29210"/>
                    <a:pt x="24130" y="31750"/>
                    <a:pt x="22861" y="35560"/>
                  </a:cubicBezTo>
                  <a:cubicBezTo>
                    <a:pt x="21590" y="38100"/>
                    <a:pt x="21590" y="41910"/>
                    <a:pt x="21590" y="45720"/>
                  </a:cubicBezTo>
                  <a:cubicBezTo>
                    <a:pt x="21590" y="49530"/>
                    <a:pt x="21590" y="53340"/>
                    <a:pt x="22861" y="55880"/>
                  </a:cubicBezTo>
                  <a:cubicBezTo>
                    <a:pt x="24130" y="58420"/>
                    <a:pt x="25400" y="62230"/>
                    <a:pt x="27940" y="63500"/>
                  </a:cubicBezTo>
                  <a:cubicBezTo>
                    <a:pt x="30480" y="66040"/>
                    <a:pt x="33020" y="67310"/>
                    <a:pt x="35561" y="68580"/>
                  </a:cubicBezTo>
                  <a:cubicBezTo>
                    <a:pt x="38100" y="69850"/>
                    <a:pt x="41911" y="69850"/>
                    <a:pt x="45720" y="69850"/>
                  </a:cubicBezTo>
                  <a:cubicBezTo>
                    <a:pt x="49530" y="69850"/>
                    <a:pt x="52070" y="69850"/>
                    <a:pt x="54611" y="68580"/>
                  </a:cubicBezTo>
                  <a:cubicBezTo>
                    <a:pt x="57150" y="67310"/>
                    <a:pt x="59690" y="66040"/>
                    <a:pt x="62230" y="63500"/>
                  </a:cubicBezTo>
                  <a:cubicBezTo>
                    <a:pt x="64770" y="60960"/>
                    <a:pt x="66040" y="58420"/>
                    <a:pt x="67311" y="54610"/>
                  </a:cubicBezTo>
                  <a:cubicBezTo>
                    <a:pt x="68580" y="52070"/>
                    <a:pt x="68580" y="48260"/>
                    <a:pt x="68580" y="44450"/>
                  </a:cubicBezTo>
                  <a:moveTo>
                    <a:pt x="88900" y="44450"/>
                  </a:moveTo>
                  <a:cubicBezTo>
                    <a:pt x="88900" y="50800"/>
                    <a:pt x="87630" y="57150"/>
                    <a:pt x="85090" y="62230"/>
                  </a:cubicBezTo>
                  <a:cubicBezTo>
                    <a:pt x="82550" y="67310"/>
                    <a:pt x="80011" y="72390"/>
                    <a:pt x="76200" y="76200"/>
                  </a:cubicBezTo>
                  <a:cubicBezTo>
                    <a:pt x="72390" y="80010"/>
                    <a:pt x="68580" y="82550"/>
                    <a:pt x="62230" y="85090"/>
                  </a:cubicBezTo>
                  <a:cubicBezTo>
                    <a:pt x="57150" y="87630"/>
                    <a:pt x="50800" y="88900"/>
                    <a:pt x="44450" y="88900"/>
                  </a:cubicBezTo>
                  <a:cubicBezTo>
                    <a:pt x="38100" y="88900"/>
                    <a:pt x="31750" y="87630"/>
                    <a:pt x="26670" y="85090"/>
                  </a:cubicBezTo>
                  <a:cubicBezTo>
                    <a:pt x="21590" y="82550"/>
                    <a:pt x="16511" y="80010"/>
                    <a:pt x="12700" y="76200"/>
                  </a:cubicBezTo>
                  <a:cubicBezTo>
                    <a:pt x="8890" y="72390"/>
                    <a:pt x="6350" y="67310"/>
                    <a:pt x="3811" y="62230"/>
                  </a:cubicBezTo>
                  <a:cubicBezTo>
                    <a:pt x="1270" y="57150"/>
                    <a:pt x="0" y="50800"/>
                    <a:pt x="0" y="44450"/>
                  </a:cubicBezTo>
                  <a:cubicBezTo>
                    <a:pt x="0" y="38100"/>
                    <a:pt x="1270" y="33020"/>
                    <a:pt x="3811" y="26670"/>
                  </a:cubicBezTo>
                  <a:cubicBezTo>
                    <a:pt x="6350" y="21590"/>
                    <a:pt x="8890" y="16510"/>
                    <a:pt x="12700" y="12700"/>
                  </a:cubicBezTo>
                  <a:cubicBezTo>
                    <a:pt x="16511" y="8890"/>
                    <a:pt x="21590" y="6350"/>
                    <a:pt x="26670" y="3810"/>
                  </a:cubicBezTo>
                  <a:cubicBezTo>
                    <a:pt x="31750" y="1270"/>
                    <a:pt x="38100" y="0"/>
                    <a:pt x="43180" y="0"/>
                  </a:cubicBezTo>
                  <a:cubicBezTo>
                    <a:pt x="49530" y="0"/>
                    <a:pt x="55880" y="1270"/>
                    <a:pt x="60961" y="3810"/>
                  </a:cubicBezTo>
                  <a:cubicBezTo>
                    <a:pt x="66040" y="6350"/>
                    <a:pt x="71120" y="8890"/>
                    <a:pt x="74930" y="12700"/>
                  </a:cubicBezTo>
                  <a:cubicBezTo>
                    <a:pt x="78740" y="16510"/>
                    <a:pt x="81280" y="20320"/>
                    <a:pt x="83820" y="26670"/>
                  </a:cubicBezTo>
                  <a:cubicBezTo>
                    <a:pt x="87630" y="31750"/>
                    <a:pt x="88900" y="38100"/>
                    <a:pt x="88900" y="44450"/>
                  </a:cubicBezTo>
                </a:path>
              </a:pathLst>
            </a:custGeom>
            <a:solidFill>
              <a:srgbClr val="2F2E7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pic>
        <p:nvPicPr>
          <p:cNvPr id="111" name="Imagen 1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7" y="6050934"/>
            <a:ext cx="1260000" cy="6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40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áfico 234">
            <a:extLst>
              <a:ext uri="{FF2B5EF4-FFF2-40B4-BE49-F238E27FC236}">
                <a16:creationId xmlns:a16="http://schemas.microsoft.com/office/drawing/2014/main" id="{5257DDFC-8357-D151-B15E-7300137E080A}"/>
              </a:ext>
            </a:extLst>
          </p:cNvPr>
          <p:cNvGrpSpPr/>
          <p:nvPr userDrawn="1"/>
        </p:nvGrpSpPr>
        <p:grpSpPr>
          <a:xfrm>
            <a:off x="10292821" y="6085950"/>
            <a:ext cx="1310808" cy="486834"/>
            <a:chOff x="1140894" y="2455327"/>
            <a:chExt cx="4762263" cy="1768704"/>
          </a:xfrm>
          <a:solidFill>
            <a:srgbClr val="2F2E7C"/>
          </a:solidFill>
        </p:grpSpPr>
        <p:grpSp>
          <p:nvGrpSpPr>
            <p:cNvPr id="52" name="Gráfico 234">
              <a:extLst>
                <a:ext uri="{FF2B5EF4-FFF2-40B4-BE49-F238E27FC236}">
                  <a16:creationId xmlns:a16="http://schemas.microsoft.com/office/drawing/2014/main" id="{899D3BFA-6177-116E-FA82-24D8FE6D22E4}"/>
                </a:ext>
              </a:extLst>
            </p:cNvPr>
            <p:cNvGrpSpPr/>
            <p:nvPr/>
          </p:nvGrpSpPr>
          <p:grpSpPr>
            <a:xfrm>
              <a:off x="2693216" y="3775668"/>
              <a:ext cx="2140913" cy="448363"/>
              <a:chOff x="2693216" y="3775668"/>
              <a:chExt cx="2140913" cy="448363"/>
            </a:xfrm>
            <a:solidFill>
              <a:srgbClr val="2F2E7C"/>
            </a:solidFill>
          </p:grpSpPr>
          <p:grpSp>
            <p:nvGrpSpPr>
              <p:cNvPr id="78" name="Gráfico 234">
                <a:extLst>
                  <a:ext uri="{FF2B5EF4-FFF2-40B4-BE49-F238E27FC236}">
                    <a16:creationId xmlns:a16="http://schemas.microsoft.com/office/drawing/2014/main" id="{ECADECB3-A85B-FF2A-44FC-FF59E94252A3}"/>
                  </a:ext>
                </a:extLst>
              </p:cNvPr>
              <p:cNvGrpSpPr/>
              <p:nvPr/>
            </p:nvGrpSpPr>
            <p:grpSpPr>
              <a:xfrm>
                <a:off x="2693216" y="3775668"/>
                <a:ext cx="1172789" cy="122800"/>
                <a:chOff x="2693216" y="3775668"/>
                <a:chExt cx="1172789" cy="122800"/>
              </a:xfrm>
              <a:solidFill>
                <a:srgbClr val="2F2E7C"/>
              </a:solidFill>
            </p:grpSpPr>
            <p:sp>
              <p:nvSpPr>
                <p:cNvPr id="99" name="Forma libre 98">
                  <a:extLst>
                    <a:ext uri="{FF2B5EF4-FFF2-40B4-BE49-F238E27FC236}">
                      <a16:creationId xmlns:a16="http://schemas.microsoft.com/office/drawing/2014/main" id="{F3D0B86C-61AA-FE23-1F13-6A5CF093AA49}"/>
                    </a:ext>
                  </a:extLst>
                </p:cNvPr>
                <p:cNvSpPr/>
                <p:nvPr/>
              </p:nvSpPr>
              <p:spPr>
                <a:xfrm>
                  <a:off x="2693216" y="3776620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1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8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1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1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8 w 108521"/>
                    <a:gd name="connsiteY28" fmla="*/ 76155 h 121848"/>
                    <a:gd name="connsiteX29" fmla="*/ 89482 w 108521"/>
                    <a:gd name="connsiteY29" fmla="*/ 59972 h 121848"/>
                    <a:gd name="connsiteX30" fmla="*/ 87578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5"/>
                        <a:pt x="89482" y="12375"/>
                        <a:pt x="94242" y="18087"/>
                      </a:cubicBezTo>
                      <a:cubicBezTo>
                        <a:pt x="99002" y="23799"/>
                        <a:pt x="102809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1"/>
                      </a:cubicBezTo>
                      <a:cubicBezTo>
                        <a:pt x="89482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8"/>
                        <a:pt x="54261" y="121848"/>
                      </a:cubicBezTo>
                      <a:cubicBezTo>
                        <a:pt x="45693" y="121848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1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7"/>
                        <a:pt x="31414" y="4760"/>
                      </a:cubicBezTo>
                      <a:cubicBezTo>
                        <a:pt x="38078" y="1904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0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09"/>
                        <a:pt x="47597" y="103761"/>
                        <a:pt x="54261" y="103761"/>
                      </a:cubicBezTo>
                      <a:cubicBezTo>
                        <a:pt x="59972" y="103761"/>
                        <a:pt x="65684" y="102809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8" y="76155"/>
                      </a:cubicBezTo>
                      <a:cubicBezTo>
                        <a:pt x="88530" y="70444"/>
                        <a:pt x="89482" y="65684"/>
                        <a:pt x="89482" y="59972"/>
                      </a:cubicBezTo>
                      <a:cubicBezTo>
                        <a:pt x="89482" y="54260"/>
                        <a:pt x="88530" y="49501"/>
                        <a:pt x="87578" y="43789"/>
                      </a:cubicBezTo>
                      <a:cubicBezTo>
                        <a:pt x="86626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1" y="21895"/>
                        <a:pt x="70444" y="19991"/>
                      </a:cubicBezTo>
                      <a:cubicBezTo>
                        <a:pt x="65684" y="18087"/>
                        <a:pt x="60924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0" name="Forma libre 99">
                  <a:extLst>
                    <a:ext uri="{FF2B5EF4-FFF2-40B4-BE49-F238E27FC236}">
                      <a16:creationId xmlns:a16="http://schemas.microsoft.com/office/drawing/2014/main" id="{763C8104-F18C-62A3-CED6-BF3188997524}"/>
                    </a:ext>
                  </a:extLst>
                </p:cNvPr>
                <p:cNvSpPr/>
                <p:nvPr/>
              </p:nvSpPr>
              <p:spPr>
                <a:xfrm>
                  <a:off x="2813160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1" name="Forma libre 100">
                  <a:extLst>
                    <a:ext uri="{FF2B5EF4-FFF2-40B4-BE49-F238E27FC236}">
                      <a16:creationId xmlns:a16="http://schemas.microsoft.com/office/drawing/2014/main" id="{F0A7C936-8584-38C9-F542-D60C53F632A7}"/>
                    </a:ext>
                  </a:extLst>
                </p:cNvPr>
                <p:cNvSpPr/>
                <p:nvPr/>
              </p:nvSpPr>
              <p:spPr>
                <a:xfrm>
                  <a:off x="2913114" y="3779475"/>
                  <a:ext cx="110425" cy="115184"/>
                </a:xfrm>
                <a:custGeom>
                  <a:avLst/>
                  <a:gdLst>
                    <a:gd name="connsiteX0" fmla="*/ 43789 w 110425"/>
                    <a:gd name="connsiteY0" fmla="*/ 0 h 115184"/>
                    <a:gd name="connsiteX1" fmla="*/ 65684 w 110425"/>
                    <a:gd name="connsiteY1" fmla="*/ 0 h 115184"/>
                    <a:gd name="connsiteX2" fmla="*/ 110425 w 110425"/>
                    <a:gd name="connsiteY2" fmla="*/ 115185 h 115184"/>
                    <a:gd name="connsiteX3" fmla="*/ 88530 w 110425"/>
                    <a:gd name="connsiteY3" fmla="*/ 115185 h 115184"/>
                    <a:gd name="connsiteX4" fmla="*/ 78059 w 110425"/>
                    <a:gd name="connsiteY4" fmla="*/ 84723 h 115184"/>
                    <a:gd name="connsiteX5" fmla="*/ 31414 w 110425"/>
                    <a:gd name="connsiteY5" fmla="*/ 84723 h 115184"/>
                    <a:gd name="connsiteX6" fmla="*/ 20943 w 110425"/>
                    <a:gd name="connsiteY6" fmla="*/ 115185 h 115184"/>
                    <a:gd name="connsiteX7" fmla="*/ 0 w 110425"/>
                    <a:gd name="connsiteY7" fmla="*/ 115185 h 115184"/>
                    <a:gd name="connsiteX8" fmla="*/ 43789 w 110425"/>
                    <a:gd name="connsiteY8" fmla="*/ 0 h 115184"/>
                    <a:gd name="connsiteX9" fmla="*/ 37126 w 110425"/>
                    <a:gd name="connsiteY9" fmla="*/ 69492 h 115184"/>
                    <a:gd name="connsiteX10" fmla="*/ 72348 w 110425"/>
                    <a:gd name="connsiteY10" fmla="*/ 69492 h 115184"/>
                    <a:gd name="connsiteX11" fmla="*/ 55213 w 110425"/>
                    <a:gd name="connsiteY11" fmla="*/ 19991 h 115184"/>
                    <a:gd name="connsiteX12" fmla="*/ 55213 w 110425"/>
                    <a:gd name="connsiteY12" fmla="*/ 19991 h 115184"/>
                    <a:gd name="connsiteX13" fmla="*/ 37126 w 110425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5184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8059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3789" y="0"/>
                      </a:lnTo>
                      <a:close/>
                      <a:moveTo>
                        <a:pt x="37126" y="69492"/>
                      </a:moveTo>
                      <a:lnTo>
                        <a:pt x="72348" y="69492"/>
                      </a:lnTo>
                      <a:lnTo>
                        <a:pt x="55213" y="19991"/>
                      </a:lnTo>
                      <a:lnTo>
                        <a:pt x="55213" y="19991"/>
                      </a:lnTo>
                      <a:lnTo>
                        <a:pt x="37126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2" name="Forma libre 101">
                  <a:extLst>
                    <a:ext uri="{FF2B5EF4-FFF2-40B4-BE49-F238E27FC236}">
                      <a16:creationId xmlns:a16="http://schemas.microsoft.com/office/drawing/2014/main" id="{733BA3B0-41F4-AF93-F531-99C49A000B5A}"/>
                    </a:ext>
                  </a:extLst>
                </p:cNvPr>
                <p:cNvSpPr/>
                <p:nvPr/>
              </p:nvSpPr>
              <p:spPr>
                <a:xfrm>
                  <a:off x="3025443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4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4251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7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4279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3" name="Forma libre 102">
                  <a:extLst>
                    <a:ext uri="{FF2B5EF4-FFF2-40B4-BE49-F238E27FC236}">
                      <a16:creationId xmlns:a16="http://schemas.microsoft.com/office/drawing/2014/main" id="{DE051523-3DF6-452E-0A7F-722D35C1C63E}"/>
                    </a:ext>
                  </a:extLst>
                </p:cNvPr>
                <p:cNvSpPr/>
                <p:nvPr/>
              </p:nvSpPr>
              <p:spPr>
                <a:xfrm>
                  <a:off x="3136820" y="3779475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2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2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1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2"/>
                      </a:lnTo>
                      <a:cubicBezTo>
                        <a:pt x="95194" y="81867"/>
                        <a:pt x="94242" y="88531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1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4" name="Forma libre 103">
                  <a:extLst>
                    <a:ext uri="{FF2B5EF4-FFF2-40B4-BE49-F238E27FC236}">
                      <a16:creationId xmlns:a16="http://schemas.microsoft.com/office/drawing/2014/main" id="{0992D1A8-4840-8C8F-9650-A722632CD57B}"/>
                    </a:ext>
                  </a:extLst>
                </p:cNvPr>
                <p:cNvSpPr/>
                <p:nvPr/>
              </p:nvSpPr>
              <p:spPr>
                <a:xfrm>
                  <a:off x="3253908" y="3779475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1 w 93290"/>
                    <a:gd name="connsiteY2" fmla="*/ 84723 h 115184"/>
                    <a:gd name="connsiteX3" fmla="*/ 74251 w 93290"/>
                    <a:gd name="connsiteY3" fmla="*/ 84723 h 115184"/>
                    <a:gd name="connsiteX4" fmla="*/ 74251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1" y="84723"/>
                      </a:lnTo>
                      <a:lnTo>
                        <a:pt x="74251" y="84723"/>
                      </a:lnTo>
                      <a:lnTo>
                        <a:pt x="74251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5" name="Forma libre 104">
                  <a:extLst>
                    <a:ext uri="{FF2B5EF4-FFF2-40B4-BE49-F238E27FC236}">
                      <a16:creationId xmlns:a16="http://schemas.microsoft.com/office/drawing/2014/main" id="{BF353E43-1C4D-C7EB-DF08-529AE01CFABF}"/>
                    </a:ext>
                  </a:extLst>
                </p:cNvPr>
                <p:cNvSpPr/>
                <p:nvPr/>
              </p:nvSpPr>
              <p:spPr>
                <a:xfrm>
                  <a:off x="3409074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6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6" name="Forma libre 105">
                  <a:extLst>
                    <a:ext uri="{FF2B5EF4-FFF2-40B4-BE49-F238E27FC236}">
                      <a16:creationId xmlns:a16="http://schemas.microsoft.com/office/drawing/2014/main" id="{193E6B79-00DA-9674-F63C-5F0FBBF2EC61}"/>
                    </a:ext>
                  </a:extLst>
                </p:cNvPr>
                <p:cNvSpPr/>
                <p:nvPr/>
              </p:nvSpPr>
              <p:spPr>
                <a:xfrm>
                  <a:off x="3510932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4261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4261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7" name="Forma libre 106">
                  <a:extLst>
                    <a:ext uri="{FF2B5EF4-FFF2-40B4-BE49-F238E27FC236}">
                      <a16:creationId xmlns:a16="http://schemas.microsoft.com/office/drawing/2014/main" id="{38307156-0764-C1CC-D14B-8C22468ACD10}"/>
                    </a:ext>
                  </a:extLst>
                </p:cNvPr>
                <p:cNvSpPr/>
                <p:nvPr/>
              </p:nvSpPr>
              <p:spPr>
                <a:xfrm>
                  <a:off x="3630877" y="3779475"/>
                  <a:ext cx="19990" cy="115184"/>
                </a:xfrm>
                <a:custGeom>
                  <a:avLst/>
                  <a:gdLst>
                    <a:gd name="connsiteX0" fmla="*/ 0 w 19990"/>
                    <a:gd name="connsiteY0" fmla="*/ 0 h 115184"/>
                    <a:gd name="connsiteX1" fmla="*/ 19991 w 19990"/>
                    <a:gd name="connsiteY1" fmla="*/ 0 h 115184"/>
                    <a:gd name="connsiteX2" fmla="*/ 19991 w 19990"/>
                    <a:gd name="connsiteY2" fmla="*/ 115185 h 115184"/>
                    <a:gd name="connsiteX3" fmla="*/ 0 w 19990"/>
                    <a:gd name="connsiteY3" fmla="*/ 115185 h 115184"/>
                    <a:gd name="connsiteX4" fmla="*/ 0 w 19990"/>
                    <a:gd name="connsiteY4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9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8" name="Forma libre 107">
                  <a:extLst>
                    <a:ext uri="{FF2B5EF4-FFF2-40B4-BE49-F238E27FC236}">
                      <a16:creationId xmlns:a16="http://schemas.microsoft.com/office/drawing/2014/main" id="{E64B79E5-3509-9DEF-BB14-25D97EB9BDC8}"/>
                    </a:ext>
                  </a:extLst>
                </p:cNvPr>
                <p:cNvSpPr/>
                <p:nvPr/>
              </p:nvSpPr>
              <p:spPr>
                <a:xfrm>
                  <a:off x="3675618" y="3779475"/>
                  <a:ext cx="79011" cy="115184"/>
                </a:xfrm>
                <a:custGeom>
                  <a:avLst/>
                  <a:gdLst>
                    <a:gd name="connsiteX0" fmla="*/ 0 w 79011"/>
                    <a:gd name="connsiteY0" fmla="*/ 0 h 115184"/>
                    <a:gd name="connsiteX1" fmla="*/ 19991 w 79011"/>
                    <a:gd name="connsiteY1" fmla="*/ 0 h 115184"/>
                    <a:gd name="connsiteX2" fmla="*/ 19991 w 79011"/>
                    <a:gd name="connsiteY2" fmla="*/ 98050 h 115184"/>
                    <a:gd name="connsiteX3" fmla="*/ 79011 w 79011"/>
                    <a:gd name="connsiteY3" fmla="*/ 98050 h 115184"/>
                    <a:gd name="connsiteX4" fmla="*/ 79011 w 79011"/>
                    <a:gd name="connsiteY4" fmla="*/ 115185 h 115184"/>
                    <a:gd name="connsiteX5" fmla="*/ 0 w 79011"/>
                    <a:gd name="connsiteY5" fmla="*/ 115185 h 115184"/>
                    <a:gd name="connsiteX6" fmla="*/ 0 w 79011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1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9" name="Forma libre 108">
                  <a:extLst>
                    <a:ext uri="{FF2B5EF4-FFF2-40B4-BE49-F238E27FC236}">
                      <a16:creationId xmlns:a16="http://schemas.microsoft.com/office/drawing/2014/main" id="{1836E792-55DB-00FE-B96D-78CA309F2138}"/>
                    </a:ext>
                  </a:extLst>
                </p:cNvPr>
                <p:cNvSpPr/>
                <p:nvPr/>
              </p:nvSpPr>
              <p:spPr>
                <a:xfrm>
                  <a:off x="3756533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3309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3309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grpSp>
            <p:nvGrpSpPr>
              <p:cNvPr id="79" name="Gráfico 234">
                <a:extLst>
                  <a:ext uri="{FF2B5EF4-FFF2-40B4-BE49-F238E27FC236}">
                    <a16:creationId xmlns:a16="http://schemas.microsoft.com/office/drawing/2014/main" id="{BA7B7951-3B24-1F19-07E4-4D267D24BE32}"/>
                  </a:ext>
                </a:extLst>
              </p:cNvPr>
              <p:cNvGrpSpPr/>
              <p:nvPr/>
            </p:nvGrpSpPr>
            <p:grpSpPr>
              <a:xfrm>
                <a:off x="2697975" y="4100279"/>
                <a:ext cx="2136153" cy="123752"/>
                <a:chOff x="2697975" y="4100279"/>
                <a:chExt cx="2136153" cy="123752"/>
              </a:xfrm>
              <a:solidFill>
                <a:srgbClr val="2F2E7C"/>
              </a:solidFill>
            </p:grpSpPr>
            <p:sp>
              <p:nvSpPr>
                <p:cNvPr id="80" name="Forma libre 79">
                  <a:extLst>
                    <a:ext uri="{FF2B5EF4-FFF2-40B4-BE49-F238E27FC236}">
                      <a16:creationId xmlns:a16="http://schemas.microsoft.com/office/drawing/2014/main" id="{DC18EEF4-57B0-FE8D-EB58-0D2BF7E24ECC}"/>
                    </a:ext>
                  </a:extLst>
                </p:cNvPr>
                <p:cNvSpPr/>
                <p:nvPr/>
              </p:nvSpPr>
              <p:spPr>
                <a:xfrm>
                  <a:off x="2697975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6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6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20943 w 99001"/>
                    <a:gd name="connsiteY12" fmla="*/ 99954 h 116136"/>
                    <a:gd name="connsiteX13" fmla="*/ 40933 w 99001"/>
                    <a:gd name="connsiteY13" fmla="*/ 99954 h 116136"/>
                    <a:gd name="connsiteX14" fmla="*/ 59972 w 99001"/>
                    <a:gd name="connsiteY14" fmla="*/ 97098 h 116136"/>
                    <a:gd name="connsiteX15" fmla="*/ 71396 w 99001"/>
                    <a:gd name="connsiteY15" fmla="*/ 88530 h 116136"/>
                    <a:gd name="connsiteX16" fmla="*/ 77107 w 99001"/>
                    <a:gd name="connsiteY16" fmla="*/ 75203 h 116136"/>
                    <a:gd name="connsiteX17" fmla="*/ 79011 w 99001"/>
                    <a:gd name="connsiteY17" fmla="*/ 59020 h 116136"/>
                    <a:gd name="connsiteX18" fmla="*/ 77107 w 99001"/>
                    <a:gd name="connsiteY18" fmla="*/ 42837 h 116136"/>
                    <a:gd name="connsiteX19" fmla="*/ 71396 w 99001"/>
                    <a:gd name="connsiteY19" fmla="*/ 29510 h 116136"/>
                    <a:gd name="connsiteX20" fmla="*/ 59972 w 99001"/>
                    <a:gd name="connsiteY20" fmla="*/ 20943 h 116136"/>
                    <a:gd name="connsiteX21" fmla="*/ 40933 w 99001"/>
                    <a:gd name="connsiteY21" fmla="*/ 18087 h 116136"/>
                    <a:gd name="connsiteX22" fmla="*/ 20943 w 99001"/>
                    <a:gd name="connsiteY22" fmla="*/ 18087 h 116136"/>
                    <a:gd name="connsiteX23" fmla="*/ 20943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6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8530"/>
                        <a:pt x="91386" y="94242"/>
                        <a:pt x="86626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20943" y="99954"/>
                      </a:moveTo>
                      <a:lnTo>
                        <a:pt x="40933" y="99954"/>
                      </a:lnTo>
                      <a:cubicBezTo>
                        <a:pt x="48549" y="99954"/>
                        <a:pt x="55212" y="99002"/>
                        <a:pt x="59972" y="97098"/>
                      </a:cubicBezTo>
                      <a:cubicBezTo>
                        <a:pt x="64732" y="95194"/>
                        <a:pt x="68540" y="92338"/>
                        <a:pt x="71396" y="88530"/>
                      </a:cubicBezTo>
                      <a:cubicBezTo>
                        <a:pt x="74251" y="84723"/>
                        <a:pt x="76155" y="80915"/>
                        <a:pt x="77107" y="75203"/>
                      </a:cubicBezTo>
                      <a:cubicBezTo>
                        <a:pt x="78059" y="70444"/>
                        <a:pt x="79011" y="64732"/>
                        <a:pt x="79011" y="59020"/>
                      </a:cubicBezTo>
                      <a:cubicBezTo>
                        <a:pt x="79011" y="53309"/>
                        <a:pt x="78059" y="47597"/>
                        <a:pt x="77107" y="42837"/>
                      </a:cubicBezTo>
                      <a:cubicBezTo>
                        <a:pt x="76155" y="38078"/>
                        <a:pt x="74251" y="33318"/>
                        <a:pt x="71396" y="29510"/>
                      </a:cubicBezTo>
                      <a:cubicBezTo>
                        <a:pt x="68540" y="25702"/>
                        <a:pt x="64732" y="22847"/>
                        <a:pt x="59972" y="20943"/>
                      </a:cubicBezTo>
                      <a:cubicBezTo>
                        <a:pt x="55212" y="19039"/>
                        <a:pt x="48549" y="18087"/>
                        <a:pt x="40933" y="18087"/>
                      </a:cubicBezTo>
                      <a:lnTo>
                        <a:pt x="20943" y="18087"/>
                      </a:lnTo>
                      <a:lnTo>
                        <a:pt x="20943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1" name="Forma libre 80">
                  <a:extLst>
                    <a:ext uri="{FF2B5EF4-FFF2-40B4-BE49-F238E27FC236}">
                      <a16:creationId xmlns:a16="http://schemas.microsoft.com/office/drawing/2014/main" id="{0FDCDF63-BFB5-BD5C-6FD9-4BFD9D8D5BA7}"/>
                    </a:ext>
                  </a:extLst>
                </p:cNvPr>
                <p:cNvSpPr/>
                <p:nvPr/>
              </p:nvSpPr>
              <p:spPr>
                <a:xfrm>
                  <a:off x="2814112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2" name="Forma libre 81">
                  <a:extLst>
                    <a:ext uri="{FF2B5EF4-FFF2-40B4-BE49-F238E27FC236}">
                      <a16:creationId xmlns:a16="http://schemas.microsoft.com/office/drawing/2014/main" id="{831A3DA8-6173-C667-247A-40950F5E1BC8}"/>
                    </a:ext>
                  </a:extLst>
                </p:cNvPr>
                <p:cNvSpPr/>
                <p:nvPr/>
              </p:nvSpPr>
              <p:spPr>
                <a:xfrm>
                  <a:off x="2916922" y="4104087"/>
                  <a:ext cx="91386" cy="115184"/>
                </a:xfrm>
                <a:custGeom>
                  <a:avLst/>
                  <a:gdLst>
                    <a:gd name="connsiteX0" fmla="*/ 0 w 91386"/>
                    <a:gd name="connsiteY0" fmla="*/ 0 h 115184"/>
                    <a:gd name="connsiteX1" fmla="*/ 51405 w 91386"/>
                    <a:gd name="connsiteY1" fmla="*/ 0 h 115184"/>
                    <a:gd name="connsiteX2" fmla="*/ 71396 w 91386"/>
                    <a:gd name="connsiteY2" fmla="*/ 3808 h 115184"/>
                    <a:gd name="connsiteX3" fmla="*/ 83771 w 91386"/>
                    <a:gd name="connsiteY3" fmla="*/ 12375 h 115184"/>
                    <a:gd name="connsiteX4" fmla="*/ 89482 w 91386"/>
                    <a:gd name="connsiteY4" fmla="*/ 23799 h 115184"/>
                    <a:gd name="connsiteX5" fmla="*/ 91386 w 91386"/>
                    <a:gd name="connsiteY5" fmla="*/ 35222 h 115184"/>
                    <a:gd name="connsiteX6" fmla="*/ 89482 w 91386"/>
                    <a:gd name="connsiteY6" fmla="*/ 46645 h 115184"/>
                    <a:gd name="connsiteX7" fmla="*/ 83771 w 91386"/>
                    <a:gd name="connsiteY7" fmla="*/ 58068 h 115184"/>
                    <a:gd name="connsiteX8" fmla="*/ 71396 w 91386"/>
                    <a:gd name="connsiteY8" fmla="*/ 66636 h 115184"/>
                    <a:gd name="connsiteX9" fmla="*/ 51405 w 91386"/>
                    <a:gd name="connsiteY9" fmla="*/ 70444 h 115184"/>
                    <a:gd name="connsiteX10" fmla="*/ 20943 w 91386"/>
                    <a:gd name="connsiteY10" fmla="*/ 70444 h 115184"/>
                    <a:gd name="connsiteX11" fmla="*/ 20943 w 91386"/>
                    <a:gd name="connsiteY11" fmla="*/ 115185 h 115184"/>
                    <a:gd name="connsiteX12" fmla="*/ 952 w 91386"/>
                    <a:gd name="connsiteY12" fmla="*/ 115185 h 115184"/>
                    <a:gd name="connsiteX13" fmla="*/ 952 w 91386"/>
                    <a:gd name="connsiteY13" fmla="*/ 0 h 115184"/>
                    <a:gd name="connsiteX14" fmla="*/ 20943 w 91386"/>
                    <a:gd name="connsiteY14" fmla="*/ 55212 h 115184"/>
                    <a:gd name="connsiteX15" fmla="*/ 50453 w 91386"/>
                    <a:gd name="connsiteY15" fmla="*/ 55212 h 115184"/>
                    <a:gd name="connsiteX16" fmla="*/ 57116 w 91386"/>
                    <a:gd name="connsiteY16" fmla="*/ 54261 h 115184"/>
                    <a:gd name="connsiteX17" fmla="*/ 63780 w 91386"/>
                    <a:gd name="connsiteY17" fmla="*/ 51405 h 115184"/>
                    <a:gd name="connsiteX18" fmla="*/ 68540 w 91386"/>
                    <a:gd name="connsiteY18" fmla="*/ 45693 h 115184"/>
                    <a:gd name="connsiteX19" fmla="*/ 70444 w 91386"/>
                    <a:gd name="connsiteY19" fmla="*/ 36174 h 115184"/>
                    <a:gd name="connsiteX20" fmla="*/ 68540 w 91386"/>
                    <a:gd name="connsiteY20" fmla="*/ 26654 h 115184"/>
                    <a:gd name="connsiteX21" fmla="*/ 63780 w 91386"/>
                    <a:gd name="connsiteY21" fmla="*/ 20943 h 115184"/>
                    <a:gd name="connsiteX22" fmla="*/ 57116 w 91386"/>
                    <a:gd name="connsiteY22" fmla="*/ 18087 h 115184"/>
                    <a:gd name="connsiteX23" fmla="*/ 49501 w 91386"/>
                    <a:gd name="connsiteY23" fmla="*/ 17135 h 115184"/>
                    <a:gd name="connsiteX24" fmla="*/ 19991 w 91386"/>
                    <a:gd name="connsiteY24" fmla="*/ 17135 h 115184"/>
                    <a:gd name="connsiteX25" fmla="*/ 19991 w 91386"/>
                    <a:gd name="connsiteY25" fmla="*/ 5521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1386" h="115184">
                      <a:moveTo>
                        <a:pt x="0" y="0"/>
                      </a:moveTo>
                      <a:lnTo>
                        <a:pt x="51405" y="0"/>
                      </a:lnTo>
                      <a:cubicBezTo>
                        <a:pt x="59972" y="0"/>
                        <a:pt x="66636" y="952"/>
                        <a:pt x="71396" y="3808"/>
                      </a:cubicBezTo>
                      <a:cubicBezTo>
                        <a:pt x="76155" y="5712"/>
                        <a:pt x="80915" y="9519"/>
                        <a:pt x="83771" y="12375"/>
                      </a:cubicBezTo>
                      <a:cubicBezTo>
                        <a:pt x="86626" y="16183"/>
                        <a:pt x="88530" y="19991"/>
                        <a:pt x="89482" y="23799"/>
                      </a:cubicBezTo>
                      <a:cubicBezTo>
                        <a:pt x="90434" y="27606"/>
                        <a:pt x="91386" y="32366"/>
                        <a:pt x="91386" y="35222"/>
                      </a:cubicBezTo>
                      <a:cubicBezTo>
                        <a:pt x="91386" y="39030"/>
                        <a:pt x="90434" y="42837"/>
                        <a:pt x="89482" y="46645"/>
                      </a:cubicBezTo>
                      <a:cubicBezTo>
                        <a:pt x="88530" y="50453"/>
                        <a:pt x="86626" y="54261"/>
                        <a:pt x="83771" y="58068"/>
                      </a:cubicBezTo>
                      <a:cubicBezTo>
                        <a:pt x="80915" y="61876"/>
                        <a:pt x="77107" y="64732"/>
                        <a:pt x="71396" y="66636"/>
                      </a:cubicBezTo>
                      <a:cubicBezTo>
                        <a:pt x="66636" y="68540"/>
                        <a:pt x="59972" y="70444"/>
                        <a:pt x="51405" y="70444"/>
                      </a:cubicBezTo>
                      <a:lnTo>
                        <a:pt x="20943" y="70444"/>
                      </a:lnTo>
                      <a:lnTo>
                        <a:pt x="20943" y="115185"/>
                      </a:lnTo>
                      <a:lnTo>
                        <a:pt x="952" y="115185"/>
                      </a:lnTo>
                      <a:lnTo>
                        <a:pt x="952" y="0"/>
                      </a:lnTo>
                      <a:close/>
                      <a:moveTo>
                        <a:pt x="20943" y="55212"/>
                      </a:moveTo>
                      <a:lnTo>
                        <a:pt x="50453" y="55212"/>
                      </a:lnTo>
                      <a:cubicBezTo>
                        <a:pt x="52357" y="55212"/>
                        <a:pt x="55212" y="55212"/>
                        <a:pt x="57116" y="54261"/>
                      </a:cubicBezTo>
                      <a:cubicBezTo>
                        <a:pt x="59020" y="53309"/>
                        <a:pt x="61876" y="52357"/>
                        <a:pt x="63780" y="51405"/>
                      </a:cubicBezTo>
                      <a:cubicBezTo>
                        <a:pt x="65684" y="49501"/>
                        <a:pt x="67588" y="47597"/>
                        <a:pt x="68540" y="45693"/>
                      </a:cubicBezTo>
                      <a:cubicBezTo>
                        <a:pt x="69492" y="42837"/>
                        <a:pt x="70444" y="39982"/>
                        <a:pt x="70444" y="36174"/>
                      </a:cubicBezTo>
                      <a:cubicBezTo>
                        <a:pt x="70444" y="32366"/>
                        <a:pt x="69492" y="29510"/>
                        <a:pt x="68540" y="26654"/>
                      </a:cubicBezTo>
                      <a:cubicBezTo>
                        <a:pt x="67588" y="23799"/>
                        <a:pt x="65684" y="21895"/>
                        <a:pt x="63780" y="20943"/>
                      </a:cubicBezTo>
                      <a:cubicBezTo>
                        <a:pt x="61876" y="19039"/>
                        <a:pt x="59972" y="18087"/>
                        <a:pt x="57116" y="18087"/>
                      </a:cubicBezTo>
                      <a:cubicBezTo>
                        <a:pt x="55212" y="17135"/>
                        <a:pt x="52357" y="17135"/>
                        <a:pt x="49501" y="17135"/>
                      </a:cubicBezTo>
                      <a:lnTo>
                        <a:pt x="19991" y="17135"/>
                      </a:lnTo>
                      <a:lnTo>
                        <a:pt x="19991" y="5521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3" name="Forma libre 82">
                  <a:extLst>
                    <a:ext uri="{FF2B5EF4-FFF2-40B4-BE49-F238E27FC236}">
                      <a16:creationId xmlns:a16="http://schemas.microsoft.com/office/drawing/2014/main" id="{2CD5B3D7-CEB9-8DFA-C180-16557ABB2BD8}"/>
                    </a:ext>
                  </a:extLst>
                </p:cNvPr>
                <p:cNvSpPr/>
                <p:nvPr/>
              </p:nvSpPr>
              <p:spPr>
                <a:xfrm>
                  <a:off x="3000692" y="4104087"/>
                  <a:ext cx="110425" cy="116136"/>
                </a:xfrm>
                <a:custGeom>
                  <a:avLst/>
                  <a:gdLst>
                    <a:gd name="connsiteX0" fmla="*/ 43789 w 110425"/>
                    <a:gd name="connsiteY0" fmla="*/ 0 h 116136"/>
                    <a:gd name="connsiteX1" fmla="*/ 65684 w 110425"/>
                    <a:gd name="connsiteY1" fmla="*/ 0 h 116136"/>
                    <a:gd name="connsiteX2" fmla="*/ 110425 w 110425"/>
                    <a:gd name="connsiteY2" fmla="*/ 115185 h 116136"/>
                    <a:gd name="connsiteX3" fmla="*/ 88530 w 110425"/>
                    <a:gd name="connsiteY3" fmla="*/ 115185 h 116136"/>
                    <a:gd name="connsiteX4" fmla="*/ 77107 w 110425"/>
                    <a:gd name="connsiteY4" fmla="*/ 85675 h 116136"/>
                    <a:gd name="connsiteX5" fmla="*/ 31414 w 110425"/>
                    <a:gd name="connsiteY5" fmla="*/ 85675 h 116136"/>
                    <a:gd name="connsiteX6" fmla="*/ 20943 w 110425"/>
                    <a:gd name="connsiteY6" fmla="*/ 116137 h 116136"/>
                    <a:gd name="connsiteX7" fmla="*/ 0 w 110425"/>
                    <a:gd name="connsiteY7" fmla="*/ 116137 h 116136"/>
                    <a:gd name="connsiteX8" fmla="*/ 43789 w 110425"/>
                    <a:gd name="connsiteY8" fmla="*/ 0 h 116136"/>
                    <a:gd name="connsiteX9" fmla="*/ 36174 w 110425"/>
                    <a:gd name="connsiteY9" fmla="*/ 70444 h 116136"/>
                    <a:gd name="connsiteX10" fmla="*/ 71396 w 110425"/>
                    <a:gd name="connsiteY10" fmla="*/ 70444 h 116136"/>
                    <a:gd name="connsiteX11" fmla="*/ 54261 w 110425"/>
                    <a:gd name="connsiteY11" fmla="*/ 20943 h 116136"/>
                    <a:gd name="connsiteX12" fmla="*/ 54261 w 110425"/>
                    <a:gd name="connsiteY12" fmla="*/ 20943 h 116136"/>
                    <a:gd name="connsiteX13" fmla="*/ 36174 w 110425"/>
                    <a:gd name="connsiteY13" fmla="*/ 7044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6136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7107" y="85675"/>
                      </a:lnTo>
                      <a:lnTo>
                        <a:pt x="31414" y="85675"/>
                      </a:lnTo>
                      <a:lnTo>
                        <a:pt x="20943" y="116137"/>
                      </a:lnTo>
                      <a:lnTo>
                        <a:pt x="0" y="116137"/>
                      </a:lnTo>
                      <a:lnTo>
                        <a:pt x="43789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4" name="Forma libre 83">
                  <a:extLst>
                    <a:ext uri="{FF2B5EF4-FFF2-40B4-BE49-F238E27FC236}">
                      <a16:creationId xmlns:a16="http://schemas.microsoft.com/office/drawing/2014/main" id="{1C5DCC1E-2382-A134-5F01-E46454B42213}"/>
                    </a:ext>
                  </a:extLst>
                </p:cNvPr>
                <p:cNvSpPr/>
                <p:nvPr/>
              </p:nvSpPr>
              <p:spPr>
                <a:xfrm>
                  <a:off x="3121589" y="4104087"/>
                  <a:ext cx="98049" cy="114232"/>
                </a:xfrm>
                <a:custGeom>
                  <a:avLst/>
                  <a:gdLst>
                    <a:gd name="connsiteX0" fmla="*/ 0 w 98049"/>
                    <a:gd name="connsiteY0" fmla="*/ 0 h 114232"/>
                    <a:gd name="connsiteX1" fmla="*/ 55212 w 98049"/>
                    <a:gd name="connsiteY1" fmla="*/ 0 h 114232"/>
                    <a:gd name="connsiteX2" fmla="*/ 83771 w 98049"/>
                    <a:gd name="connsiteY2" fmla="*/ 8567 h 114232"/>
                    <a:gd name="connsiteX3" fmla="*/ 93290 w 98049"/>
                    <a:gd name="connsiteY3" fmla="*/ 31414 h 114232"/>
                    <a:gd name="connsiteX4" fmla="*/ 90434 w 98049"/>
                    <a:gd name="connsiteY4" fmla="*/ 44741 h 114232"/>
                    <a:gd name="connsiteX5" fmla="*/ 84723 w 98049"/>
                    <a:gd name="connsiteY5" fmla="*/ 53309 h 114232"/>
                    <a:gd name="connsiteX6" fmla="*/ 78059 w 98049"/>
                    <a:gd name="connsiteY6" fmla="*/ 58068 h 114232"/>
                    <a:gd name="connsiteX7" fmla="*/ 73299 w 98049"/>
                    <a:gd name="connsiteY7" fmla="*/ 59972 h 114232"/>
                    <a:gd name="connsiteX8" fmla="*/ 73299 w 98049"/>
                    <a:gd name="connsiteY8" fmla="*/ 59972 h 114232"/>
                    <a:gd name="connsiteX9" fmla="*/ 79011 w 98049"/>
                    <a:gd name="connsiteY9" fmla="*/ 61876 h 114232"/>
                    <a:gd name="connsiteX10" fmla="*/ 84723 w 98049"/>
                    <a:gd name="connsiteY10" fmla="*/ 65684 h 114232"/>
                    <a:gd name="connsiteX11" fmla="*/ 89482 w 98049"/>
                    <a:gd name="connsiteY11" fmla="*/ 73300 h 114232"/>
                    <a:gd name="connsiteX12" fmla="*/ 91386 w 98049"/>
                    <a:gd name="connsiteY12" fmla="*/ 84723 h 114232"/>
                    <a:gd name="connsiteX13" fmla="*/ 93290 w 98049"/>
                    <a:gd name="connsiteY13" fmla="*/ 102809 h 114232"/>
                    <a:gd name="connsiteX14" fmla="*/ 98050 w 98049"/>
                    <a:gd name="connsiteY14" fmla="*/ 114233 h 114232"/>
                    <a:gd name="connsiteX15" fmla="*/ 76155 w 98049"/>
                    <a:gd name="connsiteY15" fmla="*/ 114233 h 114232"/>
                    <a:gd name="connsiteX16" fmla="*/ 73299 w 98049"/>
                    <a:gd name="connsiteY16" fmla="*/ 105665 h 114232"/>
                    <a:gd name="connsiteX17" fmla="*/ 73299 w 98049"/>
                    <a:gd name="connsiteY17" fmla="*/ 97098 h 114232"/>
                    <a:gd name="connsiteX18" fmla="*/ 72347 w 98049"/>
                    <a:gd name="connsiteY18" fmla="*/ 83771 h 114232"/>
                    <a:gd name="connsiteX19" fmla="*/ 68540 w 98049"/>
                    <a:gd name="connsiteY19" fmla="*/ 74251 h 114232"/>
                    <a:gd name="connsiteX20" fmla="*/ 61876 w 98049"/>
                    <a:gd name="connsiteY20" fmla="*/ 68540 h 114232"/>
                    <a:gd name="connsiteX21" fmla="*/ 50453 w 98049"/>
                    <a:gd name="connsiteY21" fmla="*/ 66636 h 114232"/>
                    <a:gd name="connsiteX22" fmla="*/ 20943 w 98049"/>
                    <a:gd name="connsiteY22" fmla="*/ 66636 h 114232"/>
                    <a:gd name="connsiteX23" fmla="*/ 20943 w 98049"/>
                    <a:gd name="connsiteY23" fmla="*/ 114233 h 114232"/>
                    <a:gd name="connsiteX24" fmla="*/ 952 w 98049"/>
                    <a:gd name="connsiteY24" fmla="*/ 114233 h 114232"/>
                    <a:gd name="connsiteX25" fmla="*/ 952 w 98049"/>
                    <a:gd name="connsiteY25" fmla="*/ 0 h 114232"/>
                    <a:gd name="connsiteX26" fmla="*/ 19991 w 98049"/>
                    <a:gd name="connsiteY26" fmla="*/ 53309 h 114232"/>
                    <a:gd name="connsiteX27" fmla="*/ 53309 w 98049"/>
                    <a:gd name="connsiteY27" fmla="*/ 53309 h 114232"/>
                    <a:gd name="connsiteX28" fmla="*/ 67588 w 98049"/>
                    <a:gd name="connsiteY28" fmla="*/ 48549 h 114232"/>
                    <a:gd name="connsiteX29" fmla="*/ 72347 w 98049"/>
                    <a:gd name="connsiteY29" fmla="*/ 34270 h 114232"/>
                    <a:gd name="connsiteX30" fmla="*/ 70444 w 98049"/>
                    <a:gd name="connsiteY30" fmla="*/ 25702 h 114232"/>
                    <a:gd name="connsiteX31" fmla="*/ 65684 w 98049"/>
                    <a:gd name="connsiteY31" fmla="*/ 19991 h 114232"/>
                    <a:gd name="connsiteX32" fmla="*/ 59020 w 98049"/>
                    <a:gd name="connsiteY32" fmla="*/ 17135 h 114232"/>
                    <a:gd name="connsiteX33" fmla="*/ 51405 w 98049"/>
                    <a:gd name="connsiteY33" fmla="*/ 16183 h 114232"/>
                    <a:gd name="connsiteX34" fmla="*/ 18087 w 98049"/>
                    <a:gd name="connsiteY34" fmla="*/ 16183 h 114232"/>
                    <a:gd name="connsiteX35" fmla="*/ 18087 w 98049"/>
                    <a:gd name="connsiteY35" fmla="*/ 53309 h 11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98049" h="114232">
                      <a:moveTo>
                        <a:pt x="0" y="0"/>
                      </a:moveTo>
                      <a:lnTo>
                        <a:pt x="55212" y="0"/>
                      </a:lnTo>
                      <a:cubicBezTo>
                        <a:pt x="67588" y="0"/>
                        <a:pt x="77107" y="2856"/>
                        <a:pt x="83771" y="8567"/>
                      </a:cubicBezTo>
                      <a:cubicBezTo>
                        <a:pt x="90434" y="14279"/>
                        <a:pt x="93290" y="21895"/>
                        <a:pt x="93290" y="31414"/>
                      </a:cubicBezTo>
                      <a:cubicBezTo>
                        <a:pt x="93290" y="37126"/>
                        <a:pt x="92338" y="41885"/>
                        <a:pt x="90434" y="44741"/>
                      </a:cubicBezTo>
                      <a:cubicBezTo>
                        <a:pt x="88530" y="48549"/>
                        <a:pt x="86626" y="51405"/>
                        <a:pt x="84723" y="53309"/>
                      </a:cubicBezTo>
                      <a:cubicBezTo>
                        <a:pt x="82819" y="55212"/>
                        <a:pt x="80915" y="57116"/>
                        <a:pt x="78059" y="58068"/>
                      </a:cubicBezTo>
                      <a:cubicBezTo>
                        <a:pt x="75203" y="59020"/>
                        <a:pt x="74251" y="59972"/>
                        <a:pt x="73299" y="59972"/>
                      </a:cubicBezTo>
                      <a:lnTo>
                        <a:pt x="73299" y="59972"/>
                      </a:lnTo>
                      <a:cubicBezTo>
                        <a:pt x="75203" y="59972"/>
                        <a:pt x="77107" y="60924"/>
                        <a:pt x="79011" y="61876"/>
                      </a:cubicBezTo>
                      <a:cubicBezTo>
                        <a:pt x="80915" y="62828"/>
                        <a:pt x="82819" y="63780"/>
                        <a:pt x="84723" y="65684"/>
                      </a:cubicBezTo>
                      <a:cubicBezTo>
                        <a:pt x="86626" y="67588"/>
                        <a:pt x="87578" y="70444"/>
                        <a:pt x="89482" y="73300"/>
                      </a:cubicBezTo>
                      <a:cubicBezTo>
                        <a:pt x="90434" y="76155"/>
                        <a:pt x="91386" y="79963"/>
                        <a:pt x="91386" y="84723"/>
                      </a:cubicBezTo>
                      <a:cubicBezTo>
                        <a:pt x="91386" y="91386"/>
                        <a:pt x="92338" y="98050"/>
                        <a:pt x="93290" y="102809"/>
                      </a:cubicBezTo>
                      <a:cubicBezTo>
                        <a:pt x="94242" y="108521"/>
                        <a:pt x="96146" y="112329"/>
                        <a:pt x="98050" y="114233"/>
                      </a:cubicBezTo>
                      <a:lnTo>
                        <a:pt x="76155" y="114233"/>
                      </a:lnTo>
                      <a:cubicBezTo>
                        <a:pt x="74251" y="111377"/>
                        <a:pt x="73299" y="108521"/>
                        <a:pt x="73299" y="105665"/>
                      </a:cubicBezTo>
                      <a:cubicBezTo>
                        <a:pt x="73299" y="102809"/>
                        <a:pt x="73299" y="99954"/>
                        <a:pt x="73299" y="97098"/>
                      </a:cubicBezTo>
                      <a:cubicBezTo>
                        <a:pt x="73299" y="91386"/>
                        <a:pt x="73299" y="87579"/>
                        <a:pt x="72347" y="83771"/>
                      </a:cubicBezTo>
                      <a:cubicBezTo>
                        <a:pt x="71396" y="79963"/>
                        <a:pt x="70444" y="77107"/>
                        <a:pt x="68540" y="74251"/>
                      </a:cubicBezTo>
                      <a:cubicBezTo>
                        <a:pt x="66636" y="71396"/>
                        <a:pt x="64732" y="69492"/>
                        <a:pt x="61876" y="68540"/>
                      </a:cubicBezTo>
                      <a:cubicBezTo>
                        <a:pt x="59020" y="67588"/>
                        <a:pt x="55212" y="66636"/>
                        <a:pt x="50453" y="66636"/>
                      </a:cubicBezTo>
                      <a:lnTo>
                        <a:pt x="20943" y="66636"/>
                      </a:lnTo>
                      <a:lnTo>
                        <a:pt x="20943" y="114233"/>
                      </a:lnTo>
                      <a:lnTo>
                        <a:pt x="952" y="114233"/>
                      </a:lnTo>
                      <a:lnTo>
                        <a:pt x="952" y="0"/>
                      </a:lnTo>
                      <a:close/>
                      <a:moveTo>
                        <a:pt x="19991" y="53309"/>
                      </a:moveTo>
                      <a:lnTo>
                        <a:pt x="53309" y="53309"/>
                      </a:lnTo>
                      <a:cubicBezTo>
                        <a:pt x="59972" y="53309"/>
                        <a:pt x="64732" y="51405"/>
                        <a:pt x="67588" y="48549"/>
                      </a:cubicBezTo>
                      <a:cubicBezTo>
                        <a:pt x="71396" y="45693"/>
                        <a:pt x="72347" y="40933"/>
                        <a:pt x="72347" y="34270"/>
                      </a:cubicBezTo>
                      <a:cubicBezTo>
                        <a:pt x="72347" y="30462"/>
                        <a:pt x="71396" y="27606"/>
                        <a:pt x="70444" y="25702"/>
                      </a:cubicBezTo>
                      <a:cubicBezTo>
                        <a:pt x="69492" y="23799"/>
                        <a:pt x="67588" y="21895"/>
                        <a:pt x="65684" y="19991"/>
                      </a:cubicBezTo>
                      <a:cubicBezTo>
                        <a:pt x="63780" y="19039"/>
                        <a:pt x="61876" y="18087"/>
                        <a:pt x="59020" y="17135"/>
                      </a:cubicBezTo>
                      <a:cubicBezTo>
                        <a:pt x="56164" y="17135"/>
                        <a:pt x="54261" y="16183"/>
                        <a:pt x="51405" y="16183"/>
                      </a:cubicBezTo>
                      <a:lnTo>
                        <a:pt x="18087" y="16183"/>
                      </a:lnTo>
                      <a:lnTo>
                        <a:pt x="18087" y="53309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5" name="Forma libre 84">
                  <a:extLst>
                    <a:ext uri="{FF2B5EF4-FFF2-40B4-BE49-F238E27FC236}">
                      <a16:creationId xmlns:a16="http://schemas.microsoft.com/office/drawing/2014/main" id="{1FCAFF94-9A54-F6E0-833D-148C99F46B42}"/>
                    </a:ext>
                  </a:extLst>
                </p:cNvPr>
                <p:cNvSpPr/>
                <p:nvPr/>
              </p:nvSpPr>
              <p:spPr>
                <a:xfrm>
                  <a:off x="3221542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6" name="Forma libre 85">
                  <a:extLst>
                    <a:ext uri="{FF2B5EF4-FFF2-40B4-BE49-F238E27FC236}">
                      <a16:creationId xmlns:a16="http://schemas.microsoft.com/office/drawing/2014/main" id="{DA66DF8E-AFA8-B51C-CC6D-ECED2FC9FFF1}"/>
                    </a:ext>
                  </a:extLst>
                </p:cNvPr>
                <p:cNvSpPr/>
                <p:nvPr/>
              </p:nvSpPr>
              <p:spPr>
                <a:xfrm>
                  <a:off x="3301505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70444 h 115184"/>
                    <a:gd name="connsiteX10" fmla="*/ 71396 w 109473"/>
                    <a:gd name="connsiteY10" fmla="*/ 70444 h 115184"/>
                    <a:gd name="connsiteX11" fmla="*/ 54261 w 109473"/>
                    <a:gd name="connsiteY11" fmla="*/ 20943 h 115184"/>
                    <a:gd name="connsiteX12" fmla="*/ 54261 w 109473"/>
                    <a:gd name="connsiteY12" fmla="*/ 20943 h 115184"/>
                    <a:gd name="connsiteX13" fmla="*/ 36174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7" name="Forma libre 86">
                  <a:extLst>
                    <a:ext uri="{FF2B5EF4-FFF2-40B4-BE49-F238E27FC236}">
                      <a16:creationId xmlns:a16="http://schemas.microsoft.com/office/drawing/2014/main" id="{E4CEC22A-69B7-66A0-E1B3-03845B308B5F}"/>
                    </a:ext>
                  </a:extLst>
                </p:cNvPr>
                <p:cNvSpPr/>
                <p:nvPr/>
              </p:nvSpPr>
              <p:spPr>
                <a:xfrm>
                  <a:off x="3421450" y="4104087"/>
                  <a:ext cx="119944" cy="115184"/>
                </a:xfrm>
                <a:custGeom>
                  <a:avLst/>
                  <a:gdLst>
                    <a:gd name="connsiteX0" fmla="*/ 0 w 119944"/>
                    <a:gd name="connsiteY0" fmla="*/ 0 h 115184"/>
                    <a:gd name="connsiteX1" fmla="*/ 28558 w 119944"/>
                    <a:gd name="connsiteY1" fmla="*/ 0 h 115184"/>
                    <a:gd name="connsiteX2" fmla="*/ 59972 w 119944"/>
                    <a:gd name="connsiteY2" fmla="*/ 90434 h 115184"/>
                    <a:gd name="connsiteX3" fmla="*/ 59972 w 119944"/>
                    <a:gd name="connsiteY3" fmla="*/ 90434 h 115184"/>
                    <a:gd name="connsiteX4" fmla="*/ 91386 w 119944"/>
                    <a:gd name="connsiteY4" fmla="*/ 0 h 115184"/>
                    <a:gd name="connsiteX5" fmla="*/ 119945 w 119944"/>
                    <a:gd name="connsiteY5" fmla="*/ 0 h 115184"/>
                    <a:gd name="connsiteX6" fmla="*/ 119945 w 119944"/>
                    <a:gd name="connsiteY6" fmla="*/ 115185 h 115184"/>
                    <a:gd name="connsiteX7" fmla="*/ 100906 w 119944"/>
                    <a:gd name="connsiteY7" fmla="*/ 115185 h 115184"/>
                    <a:gd name="connsiteX8" fmla="*/ 100906 w 119944"/>
                    <a:gd name="connsiteY8" fmla="*/ 25702 h 115184"/>
                    <a:gd name="connsiteX9" fmla="*/ 100906 w 119944"/>
                    <a:gd name="connsiteY9" fmla="*/ 25702 h 115184"/>
                    <a:gd name="connsiteX10" fmla="*/ 68540 w 119944"/>
                    <a:gd name="connsiteY10" fmla="*/ 115185 h 115184"/>
                    <a:gd name="connsiteX11" fmla="*/ 51405 w 119944"/>
                    <a:gd name="connsiteY11" fmla="*/ 115185 h 115184"/>
                    <a:gd name="connsiteX12" fmla="*/ 19039 w 119944"/>
                    <a:gd name="connsiteY12" fmla="*/ 25702 h 115184"/>
                    <a:gd name="connsiteX13" fmla="*/ 19039 w 119944"/>
                    <a:gd name="connsiteY13" fmla="*/ 25702 h 115184"/>
                    <a:gd name="connsiteX14" fmla="*/ 19039 w 119944"/>
                    <a:gd name="connsiteY14" fmla="*/ 115185 h 115184"/>
                    <a:gd name="connsiteX15" fmla="*/ 0 w 119944"/>
                    <a:gd name="connsiteY15" fmla="*/ 115185 h 115184"/>
                    <a:gd name="connsiteX16" fmla="*/ 0 w 119944"/>
                    <a:gd name="connsiteY1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9944" h="115184">
                      <a:moveTo>
                        <a:pt x="0" y="0"/>
                      </a:moveTo>
                      <a:lnTo>
                        <a:pt x="28558" y="0"/>
                      </a:lnTo>
                      <a:lnTo>
                        <a:pt x="59972" y="90434"/>
                      </a:lnTo>
                      <a:lnTo>
                        <a:pt x="59972" y="90434"/>
                      </a:lnTo>
                      <a:lnTo>
                        <a:pt x="91386" y="0"/>
                      </a:lnTo>
                      <a:lnTo>
                        <a:pt x="119945" y="0"/>
                      </a:lnTo>
                      <a:lnTo>
                        <a:pt x="119945" y="115185"/>
                      </a:lnTo>
                      <a:lnTo>
                        <a:pt x="100906" y="115185"/>
                      </a:lnTo>
                      <a:lnTo>
                        <a:pt x="100906" y="25702"/>
                      </a:lnTo>
                      <a:lnTo>
                        <a:pt x="100906" y="25702"/>
                      </a:lnTo>
                      <a:lnTo>
                        <a:pt x="68540" y="115185"/>
                      </a:lnTo>
                      <a:lnTo>
                        <a:pt x="51405" y="115185"/>
                      </a:lnTo>
                      <a:lnTo>
                        <a:pt x="19039" y="25702"/>
                      </a:lnTo>
                      <a:lnTo>
                        <a:pt x="19039" y="2570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8" name="Forma libre 87">
                  <a:extLst>
                    <a:ext uri="{FF2B5EF4-FFF2-40B4-BE49-F238E27FC236}">
                      <a16:creationId xmlns:a16="http://schemas.microsoft.com/office/drawing/2014/main" id="{F8E4A226-25F6-4F11-D1E9-D4FC93D95AA2}"/>
                    </a:ext>
                  </a:extLst>
                </p:cNvPr>
                <p:cNvSpPr/>
                <p:nvPr/>
              </p:nvSpPr>
              <p:spPr>
                <a:xfrm>
                  <a:off x="3564241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9" name="Forma libre 88">
                  <a:extLst>
                    <a:ext uri="{FF2B5EF4-FFF2-40B4-BE49-F238E27FC236}">
                      <a16:creationId xmlns:a16="http://schemas.microsoft.com/office/drawing/2014/main" id="{8DB05DB4-C2A1-7BAB-CE0E-3E55806268E1}"/>
                    </a:ext>
                  </a:extLst>
                </p:cNvPr>
                <p:cNvSpPr/>
                <p:nvPr/>
              </p:nvSpPr>
              <p:spPr>
                <a:xfrm>
                  <a:off x="3666098" y="4104087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2 w 93290"/>
                    <a:gd name="connsiteY2" fmla="*/ 84723 h 115184"/>
                    <a:gd name="connsiteX3" fmla="*/ 74252 w 93290"/>
                    <a:gd name="connsiteY3" fmla="*/ 84723 h 115184"/>
                    <a:gd name="connsiteX4" fmla="*/ 74252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2" y="84723"/>
                      </a:lnTo>
                      <a:lnTo>
                        <a:pt x="74252" y="84723"/>
                      </a:lnTo>
                      <a:lnTo>
                        <a:pt x="74252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0" name="Forma libre 89">
                  <a:extLst>
                    <a:ext uri="{FF2B5EF4-FFF2-40B4-BE49-F238E27FC236}">
                      <a16:creationId xmlns:a16="http://schemas.microsoft.com/office/drawing/2014/main" id="{232C061A-5555-4423-0670-DD06C316DB2D}"/>
                    </a:ext>
                  </a:extLst>
                </p:cNvPr>
                <p:cNvSpPr/>
                <p:nvPr/>
              </p:nvSpPr>
              <p:spPr>
                <a:xfrm>
                  <a:off x="3773668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1" name="Forma libre 90">
                  <a:extLst>
                    <a:ext uri="{FF2B5EF4-FFF2-40B4-BE49-F238E27FC236}">
                      <a16:creationId xmlns:a16="http://schemas.microsoft.com/office/drawing/2014/main" id="{10B9749E-B5AB-3A75-8D7E-3AC0F64C45E7}"/>
                    </a:ext>
                  </a:extLst>
                </p:cNvPr>
                <p:cNvSpPr/>
                <p:nvPr/>
              </p:nvSpPr>
              <p:spPr>
                <a:xfrm>
                  <a:off x="3875525" y="4102183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2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9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2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2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9 w 108521"/>
                    <a:gd name="connsiteY28" fmla="*/ 76155 h 121848"/>
                    <a:gd name="connsiteX29" fmla="*/ 89483 w 108521"/>
                    <a:gd name="connsiteY29" fmla="*/ 59972 h 121848"/>
                    <a:gd name="connsiteX30" fmla="*/ 87579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6"/>
                        <a:pt x="89483" y="12375"/>
                        <a:pt x="94242" y="18087"/>
                      </a:cubicBezTo>
                      <a:cubicBezTo>
                        <a:pt x="99002" y="23799"/>
                        <a:pt x="102810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2"/>
                      </a:cubicBezTo>
                      <a:cubicBezTo>
                        <a:pt x="89483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9"/>
                        <a:pt x="54261" y="121849"/>
                      </a:cubicBezTo>
                      <a:cubicBezTo>
                        <a:pt x="45693" y="121849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2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8"/>
                        <a:pt x="31414" y="4760"/>
                      </a:cubicBezTo>
                      <a:cubicBezTo>
                        <a:pt x="38078" y="952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1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10"/>
                        <a:pt x="47597" y="103762"/>
                        <a:pt x="54261" y="103762"/>
                      </a:cubicBezTo>
                      <a:cubicBezTo>
                        <a:pt x="59972" y="103762"/>
                        <a:pt x="65684" y="102810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9" y="76155"/>
                      </a:cubicBezTo>
                      <a:cubicBezTo>
                        <a:pt x="88531" y="70444"/>
                        <a:pt x="89483" y="65684"/>
                        <a:pt x="89483" y="59972"/>
                      </a:cubicBezTo>
                      <a:cubicBezTo>
                        <a:pt x="89483" y="54261"/>
                        <a:pt x="88531" y="49501"/>
                        <a:pt x="87579" y="43789"/>
                      </a:cubicBezTo>
                      <a:cubicBezTo>
                        <a:pt x="86627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2" y="21895"/>
                        <a:pt x="70444" y="19991"/>
                      </a:cubicBezTo>
                      <a:cubicBezTo>
                        <a:pt x="65684" y="17135"/>
                        <a:pt x="59972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2" name="Forma libre 91">
                  <a:extLst>
                    <a:ext uri="{FF2B5EF4-FFF2-40B4-BE49-F238E27FC236}">
                      <a16:creationId xmlns:a16="http://schemas.microsoft.com/office/drawing/2014/main" id="{D9D9F923-8E84-0EB4-64AA-C589574347F8}"/>
                    </a:ext>
                  </a:extLst>
                </p:cNvPr>
                <p:cNvSpPr/>
                <p:nvPr/>
              </p:nvSpPr>
              <p:spPr>
                <a:xfrm>
                  <a:off x="4048778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2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2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3290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2" y="99954"/>
                      </a:lnTo>
                      <a:cubicBezTo>
                        <a:pt x="47597" y="99954"/>
                        <a:pt x="54261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300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300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1" y="19039"/>
                        <a:pt x="47597" y="18087"/>
                        <a:pt x="39982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3" name="Forma libre 92">
                  <a:extLst>
                    <a:ext uri="{FF2B5EF4-FFF2-40B4-BE49-F238E27FC236}">
                      <a16:creationId xmlns:a16="http://schemas.microsoft.com/office/drawing/2014/main" id="{903B1B94-C05B-BB89-9886-2C75DE4BE7CE}"/>
                    </a:ext>
                  </a:extLst>
                </p:cNvPr>
                <p:cNvSpPr/>
                <p:nvPr/>
              </p:nvSpPr>
              <p:spPr>
                <a:xfrm>
                  <a:off x="4163963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4" name="Forma libre 93">
                  <a:extLst>
                    <a:ext uri="{FF2B5EF4-FFF2-40B4-BE49-F238E27FC236}">
                      <a16:creationId xmlns:a16="http://schemas.microsoft.com/office/drawing/2014/main" id="{AE9740F0-3204-091C-123A-CE85B3AACCA7}"/>
                    </a:ext>
                  </a:extLst>
                </p:cNvPr>
                <p:cNvSpPr/>
                <p:nvPr/>
              </p:nvSpPr>
              <p:spPr>
                <a:xfrm>
                  <a:off x="4303898" y="4100279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8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299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6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7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7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8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299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1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0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19991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0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6"/>
                        <a:pt x="48549" y="120896"/>
                      </a:cubicBezTo>
                      <a:cubicBezTo>
                        <a:pt x="41886" y="120896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5" name="Forma libre 94">
                  <a:extLst>
                    <a:ext uri="{FF2B5EF4-FFF2-40B4-BE49-F238E27FC236}">
                      <a16:creationId xmlns:a16="http://schemas.microsoft.com/office/drawing/2014/main" id="{C77578C2-4CEA-81FB-ED9A-41C3C53A3347}"/>
                    </a:ext>
                  </a:extLst>
                </p:cNvPr>
                <p:cNvSpPr/>
                <p:nvPr/>
              </p:nvSpPr>
              <p:spPr>
                <a:xfrm>
                  <a:off x="4405756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5222 w 109473"/>
                    <a:gd name="connsiteY9" fmla="*/ 70444 h 115184"/>
                    <a:gd name="connsiteX10" fmla="*/ 70444 w 109473"/>
                    <a:gd name="connsiteY10" fmla="*/ 70444 h 115184"/>
                    <a:gd name="connsiteX11" fmla="*/ 53309 w 109473"/>
                    <a:gd name="connsiteY11" fmla="*/ 20943 h 115184"/>
                    <a:gd name="connsiteX12" fmla="*/ 52357 w 109473"/>
                    <a:gd name="connsiteY12" fmla="*/ 20943 h 115184"/>
                    <a:gd name="connsiteX13" fmla="*/ 35222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5222" y="70444"/>
                      </a:moveTo>
                      <a:lnTo>
                        <a:pt x="70444" y="70444"/>
                      </a:lnTo>
                      <a:lnTo>
                        <a:pt x="53309" y="20943"/>
                      </a:lnTo>
                      <a:lnTo>
                        <a:pt x="52357" y="20943"/>
                      </a:lnTo>
                      <a:lnTo>
                        <a:pt x="35222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6" name="Forma libre 95">
                  <a:extLst>
                    <a:ext uri="{FF2B5EF4-FFF2-40B4-BE49-F238E27FC236}">
                      <a16:creationId xmlns:a16="http://schemas.microsoft.com/office/drawing/2014/main" id="{A4854E47-DF6F-8207-86CA-3231786EB478}"/>
                    </a:ext>
                  </a:extLst>
                </p:cNvPr>
                <p:cNvSpPr/>
                <p:nvPr/>
              </p:nvSpPr>
              <p:spPr>
                <a:xfrm>
                  <a:off x="4524748" y="4104087"/>
                  <a:ext cx="79010" cy="115184"/>
                </a:xfrm>
                <a:custGeom>
                  <a:avLst/>
                  <a:gdLst>
                    <a:gd name="connsiteX0" fmla="*/ 0 w 79010"/>
                    <a:gd name="connsiteY0" fmla="*/ 0 h 115184"/>
                    <a:gd name="connsiteX1" fmla="*/ 19991 w 79010"/>
                    <a:gd name="connsiteY1" fmla="*/ 0 h 115184"/>
                    <a:gd name="connsiteX2" fmla="*/ 19991 w 79010"/>
                    <a:gd name="connsiteY2" fmla="*/ 98050 h 115184"/>
                    <a:gd name="connsiteX3" fmla="*/ 79011 w 79010"/>
                    <a:gd name="connsiteY3" fmla="*/ 98050 h 115184"/>
                    <a:gd name="connsiteX4" fmla="*/ 79011 w 79010"/>
                    <a:gd name="connsiteY4" fmla="*/ 115185 h 115184"/>
                    <a:gd name="connsiteX5" fmla="*/ 0 w 79010"/>
                    <a:gd name="connsiteY5" fmla="*/ 115185 h 115184"/>
                    <a:gd name="connsiteX6" fmla="*/ 0 w 79010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7" name="Forma libre 96">
                  <a:extLst>
                    <a:ext uri="{FF2B5EF4-FFF2-40B4-BE49-F238E27FC236}">
                      <a16:creationId xmlns:a16="http://schemas.microsoft.com/office/drawing/2014/main" id="{2F684894-C40F-9D42-B2ED-30AD97885730}"/>
                    </a:ext>
                  </a:extLst>
                </p:cNvPr>
                <p:cNvSpPr/>
                <p:nvPr/>
              </p:nvSpPr>
              <p:spPr>
                <a:xfrm>
                  <a:off x="4616135" y="4104087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1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1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0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1"/>
                      </a:lnTo>
                      <a:cubicBezTo>
                        <a:pt x="95194" y="81867"/>
                        <a:pt x="94242" y="88530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0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8" name="Forma libre 97">
                  <a:extLst>
                    <a:ext uri="{FF2B5EF4-FFF2-40B4-BE49-F238E27FC236}">
                      <a16:creationId xmlns:a16="http://schemas.microsoft.com/office/drawing/2014/main" id="{2B118E4C-150E-4459-4DE7-BC1A0EB7F8C8}"/>
                    </a:ext>
                  </a:extLst>
                </p:cNvPr>
                <p:cNvSpPr/>
                <p:nvPr/>
              </p:nvSpPr>
              <p:spPr>
                <a:xfrm>
                  <a:off x="4735127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1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1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1" y="99954"/>
                      </a:lnTo>
                      <a:cubicBezTo>
                        <a:pt x="47597" y="99954"/>
                        <a:pt x="54260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299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299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0" y="19039"/>
                        <a:pt x="47597" y="18087"/>
                        <a:pt x="39981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53" name="Gráfico 234">
              <a:extLst>
                <a:ext uri="{FF2B5EF4-FFF2-40B4-BE49-F238E27FC236}">
                  <a16:creationId xmlns:a16="http://schemas.microsoft.com/office/drawing/2014/main" id="{34D62A1D-79C9-4157-71D3-07C5687B655F}"/>
                </a:ext>
              </a:extLst>
            </p:cNvPr>
            <p:cNvGrpSpPr/>
            <p:nvPr/>
          </p:nvGrpSpPr>
          <p:grpSpPr>
            <a:xfrm>
              <a:off x="1140894" y="2455327"/>
              <a:ext cx="4762263" cy="1323196"/>
              <a:chOff x="1140894" y="2455327"/>
              <a:chExt cx="4762263" cy="1323196"/>
            </a:xfrm>
            <a:solidFill>
              <a:srgbClr val="2F2E7C"/>
            </a:solidFill>
          </p:grpSpPr>
          <p:sp>
            <p:nvSpPr>
              <p:cNvPr id="54" name="Forma libre 53">
                <a:extLst>
                  <a:ext uri="{FF2B5EF4-FFF2-40B4-BE49-F238E27FC236}">
                    <a16:creationId xmlns:a16="http://schemas.microsoft.com/office/drawing/2014/main" id="{EF4D3B76-3FBE-50CD-8B28-94C93B328323}"/>
                  </a:ext>
                </a:extLst>
              </p:cNvPr>
              <p:cNvSpPr/>
              <p:nvPr/>
            </p:nvSpPr>
            <p:spPr>
              <a:xfrm>
                <a:off x="2407634" y="2712351"/>
                <a:ext cx="3495523" cy="754888"/>
              </a:xfrm>
              <a:custGeom>
                <a:avLst/>
                <a:gdLst>
                  <a:gd name="connsiteX0" fmla="*/ 3495524 w 3495523"/>
                  <a:gd name="connsiteY0" fmla="*/ 0 h 754888"/>
                  <a:gd name="connsiteX1" fmla="*/ 22847 w 3495523"/>
                  <a:gd name="connsiteY1" fmla="*/ 0 h 754888"/>
                  <a:gd name="connsiteX2" fmla="*/ 33318 w 3495523"/>
                  <a:gd name="connsiteY2" fmla="*/ 48549 h 754888"/>
                  <a:gd name="connsiteX3" fmla="*/ 43789 w 3495523"/>
                  <a:gd name="connsiteY3" fmla="*/ 80915 h 754888"/>
                  <a:gd name="connsiteX4" fmla="*/ 59020 w 3495523"/>
                  <a:gd name="connsiteY4" fmla="*/ 79963 h 754888"/>
                  <a:gd name="connsiteX5" fmla="*/ 78059 w 3495523"/>
                  <a:gd name="connsiteY5" fmla="*/ 83771 h 754888"/>
                  <a:gd name="connsiteX6" fmla="*/ 94242 w 3495523"/>
                  <a:gd name="connsiteY6" fmla="*/ 121848 h 754888"/>
                  <a:gd name="connsiteX7" fmla="*/ 70444 w 3495523"/>
                  <a:gd name="connsiteY7" fmla="*/ 191340 h 754888"/>
                  <a:gd name="connsiteX8" fmla="*/ 53309 w 3495523"/>
                  <a:gd name="connsiteY8" fmla="*/ 216090 h 754888"/>
                  <a:gd name="connsiteX9" fmla="*/ 77107 w 3495523"/>
                  <a:gd name="connsiteY9" fmla="*/ 257024 h 754888"/>
                  <a:gd name="connsiteX10" fmla="*/ 99002 w 3495523"/>
                  <a:gd name="connsiteY10" fmla="*/ 254168 h 754888"/>
                  <a:gd name="connsiteX11" fmla="*/ 137079 w 3495523"/>
                  <a:gd name="connsiteY11" fmla="*/ 313188 h 754888"/>
                  <a:gd name="connsiteX12" fmla="*/ 123752 w 3495523"/>
                  <a:gd name="connsiteY12" fmla="*/ 368401 h 754888"/>
                  <a:gd name="connsiteX13" fmla="*/ 3495524 w 3495523"/>
                  <a:gd name="connsiteY13" fmla="*/ 368401 h 754888"/>
                  <a:gd name="connsiteX14" fmla="*/ 3495524 w 3495523"/>
                  <a:gd name="connsiteY14" fmla="*/ 0 h 754888"/>
                  <a:gd name="connsiteX15" fmla="*/ 1089971 w 3495523"/>
                  <a:gd name="connsiteY15" fmla="*/ 294149 h 754888"/>
                  <a:gd name="connsiteX16" fmla="*/ 990018 w 3495523"/>
                  <a:gd name="connsiteY16" fmla="*/ 192292 h 754888"/>
                  <a:gd name="connsiteX17" fmla="*/ 1089971 w 3495523"/>
                  <a:gd name="connsiteY17" fmla="*/ 91386 h 754888"/>
                  <a:gd name="connsiteX18" fmla="*/ 1189925 w 3495523"/>
                  <a:gd name="connsiteY18" fmla="*/ 192292 h 754888"/>
                  <a:gd name="connsiteX19" fmla="*/ 1089971 w 3495523"/>
                  <a:gd name="connsiteY19" fmla="*/ 294149 h 754888"/>
                  <a:gd name="connsiteX20" fmla="*/ 706340 w 3495523"/>
                  <a:gd name="connsiteY20" fmla="*/ 257976 h 754888"/>
                  <a:gd name="connsiteX21" fmla="*/ 734898 w 3495523"/>
                  <a:gd name="connsiteY21" fmla="*/ 237033 h 754888"/>
                  <a:gd name="connsiteX22" fmla="*/ 653031 w 3495523"/>
                  <a:gd name="connsiteY22" fmla="*/ 147551 h 754888"/>
                  <a:gd name="connsiteX23" fmla="*/ 726330 w 3495523"/>
                  <a:gd name="connsiteY23" fmla="*/ 92338 h 754888"/>
                  <a:gd name="connsiteX24" fmla="*/ 775831 w 3495523"/>
                  <a:gd name="connsiteY24" fmla="*/ 101858 h 754888"/>
                  <a:gd name="connsiteX25" fmla="*/ 765360 w 3495523"/>
                  <a:gd name="connsiteY25" fmla="*/ 136127 h 754888"/>
                  <a:gd name="connsiteX26" fmla="*/ 721570 w 3495523"/>
                  <a:gd name="connsiteY26" fmla="*/ 125656 h 754888"/>
                  <a:gd name="connsiteX27" fmla="*/ 698724 w 3495523"/>
                  <a:gd name="connsiteY27" fmla="*/ 139935 h 754888"/>
                  <a:gd name="connsiteX28" fmla="*/ 728234 w 3495523"/>
                  <a:gd name="connsiteY28" fmla="*/ 169445 h 754888"/>
                  <a:gd name="connsiteX29" fmla="*/ 784399 w 3495523"/>
                  <a:gd name="connsiteY29" fmla="*/ 234177 h 754888"/>
                  <a:gd name="connsiteX30" fmla="*/ 706340 w 3495523"/>
                  <a:gd name="connsiteY30" fmla="*/ 294149 h 754888"/>
                  <a:gd name="connsiteX31" fmla="*/ 648271 w 3495523"/>
                  <a:gd name="connsiteY31" fmla="*/ 275111 h 754888"/>
                  <a:gd name="connsiteX32" fmla="*/ 648271 w 3495523"/>
                  <a:gd name="connsiteY32" fmla="*/ 274159 h 754888"/>
                  <a:gd name="connsiteX33" fmla="*/ 652079 w 3495523"/>
                  <a:gd name="connsiteY33" fmla="*/ 237985 h 754888"/>
                  <a:gd name="connsiteX34" fmla="*/ 706340 w 3495523"/>
                  <a:gd name="connsiteY34" fmla="*/ 257976 h 754888"/>
                  <a:gd name="connsiteX35" fmla="*/ 2815839 w 3495523"/>
                  <a:gd name="connsiteY35" fmla="*/ 92338 h 754888"/>
                  <a:gd name="connsiteX36" fmla="*/ 2815839 w 3495523"/>
                  <a:gd name="connsiteY36" fmla="*/ 92338 h 754888"/>
                  <a:gd name="connsiteX37" fmla="*/ 2808223 w 3495523"/>
                  <a:gd name="connsiteY37" fmla="*/ 121848 h 754888"/>
                  <a:gd name="connsiteX38" fmla="*/ 2791088 w 3495523"/>
                  <a:gd name="connsiteY38" fmla="*/ 132320 h 754888"/>
                  <a:gd name="connsiteX39" fmla="*/ 2755867 w 3495523"/>
                  <a:gd name="connsiteY39" fmla="*/ 132320 h 754888"/>
                  <a:gd name="connsiteX40" fmla="*/ 2755867 w 3495523"/>
                  <a:gd name="connsiteY40" fmla="*/ 254168 h 754888"/>
                  <a:gd name="connsiteX41" fmla="*/ 2764434 w 3495523"/>
                  <a:gd name="connsiteY41" fmla="*/ 291294 h 754888"/>
                  <a:gd name="connsiteX42" fmla="*/ 2702558 w 3495523"/>
                  <a:gd name="connsiteY42" fmla="*/ 291294 h 754888"/>
                  <a:gd name="connsiteX43" fmla="*/ 2710173 w 3495523"/>
                  <a:gd name="connsiteY43" fmla="*/ 254168 h 754888"/>
                  <a:gd name="connsiteX44" fmla="*/ 2710173 w 3495523"/>
                  <a:gd name="connsiteY44" fmla="*/ 132320 h 754888"/>
                  <a:gd name="connsiteX45" fmla="*/ 2684471 w 3495523"/>
                  <a:gd name="connsiteY45" fmla="*/ 132320 h 754888"/>
                  <a:gd name="connsiteX46" fmla="*/ 2651153 w 3495523"/>
                  <a:gd name="connsiteY46" fmla="*/ 137079 h 754888"/>
                  <a:gd name="connsiteX47" fmla="*/ 2663528 w 3495523"/>
                  <a:gd name="connsiteY47" fmla="*/ 100906 h 754888"/>
                  <a:gd name="connsiteX48" fmla="*/ 2678759 w 3495523"/>
                  <a:gd name="connsiteY48" fmla="*/ 94242 h 754888"/>
                  <a:gd name="connsiteX49" fmla="*/ 2792992 w 3495523"/>
                  <a:gd name="connsiteY49" fmla="*/ 94242 h 754888"/>
                  <a:gd name="connsiteX50" fmla="*/ 2815839 w 3495523"/>
                  <a:gd name="connsiteY50" fmla="*/ 92338 h 754888"/>
                  <a:gd name="connsiteX51" fmla="*/ 3011938 w 3495523"/>
                  <a:gd name="connsiteY51" fmla="*/ 131368 h 754888"/>
                  <a:gd name="connsiteX52" fmla="*/ 3029073 w 3495523"/>
                  <a:gd name="connsiteY52" fmla="*/ 93290 h 754888"/>
                  <a:gd name="connsiteX53" fmla="*/ 3046208 w 3495523"/>
                  <a:gd name="connsiteY53" fmla="*/ 94242 h 754888"/>
                  <a:gd name="connsiteX54" fmla="*/ 3052872 w 3495523"/>
                  <a:gd name="connsiteY54" fmla="*/ 94242 h 754888"/>
                  <a:gd name="connsiteX55" fmla="*/ 3117604 w 3495523"/>
                  <a:gd name="connsiteY55" fmla="*/ 94242 h 754888"/>
                  <a:gd name="connsiteX56" fmla="*/ 3178528 w 3495523"/>
                  <a:gd name="connsiteY56" fmla="*/ 290342 h 754888"/>
                  <a:gd name="connsiteX57" fmla="*/ 3126171 w 3495523"/>
                  <a:gd name="connsiteY57" fmla="*/ 290342 h 754888"/>
                  <a:gd name="connsiteX58" fmla="*/ 3127123 w 3495523"/>
                  <a:gd name="connsiteY58" fmla="*/ 236081 h 754888"/>
                  <a:gd name="connsiteX59" fmla="*/ 3086190 w 3495523"/>
                  <a:gd name="connsiteY59" fmla="*/ 256072 h 754888"/>
                  <a:gd name="connsiteX60" fmla="*/ 3043352 w 3495523"/>
                  <a:gd name="connsiteY60" fmla="*/ 234177 h 754888"/>
                  <a:gd name="connsiteX61" fmla="*/ 3041449 w 3495523"/>
                  <a:gd name="connsiteY61" fmla="*/ 290342 h 754888"/>
                  <a:gd name="connsiteX62" fmla="*/ 2992900 w 3495523"/>
                  <a:gd name="connsiteY62" fmla="*/ 290342 h 754888"/>
                  <a:gd name="connsiteX63" fmla="*/ 2992900 w 3495523"/>
                  <a:gd name="connsiteY63" fmla="*/ 285582 h 754888"/>
                  <a:gd name="connsiteX64" fmla="*/ 3057631 w 3495523"/>
                  <a:gd name="connsiteY64" fmla="*/ 124704 h 754888"/>
                  <a:gd name="connsiteX65" fmla="*/ 3052872 w 3495523"/>
                  <a:gd name="connsiteY65" fmla="*/ 124704 h 754888"/>
                  <a:gd name="connsiteX66" fmla="*/ 3011938 w 3495523"/>
                  <a:gd name="connsiteY66" fmla="*/ 131368 h 754888"/>
                  <a:gd name="connsiteX67" fmla="*/ 2196126 w 3495523"/>
                  <a:gd name="connsiteY67" fmla="*/ 131368 h 754888"/>
                  <a:gd name="connsiteX68" fmla="*/ 2213261 w 3495523"/>
                  <a:gd name="connsiteY68" fmla="*/ 93290 h 754888"/>
                  <a:gd name="connsiteX69" fmla="*/ 2230396 w 3495523"/>
                  <a:gd name="connsiteY69" fmla="*/ 94242 h 754888"/>
                  <a:gd name="connsiteX70" fmla="*/ 2237059 w 3495523"/>
                  <a:gd name="connsiteY70" fmla="*/ 94242 h 754888"/>
                  <a:gd name="connsiteX71" fmla="*/ 2301791 w 3495523"/>
                  <a:gd name="connsiteY71" fmla="*/ 94242 h 754888"/>
                  <a:gd name="connsiteX72" fmla="*/ 2362715 w 3495523"/>
                  <a:gd name="connsiteY72" fmla="*/ 290342 h 754888"/>
                  <a:gd name="connsiteX73" fmla="*/ 2311310 w 3495523"/>
                  <a:gd name="connsiteY73" fmla="*/ 290342 h 754888"/>
                  <a:gd name="connsiteX74" fmla="*/ 2312262 w 3495523"/>
                  <a:gd name="connsiteY74" fmla="*/ 236081 h 754888"/>
                  <a:gd name="connsiteX75" fmla="*/ 2271329 w 3495523"/>
                  <a:gd name="connsiteY75" fmla="*/ 256072 h 754888"/>
                  <a:gd name="connsiteX76" fmla="*/ 2228492 w 3495523"/>
                  <a:gd name="connsiteY76" fmla="*/ 234177 h 754888"/>
                  <a:gd name="connsiteX77" fmla="*/ 2226588 w 3495523"/>
                  <a:gd name="connsiteY77" fmla="*/ 290342 h 754888"/>
                  <a:gd name="connsiteX78" fmla="*/ 2177087 w 3495523"/>
                  <a:gd name="connsiteY78" fmla="*/ 290342 h 754888"/>
                  <a:gd name="connsiteX79" fmla="*/ 2177087 w 3495523"/>
                  <a:gd name="connsiteY79" fmla="*/ 285582 h 754888"/>
                  <a:gd name="connsiteX80" fmla="*/ 2241819 w 3495523"/>
                  <a:gd name="connsiteY80" fmla="*/ 124704 h 754888"/>
                  <a:gd name="connsiteX81" fmla="*/ 2237059 w 3495523"/>
                  <a:gd name="connsiteY81" fmla="*/ 124704 h 754888"/>
                  <a:gd name="connsiteX82" fmla="*/ 2196126 w 3495523"/>
                  <a:gd name="connsiteY82" fmla="*/ 131368 h 754888"/>
                  <a:gd name="connsiteX83" fmla="*/ 1442189 w 3495523"/>
                  <a:gd name="connsiteY83" fmla="*/ 131368 h 754888"/>
                  <a:gd name="connsiteX84" fmla="*/ 1459324 w 3495523"/>
                  <a:gd name="connsiteY84" fmla="*/ 93290 h 754888"/>
                  <a:gd name="connsiteX85" fmla="*/ 1476459 w 3495523"/>
                  <a:gd name="connsiteY85" fmla="*/ 94242 h 754888"/>
                  <a:gd name="connsiteX86" fmla="*/ 1483123 w 3495523"/>
                  <a:gd name="connsiteY86" fmla="*/ 94242 h 754888"/>
                  <a:gd name="connsiteX87" fmla="*/ 1548806 w 3495523"/>
                  <a:gd name="connsiteY87" fmla="*/ 94242 h 754888"/>
                  <a:gd name="connsiteX88" fmla="*/ 1609731 w 3495523"/>
                  <a:gd name="connsiteY88" fmla="*/ 290342 h 754888"/>
                  <a:gd name="connsiteX89" fmla="*/ 1558326 w 3495523"/>
                  <a:gd name="connsiteY89" fmla="*/ 290342 h 754888"/>
                  <a:gd name="connsiteX90" fmla="*/ 1559278 w 3495523"/>
                  <a:gd name="connsiteY90" fmla="*/ 236081 h 754888"/>
                  <a:gd name="connsiteX91" fmla="*/ 1518344 w 3495523"/>
                  <a:gd name="connsiteY91" fmla="*/ 256072 h 754888"/>
                  <a:gd name="connsiteX92" fmla="*/ 1475507 w 3495523"/>
                  <a:gd name="connsiteY92" fmla="*/ 234177 h 754888"/>
                  <a:gd name="connsiteX93" fmla="*/ 1473603 w 3495523"/>
                  <a:gd name="connsiteY93" fmla="*/ 290342 h 754888"/>
                  <a:gd name="connsiteX94" fmla="*/ 1424102 w 3495523"/>
                  <a:gd name="connsiteY94" fmla="*/ 290342 h 754888"/>
                  <a:gd name="connsiteX95" fmla="*/ 1424102 w 3495523"/>
                  <a:gd name="connsiteY95" fmla="*/ 285582 h 754888"/>
                  <a:gd name="connsiteX96" fmla="*/ 1488834 w 3495523"/>
                  <a:gd name="connsiteY96" fmla="*/ 124704 h 754888"/>
                  <a:gd name="connsiteX97" fmla="*/ 1484075 w 3495523"/>
                  <a:gd name="connsiteY97" fmla="*/ 124704 h 754888"/>
                  <a:gd name="connsiteX98" fmla="*/ 1442189 w 3495523"/>
                  <a:gd name="connsiteY98" fmla="*/ 131368 h 754888"/>
                  <a:gd name="connsiteX99" fmla="*/ 2020017 w 3495523"/>
                  <a:gd name="connsiteY99" fmla="*/ 131368 h 754888"/>
                  <a:gd name="connsiteX100" fmla="*/ 2037152 w 3495523"/>
                  <a:gd name="connsiteY100" fmla="*/ 93290 h 754888"/>
                  <a:gd name="connsiteX101" fmla="*/ 2054287 w 3495523"/>
                  <a:gd name="connsiteY101" fmla="*/ 94242 h 754888"/>
                  <a:gd name="connsiteX102" fmla="*/ 2060950 w 3495523"/>
                  <a:gd name="connsiteY102" fmla="*/ 94242 h 754888"/>
                  <a:gd name="connsiteX103" fmla="*/ 2108547 w 3495523"/>
                  <a:gd name="connsiteY103" fmla="*/ 94242 h 754888"/>
                  <a:gd name="connsiteX104" fmla="*/ 2103788 w 3495523"/>
                  <a:gd name="connsiteY104" fmla="*/ 97098 h 754888"/>
                  <a:gd name="connsiteX105" fmla="*/ 2097124 w 3495523"/>
                  <a:gd name="connsiteY105" fmla="*/ 134223 h 754888"/>
                  <a:gd name="connsiteX106" fmla="*/ 2097124 w 3495523"/>
                  <a:gd name="connsiteY106" fmla="*/ 140887 h 754888"/>
                  <a:gd name="connsiteX107" fmla="*/ 2097124 w 3495523"/>
                  <a:gd name="connsiteY107" fmla="*/ 254168 h 754888"/>
                  <a:gd name="connsiteX108" fmla="*/ 2136154 w 3495523"/>
                  <a:gd name="connsiteY108" fmla="*/ 254168 h 754888"/>
                  <a:gd name="connsiteX109" fmla="*/ 2163760 w 3495523"/>
                  <a:gd name="connsiteY109" fmla="*/ 245601 h 754888"/>
                  <a:gd name="connsiteX110" fmla="*/ 2158048 w 3495523"/>
                  <a:gd name="connsiteY110" fmla="*/ 279870 h 754888"/>
                  <a:gd name="connsiteX111" fmla="*/ 2142817 w 3495523"/>
                  <a:gd name="connsiteY111" fmla="*/ 290342 h 754888"/>
                  <a:gd name="connsiteX112" fmla="*/ 2070470 w 3495523"/>
                  <a:gd name="connsiteY112" fmla="*/ 288438 h 754888"/>
                  <a:gd name="connsiteX113" fmla="*/ 2043815 w 3495523"/>
                  <a:gd name="connsiteY113" fmla="*/ 289390 h 754888"/>
                  <a:gd name="connsiteX114" fmla="*/ 2051431 w 3495523"/>
                  <a:gd name="connsiteY114" fmla="*/ 258928 h 754888"/>
                  <a:gd name="connsiteX115" fmla="*/ 2051431 w 3495523"/>
                  <a:gd name="connsiteY115" fmla="*/ 139935 h 754888"/>
                  <a:gd name="connsiteX116" fmla="*/ 2051431 w 3495523"/>
                  <a:gd name="connsiteY116" fmla="*/ 135175 h 754888"/>
                  <a:gd name="connsiteX117" fmla="*/ 2051431 w 3495523"/>
                  <a:gd name="connsiteY117" fmla="*/ 125656 h 754888"/>
                  <a:gd name="connsiteX118" fmla="*/ 2020017 w 3495523"/>
                  <a:gd name="connsiteY118" fmla="*/ 131368 h 754888"/>
                  <a:gd name="connsiteX119" fmla="*/ 1613538 w 3495523"/>
                  <a:gd name="connsiteY119" fmla="*/ 131368 h 754888"/>
                  <a:gd name="connsiteX120" fmla="*/ 1630673 w 3495523"/>
                  <a:gd name="connsiteY120" fmla="*/ 93290 h 754888"/>
                  <a:gd name="connsiteX121" fmla="*/ 1647808 w 3495523"/>
                  <a:gd name="connsiteY121" fmla="*/ 94242 h 754888"/>
                  <a:gd name="connsiteX122" fmla="*/ 1654472 w 3495523"/>
                  <a:gd name="connsiteY122" fmla="*/ 94242 h 754888"/>
                  <a:gd name="connsiteX123" fmla="*/ 1680174 w 3495523"/>
                  <a:gd name="connsiteY123" fmla="*/ 94242 h 754888"/>
                  <a:gd name="connsiteX124" fmla="*/ 1698261 w 3495523"/>
                  <a:gd name="connsiteY124" fmla="*/ 94242 h 754888"/>
                  <a:gd name="connsiteX125" fmla="*/ 1675415 w 3495523"/>
                  <a:gd name="connsiteY125" fmla="*/ 204667 h 754888"/>
                  <a:gd name="connsiteX126" fmla="*/ 1722060 w 3495523"/>
                  <a:gd name="connsiteY126" fmla="*/ 257024 h 754888"/>
                  <a:gd name="connsiteX127" fmla="*/ 1763945 w 3495523"/>
                  <a:gd name="connsiteY127" fmla="*/ 244649 h 754888"/>
                  <a:gd name="connsiteX128" fmla="*/ 1763945 w 3495523"/>
                  <a:gd name="connsiteY128" fmla="*/ 132320 h 754888"/>
                  <a:gd name="connsiteX129" fmla="*/ 1755377 w 3495523"/>
                  <a:gd name="connsiteY129" fmla="*/ 95194 h 754888"/>
                  <a:gd name="connsiteX130" fmla="*/ 1817254 w 3495523"/>
                  <a:gd name="connsiteY130" fmla="*/ 95194 h 754888"/>
                  <a:gd name="connsiteX131" fmla="*/ 1809638 w 3495523"/>
                  <a:gd name="connsiteY131" fmla="*/ 133272 h 754888"/>
                  <a:gd name="connsiteX132" fmla="*/ 1809638 w 3495523"/>
                  <a:gd name="connsiteY132" fmla="*/ 245601 h 754888"/>
                  <a:gd name="connsiteX133" fmla="*/ 1824869 w 3495523"/>
                  <a:gd name="connsiteY133" fmla="*/ 284630 h 754888"/>
                  <a:gd name="connsiteX134" fmla="*/ 1779176 w 3495523"/>
                  <a:gd name="connsiteY134" fmla="*/ 294149 h 754888"/>
                  <a:gd name="connsiteX135" fmla="*/ 1769657 w 3495523"/>
                  <a:gd name="connsiteY135" fmla="*/ 280822 h 754888"/>
                  <a:gd name="connsiteX136" fmla="*/ 1714444 w 3495523"/>
                  <a:gd name="connsiteY136" fmla="*/ 294149 h 754888"/>
                  <a:gd name="connsiteX137" fmla="*/ 1631625 w 3495523"/>
                  <a:gd name="connsiteY137" fmla="*/ 206571 h 754888"/>
                  <a:gd name="connsiteX138" fmla="*/ 1641145 w 3495523"/>
                  <a:gd name="connsiteY138" fmla="*/ 125656 h 754888"/>
                  <a:gd name="connsiteX139" fmla="*/ 1613538 w 3495523"/>
                  <a:gd name="connsiteY139" fmla="*/ 131368 h 754888"/>
                  <a:gd name="connsiteX140" fmla="*/ 785351 w 3495523"/>
                  <a:gd name="connsiteY140" fmla="*/ 131368 h 754888"/>
                  <a:gd name="connsiteX141" fmla="*/ 802485 w 3495523"/>
                  <a:gd name="connsiteY141" fmla="*/ 93290 h 754888"/>
                  <a:gd name="connsiteX142" fmla="*/ 819620 w 3495523"/>
                  <a:gd name="connsiteY142" fmla="*/ 94242 h 754888"/>
                  <a:gd name="connsiteX143" fmla="*/ 826284 w 3495523"/>
                  <a:gd name="connsiteY143" fmla="*/ 94242 h 754888"/>
                  <a:gd name="connsiteX144" fmla="*/ 851986 w 3495523"/>
                  <a:gd name="connsiteY144" fmla="*/ 94242 h 754888"/>
                  <a:gd name="connsiteX145" fmla="*/ 869121 w 3495523"/>
                  <a:gd name="connsiteY145" fmla="*/ 94242 h 754888"/>
                  <a:gd name="connsiteX146" fmla="*/ 860554 w 3495523"/>
                  <a:gd name="connsiteY146" fmla="*/ 131368 h 754888"/>
                  <a:gd name="connsiteX147" fmla="*/ 860554 w 3495523"/>
                  <a:gd name="connsiteY147" fmla="*/ 181820 h 754888"/>
                  <a:gd name="connsiteX148" fmla="*/ 896727 w 3495523"/>
                  <a:gd name="connsiteY148" fmla="*/ 139935 h 754888"/>
                  <a:gd name="connsiteX149" fmla="*/ 949084 w 3495523"/>
                  <a:gd name="connsiteY149" fmla="*/ 94242 h 754888"/>
                  <a:gd name="connsiteX150" fmla="*/ 960507 w 3495523"/>
                  <a:gd name="connsiteY150" fmla="*/ 99002 h 754888"/>
                  <a:gd name="connsiteX151" fmla="*/ 981450 w 3495523"/>
                  <a:gd name="connsiteY151" fmla="*/ 114233 h 754888"/>
                  <a:gd name="connsiteX152" fmla="*/ 924334 w 3495523"/>
                  <a:gd name="connsiteY152" fmla="*/ 160878 h 754888"/>
                  <a:gd name="connsiteX153" fmla="*/ 897679 w 3495523"/>
                  <a:gd name="connsiteY153" fmla="*/ 187532 h 754888"/>
                  <a:gd name="connsiteX154" fmla="*/ 927190 w 3495523"/>
                  <a:gd name="connsiteY154" fmla="*/ 217994 h 754888"/>
                  <a:gd name="connsiteX155" fmla="*/ 996681 w 3495523"/>
                  <a:gd name="connsiteY155" fmla="*/ 268447 h 754888"/>
                  <a:gd name="connsiteX156" fmla="*/ 953844 w 3495523"/>
                  <a:gd name="connsiteY156" fmla="*/ 294149 h 754888"/>
                  <a:gd name="connsiteX157" fmla="*/ 898631 w 3495523"/>
                  <a:gd name="connsiteY157" fmla="*/ 246552 h 754888"/>
                  <a:gd name="connsiteX158" fmla="*/ 870073 w 3495523"/>
                  <a:gd name="connsiteY158" fmla="*/ 213235 h 754888"/>
                  <a:gd name="connsiteX159" fmla="*/ 860554 w 3495523"/>
                  <a:gd name="connsiteY159" fmla="*/ 221802 h 754888"/>
                  <a:gd name="connsiteX160" fmla="*/ 860554 w 3495523"/>
                  <a:gd name="connsiteY160" fmla="*/ 255120 h 754888"/>
                  <a:gd name="connsiteX161" fmla="*/ 869121 w 3495523"/>
                  <a:gd name="connsiteY161" fmla="*/ 292246 h 754888"/>
                  <a:gd name="connsiteX162" fmla="*/ 808197 w 3495523"/>
                  <a:gd name="connsiteY162" fmla="*/ 292246 h 754888"/>
                  <a:gd name="connsiteX163" fmla="*/ 816764 w 3495523"/>
                  <a:gd name="connsiteY163" fmla="*/ 255120 h 754888"/>
                  <a:gd name="connsiteX164" fmla="*/ 816764 w 3495523"/>
                  <a:gd name="connsiteY164" fmla="*/ 133272 h 754888"/>
                  <a:gd name="connsiteX165" fmla="*/ 816764 w 3495523"/>
                  <a:gd name="connsiteY165" fmla="*/ 127560 h 754888"/>
                  <a:gd name="connsiteX166" fmla="*/ 785351 w 3495523"/>
                  <a:gd name="connsiteY166" fmla="*/ 131368 h 754888"/>
                  <a:gd name="connsiteX167" fmla="*/ 421709 w 3495523"/>
                  <a:gd name="connsiteY167" fmla="*/ 131368 h 754888"/>
                  <a:gd name="connsiteX168" fmla="*/ 438844 w 3495523"/>
                  <a:gd name="connsiteY168" fmla="*/ 93290 h 754888"/>
                  <a:gd name="connsiteX169" fmla="*/ 455979 w 3495523"/>
                  <a:gd name="connsiteY169" fmla="*/ 94242 h 754888"/>
                  <a:gd name="connsiteX170" fmla="*/ 462643 w 3495523"/>
                  <a:gd name="connsiteY170" fmla="*/ 94242 h 754888"/>
                  <a:gd name="connsiteX171" fmla="*/ 488345 w 3495523"/>
                  <a:gd name="connsiteY171" fmla="*/ 94242 h 754888"/>
                  <a:gd name="connsiteX172" fmla="*/ 506432 w 3495523"/>
                  <a:gd name="connsiteY172" fmla="*/ 94242 h 754888"/>
                  <a:gd name="connsiteX173" fmla="*/ 483585 w 3495523"/>
                  <a:gd name="connsiteY173" fmla="*/ 204667 h 754888"/>
                  <a:gd name="connsiteX174" fmla="*/ 530231 w 3495523"/>
                  <a:gd name="connsiteY174" fmla="*/ 257024 h 754888"/>
                  <a:gd name="connsiteX175" fmla="*/ 572116 w 3495523"/>
                  <a:gd name="connsiteY175" fmla="*/ 244649 h 754888"/>
                  <a:gd name="connsiteX176" fmla="*/ 572116 w 3495523"/>
                  <a:gd name="connsiteY176" fmla="*/ 132320 h 754888"/>
                  <a:gd name="connsiteX177" fmla="*/ 563549 w 3495523"/>
                  <a:gd name="connsiteY177" fmla="*/ 95194 h 754888"/>
                  <a:gd name="connsiteX178" fmla="*/ 625425 w 3495523"/>
                  <a:gd name="connsiteY178" fmla="*/ 95194 h 754888"/>
                  <a:gd name="connsiteX179" fmla="*/ 617809 w 3495523"/>
                  <a:gd name="connsiteY179" fmla="*/ 133272 h 754888"/>
                  <a:gd name="connsiteX180" fmla="*/ 617809 w 3495523"/>
                  <a:gd name="connsiteY180" fmla="*/ 245601 h 754888"/>
                  <a:gd name="connsiteX181" fmla="*/ 633040 w 3495523"/>
                  <a:gd name="connsiteY181" fmla="*/ 284630 h 754888"/>
                  <a:gd name="connsiteX182" fmla="*/ 587347 w 3495523"/>
                  <a:gd name="connsiteY182" fmla="*/ 294149 h 754888"/>
                  <a:gd name="connsiteX183" fmla="*/ 577828 w 3495523"/>
                  <a:gd name="connsiteY183" fmla="*/ 280822 h 754888"/>
                  <a:gd name="connsiteX184" fmla="*/ 522615 w 3495523"/>
                  <a:gd name="connsiteY184" fmla="*/ 294149 h 754888"/>
                  <a:gd name="connsiteX185" fmla="*/ 439796 w 3495523"/>
                  <a:gd name="connsiteY185" fmla="*/ 206571 h 754888"/>
                  <a:gd name="connsiteX186" fmla="*/ 449316 w 3495523"/>
                  <a:gd name="connsiteY186" fmla="*/ 125656 h 754888"/>
                  <a:gd name="connsiteX187" fmla="*/ 421709 w 3495523"/>
                  <a:gd name="connsiteY187" fmla="*/ 131368 h 754888"/>
                  <a:gd name="connsiteX188" fmla="*/ 265591 w 3495523"/>
                  <a:gd name="connsiteY188" fmla="*/ 131368 h 754888"/>
                  <a:gd name="connsiteX189" fmla="*/ 282726 w 3495523"/>
                  <a:gd name="connsiteY189" fmla="*/ 93290 h 754888"/>
                  <a:gd name="connsiteX190" fmla="*/ 299861 w 3495523"/>
                  <a:gd name="connsiteY190" fmla="*/ 94242 h 754888"/>
                  <a:gd name="connsiteX191" fmla="*/ 306525 w 3495523"/>
                  <a:gd name="connsiteY191" fmla="*/ 94242 h 754888"/>
                  <a:gd name="connsiteX192" fmla="*/ 332227 w 3495523"/>
                  <a:gd name="connsiteY192" fmla="*/ 94242 h 754888"/>
                  <a:gd name="connsiteX193" fmla="*/ 396959 w 3495523"/>
                  <a:gd name="connsiteY193" fmla="*/ 94242 h 754888"/>
                  <a:gd name="connsiteX194" fmla="*/ 410286 w 3495523"/>
                  <a:gd name="connsiteY194" fmla="*/ 102810 h 754888"/>
                  <a:gd name="connsiteX195" fmla="*/ 401719 w 3495523"/>
                  <a:gd name="connsiteY195" fmla="*/ 132320 h 754888"/>
                  <a:gd name="connsiteX196" fmla="*/ 375064 w 3495523"/>
                  <a:gd name="connsiteY196" fmla="*/ 128512 h 754888"/>
                  <a:gd name="connsiteX197" fmla="*/ 340794 w 3495523"/>
                  <a:gd name="connsiteY197" fmla="*/ 128512 h 754888"/>
                  <a:gd name="connsiteX198" fmla="*/ 340794 w 3495523"/>
                  <a:gd name="connsiteY198" fmla="*/ 170397 h 754888"/>
                  <a:gd name="connsiteX199" fmla="*/ 383632 w 3495523"/>
                  <a:gd name="connsiteY199" fmla="*/ 170397 h 754888"/>
                  <a:gd name="connsiteX200" fmla="*/ 401719 w 3495523"/>
                  <a:gd name="connsiteY200" fmla="*/ 168493 h 754888"/>
                  <a:gd name="connsiteX201" fmla="*/ 394103 w 3495523"/>
                  <a:gd name="connsiteY201" fmla="*/ 205619 h 754888"/>
                  <a:gd name="connsiteX202" fmla="*/ 376968 w 3495523"/>
                  <a:gd name="connsiteY202" fmla="*/ 203715 h 754888"/>
                  <a:gd name="connsiteX203" fmla="*/ 340794 w 3495523"/>
                  <a:gd name="connsiteY203" fmla="*/ 203715 h 754888"/>
                  <a:gd name="connsiteX204" fmla="*/ 340794 w 3495523"/>
                  <a:gd name="connsiteY204" fmla="*/ 255120 h 754888"/>
                  <a:gd name="connsiteX205" fmla="*/ 390295 w 3495523"/>
                  <a:gd name="connsiteY205" fmla="*/ 255120 h 754888"/>
                  <a:gd name="connsiteX206" fmla="*/ 417902 w 3495523"/>
                  <a:gd name="connsiteY206" fmla="*/ 251312 h 754888"/>
                  <a:gd name="connsiteX207" fmla="*/ 412190 w 3495523"/>
                  <a:gd name="connsiteY207" fmla="*/ 277966 h 754888"/>
                  <a:gd name="connsiteX208" fmla="*/ 395055 w 3495523"/>
                  <a:gd name="connsiteY208" fmla="*/ 290342 h 754888"/>
                  <a:gd name="connsiteX209" fmla="*/ 328419 w 3495523"/>
                  <a:gd name="connsiteY209" fmla="*/ 288438 h 754888"/>
                  <a:gd name="connsiteX210" fmla="*/ 288438 w 3495523"/>
                  <a:gd name="connsiteY210" fmla="*/ 289390 h 754888"/>
                  <a:gd name="connsiteX211" fmla="*/ 296053 w 3495523"/>
                  <a:gd name="connsiteY211" fmla="*/ 252264 h 754888"/>
                  <a:gd name="connsiteX212" fmla="*/ 296053 w 3495523"/>
                  <a:gd name="connsiteY212" fmla="*/ 128512 h 754888"/>
                  <a:gd name="connsiteX213" fmla="*/ 296053 w 3495523"/>
                  <a:gd name="connsiteY213" fmla="*/ 123752 h 754888"/>
                  <a:gd name="connsiteX214" fmla="*/ 265591 w 3495523"/>
                  <a:gd name="connsiteY214" fmla="*/ 131368 h 754888"/>
                  <a:gd name="connsiteX215" fmla="*/ 1309870 w 3495523"/>
                  <a:gd name="connsiteY215" fmla="*/ 131368 h 754888"/>
                  <a:gd name="connsiteX216" fmla="*/ 1327004 w 3495523"/>
                  <a:gd name="connsiteY216" fmla="*/ 93290 h 754888"/>
                  <a:gd name="connsiteX217" fmla="*/ 1332716 w 3495523"/>
                  <a:gd name="connsiteY217" fmla="*/ 94242 h 754888"/>
                  <a:gd name="connsiteX218" fmla="*/ 1339380 w 3495523"/>
                  <a:gd name="connsiteY218" fmla="*/ 94242 h 754888"/>
                  <a:gd name="connsiteX219" fmla="*/ 1394592 w 3495523"/>
                  <a:gd name="connsiteY219" fmla="*/ 94242 h 754888"/>
                  <a:gd name="connsiteX220" fmla="*/ 1386025 w 3495523"/>
                  <a:gd name="connsiteY220" fmla="*/ 132320 h 754888"/>
                  <a:gd name="connsiteX221" fmla="*/ 1386025 w 3495523"/>
                  <a:gd name="connsiteY221" fmla="*/ 196100 h 754888"/>
                  <a:gd name="connsiteX222" fmla="*/ 1386025 w 3495523"/>
                  <a:gd name="connsiteY222" fmla="*/ 248456 h 754888"/>
                  <a:gd name="connsiteX223" fmla="*/ 1372697 w 3495523"/>
                  <a:gd name="connsiteY223" fmla="*/ 302717 h 754888"/>
                  <a:gd name="connsiteX224" fmla="*/ 1356515 w 3495523"/>
                  <a:gd name="connsiteY224" fmla="*/ 323660 h 754888"/>
                  <a:gd name="connsiteX225" fmla="*/ 1324149 w 3495523"/>
                  <a:gd name="connsiteY225" fmla="*/ 340795 h 754888"/>
                  <a:gd name="connsiteX226" fmla="*/ 1295591 w 3495523"/>
                  <a:gd name="connsiteY226" fmla="*/ 329371 h 754888"/>
                  <a:gd name="connsiteX227" fmla="*/ 1335572 w 3495523"/>
                  <a:gd name="connsiteY227" fmla="*/ 288438 h 754888"/>
                  <a:gd name="connsiteX228" fmla="*/ 1340332 w 3495523"/>
                  <a:gd name="connsiteY228" fmla="*/ 250360 h 754888"/>
                  <a:gd name="connsiteX229" fmla="*/ 1340332 w 3495523"/>
                  <a:gd name="connsiteY229" fmla="*/ 130416 h 754888"/>
                  <a:gd name="connsiteX230" fmla="*/ 1340332 w 3495523"/>
                  <a:gd name="connsiteY230" fmla="*/ 125656 h 754888"/>
                  <a:gd name="connsiteX231" fmla="*/ 1339380 w 3495523"/>
                  <a:gd name="connsiteY231" fmla="*/ 125656 h 754888"/>
                  <a:gd name="connsiteX232" fmla="*/ 1309870 w 3495523"/>
                  <a:gd name="connsiteY232" fmla="*/ 131368 h 754888"/>
                  <a:gd name="connsiteX233" fmla="*/ 2367475 w 3495523"/>
                  <a:gd name="connsiteY233" fmla="*/ 131368 h 754888"/>
                  <a:gd name="connsiteX234" fmla="*/ 2384610 w 3495523"/>
                  <a:gd name="connsiteY234" fmla="*/ 93290 h 754888"/>
                  <a:gd name="connsiteX235" fmla="*/ 2401745 w 3495523"/>
                  <a:gd name="connsiteY235" fmla="*/ 94242 h 754888"/>
                  <a:gd name="connsiteX236" fmla="*/ 2408408 w 3495523"/>
                  <a:gd name="connsiteY236" fmla="*/ 94242 h 754888"/>
                  <a:gd name="connsiteX237" fmla="*/ 2443630 w 3495523"/>
                  <a:gd name="connsiteY237" fmla="*/ 94242 h 754888"/>
                  <a:gd name="connsiteX238" fmla="*/ 2460765 w 3495523"/>
                  <a:gd name="connsiteY238" fmla="*/ 94242 h 754888"/>
                  <a:gd name="connsiteX239" fmla="*/ 2531209 w 3495523"/>
                  <a:gd name="connsiteY239" fmla="*/ 153262 h 754888"/>
                  <a:gd name="connsiteX240" fmla="*/ 2503602 w 3495523"/>
                  <a:gd name="connsiteY240" fmla="*/ 203715 h 754888"/>
                  <a:gd name="connsiteX241" fmla="*/ 2573094 w 3495523"/>
                  <a:gd name="connsiteY241" fmla="*/ 302717 h 754888"/>
                  <a:gd name="connsiteX242" fmla="*/ 2561671 w 3495523"/>
                  <a:gd name="connsiteY242" fmla="*/ 304621 h 754888"/>
                  <a:gd name="connsiteX243" fmla="*/ 2483612 w 3495523"/>
                  <a:gd name="connsiteY243" fmla="*/ 257024 h 754888"/>
                  <a:gd name="connsiteX244" fmla="*/ 2456005 w 3495523"/>
                  <a:gd name="connsiteY244" fmla="*/ 214187 h 754888"/>
                  <a:gd name="connsiteX245" fmla="*/ 2446486 w 3495523"/>
                  <a:gd name="connsiteY245" fmla="*/ 215138 h 754888"/>
                  <a:gd name="connsiteX246" fmla="*/ 2440774 w 3495523"/>
                  <a:gd name="connsiteY246" fmla="*/ 215138 h 754888"/>
                  <a:gd name="connsiteX247" fmla="*/ 2440774 w 3495523"/>
                  <a:gd name="connsiteY247" fmla="*/ 254168 h 754888"/>
                  <a:gd name="connsiteX248" fmla="*/ 2449342 w 3495523"/>
                  <a:gd name="connsiteY248" fmla="*/ 291294 h 754888"/>
                  <a:gd name="connsiteX249" fmla="*/ 2390322 w 3495523"/>
                  <a:gd name="connsiteY249" fmla="*/ 291294 h 754888"/>
                  <a:gd name="connsiteX250" fmla="*/ 2398889 w 3495523"/>
                  <a:gd name="connsiteY250" fmla="*/ 254168 h 754888"/>
                  <a:gd name="connsiteX251" fmla="*/ 2398889 w 3495523"/>
                  <a:gd name="connsiteY251" fmla="*/ 131368 h 754888"/>
                  <a:gd name="connsiteX252" fmla="*/ 2398889 w 3495523"/>
                  <a:gd name="connsiteY252" fmla="*/ 125656 h 754888"/>
                  <a:gd name="connsiteX253" fmla="*/ 2367475 w 3495523"/>
                  <a:gd name="connsiteY253" fmla="*/ 131368 h 754888"/>
                  <a:gd name="connsiteX254" fmla="*/ 1830581 w 3495523"/>
                  <a:gd name="connsiteY254" fmla="*/ 131368 h 754888"/>
                  <a:gd name="connsiteX255" fmla="*/ 1847716 w 3495523"/>
                  <a:gd name="connsiteY255" fmla="*/ 93290 h 754888"/>
                  <a:gd name="connsiteX256" fmla="*/ 1864851 w 3495523"/>
                  <a:gd name="connsiteY256" fmla="*/ 94242 h 754888"/>
                  <a:gd name="connsiteX257" fmla="*/ 1871514 w 3495523"/>
                  <a:gd name="connsiteY257" fmla="*/ 94242 h 754888"/>
                  <a:gd name="connsiteX258" fmla="*/ 1906736 w 3495523"/>
                  <a:gd name="connsiteY258" fmla="*/ 94242 h 754888"/>
                  <a:gd name="connsiteX259" fmla="*/ 1923871 w 3495523"/>
                  <a:gd name="connsiteY259" fmla="*/ 94242 h 754888"/>
                  <a:gd name="connsiteX260" fmla="*/ 1994314 w 3495523"/>
                  <a:gd name="connsiteY260" fmla="*/ 153262 h 754888"/>
                  <a:gd name="connsiteX261" fmla="*/ 1966708 w 3495523"/>
                  <a:gd name="connsiteY261" fmla="*/ 203715 h 754888"/>
                  <a:gd name="connsiteX262" fmla="*/ 2036200 w 3495523"/>
                  <a:gd name="connsiteY262" fmla="*/ 302717 h 754888"/>
                  <a:gd name="connsiteX263" fmla="*/ 2025728 w 3495523"/>
                  <a:gd name="connsiteY263" fmla="*/ 304621 h 754888"/>
                  <a:gd name="connsiteX264" fmla="*/ 1951477 w 3495523"/>
                  <a:gd name="connsiteY264" fmla="*/ 257024 h 754888"/>
                  <a:gd name="connsiteX265" fmla="*/ 1923871 w 3495523"/>
                  <a:gd name="connsiteY265" fmla="*/ 214187 h 754888"/>
                  <a:gd name="connsiteX266" fmla="*/ 1909592 w 3495523"/>
                  <a:gd name="connsiteY266" fmla="*/ 215138 h 754888"/>
                  <a:gd name="connsiteX267" fmla="*/ 1903880 w 3495523"/>
                  <a:gd name="connsiteY267" fmla="*/ 215138 h 754888"/>
                  <a:gd name="connsiteX268" fmla="*/ 1903880 w 3495523"/>
                  <a:gd name="connsiteY268" fmla="*/ 254168 h 754888"/>
                  <a:gd name="connsiteX269" fmla="*/ 1912448 w 3495523"/>
                  <a:gd name="connsiteY269" fmla="*/ 291294 h 754888"/>
                  <a:gd name="connsiteX270" fmla="*/ 1853427 w 3495523"/>
                  <a:gd name="connsiteY270" fmla="*/ 291294 h 754888"/>
                  <a:gd name="connsiteX271" fmla="*/ 1861995 w 3495523"/>
                  <a:gd name="connsiteY271" fmla="*/ 254168 h 754888"/>
                  <a:gd name="connsiteX272" fmla="*/ 1861995 w 3495523"/>
                  <a:gd name="connsiteY272" fmla="*/ 131368 h 754888"/>
                  <a:gd name="connsiteX273" fmla="*/ 1861995 w 3495523"/>
                  <a:gd name="connsiteY273" fmla="*/ 125656 h 754888"/>
                  <a:gd name="connsiteX274" fmla="*/ 1830581 w 3495523"/>
                  <a:gd name="connsiteY274" fmla="*/ 131368 h 754888"/>
                  <a:gd name="connsiteX275" fmla="*/ 2977668 w 3495523"/>
                  <a:gd name="connsiteY275" fmla="*/ 94242 h 754888"/>
                  <a:gd name="connsiteX276" fmla="*/ 2977668 w 3495523"/>
                  <a:gd name="connsiteY276" fmla="*/ 94242 h 754888"/>
                  <a:gd name="connsiteX277" fmla="*/ 2883426 w 3495523"/>
                  <a:gd name="connsiteY277" fmla="*/ 256072 h 754888"/>
                  <a:gd name="connsiteX278" fmla="*/ 2894850 w 3495523"/>
                  <a:gd name="connsiteY278" fmla="*/ 255120 h 754888"/>
                  <a:gd name="connsiteX279" fmla="*/ 2944351 w 3495523"/>
                  <a:gd name="connsiteY279" fmla="*/ 256072 h 754888"/>
                  <a:gd name="connsiteX280" fmla="*/ 2978620 w 3495523"/>
                  <a:gd name="connsiteY280" fmla="*/ 245601 h 754888"/>
                  <a:gd name="connsiteX281" fmla="*/ 2971957 w 3495523"/>
                  <a:gd name="connsiteY281" fmla="*/ 278918 h 754888"/>
                  <a:gd name="connsiteX282" fmla="*/ 2956726 w 3495523"/>
                  <a:gd name="connsiteY282" fmla="*/ 291294 h 754888"/>
                  <a:gd name="connsiteX283" fmla="*/ 2865340 w 3495523"/>
                  <a:gd name="connsiteY283" fmla="*/ 289390 h 754888"/>
                  <a:gd name="connsiteX284" fmla="*/ 2811079 w 3495523"/>
                  <a:gd name="connsiteY284" fmla="*/ 290342 h 754888"/>
                  <a:gd name="connsiteX285" fmla="*/ 2907225 w 3495523"/>
                  <a:gd name="connsiteY285" fmla="*/ 128512 h 754888"/>
                  <a:gd name="connsiteX286" fmla="*/ 2888186 w 3495523"/>
                  <a:gd name="connsiteY286" fmla="*/ 128512 h 754888"/>
                  <a:gd name="connsiteX287" fmla="*/ 2871051 w 3495523"/>
                  <a:gd name="connsiteY287" fmla="*/ 128512 h 754888"/>
                  <a:gd name="connsiteX288" fmla="*/ 2867243 w 3495523"/>
                  <a:gd name="connsiteY288" fmla="*/ 128512 h 754888"/>
                  <a:gd name="connsiteX289" fmla="*/ 2827262 w 3495523"/>
                  <a:gd name="connsiteY289" fmla="*/ 137079 h 754888"/>
                  <a:gd name="connsiteX290" fmla="*/ 2836781 w 3495523"/>
                  <a:gd name="connsiteY290" fmla="*/ 105665 h 754888"/>
                  <a:gd name="connsiteX291" fmla="*/ 2848205 w 3495523"/>
                  <a:gd name="connsiteY291" fmla="*/ 94242 h 754888"/>
                  <a:gd name="connsiteX292" fmla="*/ 2851061 w 3495523"/>
                  <a:gd name="connsiteY292" fmla="*/ 94242 h 754888"/>
                  <a:gd name="connsiteX293" fmla="*/ 2977668 w 3495523"/>
                  <a:gd name="connsiteY293" fmla="*/ 94242 h 754888"/>
                  <a:gd name="connsiteX294" fmla="*/ 2638778 w 3495523"/>
                  <a:gd name="connsiteY294" fmla="*/ 94242 h 754888"/>
                  <a:gd name="connsiteX295" fmla="*/ 2638778 w 3495523"/>
                  <a:gd name="connsiteY295" fmla="*/ 94242 h 754888"/>
                  <a:gd name="connsiteX296" fmla="*/ 2630210 w 3495523"/>
                  <a:gd name="connsiteY296" fmla="*/ 131368 h 754888"/>
                  <a:gd name="connsiteX297" fmla="*/ 2630210 w 3495523"/>
                  <a:gd name="connsiteY297" fmla="*/ 253216 h 754888"/>
                  <a:gd name="connsiteX298" fmla="*/ 2638778 w 3495523"/>
                  <a:gd name="connsiteY298" fmla="*/ 290342 h 754888"/>
                  <a:gd name="connsiteX299" fmla="*/ 2576902 w 3495523"/>
                  <a:gd name="connsiteY299" fmla="*/ 290342 h 754888"/>
                  <a:gd name="connsiteX300" fmla="*/ 2585469 w 3495523"/>
                  <a:gd name="connsiteY300" fmla="*/ 253216 h 754888"/>
                  <a:gd name="connsiteX301" fmla="*/ 2585469 w 3495523"/>
                  <a:gd name="connsiteY301" fmla="*/ 131368 h 754888"/>
                  <a:gd name="connsiteX302" fmla="*/ 2576902 w 3495523"/>
                  <a:gd name="connsiteY302" fmla="*/ 94242 h 754888"/>
                  <a:gd name="connsiteX303" fmla="*/ 2638778 w 3495523"/>
                  <a:gd name="connsiteY303" fmla="*/ 94242 h 754888"/>
                  <a:gd name="connsiteX304" fmla="*/ 2455053 w 3495523"/>
                  <a:gd name="connsiteY304" fmla="*/ 126608 h 754888"/>
                  <a:gd name="connsiteX305" fmla="*/ 2440774 w 3495523"/>
                  <a:gd name="connsiteY305" fmla="*/ 127560 h 754888"/>
                  <a:gd name="connsiteX306" fmla="*/ 2440774 w 3495523"/>
                  <a:gd name="connsiteY306" fmla="*/ 181820 h 754888"/>
                  <a:gd name="connsiteX307" fmla="*/ 2445534 w 3495523"/>
                  <a:gd name="connsiteY307" fmla="*/ 182772 h 754888"/>
                  <a:gd name="connsiteX308" fmla="*/ 2453149 w 3495523"/>
                  <a:gd name="connsiteY308" fmla="*/ 182772 h 754888"/>
                  <a:gd name="connsiteX309" fmla="*/ 2489323 w 3495523"/>
                  <a:gd name="connsiteY309" fmla="*/ 154214 h 754888"/>
                  <a:gd name="connsiteX310" fmla="*/ 2455053 w 3495523"/>
                  <a:gd name="connsiteY310" fmla="*/ 126608 h 754888"/>
                  <a:gd name="connsiteX311" fmla="*/ 1918159 w 3495523"/>
                  <a:gd name="connsiteY311" fmla="*/ 126608 h 754888"/>
                  <a:gd name="connsiteX312" fmla="*/ 1903880 w 3495523"/>
                  <a:gd name="connsiteY312" fmla="*/ 127560 h 754888"/>
                  <a:gd name="connsiteX313" fmla="*/ 1903880 w 3495523"/>
                  <a:gd name="connsiteY313" fmla="*/ 181820 h 754888"/>
                  <a:gd name="connsiteX314" fmla="*/ 1908640 w 3495523"/>
                  <a:gd name="connsiteY314" fmla="*/ 182772 h 754888"/>
                  <a:gd name="connsiteX315" fmla="*/ 1916255 w 3495523"/>
                  <a:gd name="connsiteY315" fmla="*/ 182772 h 754888"/>
                  <a:gd name="connsiteX316" fmla="*/ 1952429 w 3495523"/>
                  <a:gd name="connsiteY316" fmla="*/ 154214 h 754888"/>
                  <a:gd name="connsiteX317" fmla="*/ 1918159 w 3495523"/>
                  <a:gd name="connsiteY317" fmla="*/ 126608 h 754888"/>
                  <a:gd name="connsiteX318" fmla="*/ 1089971 w 3495523"/>
                  <a:gd name="connsiteY318" fmla="*/ 128512 h 754888"/>
                  <a:gd name="connsiteX319" fmla="*/ 1035711 w 3495523"/>
                  <a:gd name="connsiteY319" fmla="*/ 192292 h 754888"/>
                  <a:gd name="connsiteX320" fmla="*/ 1089971 w 3495523"/>
                  <a:gd name="connsiteY320" fmla="*/ 257024 h 754888"/>
                  <a:gd name="connsiteX321" fmla="*/ 1144232 w 3495523"/>
                  <a:gd name="connsiteY321" fmla="*/ 192292 h 754888"/>
                  <a:gd name="connsiteX322" fmla="*/ 1089971 w 3495523"/>
                  <a:gd name="connsiteY322" fmla="*/ 128512 h 754888"/>
                  <a:gd name="connsiteX323" fmla="*/ 3495524 w 3495523"/>
                  <a:gd name="connsiteY323" fmla="*/ 386488 h 754888"/>
                  <a:gd name="connsiteX324" fmla="*/ 117089 w 3495523"/>
                  <a:gd name="connsiteY324" fmla="*/ 386488 h 754888"/>
                  <a:gd name="connsiteX325" fmla="*/ 83771 w 3495523"/>
                  <a:gd name="connsiteY325" fmla="*/ 433133 h 754888"/>
                  <a:gd name="connsiteX326" fmla="*/ 69492 w 3495523"/>
                  <a:gd name="connsiteY326" fmla="*/ 460739 h 754888"/>
                  <a:gd name="connsiteX327" fmla="*/ 82819 w 3495523"/>
                  <a:gd name="connsiteY327" fmla="*/ 503576 h 754888"/>
                  <a:gd name="connsiteX328" fmla="*/ 104713 w 3495523"/>
                  <a:gd name="connsiteY328" fmla="*/ 534038 h 754888"/>
                  <a:gd name="connsiteX329" fmla="*/ 95194 w 3495523"/>
                  <a:gd name="connsiteY329" fmla="*/ 594011 h 754888"/>
                  <a:gd name="connsiteX330" fmla="*/ 60924 w 3495523"/>
                  <a:gd name="connsiteY330" fmla="*/ 634944 h 754888"/>
                  <a:gd name="connsiteX331" fmla="*/ 35222 w 3495523"/>
                  <a:gd name="connsiteY331" fmla="*/ 699676 h 754888"/>
                  <a:gd name="connsiteX332" fmla="*/ 27606 w 3495523"/>
                  <a:gd name="connsiteY332" fmla="*/ 710147 h 754888"/>
                  <a:gd name="connsiteX333" fmla="*/ 22847 w 3495523"/>
                  <a:gd name="connsiteY333" fmla="*/ 710147 h 754888"/>
                  <a:gd name="connsiteX334" fmla="*/ 8567 w 3495523"/>
                  <a:gd name="connsiteY334" fmla="*/ 713955 h 754888"/>
                  <a:gd name="connsiteX335" fmla="*/ 2856 w 3495523"/>
                  <a:gd name="connsiteY335" fmla="*/ 731090 h 754888"/>
                  <a:gd name="connsiteX336" fmla="*/ 0 w 3495523"/>
                  <a:gd name="connsiteY336" fmla="*/ 754889 h 754888"/>
                  <a:gd name="connsiteX337" fmla="*/ 3495524 w 3495523"/>
                  <a:gd name="connsiteY337" fmla="*/ 754889 h 754888"/>
                  <a:gd name="connsiteX338" fmla="*/ 3495524 w 3495523"/>
                  <a:gd name="connsiteY338" fmla="*/ 386488 h 754888"/>
                  <a:gd name="connsiteX339" fmla="*/ 2469333 w 3495523"/>
                  <a:gd name="connsiteY339" fmla="*/ 626377 h 754888"/>
                  <a:gd name="connsiteX340" fmla="*/ 2497891 w 3495523"/>
                  <a:gd name="connsiteY340" fmla="*/ 605434 h 754888"/>
                  <a:gd name="connsiteX341" fmla="*/ 2416024 w 3495523"/>
                  <a:gd name="connsiteY341" fmla="*/ 515951 h 754888"/>
                  <a:gd name="connsiteX342" fmla="*/ 2489323 w 3495523"/>
                  <a:gd name="connsiteY342" fmla="*/ 460739 h 754888"/>
                  <a:gd name="connsiteX343" fmla="*/ 2540728 w 3495523"/>
                  <a:gd name="connsiteY343" fmla="*/ 474066 h 754888"/>
                  <a:gd name="connsiteX344" fmla="*/ 2538824 w 3495523"/>
                  <a:gd name="connsiteY344" fmla="*/ 479778 h 754888"/>
                  <a:gd name="connsiteX345" fmla="*/ 2531209 w 3495523"/>
                  <a:gd name="connsiteY345" fmla="*/ 506432 h 754888"/>
                  <a:gd name="connsiteX346" fmla="*/ 2483612 w 3495523"/>
                  <a:gd name="connsiteY346" fmla="*/ 494057 h 754888"/>
                  <a:gd name="connsiteX347" fmla="*/ 2460765 w 3495523"/>
                  <a:gd name="connsiteY347" fmla="*/ 508336 h 754888"/>
                  <a:gd name="connsiteX348" fmla="*/ 2490275 w 3495523"/>
                  <a:gd name="connsiteY348" fmla="*/ 537846 h 754888"/>
                  <a:gd name="connsiteX349" fmla="*/ 2546440 w 3495523"/>
                  <a:gd name="connsiteY349" fmla="*/ 602578 h 754888"/>
                  <a:gd name="connsiteX350" fmla="*/ 2468381 w 3495523"/>
                  <a:gd name="connsiteY350" fmla="*/ 662550 h 754888"/>
                  <a:gd name="connsiteX351" fmla="*/ 2410312 w 3495523"/>
                  <a:gd name="connsiteY351" fmla="*/ 643511 h 754888"/>
                  <a:gd name="connsiteX352" fmla="*/ 2410312 w 3495523"/>
                  <a:gd name="connsiteY352" fmla="*/ 642559 h 754888"/>
                  <a:gd name="connsiteX353" fmla="*/ 2414120 w 3495523"/>
                  <a:gd name="connsiteY353" fmla="*/ 606386 h 754888"/>
                  <a:gd name="connsiteX354" fmla="*/ 2469333 w 3495523"/>
                  <a:gd name="connsiteY354" fmla="*/ 626377 h 754888"/>
                  <a:gd name="connsiteX355" fmla="*/ 2864388 w 3495523"/>
                  <a:gd name="connsiteY355" fmla="*/ 663502 h 754888"/>
                  <a:gd name="connsiteX356" fmla="*/ 2764434 w 3495523"/>
                  <a:gd name="connsiteY356" fmla="*/ 561645 h 754888"/>
                  <a:gd name="connsiteX357" fmla="*/ 2864388 w 3495523"/>
                  <a:gd name="connsiteY357" fmla="*/ 459787 h 754888"/>
                  <a:gd name="connsiteX358" fmla="*/ 2964341 w 3495523"/>
                  <a:gd name="connsiteY358" fmla="*/ 561645 h 754888"/>
                  <a:gd name="connsiteX359" fmla="*/ 2864388 w 3495523"/>
                  <a:gd name="connsiteY359" fmla="*/ 663502 h 754888"/>
                  <a:gd name="connsiteX360" fmla="*/ 2675904 w 3495523"/>
                  <a:gd name="connsiteY360" fmla="*/ 663502 h 754888"/>
                  <a:gd name="connsiteX361" fmla="*/ 2576902 w 3495523"/>
                  <a:gd name="connsiteY361" fmla="*/ 562597 h 754888"/>
                  <a:gd name="connsiteX362" fmla="*/ 2674952 w 3495523"/>
                  <a:gd name="connsiteY362" fmla="*/ 460739 h 754888"/>
                  <a:gd name="connsiteX363" fmla="*/ 2737780 w 3495523"/>
                  <a:gd name="connsiteY363" fmla="*/ 477874 h 754888"/>
                  <a:gd name="connsiteX364" fmla="*/ 2736828 w 3495523"/>
                  <a:gd name="connsiteY364" fmla="*/ 481682 h 754888"/>
                  <a:gd name="connsiteX365" fmla="*/ 2726356 w 3495523"/>
                  <a:gd name="connsiteY365" fmla="*/ 514047 h 754888"/>
                  <a:gd name="connsiteX366" fmla="*/ 2679711 w 3495523"/>
                  <a:gd name="connsiteY366" fmla="*/ 497865 h 754888"/>
                  <a:gd name="connsiteX367" fmla="*/ 2622595 w 3495523"/>
                  <a:gd name="connsiteY367" fmla="*/ 562597 h 754888"/>
                  <a:gd name="connsiteX368" fmla="*/ 2678759 w 3495523"/>
                  <a:gd name="connsiteY368" fmla="*/ 625425 h 754888"/>
                  <a:gd name="connsiteX369" fmla="*/ 2734924 w 3495523"/>
                  <a:gd name="connsiteY369" fmla="*/ 603530 h 754888"/>
                  <a:gd name="connsiteX370" fmla="*/ 2734924 w 3495523"/>
                  <a:gd name="connsiteY370" fmla="*/ 639704 h 754888"/>
                  <a:gd name="connsiteX371" fmla="*/ 2732068 w 3495523"/>
                  <a:gd name="connsiteY371" fmla="*/ 650175 h 754888"/>
                  <a:gd name="connsiteX372" fmla="*/ 2675904 w 3495523"/>
                  <a:gd name="connsiteY372" fmla="*/ 663502 h 754888"/>
                  <a:gd name="connsiteX373" fmla="*/ 1766801 w 3495523"/>
                  <a:gd name="connsiteY373" fmla="*/ 663502 h 754888"/>
                  <a:gd name="connsiteX374" fmla="*/ 1666847 w 3495523"/>
                  <a:gd name="connsiteY374" fmla="*/ 561645 h 754888"/>
                  <a:gd name="connsiteX375" fmla="*/ 1766801 w 3495523"/>
                  <a:gd name="connsiteY375" fmla="*/ 459787 h 754888"/>
                  <a:gd name="connsiteX376" fmla="*/ 1866755 w 3495523"/>
                  <a:gd name="connsiteY376" fmla="*/ 561645 h 754888"/>
                  <a:gd name="connsiteX377" fmla="*/ 1766801 w 3495523"/>
                  <a:gd name="connsiteY377" fmla="*/ 663502 h 754888"/>
                  <a:gd name="connsiteX378" fmla="*/ 595914 w 3495523"/>
                  <a:gd name="connsiteY378" fmla="*/ 663502 h 754888"/>
                  <a:gd name="connsiteX379" fmla="*/ 495961 w 3495523"/>
                  <a:gd name="connsiteY379" fmla="*/ 561645 h 754888"/>
                  <a:gd name="connsiteX380" fmla="*/ 595914 w 3495523"/>
                  <a:gd name="connsiteY380" fmla="*/ 459787 h 754888"/>
                  <a:gd name="connsiteX381" fmla="*/ 695868 w 3495523"/>
                  <a:gd name="connsiteY381" fmla="*/ 561645 h 754888"/>
                  <a:gd name="connsiteX382" fmla="*/ 595914 w 3495523"/>
                  <a:gd name="connsiteY382" fmla="*/ 663502 h 754888"/>
                  <a:gd name="connsiteX383" fmla="*/ 386488 w 3495523"/>
                  <a:gd name="connsiteY383" fmla="*/ 663502 h 754888"/>
                  <a:gd name="connsiteX384" fmla="*/ 282726 w 3495523"/>
                  <a:gd name="connsiteY384" fmla="*/ 561645 h 754888"/>
                  <a:gd name="connsiteX385" fmla="*/ 388391 w 3495523"/>
                  <a:gd name="connsiteY385" fmla="*/ 460739 h 754888"/>
                  <a:gd name="connsiteX386" fmla="*/ 445508 w 3495523"/>
                  <a:gd name="connsiteY386" fmla="*/ 472162 h 754888"/>
                  <a:gd name="connsiteX387" fmla="*/ 453123 w 3495523"/>
                  <a:gd name="connsiteY387" fmla="*/ 481682 h 754888"/>
                  <a:gd name="connsiteX388" fmla="*/ 452172 w 3495523"/>
                  <a:gd name="connsiteY388" fmla="*/ 484538 h 754888"/>
                  <a:gd name="connsiteX389" fmla="*/ 442652 w 3495523"/>
                  <a:gd name="connsiteY389" fmla="*/ 513096 h 754888"/>
                  <a:gd name="connsiteX390" fmla="*/ 393151 w 3495523"/>
                  <a:gd name="connsiteY390" fmla="*/ 497865 h 754888"/>
                  <a:gd name="connsiteX391" fmla="*/ 331275 w 3495523"/>
                  <a:gd name="connsiteY391" fmla="*/ 562597 h 754888"/>
                  <a:gd name="connsiteX392" fmla="*/ 382680 w 3495523"/>
                  <a:gd name="connsiteY392" fmla="*/ 625425 h 754888"/>
                  <a:gd name="connsiteX393" fmla="*/ 408382 w 3495523"/>
                  <a:gd name="connsiteY393" fmla="*/ 619713 h 754888"/>
                  <a:gd name="connsiteX394" fmla="*/ 409334 w 3495523"/>
                  <a:gd name="connsiteY394" fmla="*/ 617809 h 754888"/>
                  <a:gd name="connsiteX395" fmla="*/ 409334 w 3495523"/>
                  <a:gd name="connsiteY395" fmla="*/ 587347 h 754888"/>
                  <a:gd name="connsiteX396" fmla="*/ 409334 w 3495523"/>
                  <a:gd name="connsiteY396" fmla="*/ 582587 h 754888"/>
                  <a:gd name="connsiteX397" fmla="*/ 408382 w 3495523"/>
                  <a:gd name="connsiteY397" fmla="*/ 582587 h 754888"/>
                  <a:gd name="connsiteX398" fmla="*/ 367449 w 3495523"/>
                  <a:gd name="connsiteY398" fmla="*/ 588299 h 754888"/>
                  <a:gd name="connsiteX399" fmla="*/ 384584 w 3495523"/>
                  <a:gd name="connsiteY399" fmla="*/ 550221 h 754888"/>
                  <a:gd name="connsiteX400" fmla="*/ 401719 w 3495523"/>
                  <a:gd name="connsiteY400" fmla="*/ 551173 h 754888"/>
                  <a:gd name="connsiteX401" fmla="*/ 408382 w 3495523"/>
                  <a:gd name="connsiteY401" fmla="*/ 551173 h 754888"/>
                  <a:gd name="connsiteX402" fmla="*/ 459787 w 3495523"/>
                  <a:gd name="connsiteY402" fmla="*/ 551173 h 754888"/>
                  <a:gd name="connsiteX403" fmla="*/ 451220 w 3495523"/>
                  <a:gd name="connsiteY403" fmla="*/ 589251 h 754888"/>
                  <a:gd name="connsiteX404" fmla="*/ 451220 w 3495523"/>
                  <a:gd name="connsiteY404" fmla="*/ 649223 h 754888"/>
                  <a:gd name="connsiteX405" fmla="*/ 386488 w 3495523"/>
                  <a:gd name="connsiteY405" fmla="*/ 663502 h 754888"/>
                  <a:gd name="connsiteX406" fmla="*/ 714907 w 3495523"/>
                  <a:gd name="connsiteY406" fmla="*/ 498817 h 754888"/>
                  <a:gd name="connsiteX407" fmla="*/ 732042 w 3495523"/>
                  <a:gd name="connsiteY407" fmla="*/ 460739 h 754888"/>
                  <a:gd name="connsiteX408" fmla="*/ 749177 w 3495523"/>
                  <a:gd name="connsiteY408" fmla="*/ 461691 h 754888"/>
                  <a:gd name="connsiteX409" fmla="*/ 755840 w 3495523"/>
                  <a:gd name="connsiteY409" fmla="*/ 461691 h 754888"/>
                  <a:gd name="connsiteX410" fmla="*/ 781543 w 3495523"/>
                  <a:gd name="connsiteY410" fmla="*/ 461691 h 754888"/>
                  <a:gd name="connsiteX411" fmla="*/ 785351 w 3495523"/>
                  <a:gd name="connsiteY411" fmla="*/ 461691 h 754888"/>
                  <a:gd name="connsiteX412" fmla="*/ 805341 w 3495523"/>
                  <a:gd name="connsiteY412" fmla="*/ 461691 h 754888"/>
                  <a:gd name="connsiteX413" fmla="*/ 831996 w 3495523"/>
                  <a:gd name="connsiteY413" fmla="*/ 461691 h 754888"/>
                  <a:gd name="connsiteX414" fmla="*/ 885304 w 3495523"/>
                  <a:gd name="connsiteY414" fmla="*/ 511192 h 754888"/>
                  <a:gd name="connsiteX415" fmla="*/ 861506 w 3495523"/>
                  <a:gd name="connsiteY415" fmla="*/ 554029 h 754888"/>
                  <a:gd name="connsiteX416" fmla="*/ 891016 w 3495523"/>
                  <a:gd name="connsiteY416" fmla="*/ 599722 h 754888"/>
                  <a:gd name="connsiteX417" fmla="*/ 810101 w 3495523"/>
                  <a:gd name="connsiteY417" fmla="*/ 660647 h 754888"/>
                  <a:gd name="connsiteX418" fmla="*/ 759648 w 3495523"/>
                  <a:gd name="connsiteY418" fmla="*/ 658743 h 754888"/>
                  <a:gd name="connsiteX419" fmla="*/ 741561 w 3495523"/>
                  <a:gd name="connsiteY419" fmla="*/ 659695 h 754888"/>
                  <a:gd name="connsiteX420" fmla="*/ 748225 w 3495523"/>
                  <a:gd name="connsiteY420" fmla="*/ 628280 h 754888"/>
                  <a:gd name="connsiteX421" fmla="*/ 748225 w 3495523"/>
                  <a:gd name="connsiteY421" fmla="*/ 493105 h 754888"/>
                  <a:gd name="connsiteX422" fmla="*/ 714907 w 3495523"/>
                  <a:gd name="connsiteY422" fmla="*/ 498817 h 754888"/>
                  <a:gd name="connsiteX423" fmla="*/ 1404112 w 3495523"/>
                  <a:gd name="connsiteY423" fmla="*/ 500720 h 754888"/>
                  <a:gd name="connsiteX424" fmla="*/ 1421246 w 3495523"/>
                  <a:gd name="connsiteY424" fmla="*/ 462643 h 754888"/>
                  <a:gd name="connsiteX425" fmla="*/ 1438382 w 3495523"/>
                  <a:gd name="connsiteY425" fmla="*/ 463595 h 754888"/>
                  <a:gd name="connsiteX426" fmla="*/ 1445045 w 3495523"/>
                  <a:gd name="connsiteY426" fmla="*/ 463595 h 754888"/>
                  <a:gd name="connsiteX427" fmla="*/ 1470747 w 3495523"/>
                  <a:gd name="connsiteY427" fmla="*/ 463595 h 754888"/>
                  <a:gd name="connsiteX428" fmla="*/ 1484075 w 3495523"/>
                  <a:gd name="connsiteY428" fmla="*/ 463595 h 754888"/>
                  <a:gd name="connsiteX429" fmla="*/ 1579269 w 3495523"/>
                  <a:gd name="connsiteY429" fmla="*/ 594962 h 754888"/>
                  <a:gd name="connsiteX430" fmla="*/ 1579269 w 3495523"/>
                  <a:gd name="connsiteY430" fmla="*/ 500720 h 754888"/>
                  <a:gd name="connsiteX431" fmla="*/ 1570701 w 3495523"/>
                  <a:gd name="connsiteY431" fmla="*/ 463595 h 754888"/>
                  <a:gd name="connsiteX432" fmla="*/ 1630673 w 3495523"/>
                  <a:gd name="connsiteY432" fmla="*/ 463595 h 754888"/>
                  <a:gd name="connsiteX433" fmla="*/ 1622106 w 3495523"/>
                  <a:gd name="connsiteY433" fmla="*/ 500720 h 754888"/>
                  <a:gd name="connsiteX434" fmla="*/ 1622106 w 3495523"/>
                  <a:gd name="connsiteY434" fmla="*/ 632088 h 754888"/>
                  <a:gd name="connsiteX435" fmla="*/ 1624010 w 3495523"/>
                  <a:gd name="connsiteY435" fmla="*/ 659695 h 754888"/>
                  <a:gd name="connsiteX436" fmla="*/ 1582124 w 3495523"/>
                  <a:gd name="connsiteY436" fmla="*/ 659695 h 754888"/>
                  <a:gd name="connsiteX437" fmla="*/ 1480267 w 3495523"/>
                  <a:gd name="connsiteY437" fmla="*/ 519759 h 754888"/>
                  <a:gd name="connsiteX438" fmla="*/ 1480267 w 3495523"/>
                  <a:gd name="connsiteY438" fmla="*/ 622569 h 754888"/>
                  <a:gd name="connsiteX439" fmla="*/ 1487882 w 3495523"/>
                  <a:gd name="connsiteY439" fmla="*/ 659695 h 754888"/>
                  <a:gd name="connsiteX440" fmla="*/ 1427910 w 3495523"/>
                  <a:gd name="connsiteY440" fmla="*/ 659695 h 754888"/>
                  <a:gd name="connsiteX441" fmla="*/ 1436478 w 3495523"/>
                  <a:gd name="connsiteY441" fmla="*/ 622569 h 754888"/>
                  <a:gd name="connsiteX442" fmla="*/ 1436478 w 3495523"/>
                  <a:gd name="connsiteY442" fmla="*/ 500720 h 754888"/>
                  <a:gd name="connsiteX443" fmla="*/ 1436478 w 3495523"/>
                  <a:gd name="connsiteY443" fmla="*/ 494057 h 754888"/>
                  <a:gd name="connsiteX444" fmla="*/ 1404112 w 3495523"/>
                  <a:gd name="connsiteY444" fmla="*/ 500720 h 754888"/>
                  <a:gd name="connsiteX445" fmla="*/ 1032855 w 3495523"/>
                  <a:gd name="connsiteY445" fmla="*/ 500720 h 754888"/>
                  <a:gd name="connsiteX446" fmla="*/ 1049990 w 3495523"/>
                  <a:gd name="connsiteY446" fmla="*/ 462643 h 754888"/>
                  <a:gd name="connsiteX447" fmla="*/ 1067125 w 3495523"/>
                  <a:gd name="connsiteY447" fmla="*/ 463595 h 754888"/>
                  <a:gd name="connsiteX448" fmla="*/ 1073788 w 3495523"/>
                  <a:gd name="connsiteY448" fmla="*/ 463595 h 754888"/>
                  <a:gd name="connsiteX449" fmla="*/ 1099491 w 3495523"/>
                  <a:gd name="connsiteY449" fmla="*/ 463595 h 754888"/>
                  <a:gd name="connsiteX450" fmla="*/ 1164223 w 3495523"/>
                  <a:gd name="connsiteY450" fmla="*/ 463595 h 754888"/>
                  <a:gd name="connsiteX451" fmla="*/ 1177550 w 3495523"/>
                  <a:gd name="connsiteY451" fmla="*/ 472162 h 754888"/>
                  <a:gd name="connsiteX452" fmla="*/ 1168982 w 3495523"/>
                  <a:gd name="connsiteY452" fmla="*/ 501672 h 754888"/>
                  <a:gd name="connsiteX453" fmla="*/ 1142328 w 3495523"/>
                  <a:gd name="connsiteY453" fmla="*/ 497865 h 754888"/>
                  <a:gd name="connsiteX454" fmla="*/ 1108058 w 3495523"/>
                  <a:gd name="connsiteY454" fmla="*/ 497865 h 754888"/>
                  <a:gd name="connsiteX455" fmla="*/ 1108058 w 3495523"/>
                  <a:gd name="connsiteY455" fmla="*/ 539750 h 754888"/>
                  <a:gd name="connsiteX456" fmla="*/ 1151848 w 3495523"/>
                  <a:gd name="connsiteY456" fmla="*/ 539750 h 754888"/>
                  <a:gd name="connsiteX457" fmla="*/ 1169934 w 3495523"/>
                  <a:gd name="connsiteY457" fmla="*/ 537846 h 754888"/>
                  <a:gd name="connsiteX458" fmla="*/ 1162319 w 3495523"/>
                  <a:gd name="connsiteY458" fmla="*/ 574972 h 754888"/>
                  <a:gd name="connsiteX459" fmla="*/ 1144232 w 3495523"/>
                  <a:gd name="connsiteY459" fmla="*/ 573068 h 754888"/>
                  <a:gd name="connsiteX460" fmla="*/ 1108058 w 3495523"/>
                  <a:gd name="connsiteY460" fmla="*/ 573068 h 754888"/>
                  <a:gd name="connsiteX461" fmla="*/ 1108058 w 3495523"/>
                  <a:gd name="connsiteY461" fmla="*/ 624473 h 754888"/>
                  <a:gd name="connsiteX462" fmla="*/ 1157559 w 3495523"/>
                  <a:gd name="connsiteY462" fmla="*/ 624473 h 754888"/>
                  <a:gd name="connsiteX463" fmla="*/ 1185165 w 3495523"/>
                  <a:gd name="connsiteY463" fmla="*/ 620665 h 754888"/>
                  <a:gd name="connsiteX464" fmla="*/ 1179454 w 3495523"/>
                  <a:gd name="connsiteY464" fmla="*/ 647319 h 754888"/>
                  <a:gd name="connsiteX465" fmla="*/ 1162319 w 3495523"/>
                  <a:gd name="connsiteY465" fmla="*/ 659695 h 754888"/>
                  <a:gd name="connsiteX466" fmla="*/ 1095683 w 3495523"/>
                  <a:gd name="connsiteY466" fmla="*/ 658743 h 754888"/>
                  <a:gd name="connsiteX467" fmla="*/ 1055702 w 3495523"/>
                  <a:gd name="connsiteY467" fmla="*/ 659695 h 754888"/>
                  <a:gd name="connsiteX468" fmla="*/ 1063317 w 3495523"/>
                  <a:gd name="connsiteY468" fmla="*/ 622569 h 754888"/>
                  <a:gd name="connsiteX469" fmla="*/ 1063317 w 3495523"/>
                  <a:gd name="connsiteY469" fmla="*/ 498817 h 754888"/>
                  <a:gd name="connsiteX470" fmla="*/ 1063317 w 3495523"/>
                  <a:gd name="connsiteY470" fmla="*/ 494057 h 754888"/>
                  <a:gd name="connsiteX471" fmla="*/ 1032855 w 3495523"/>
                  <a:gd name="connsiteY471" fmla="*/ 500720 h 754888"/>
                  <a:gd name="connsiteX472" fmla="*/ 1966708 w 3495523"/>
                  <a:gd name="connsiteY472" fmla="*/ 500720 h 754888"/>
                  <a:gd name="connsiteX473" fmla="*/ 1983843 w 3495523"/>
                  <a:gd name="connsiteY473" fmla="*/ 462643 h 754888"/>
                  <a:gd name="connsiteX474" fmla="*/ 2000978 w 3495523"/>
                  <a:gd name="connsiteY474" fmla="*/ 463595 h 754888"/>
                  <a:gd name="connsiteX475" fmla="*/ 2007642 w 3495523"/>
                  <a:gd name="connsiteY475" fmla="*/ 463595 h 754888"/>
                  <a:gd name="connsiteX476" fmla="*/ 2056191 w 3495523"/>
                  <a:gd name="connsiteY476" fmla="*/ 463595 h 754888"/>
                  <a:gd name="connsiteX477" fmla="*/ 2094268 w 3495523"/>
                  <a:gd name="connsiteY477" fmla="*/ 587347 h 754888"/>
                  <a:gd name="connsiteX478" fmla="*/ 2138058 w 3495523"/>
                  <a:gd name="connsiteY478" fmla="*/ 479778 h 754888"/>
                  <a:gd name="connsiteX479" fmla="*/ 2141865 w 3495523"/>
                  <a:gd name="connsiteY479" fmla="*/ 463595 h 754888"/>
                  <a:gd name="connsiteX480" fmla="*/ 2198982 w 3495523"/>
                  <a:gd name="connsiteY480" fmla="*/ 463595 h 754888"/>
                  <a:gd name="connsiteX481" fmla="*/ 2177087 w 3495523"/>
                  <a:gd name="connsiteY481" fmla="*/ 496913 h 754888"/>
                  <a:gd name="connsiteX482" fmla="*/ 2094268 w 3495523"/>
                  <a:gd name="connsiteY482" fmla="*/ 663502 h 754888"/>
                  <a:gd name="connsiteX483" fmla="*/ 2086652 w 3495523"/>
                  <a:gd name="connsiteY483" fmla="*/ 663502 h 754888"/>
                  <a:gd name="connsiteX484" fmla="*/ 2007642 w 3495523"/>
                  <a:gd name="connsiteY484" fmla="*/ 495009 h 754888"/>
                  <a:gd name="connsiteX485" fmla="*/ 2006690 w 3495523"/>
                  <a:gd name="connsiteY485" fmla="*/ 495009 h 754888"/>
                  <a:gd name="connsiteX486" fmla="*/ 1966708 w 3495523"/>
                  <a:gd name="connsiteY486" fmla="*/ 500720 h 754888"/>
                  <a:gd name="connsiteX487" fmla="*/ 2216116 w 3495523"/>
                  <a:gd name="connsiteY487" fmla="*/ 500720 h 754888"/>
                  <a:gd name="connsiteX488" fmla="*/ 2233252 w 3495523"/>
                  <a:gd name="connsiteY488" fmla="*/ 462643 h 754888"/>
                  <a:gd name="connsiteX489" fmla="*/ 2250386 w 3495523"/>
                  <a:gd name="connsiteY489" fmla="*/ 463595 h 754888"/>
                  <a:gd name="connsiteX490" fmla="*/ 2257050 w 3495523"/>
                  <a:gd name="connsiteY490" fmla="*/ 463595 h 754888"/>
                  <a:gd name="connsiteX491" fmla="*/ 2321782 w 3495523"/>
                  <a:gd name="connsiteY491" fmla="*/ 463595 h 754888"/>
                  <a:gd name="connsiteX492" fmla="*/ 2382706 w 3495523"/>
                  <a:gd name="connsiteY492" fmla="*/ 659695 h 754888"/>
                  <a:gd name="connsiteX493" fmla="*/ 2330349 w 3495523"/>
                  <a:gd name="connsiteY493" fmla="*/ 659695 h 754888"/>
                  <a:gd name="connsiteX494" fmla="*/ 2332253 w 3495523"/>
                  <a:gd name="connsiteY494" fmla="*/ 605434 h 754888"/>
                  <a:gd name="connsiteX495" fmla="*/ 2291320 w 3495523"/>
                  <a:gd name="connsiteY495" fmla="*/ 625425 h 754888"/>
                  <a:gd name="connsiteX496" fmla="*/ 2248482 w 3495523"/>
                  <a:gd name="connsiteY496" fmla="*/ 603530 h 754888"/>
                  <a:gd name="connsiteX497" fmla="*/ 2246579 w 3495523"/>
                  <a:gd name="connsiteY497" fmla="*/ 659695 h 754888"/>
                  <a:gd name="connsiteX498" fmla="*/ 2197078 w 3495523"/>
                  <a:gd name="connsiteY498" fmla="*/ 659695 h 754888"/>
                  <a:gd name="connsiteX499" fmla="*/ 2197078 w 3495523"/>
                  <a:gd name="connsiteY499" fmla="*/ 654935 h 754888"/>
                  <a:gd name="connsiteX500" fmla="*/ 2261810 w 3495523"/>
                  <a:gd name="connsiteY500" fmla="*/ 494057 h 754888"/>
                  <a:gd name="connsiteX501" fmla="*/ 2257050 w 3495523"/>
                  <a:gd name="connsiteY501" fmla="*/ 494057 h 754888"/>
                  <a:gd name="connsiteX502" fmla="*/ 2216116 w 3495523"/>
                  <a:gd name="connsiteY502" fmla="*/ 500720 h 754888"/>
                  <a:gd name="connsiteX503" fmla="*/ 1205156 w 3495523"/>
                  <a:gd name="connsiteY503" fmla="*/ 500720 h 754888"/>
                  <a:gd name="connsiteX504" fmla="*/ 1222291 w 3495523"/>
                  <a:gd name="connsiteY504" fmla="*/ 462643 h 754888"/>
                  <a:gd name="connsiteX505" fmla="*/ 1239426 w 3495523"/>
                  <a:gd name="connsiteY505" fmla="*/ 463595 h 754888"/>
                  <a:gd name="connsiteX506" fmla="*/ 1246090 w 3495523"/>
                  <a:gd name="connsiteY506" fmla="*/ 463595 h 754888"/>
                  <a:gd name="connsiteX507" fmla="*/ 1281311 w 3495523"/>
                  <a:gd name="connsiteY507" fmla="*/ 463595 h 754888"/>
                  <a:gd name="connsiteX508" fmla="*/ 1298446 w 3495523"/>
                  <a:gd name="connsiteY508" fmla="*/ 463595 h 754888"/>
                  <a:gd name="connsiteX509" fmla="*/ 1368890 w 3495523"/>
                  <a:gd name="connsiteY509" fmla="*/ 522615 h 754888"/>
                  <a:gd name="connsiteX510" fmla="*/ 1341284 w 3495523"/>
                  <a:gd name="connsiteY510" fmla="*/ 573068 h 754888"/>
                  <a:gd name="connsiteX511" fmla="*/ 1410775 w 3495523"/>
                  <a:gd name="connsiteY511" fmla="*/ 672070 h 754888"/>
                  <a:gd name="connsiteX512" fmla="*/ 1399352 w 3495523"/>
                  <a:gd name="connsiteY512" fmla="*/ 673974 h 754888"/>
                  <a:gd name="connsiteX513" fmla="*/ 1321293 w 3495523"/>
                  <a:gd name="connsiteY513" fmla="*/ 626377 h 754888"/>
                  <a:gd name="connsiteX514" fmla="*/ 1293687 w 3495523"/>
                  <a:gd name="connsiteY514" fmla="*/ 583539 h 754888"/>
                  <a:gd name="connsiteX515" fmla="*/ 1284167 w 3495523"/>
                  <a:gd name="connsiteY515" fmla="*/ 584491 h 754888"/>
                  <a:gd name="connsiteX516" fmla="*/ 1278455 w 3495523"/>
                  <a:gd name="connsiteY516" fmla="*/ 584491 h 754888"/>
                  <a:gd name="connsiteX517" fmla="*/ 1278455 w 3495523"/>
                  <a:gd name="connsiteY517" fmla="*/ 623521 h 754888"/>
                  <a:gd name="connsiteX518" fmla="*/ 1287023 w 3495523"/>
                  <a:gd name="connsiteY518" fmla="*/ 660647 h 754888"/>
                  <a:gd name="connsiteX519" fmla="*/ 1228003 w 3495523"/>
                  <a:gd name="connsiteY519" fmla="*/ 660647 h 754888"/>
                  <a:gd name="connsiteX520" fmla="*/ 1236570 w 3495523"/>
                  <a:gd name="connsiteY520" fmla="*/ 623521 h 754888"/>
                  <a:gd name="connsiteX521" fmla="*/ 1236570 w 3495523"/>
                  <a:gd name="connsiteY521" fmla="*/ 500720 h 754888"/>
                  <a:gd name="connsiteX522" fmla="*/ 1236570 w 3495523"/>
                  <a:gd name="connsiteY522" fmla="*/ 495009 h 754888"/>
                  <a:gd name="connsiteX523" fmla="*/ 1205156 w 3495523"/>
                  <a:gd name="connsiteY523" fmla="*/ 500720 h 754888"/>
                  <a:gd name="connsiteX524" fmla="*/ 1001441 w 3495523"/>
                  <a:gd name="connsiteY524" fmla="*/ 463595 h 754888"/>
                  <a:gd name="connsiteX525" fmla="*/ 1001441 w 3495523"/>
                  <a:gd name="connsiteY525" fmla="*/ 463595 h 754888"/>
                  <a:gd name="connsiteX526" fmla="*/ 992873 w 3495523"/>
                  <a:gd name="connsiteY526" fmla="*/ 500720 h 754888"/>
                  <a:gd name="connsiteX527" fmla="*/ 992873 w 3495523"/>
                  <a:gd name="connsiteY527" fmla="*/ 622569 h 754888"/>
                  <a:gd name="connsiteX528" fmla="*/ 1001441 w 3495523"/>
                  <a:gd name="connsiteY528" fmla="*/ 659695 h 754888"/>
                  <a:gd name="connsiteX529" fmla="*/ 939565 w 3495523"/>
                  <a:gd name="connsiteY529" fmla="*/ 659695 h 754888"/>
                  <a:gd name="connsiteX530" fmla="*/ 948132 w 3495523"/>
                  <a:gd name="connsiteY530" fmla="*/ 622569 h 754888"/>
                  <a:gd name="connsiteX531" fmla="*/ 948132 w 3495523"/>
                  <a:gd name="connsiteY531" fmla="*/ 500720 h 754888"/>
                  <a:gd name="connsiteX532" fmla="*/ 939565 w 3495523"/>
                  <a:gd name="connsiteY532" fmla="*/ 463595 h 754888"/>
                  <a:gd name="connsiteX533" fmla="*/ 1001441 w 3495523"/>
                  <a:gd name="connsiteY533" fmla="*/ 463595 h 754888"/>
                  <a:gd name="connsiteX534" fmla="*/ 816764 w 3495523"/>
                  <a:gd name="connsiteY534" fmla="*/ 494057 h 754888"/>
                  <a:gd name="connsiteX535" fmla="*/ 792014 w 3495523"/>
                  <a:gd name="connsiteY535" fmla="*/ 498817 h 754888"/>
                  <a:gd name="connsiteX536" fmla="*/ 792014 w 3495523"/>
                  <a:gd name="connsiteY536" fmla="*/ 541654 h 754888"/>
                  <a:gd name="connsiteX537" fmla="*/ 809149 w 3495523"/>
                  <a:gd name="connsiteY537" fmla="*/ 542606 h 754888"/>
                  <a:gd name="connsiteX538" fmla="*/ 843419 w 3495523"/>
                  <a:gd name="connsiteY538" fmla="*/ 517855 h 754888"/>
                  <a:gd name="connsiteX539" fmla="*/ 816764 w 3495523"/>
                  <a:gd name="connsiteY539" fmla="*/ 494057 h 754888"/>
                  <a:gd name="connsiteX540" fmla="*/ 1292735 w 3495523"/>
                  <a:gd name="connsiteY540" fmla="*/ 495961 h 754888"/>
                  <a:gd name="connsiteX541" fmla="*/ 1278455 w 3495523"/>
                  <a:gd name="connsiteY541" fmla="*/ 496913 h 754888"/>
                  <a:gd name="connsiteX542" fmla="*/ 1278455 w 3495523"/>
                  <a:gd name="connsiteY542" fmla="*/ 551173 h 754888"/>
                  <a:gd name="connsiteX543" fmla="*/ 1283215 w 3495523"/>
                  <a:gd name="connsiteY543" fmla="*/ 552125 h 754888"/>
                  <a:gd name="connsiteX544" fmla="*/ 1290831 w 3495523"/>
                  <a:gd name="connsiteY544" fmla="*/ 552125 h 754888"/>
                  <a:gd name="connsiteX545" fmla="*/ 1327004 w 3495523"/>
                  <a:gd name="connsiteY545" fmla="*/ 523567 h 754888"/>
                  <a:gd name="connsiteX546" fmla="*/ 1292735 w 3495523"/>
                  <a:gd name="connsiteY546" fmla="*/ 495961 h 754888"/>
                  <a:gd name="connsiteX547" fmla="*/ 2864388 w 3495523"/>
                  <a:gd name="connsiteY547" fmla="*/ 497865 h 754888"/>
                  <a:gd name="connsiteX548" fmla="*/ 2810127 w 3495523"/>
                  <a:gd name="connsiteY548" fmla="*/ 561645 h 754888"/>
                  <a:gd name="connsiteX549" fmla="*/ 2864388 w 3495523"/>
                  <a:gd name="connsiteY549" fmla="*/ 626377 h 754888"/>
                  <a:gd name="connsiteX550" fmla="*/ 2918648 w 3495523"/>
                  <a:gd name="connsiteY550" fmla="*/ 561645 h 754888"/>
                  <a:gd name="connsiteX551" fmla="*/ 2864388 w 3495523"/>
                  <a:gd name="connsiteY551" fmla="*/ 497865 h 754888"/>
                  <a:gd name="connsiteX552" fmla="*/ 1766801 w 3495523"/>
                  <a:gd name="connsiteY552" fmla="*/ 497865 h 754888"/>
                  <a:gd name="connsiteX553" fmla="*/ 1712540 w 3495523"/>
                  <a:gd name="connsiteY553" fmla="*/ 561645 h 754888"/>
                  <a:gd name="connsiteX554" fmla="*/ 1766801 w 3495523"/>
                  <a:gd name="connsiteY554" fmla="*/ 626377 h 754888"/>
                  <a:gd name="connsiteX555" fmla="*/ 1821061 w 3495523"/>
                  <a:gd name="connsiteY555" fmla="*/ 561645 h 754888"/>
                  <a:gd name="connsiteX556" fmla="*/ 1766801 w 3495523"/>
                  <a:gd name="connsiteY556" fmla="*/ 497865 h 754888"/>
                  <a:gd name="connsiteX557" fmla="*/ 595914 w 3495523"/>
                  <a:gd name="connsiteY557" fmla="*/ 497865 h 754888"/>
                  <a:gd name="connsiteX558" fmla="*/ 541654 w 3495523"/>
                  <a:gd name="connsiteY558" fmla="*/ 561645 h 754888"/>
                  <a:gd name="connsiteX559" fmla="*/ 595914 w 3495523"/>
                  <a:gd name="connsiteY559" fmla="*/ 626377 h 754888"/>
                  <a:gd name="connsiteX560" fmla="*/ 650175 w 3495523"/>
                  <a:gd name="connsiteY560" fmla="*/ 561645 h 754888"/>
                  <a:gd name="connsiteX561" fmla="*/ 595914 w 3495523"/>
                  <a:gd name="connsiteY561" fmla="*/ 497865 h 754888"/>
                  <a:gd name="connsiteX562" fmla="*/ 813909 w 3495523"/>
                  <a:gd name="connsiteY562" fmla="*/ 570212 h 754888"/>
                  <a:gd name="connsiteX563" fmla="*/ 791062 w 3495523"/>
                  <a:gd name="connsiteY563" fmla="*/ 571164 h 754888"/>
                  <a:gd name="connsiteX564" fmla="*/ 791062 w 3495523"/>
                  <a:gd name="connsiteY564" fmla="*/ 627329 h 754888"/>
                  <a:gd name="connsiteX565" fmla="*/ 812957 w 3495523"/>
                  <a:gd name="connsiteY565" fmla="*/ 628280 h 754888"/>
                  <a:gd name="connsiteX566" fmla="*/ 846275 w 3495523"/>
                  <a:gd name="connsiteY566" fmla="*/ 598770 h 754888"/>
                  <a:gd name="connsiteX567" fmla="*/ 813909 w 3495523"/>
                  <a:gd name="connsiteY567" fmla="*/ 570212 h 75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</a:cxnLst>
                <a:rect l="l" t="t" r="r" b="b"/>
                <a:pathLst>
                  <a:path w="3495523" h="754888">
                    <a:moveTo>
                      <a:pt x="3495524" y="0"/>
                    </a:moveTo>
                    <a:lnTo>
                      <a:pt x="22847" y="0"/>
                    </a:lnTo>
                    <a:cubicBezTo>
                      <a:pt x="36174" y="19991"/>
                      <a:pt x="33318" y="48549"/>
                      <a:pt x="33318" y="48549"/>
                    </a:cubicBezTo>
                    <a:cubicBezTo>
                      <a:pt x="45693" y="63780"/>
                      <a:pt x="43789" y="80915"/>
                      <a:pt x="43789" y="80915"/>
                    </a:cubicBezTo>
                    <a:cubicBezTo>
                      <a:pt x="48549" y="79963"/>
                      <a:pt x="53309" y="79963"/>
                      <a:pt x="59020" y="79963"/>
                    </a:cubicBezTo>
                    <a:cubicBezTo>
                      <a:pt x="64732" y="79963"/>
                      <a:pt x="71396" y="80915"/>
                      <a:pt x="78059" y="83771"/>
                    </a:cubicBezTo>
                    <a:cubicBezTo>
                      <a:pt x="102809" y="101858"/>
                      <a:pt x="94242" y="121848"/>
                      <a:pt x="94242" y="121848"/>
                    </a:cubicBezTo>
                    <a:cubicBezTo>
                      <a:pt x="113281" y="175157"/>
                      <a:pt x="70444" y="191340"/>
                      <a:pt x="70444" y="191340"/>
                    </a:cubicBezTo>
                    <a:cubicBezTo>
                      <a:pt x="70444" y="206571"/>
                      <a:pt x="53309" y="216090"/>
                      <a:pt x="53309" y="216090"/>
                    </a:cubicBezTo>
                    <a:cubicBezTo>
                      <a:pt x="81867" y="225610"/>
                      <a:pt x="77107" y="257024"/>
                      <a:pt x="77107" y="257024"/>
                    </a:cubicBezTo>
                    <a:cubicBezTo>
                      <a:pt x="85675" y="255120"/>
                      <a:pt x="92338" y="254168"/>
                      <a:pt x="99002" y="254168"/>
                    </a:cubicBezTo>
                    <a:cubicBezTo>
                      <a:pt x="149455" y="254168"/>
                      <a:pt x="137079" y="313188"/>
                      <a:pt x="137079" y="313188"/>
                    </a:cubicBezTo>
                    <a:cubicBezTo>
                      <a:pt x="144695" y="343650"/>
                      <a:pt x="132320" y="360785"/>
                      <a:pt x="123752" y="368401"/>
                    </a:cubicBezTo>
                    <a:lnTo>
                      <a:pt x="3495524" y="368401"/>
                    </a:lnTo>
                    <a:lnTo>
                      <a:pt x="3495524" y="0"/>
                    </a:lnTo>
                    <a:close/>
                    <a:moveTo>
                      <a:pt x="1089971" y="294149"/>
                    </a:moveTo>
                    <a:cubicBezTo>
                      <a:pt x="1025239" y="294149"/>
                      <a:pt x="990018" y="257976"/>
                      <a:pt x="990018" y="192292"/>
                    </a:cubicBezTo>
                    <a:cubicBezTo>
                      <a:pt x="990018" y="126608"/>
                      <a:pt x="1025239" y="91386"/>
                      <a:pt x="1089971" y="91386"/>
                    </a:cubicBezTo>
                    <a:cubicBezTo>
                      <a:pt x="1154703" y="91386"/>
                      <a:pt x="1189925" y="127560"/>
                      <a:pt x="1189925" y="192292"/>
                    </a:cubicBezTo>
                    <a:cubicBezTo>
                      <a:pt x="1188973" y="257976"/>
                      <a:pt x="1154703" y="294149"/>
                      <a:pt x="1089971" y="294149"/>
                    </a:cubicBezTo>
                    <a:moveTo>
                      <a:pt x="706340" y="257976"/>
                    </a:moveTo>
                    <a:cubicBezTo>
                      <a:pt x="724426" y="257976"/>
                      <a:pt x="734898" y="247504"/>
                      <a:pt x="734898" y="237033"/>
                    </a:cubicBezTo>
                    <a:cubicBezTo>
                      <a:pt x="734898" y="207523"/>
                      <a:pt x="653031" y="201811"/>
                      <a:pt x="653031" y="147551"/>
                    </a:cubicBezTo>
                    <a:cubicBezTo>
                      <a:pt x="653031" y="118993"/>
                      <a:pt x="680637" y="92338"/>
                      <a:pt x="726330" y="92338"/>
                    </a:cubicBezTo>
                    <a:cubicBezTo>
                      <a:pt x="750129" y="92338"/>
                      <a:pt x="769167" y="96146"/>
                      <a:pt x="775831" y="101858"/>
                    </a:cubicBezTo>
                    <a:lnTo>
                      <a:pt x="765360" y="136127"/>
                    </a:lnTo>
                    <a:cubicBezTo>
                      <a:pt x="751081" y="127560"/>
                      <a:pt x="733946" y="125656"/>
                      <a:pt x="721570" y="125656"/>
                    </a:cubicBezTo>
                    <a:cubicBezTo>
                      <a:pt x="707291" y="125656"/>
                      <a:pt x="700628" y="130416"/>
                      <a:pt x="698724" y="139935"/>
                    </a:cubicBezTo>
                    <a:cubicBezTo>
                      <a:pt x="696820" y="151358"/>
                      <a:pt x="709195" y="158022"/>
                      <a:pt x="728234" y="169445"/>
                    </a:cubicBezTo>
                    <a:cubicBezTo>
                      <a:pt x="758696" y="186580"/>
                      <a:pt x="783447" y="190388"/>
                      <a:pt x="784399" y="234177"/>
                    </a:cubicBezTo>
                    <a:cubicBezTo>
                      <a:pt x="784399" y="266543"/>
                      <a:pt x="755840" y="294149"/>
                      <a:pt x="706340" y="294149"/>
                    </a:cubicBezTo>
                    <a:cubicBezTo>
                      <a:pt x="672070" y="294149"/>
                      <a:pt x="648271" y="287486"/>
                      <a:pt x="648271" y="275111"/>
                    </a:cubicBezTo>
                    <a:lnTo>
                      <a:pt x="648271" y="274159"/>
                    </a:lnTo>
                    <a:lnTo>
                      <a:pt x="652079" y="237985"/>
                    </a:lnTo>
                    <a:cubicBezTo>
                      <a:pt x="665406" y="252264"/>
                      <a:pt x="686349" y="257976"/>
                      <a:pt x="706340" y="257976"/>
                    </a:cubicBezTo>
                    <a:moveTo>
                      <a:pt x="2815839" y="92338"/>
                    </a:moveTo>
                    <a:lnTo>
                      <a:pt x="2815839" y="92338"/>
                    </a:lnTo>
                    <a:lnTo>
                      <a:pt x="2808223" y="121848"/>
                    </a:lnTo>
                    <a:cubicBezTo>
                      <a:pt x="2805367" y="132320"/>
                      <a:pt x="2801560" y="132320"/>
                      <a:pt x="2791088" y="132320"/>
                    </a:cubicBezTo>
                    <a:lnTo>
                      <a:pt x="2755867" y="132320"/>
                    </a:lnTo>
                    <a:lnTo>
                      <a:pt x="2755867" y="254168"/>
                    </a:lnTo>
                    <a:cubicBezTo>
                      <a:pt x="2755867" y="270351"/>
                      <a:pt x="2757770" y="281774"/>
                      <a:pt x="2764434" y="291294"/>
                    </a:cubicBezTo>
                    <a:lnTo>
                      <a:pt x="2702558" y="291294"/>
                    </a:lnTo>
                    <a:cubicBezTo>
                      <a:pt x="2708270" y="282726"/>
                      <a:pt x="2710173" y="270351"/>
                      <a:pt x="2710173" y="254168"/>
                    </a:cubicBezTo>
                    <a:lnTo>
                      <a:pt x="2710173" y="132320"/>
                    </a:lnTo>
                    <a:lnTo>
                      <a:pt x="2684471" y="132320"/>
                    </a:lnTo>
                    <a:cubicBezTo>
                      <a:pt x="2675904" y="132320"/>
                      <a:pt x="2664480" y="134223"/>
                      <a:pt x="2651153" y="137079"/>
                    </a:cubicBezTo>
                    <a:lnTo>
                      <a:pt x="2663528" y="100906"/>
                    </a:lnTo>
                    <a:cubicBezTo>
                      <a:pt x="2665432" y="94242"/>
                      <a:pt x="2670192" y="94242"/>
                      <a:pt x="2678759" y="94242"/>
                    </a:cubicBezTo>
                    <a:lnTo>
                      <a:pt x="2792992" y="94242"/>
                    </a:lnTo>
                    <a:cubicBezTo>
                      <a:pt x="2801560" y="94242"/>
                      <a:pt x="2809175" y="94242"/>
                      <a:pt x="2815839" y="92338"/>
                    </a:cubicBezTo>
                    <a:moveTo>
                      <a:pt x="3011938" y="131368"/>
                    </a:moveTo>
                    <a:cubicBezTo>
                      <a:pt x="3019554" y="118041"/>
                      <a:pt x="3025265" y="106617"/>
                      <a:pt x="3029073" y="93290"/>
                    </a:cubicBezTo>
                    <a:cubicBezTo>
                      <a:pt x="3034785" y="94242"/>
                      <a:pt x="3040497" y="94242"/>
                      <a:pt x="3046208" y="94242"/>
                    </a:cubicBezTo>
                    <a:lnTo>
                      <a:pt x="3052872" y="94242"/>
                    </a:lnTo>
                    <a:lnTo>
                      <a:pt x="3117604" y="94242"/>
                    </a:lnTo>
                    <a:cubicBezTo>
                      <a:pt x="3152825" y="140887"/>
                      <a:pt x="3175672" y="209427"/>
                      <a:pt x="3178528" y="290342"/>
                    </a:cubicBezTo>
                    <a:lnTo>
                      <a:pt x="3126171" y="290342"/>
                    </a:lnTo>
                    <a:cubicBezTo>
                      <a:pt x="3131883" y="268447"/>
                      <a:pt x="3129027" y="249408"/>
                      <a:pt x="3127123" y="236081"/>
                    </a:cubicBezTo>
                    <a:lnTo>
                      <a:pt x="3086190" y="256072"/>
                    </a:lnTo>
                    <a:lnTo>
                      <a:pt x="3043352" y="234177"/>
                    </a:lnTo>
                    <a:cubicBezTo>
                      <a:pt x="3040497" y="248456"/>
                      <a:pt x="3037641" y="266543"/>
                      <a:pt x="3041449" y="290342"/>
                    </a:cubicBezTo>
                    <a:lnTo>
                      <a:pt x="2992900" y="290342"/>
                    </a:lnTo>
                    <a:lnTo>
                      <a:pt x="2992900" y="285582"/>
                    </a:lnTo>
                    <a:cubicBezTo>
                      <a:pt x="2992900" y="226562"/>
                      <a:pt x="3014794" y="172301"/>
                      <a:pt x="3057631" y="124704"/>
                    </a:cubicBezTo>
                    <a:lnTo>
                      <a:pt x="3052872" y="124704"/>
                    </a:lnTo>
                    <a:cubicBezTo>
                      <a:pt x="3043352" y="125656"/>
                      <a:pt x="3030025" y="126608"/>
                      <a:pt x="3011938" y="131368"/>
                    </a:cubicBezTo>
                    <a:moveTo>
                      <a:pt x="2196126" y="131368"/>
                    </a:moveTo>
                    <a:cubicBezTo>
                      <a:pt x="2203741" y="118041"/>
                      <a:pt x="2209453" y="106617"/>
                      <a:pt x="2213261" y="93290"/>
                    </a:cubicBezTo>
                    <a:cubicBezTo>
                      <a:pt x="2218972" y="94242"/>
                      <a:pt x="2224684" y="94242"/>
                      <a:pt x="2230396" y="94242"/>
                    </a:cubicBezTo>
                    <a:lnTo>
                      <a:pt x="2237059" y="94242"/>
                    </a:lnTo>
                    <a:lnTo>
                      <a:pt x="2301791" y="94242"/>
                    </a:lnTo>
                    <a:cubicBezTo>
                      <a:pt x="2337013" y="140887"/>
                      <a:pt x="2359859" y="209427"/>
                      <a:pt x="2362715" y="290342"/>
                    </a:cubicBezTo>
                    <a:lnTo>
                      <a:pt x="2311310" y="290342"/>
                    </a:lnTo>
                    <a:cubicBezTo>
                      <a:pt x="2317022" y="268447"/>
                      <a:pt x="2314166" y="249408"/>
                      <a:pt x="2312262" y="236081"/>
                    </a:cubicBezTo>
                    <a:lnTo>
                      <a:pt x="2271329" y="256072"/>
                    </a:lnTo>
                    <a:lnTo>
                      <a:pt x="2228492" y="234177"/>
                    </a:lnTo>
                    <a:cubicBezTo>
                      <a:pt x="2225636" y="248456"/>
                      <a:pt x="2222780" y="266543"/>
                      <a:pt x="2226588" y="290342"/>
                    </a:cubicBezTo>
                    <a:lnTo>
                      <a:pt x="2177087" y="290342"/>
                    </a:lnTo>
                    <a:lnTo>
                      <a:pt x="2177087" y="285582"/>
                    </a:lnTo>
                    <a:cubicBezTo>
                      <a:pt x="2177087" y="226562"/>
                      <a:pt x="2198982" y="172301"/>
                      <a:pt x="2241819" y="124704"/>
                    </a:cubicBezTo>
                    <a:lnTo>
                      <a:pt x="2237059" y="124704"/>
                    </a:lnTo>
                    <a:cubicBezTo>
                      <a:pt x="2228492" y="125656"/>
                      <a:pt x="2214213" y="126608"/>
                      <a:pt x="2196126" y="131368"/>
                    </a:cubicBezTo>
                    <a:moveTo>
                      <a:pt x="1442189" y="131368"/>
                    </a:moveTo>
                    <a:cubicBezTo>
                      <a:pt x="1449805" y="118041"/>
                      <a:pt x="1455516" y="106617"/>
                      <a:pt x="1459324" y="93290"/>
                    </a:cubicBezTo>
                    <a:cubicBezTo>
                      <a:pt x="1465036" y="94242"/>
                      <a:pt x="1470747" y="94242"/>
                      <a:pt x="1476459" y="94242"/>
                    </a:cubicBezTo>
                    <a:lnTo>
                      <a:pt x="1483123" y="94242"/>
                    </a:lnTo>
                    <a:lnTo>
                      <a:pt x="1548806" y="94242"/>
                    </a:lnTo>
                    <a:cubicBezTo>
                      <a:pt x="1584028" y="140887"/>
                      <a:pt x="1606875" y="209427"/>
                      <a:pt x="1609731" y="290342"/>
                    </a:cubicBezTo>
                    <a:lnTo>
                      <a:pt x="1558326" y="290342"/>
                    </a:lnTo>
                    <a:cubicBezTo>
                      <a:pt x="1564037" y="268447"/>
                      <a:pt x="1561182" y="249408"/>
                      <a:pt x="1559278" y="236081"/>
                    </a:cubicBezTo>
                    <a:lnTo>
                      <a:pt x="1518344" y="256072"/>
                    </a:lnTo>
                    <a:lnTo>
                      <a:pt x="1475507" y="234177"/>
                    </a:lnTo>
                    <a:cubicBezTo>
                      <a:pt x="1472651" y="248456"/>
                      <a:pt x="1469795" y="266543"/>
                      <a:pt x="1473603" y="290342"/>
                    </a:cubicBezTo>
                    <a:lnTo>
                      <a:pt x="1424102" y="290342"/>
                    </a:lnTo>
                    <a:lnTo>
                      <a:pt x="1424102" y="285582"/>
                    </a:lnTo>
                    <a:cubicBezTo>
                      <a:pt x="1424102" y="226562"/>
                      <a:pt x="1445997" y="172301"/>
                      <a:pt x="1488834" y="124704"/>
                    </a:cubicBezTo>
                    <a:lnTo>
                      <a:pt x="1484075" y="124704"/>
                    </a:lnTo>
                    <a:cubicBezTo>
                      <a:pt x="1474555" y="125656"/>
                      <a:pt x="1460276" y="126608"/>
                      <a:pt x="1442189" y="131368"/>
                    </a:cubicBezTo>
                    <a:moveTo>
                      <a:pt x="2020017" y="131368"/>
                    </a:moveTo>
                    <a:cubicBezTo>
                      <a:pt x="2027632" y="118993"/>
                      <a:pt x="2033344" y="106617"/>
                      <a:pt x="2037152" y="93290"/>
                    </a:cubicBezTo>
                    <a:cubicBezTo>
                      <a:pt x="2042863" y="94242"/>
                      <a:pt x="2048575" y="94242"/>
                      <a:pt x="2054287" y="94242"/>
                    </a:cubicBezTo>
                    <a:lnTo>
                      <a:pt x="2060950" y="94242"/>
                    </a:lnTo>
                    <a:lnTo>
                      <a:pt x="2108547" y="94242"/>
                    </a:lnTo>
                    <a:lnTo>
                      <a:pt x="2103788" y="97098"/>
                    </a:lnTo>
                    <a:cubicBezTo>
                      <a:pt x="2097124" y="111377"/>
                      <a:pt x="2097124" y="123752"/>
                      <a:pt x="2097124" y="134223"/>
                    </a:cubicBezTo>
                    <a:lnTo>
                      <a:pt x="2097124" y="140887"/>
                    </a:lnTo>
                    <a:lnTo>
                      <a:pt x="2097124" y="254168"/>
                    </a:lnTo>
                    <a:lnTo>
                      <a:pt x="2136154" y="254168"/>
                    </a:lnTo>
                    <a:cubicBezTo>
                      <a:pt x="2142817" y="254168"/>
                      <a:pt x="2152337" y="251312"/>
                      <a:pt x="2163760" y="245601"/>
                    </a:cubicBezTo>
                    <a:lnTo>
                      <a:pt x="2158048" y="279870"/>
                    </a:lnTo>
                    <a:cubicBezTo>
                      <a:pt x="2156144" y="289390"/>
                      <a:pt x="2152337" y="290342"/>
                      <a:pt x="2142817" y="290342"/>
                    </a:cubicBezTo>
                    <a:cubicBezTo>
                      <a:pt x="2124730" y="290342"/>
                      <a:pt x="2102836" y="288438"/>
                      <a:pt x="2070470" y="288438"/>
                    </a:cubicBezTo>
                    <a:cubicBezTo>
                      <a:pt x="2061902" y="288438"/>
                      <a:pt x="2052383" y="289390"/>
                      <a:pt x="2043815" y="289390"/>
                    </a:cubicBezTo>
                    <a:cubicBezTo>
                      <a:pt x="2050479" y="278918"/>
                      <a:pt x="2051431" y="269399"/>
                      <a:pt x="2051431" y="258928"/>
                    </a:cubicBezTo>
                    <a:lnTo>
                      <a:pt x="2051431" y="139935"/>
                    </a:lnTo>
                    <a:lnTo>
                      <a:pt x="2051431" y="135175"/>
                    </a:lnTo>
                    <a:lnTo>
                      <a:pt x="2051431" y="125656"/>
                    </a:lnTo>
                    <a:cubicBezTo>
                      <a:pt x="2042863" y="126608"/>
                      <a:pt x="2032392" y="128512"/>
                      <a:pt x="2020017" y="131368"/>
                    </a:cubicBezTo>
                    <a:moveTo>
                      <a:pt x="1613538" y="131368"/>
                    </a:moveTo>
                    <a:cubicBezTo>
                      <a:pt x="1621154" y="118993"/>
                      <a:pt x="1626866" y="106617"/>
                      <a:pt x="1630673" y="93290"/>
                    </a:cubicBezTo>
                    <a:cubicBezTo>
                      <a:pt x="1636385" y="94242"/>
                      <a:pt x="1642097" y="94242"/>
                      <a:pt x="1647808" y="94242"/>
                    </a:cubicBezTo>
                    <a:lnTo>
                      <a:pt x="1654472" y="94242"/>
                    </a:lnTo>
                    <a:lnTo>
                      <a:pt x="1680174" y="94242"/>
                    </a:lnTo>
                    <a:lnTo>
                      <a:pt x="1698261" y="94242"/>
                    </a:lnTo>
                    <a:cubicBezTo>
                      <a:pt x="1682078" y="140887"/>
                      <a:pt x="1675415" y="180869"/>
                      <a:pt x="1675415" y="204667"/>
                    </a:cubicBezTo>
                    <a:cubicBezTo>
                      <a:pt x="1675415" y="240841"/>
                      <a:pt x="1689694" y="257024"/>
                      <a:pt x="1722060" y="257024"/>
                    </a:cubicBezTo>
                    <a:cubicBezTo>
                      <a:pt x="1740146" y="257024"/>
                      <a:pt x="1754425" y="252264"/>
                      <a:pt x="1763945" y="244649"/>
                    </a:cubicBezTo>
                    <a:lnTo>
                      <a:pt x="1763945" y="132320"/>
                    </a:lnTo>
                    <a:cubicBezTo>
                      <a:pt x="1763945" y="117089"/>
                      <a:pt x="1762041" y="104713"/>
                      <a:pt x="1755377" y="95194"/>
                    </a:cubicBezTo>
                    <a:lnTo>
                      <a:pt x="1817254" y="95194"/>
                    </a:lnTo>
                    <a:cubicBezTo>
                      <a:pt x="1810590" y="105665"/>
                      <a:pt x="1809638" y="118041"/>
                      <a:pt x="1809638" y="133272"/>
                    </a:cubicBezTo>
                    <a:lnTo>
                      <a:pt x="1809638" y="245601"/>
                    </a:lnTo>
                    <a:cubicBezTo>
                      <a:pt x="1809638" y="265591"/>
                      <a:pt x="1814398" y="277966"/>
                      <a:pt x="1824869" y="284630"/>
                    </a:cubicBezTo>
                    <a:lnTo>
                      <a:pt x="1779176" y="294149"/>
                    </a:lnTo>
                    <a:cubicBezTo>
                      <a:pt x="1773464" y="288438"/>
                      <a:pt x="1770609" y="284630"/>
                      <a:pt x="1769657" y="280822"/>
                    </a:cubicBezTo>
                    <a:cubicBezTo>
                      <a:pt x="1752522" y="290342"/>
                      <a:pt x="1734435" y="294149"/>
                      <a:pt x="1714444" y="294149"/>
                    </a:cubicBezTo>
                    <a:cubicBezTo>
                      <a:pt x="1658279" y="294149"/>
                      <a:pt x="1631625" y="265591"/>
                      <a:pt x="1631625" y="206571"/>
                    </a:cubicBezTo>
                    <a:cubicBezTo>
                      <a:pt x="1631625" y="175157"/>
                      <a:pt x="1638289" y="147551"/>
                      <a:pt x="1641145" y="125656"/>
                    </a:cubicBezTo>
                    <a:cubicBezTo>
                      <a:pt x="1632577" y="127560"/>
                      <a:pt x="1624010" y="128512"/>
                      <a:pt x="1613538" y="131368"/>
                    </a:cubicBezTo>
                    <a:moveTo>
                      <a:pt x="785351" y="131368"/>
                    </a:moveTo>
                    <a:cubicBezTo>
                      <a:pt x="792966" y="118993"/>
                      <a:pt x="798678" y="106617"/>
                      <a:pt x="802485" y="93290"/>
                    </a:cubicBezTo>
                    <a:cubicBezTo>
                      <a:pt x="808197" y="94242"/>
                      <a:pt x="813909" y="94242"/>
                      <a:pt x="819620" y="94242"/>
                    </a:cubicBezTo>
                    <a:lnTo>
                      <a:pt x="826284" y="94242"/>
                    </a:lnTo>
                    <a:lnTo>
                      <a:pt x="851986" y="94242"/>
                    </a:lnTo>
                    <a:lnTo>
                      <a:pt x="869121" y="94242"/>
                    </a:lnTo>
                    <a:cubicBezTo>
                      <a:pt x="863409" y="102810"/>
                      <a:pt x="860554" y="115185"/>
                      <a:pt x="860554" y="131368"/>
                    </a:cubicBezTo>
                    <a:lnTo>
                      <a:pt x="860554" y="181820"/>
                    </a:lnTo>
                    <a:lnTo>
                      <a:pt x="896727" y="139935"/>
                    </a:lnTo>
                    <a:cubicBezTo>
                      <a:pt x="922430" y="110425"/>
                      <a:pt x="937661" y="94242"/>
                      <a:pt x="949084" y="94242"/>
                    </a:cubicBezTo>
                    <a:lnTo>
                      <a:pt x="960507" y="99002"/>
                    </a:lnTo>
                    <a:lnTo>
                      <a:pt x="981450" y="114233"/>
                    </a:lnTo>
                    <a:cubicBezTo>
                      <a:pt x="961459" y="126608"/>
                      <a:pt x="942421" y="141839"/>
                      <a:pt x="924334" y="160878"/>
                    </a:cubicBezTo>
                    <a:lnTo>
                      <a:pt x="897679" y="187532"/>
                    </a:lnTo>
                    <a:lnTo>
                      <a:pt x="927190" y="217994"/>
                    </a:lnTo>
                    <a:cubicBezTo>
                      <a:pt x="952892" y="244649"/>
                      <a:pt x="979546" y="262735"/>
                      <a:pt x="996681" y="268447"/>
                    </a:cubicBezTo>
                    <a:cubicBezTo>
                      <a:pt x="976691" y="284630"/>
                      <a:pt x="963363" y="294149"/>
                      <a:pt x="953844" y="294149"/>
                    </a:cubicBezTo>
                    <a:cubicBezTo>
                      <a:pt x="943373" y="294149"/>
                      <a:pt x="924334" y="277966"/>
                      <a:pt x="898631" y="246552"/>
                    </a:cubicBezTo>
                    <a:lnTo>
                      <a:pt x="870073" y="213235"/>
                    </a:lnTo>
                    <a:lnTo>
                      <a:pt x="860554" y="221802"/>
                    </a:lnTo>
                    <a:lnTo>
                      <a:pt x="860554" y="255120"/>
                    </a:lnTo>
                    <a:cubicBezTo>
                      <a:pt x="860554" y="271303"/>
                      <a:pt x="862458" y="282726"/>
                      <a:pt x="869121" y="292246"/>
                    </a:cubicBezTo>
                    <a:lnTo>
                      <a:pt x="808197" y="292246"/>
                    </a:lnTo>
                    <a:cubicBezTo>
                      <a:pt x="814861" y="282726"/>
                      <a:pt x="816764" y="271303"/>
                      <a:pt x="816764" y="255120"/>
                    </a:cubicBezTo>
                    <a:lnTo>
                      <a:pt x="816764" y="133272"/>
                    </a:lnTo>
                    <a:lnTo>
                      <a:pt x="816764" y="127560"/>
                    </a:lnTo>
                    <a:cubicBezTo>
                      <a:pt x="808197" y="126608"/>
                      <a:pt x="797726" y="128512"/>
                      <a:pt x="785351" y="131368"/>
                    </a:cubicBezTo>
                    <a:moveTo>
                      <a:pt x="421709" y="131368"/>
                    </a:moveTo>
                    <a:cubicBezTo>
                      <a:pt x="429325" y="118993"/>
                      <a:pt x="435037" y="106617"/>
                      <a:pt x="438844" y="93290"/>
                    </a:cubicBezTo>
                    <a:cubicBezTo>
                      <a:pt x="444556" y="94242"/>
                      <a:pt x="450268" y="94242"/>
                      <a:pt x="455979" y="94242"/>
                    </a:cubicBezTo>
                    <a:lnTo>
                      <a:pt x="462643" y="94242"/>
                    </a:lnTo>
                    <a:lnTo>
                      <a:pt x="488345" y="94242"/>
                    </a:lnTo>
                    <a:lnTo>
                      <a:pt x="506432" y="94242"/>
                    </a:lnTo>
                    <a:cubicBezTo>
                      <a:pt x="490249" y="140887"/>
                      <a:pt x="483585" y="180869"/>
                      <a:pt x="483585" y="204667"/>
                    </a:cubicBezTo>
                    <a:cubicBezTo>
                      <a:pt x="483585" y="240841"/>
                      <a:pt x="497865" y="257024"/>
                      <a:pt x="530231" y="257024"/>
                    </a:cubicBezTo>
                    <a:cubicBezTo>
                      <a:pt x="548317" y="257024"/>
                      <a:pt x="562597" y="252264"/>
                      <a:pt x="572116" y="244649"/>
                    </a:cubicBezTo>
                    <a:lnTo>
                      <a:pt x="572116" y="132320"/>
                    </a:lnTo>
                    <a:cubicBezTo>
                      <a:pt x="572116" y="117089"/>
                      <a:pt x="570212" y="104713"/>
                      <a:pt x="563549" y="95194"/>
                    </a:cubicBezTo>
                    <a:lnTo>
                      <a:pt x="625425" y="95194"/>
                    </a:lnTo>
                    <a:cubicBezTo>
                      <a:pt x="618761" y="105665"/>
                      <a:pt x="617809" y="118041"/>
                      <a:pt x="617809" y="133272"/>
                    </a:cubicBezTo>
                    <a:lnTo>
                      <a:pt x="617809" y="245601"/>
                    </a:lnTo>
                    <a:cubicBezTo>
                      <a:pt x="617809" y="265591"/>
                      <a:pt x="622569" y="277966"/>
                      <a:pt x="633040" y="284630"/>
                    </a:cubicBezTo>
                    <a:lnTo>
                      <a:pt x="587347" y="294149"/>
                    </a:lnTo>
                    <a:cubicBezTo>
                      <a:pt x="581635" y="288438"/>
                      <a:pt x="578779" y="284630"/>
                      <a:pt x="577828" y="280822"/>
                    </a:cubicBezTo>
                    <a:cubicBezTo>
                      <a:pt x="560693" y="290342"/>
                      <a:pt x="542606" y="294149"/>
                      <a:pt x="522615" y="294149"/>
                    </a:cubicBezTo>
                    <a:cubicBezTo>
                      <a:pt x="466451" y="294149"/>
                      <a:pt x="439796" y="265591"/>
                      <a:pt x="439796" y="206571"/>
                    </a:cubicBezTo>
                    <a:cubicBezTo>
                      <a:pt x="439796" y="175157"/>
                      <a:pt x="446460" y="147551"/>
                      <a:pt x="449316" y="125656"/>
                    </a:cubicBezTo>
                    <a:cubicBezTo>
                      <a:pt x="441700" y="127560"/>
                      <a:pt x="432181" y="128512"/>
                      <a:pt x="421709" y="131368"/>
                    </a:cubicBezTo>
                    <a:moveTo>
                      <a:pt x="265591" y="131368"/>
                    </a:moveTo>
                    <a:cubicBezTo>
                      <a:pt x="273207" y="118993"/>
                      <a:pt x="278918" y="106617"/>
                      <a:pt x="282726" y="93290"/>
                    </a:cubicBezTo>
                    <a:cubicBezTo>
                      <a:pt x="288438" y="94242"/>
                      <a:pt x="294149" y="94242"/>
                      <a:pt x="299861" y="94242"/>
                    </a:cubicBezTo>
                    <a:lnTo>
                      <a:pt x="306525" y="94242"/>
                    </a:lnTo>
                    <a:lnTo>
                      <a:pt x="332227" y="94242"/>
                    </a:lnTo>
                    <a:lnTo>
                      <a:pt x="396959" y="94242"/>
                    </a:lnTo>
                    <a:cubicBezTo>
                      <a:pt x="406478" y="94242"/>
                      <a:pt x="410286" y="95194"/>
                      <a:pt x="410286" y="102810"/>
                    </a:cubicBezTo>
                    <a:lnTo>
                      <a:pt x="401719" y="132320"/>
                    </a:lnTo>
                    <a:cubicBezTo>
                      <a:pt x="394103" y="128512"/>
                      <a:pt x="385536" y="128512"/>
                      <a:pt x="375064" y="128512"/>
                    </a:cubicBezTo>
                    <a:lnTo>
                      <a:pt x="340794" y="128512"/>
                    </a:lnTo>
                    <a:lnTo>
                      <a:pt x="340794" y="170397"/>
                    </a:lnTo>
                    <a:lnTo>
                      <a:pt x="383632" y="170397"/>
                    </a:lnTo>
                    <a:cubicBezTo>
                      <a:pt x="390295" y="170397"/>
                      <a:pt x="396007" y="170397"/>
                      <a:pt x="401719" y="168493"/>
                    </a:cubicBezTo>
                    <a:lnTo>
                      <a:pt x="394103" y="205619"/>
                    </a:lnTo>
                    <a:cubicBezTo>
                      <a:pt x="387440" y="204667"/>
                      <a:pt x="381728" y="203715"/>
                      <a:pt x="376968" y="203715"/>
                    </a:cubicBezTo>
                    <a:lnTo>
                      <a:pt x="340794" y="203715"/>
                    </a:lnTo>
                    <a:lnTo>
                      <a:pt x="340794" y="255120"/>
                    </a:lnTo>
                    <a:lnTo>
                      <a:pt x="390295" y="255120"/>
                    </a:lnTo>
                    <a:cubicBezTo>
                      <a:pt x="402671" y="255120"/>
                      <a:pt x="412190" y="254168"/>
                      <a:pt x="417902" y="251312"/>
                    </a:cubicBezTo>
                    <a:lnTo>
                      <a:pt x="412190" y="277966"/>
                    </a:lnTo>
                    <a:cubicBezTo>
                      <a:pt x="410286" y="289390"/>
                      <a:pt x="408382" y="290342"/>
                      <a:pt x="395055" y="290342"/>
                    </a:cubicBezTo>
                    <a:cubicBezTo>
                      <a:pt x="384584" y="290342"/>
                      <a:pt x="356978" y="288438"/>
                      <a:pt x="328419" y="288438"/>
                    </a:cubicBezTo>
                    <a:cubicBezTo>
                      <a:pt x="317948" y="288438"/>
                      <a:pt x="304621" y="288438"/>
                      <a:pt x="288438" y="289390"/>
                    </a:cubicBezTo>
                    <a:cubicBezTo>
                      <a:pt x="295101" y="277014"/>
                      <a:pt x="296053" y="265591"/>
                      <a:pt x="296053" y="252264"/>
                    </a:cubicBezTo>
                    <a:lnTo>
                      <a:pt x="296053" y="128512"/>
                    </a:lnTo>
                    <a:lnTo>
                      <a:pt x="296053" y="123752"/>
                    </a:lnTo>
                    <a:cubicBezTo>
                      <a:pt x="288438" y="126608"/>
                      <a:pt x="277966" y="128512"/>
                      <a:pt x="265591" y="131368"/>
                    </a:cubicBezTo>
                    <a:moveTo>
                      <a:pt x="1309870" y="131368"/>
                    </a:moveTo>
                    <a:cubicBezTo>
                      <a:pt x="1317485" y="118993"/>
                      <a:pt x="1323197" y="106617"/>
                      <a:pt x="1327004" y="93290"/>
                    </a:cubicBezTo>
                    <a:cubicBezTo>
                      <a:pt x="1332716" y="94242"/>
                      <a:pt x="1327004" y="94242"/>
                      <a:pt x="1332716" y="94242"/>
                    </a:cubicBezTo>
                    <a:lnTo>
                      <a:pt x="1339380" y="94242"/>
                    </a:lnTo>
                    <a:lnTo>
                      <a:pt x="1394592" y="94242"/>
                    </a:lnTo>
                    <a:cubicBezTo>
                      <a:pt x="1394592" y="94242"/>
                      <a:pt x="1386025" y="105665"/>
                      <a:pt x="1386025" y="132320"/>
                    </a:cubicBezTo>
                    <a:lnTo>
                      <a:pt x="1386025" y="196100"/>
                    </a:lnTo>
                    <a:lnTo>
                      <a:pt x="1386025" y="248456"/>
                    </a:lnTo>
                    <a:cubicBezTo>
                      <a:pt x="1386025" y="276063"/>
                      <a:pt x="1380313" y="289390"/>
                      <a:pt x="1372697" y="302717"/>
                    </a:cubicBezTo>
                    <a:cubicBezTo>
                      <a:pt x="1367938" y="310332"/>
                      <a:pt x="1362226" y="316996"/>
                      <a:pt x="1356515" y="323660"/>
                    </a:cubicBezTo>
                    <a:cubicBezTo>
                      <a:pt x="1344139" y="335083"/>
                      <a:pt x="1333668" y="340795"/>
                      <a:pt x="1324149" y="340795"/>
                    </a:cubicBezTo>
                    <a:cubicBezTo>
                      <a:pt x="1315581" y="340795"/>
                      <a:pt x="1306062" y="336987"/>
                      <a:pt x="1295591" y="329371"/>
                    </a:cubicBezTo>
                    <a:cubicBezTo>
                      <a:pt x="1313677" y="319852"/>
                      <a:pt x="1327956" y="304621"/>
                      <a:pt x="1335572" y="288438"/>
                    </a:cubicBezTo>
                    <a:cubicBezTo>
                      <a:pt x="1339380" y="278918"/>
                      <a:pt x="1340332" y="272255"/>
                      <a:pt x="1340332" y="250360"/>
                    </a:cubicBezTo>
                    <a:lnTo>
                      <a:pt x="1340332" y="130416"/>
                    </a:lnTo>
                    <a:lnTo>
                      <a:pt x="1340332" y="125656"/>
                    </a:lnTo>
                    <a:lnTo>
                      <a:pt x="1339380" y="125656"/>
                    </a:lnTo>
                    <a:cubicBezTo>
                      <a:pt x="1330812" y="125656"/>
                      <a:pt x="1327956" y="127560"/>
                      <a:pt x="1309870" y="131368"/>
                    </a:cubicBezTo>
                    <a:moveTo>
                      <a:pt x="2367475" y="131368"/>
                    </a:moveTo>
                    <a:cubicBezTo>
                      <a:pt x="2375091" y="118993"/>
                      <a:pt x="2380802" y="106617"/>
                      <a:pt x="2384610" y="93290"/>
                    </a:cubicBezTo>
                    <a:cubicBezTo>
                      <a:pt x="2390322" y="94242"/>
                      <a:pt x="2396033" y="94242"/>
                      <a:pt x="2401745" y="94242"/>
                    </a:cubicBezTo>
                    <a:lnTo>
                      <a:pt x="2408408" y="94242"/>
                    </a:lnTo>
                    <a:lnTo>
                      <a:pt x="2443630" y="94242"/>
                    </a:lnTo>
                    <a:cubicBezTo>
                      <a:pt x="2449342" y="94242"/>
                      <a:pt x="2455053" y="94242"/>
                      <a:pt x="2460765" y="94242"/>
                    </a:cubicBezTo>
                    <a:cubicBezTo>
                      <a:pt x="2507410" y="94242"/>
                      <a:pt x="2531209" y="117089"/>
                      <a:pt x="2531209" y="153262"/>
                    </a:cubicBezTo>
                    <a:cubicBezTo>
                      <a:pt x="2531209" y="176109"/>
                      <a:pt x="2521689" y="194196"/>
                      <a:pt x="2503602" y="203715"/>
                    </a:cubicBezTo>
                    <a:cubicBezTo>
                      <a:pt x="2503602" y="203715"/>
                      <a:pt x="2535968" y="279870"/>
                      <a:pt x="2573094" y="302717"/>
                    </a:cubicBezTo>
                    <a:cubicBezTo>
                      <a:pt x="2570238" y="303669"/>
                      <a:pt x="2566431" y="304621"/>
                      <a:pt x="2561671" y="304621"/>
                    </a:cubicBezTo>
                    <a:cubicBezTo>
                      <a:pt x="2537872" y="304621"/>
                      <a:pt x="2497891" y="283678"/>
                      <a:pt x="2483612" y="257024"/>
                    </a:cubicBezTo>
                    <a:lnTo>
                      <a:pt x="2456005" y="214187"/>
                    </a:lnTo>
                    <a:cubicBezTo>
                      <a:pt x="2450294" y="215138"/>
                      <a:pt x="2452198" y="215138"/>
                      <a:pt x="2446486" y="215138"/>
                    </a:cubicBezTo>
                    <a:lnTo>
                      <a:pt x="2440774" y="215138"/>
                    </a:lnTo>
                    <a:lnTo>
                      <a:pt x="2440774" y="254168"/>
                    </a:lnTo>
                    <a:cubicBezTo>
                      <a:pt x="2440774" y="270351"/>
                      <a:pt x="2443630" y="282726"/>
                      <a:pt x="2449342" y="291294"/>
                    </a:cubicBezTo>
                    <a:lnTo>
                      <a:pt x="2390322" y="291294"/>
                    </a:lnTo>
                    <a:cubicBezTo>
                      <a:pt x="2396985" y="281774"/>
                      <a:pt x="2398889" y="270351"/>
                      <a:pt x="2398889" y="254168"/>
                    </a:cubicBezTo>
                    <a:lnTo>
                      <a:pt x="2398889" y="131368"/>
                    </a:lnTo>
                    <a:lnTo>
                      <a:pt x="2398889" y="125656"/>
                    </a:lnTo>
                    <a:cubicBezTo>
                      <a:pt x="2390322" y="126608"/>
                      <a:pt x="2379850" y="128512"/>
                      <a:pt x="2367475" y="131368"/>
                    </a:cubicBezTo>
                    <a:moveTo>
                      <a:pt x="1830581" y="131368"/>
                    </a:moveTo>
                    <a:cubicBezTo>
                      <a:pt x="1838196" y="118993"/>
                      <a:pt x="1843908" y="106617"/>
                      <a:pt x="1847716" y="93290"/>
                    </a:cubicBezTo>
                    <a:cubicBezTo>
                      <a:pt x="1853427" y="94242"/>
                      <a:pt x="1859139" y="94242"/>
                      <a:pt x="1864851" y="94242"/>
                    </a:cubicBezTo>
                    <a:lnTo>
                      <a:pt x="1871514" y="94242"/>
                    </a:lnTo>
                    <a:lnTo>
                      <a:pt x="1906736" y="94242"/>
                    </a:lnTo>
                    <a:cubicBezTo>
                      <a:pt x="1912448" y="94242"/>
                      <a:pt x="1918159" y="94242"/>
                      <a:pt x="1923871" y="94242"/>
                    </a:cubicBezTo>
                    <a:cubicBezTo>
                      <a:pt x="1970516" y="94242"/>
                      <a:pt x="1994314" y="117089"/>
                      <a:pt x="1994314" y="153262"/>
                    </a:cubicBezTo>
                    <a:cubicBezTo>
                      <a:pt x="1994314" y="176109"/>
                      <a:pt x="1983843" y="194196"/>
                      <a:pt x="1966708" y="203715"/>
                    </a:cubicBezTo>
                    <a:cubicBezTo>
                      <a:pt x="1966708" y="203715"/>
                      <a:pt x="1999074" y="279870"/>
                      <a:pt x="2036200" y="302717"/>
                    </a:cubicBezTo>
                    <a:cubicBezTo>
                      <a:pt x="2033344" y="303669"/>
                      <a:pt x="2029536" y="304621"/>
                      <a:pt x="2025728" y="304621"/>
                    </a:cubicBezTo>
                    <a:cubicBezTo>
                      <a:pt x="2002882" y="304621"/>
                      <a:pt x="1965756" y="283678"/>
                      <a:pt x="1951477" y="257024"/>
                    </a:cubicBezTo>
                    <a:lnTo>
                      <a:pt x="1923871" y="214187"/>
                    </a:lnTo>
                    <a:cubicBezTo>
                      <a:pt x="1918159" y="215138"/>
                      <a:pt x="1915303" y="215138"/>
                      <a:pt x="1909592" y="215138"/>
                    </a:cubicBezTo>
                    <a:lnTo>
                      <a:pt x="1903880" y="215138"/>
                    </a:lnTo>
                    <a:lnTo>
                      <a:pt x="1903880" y="254168"/>
                    </a:lnTo>
                    <a:cubicBezTo>
                      <a:pt x="1903880" y="270351"/>
                      <a:pt x="1906736" y="282726"/>
                      <a:pt x="1912448" y="291294"/>
                    </a:cubicBezTo>
                    <a:lnTo>
                      <a:pt x="1853427" y="291294"/>
                    </a:lnTo>
                    <a:cubicBezTo>
                      <a:pt x="1860091" y="281774"/>
                      <a:pt x="1861995" y="270351"/>
                      <a:pt x="1861995" y="254168"/>
                    </a:cubicBezTo>
                    <a:lnTo>
                      <a:pt x="1861995" y="131368"/>
                    </a:lnTo>
                    <a:lnTo>
                      <a:pt x="1861995" y="125656"/>
                    </a:lnTo>
                    <a:cubicBezTo>
                      <a:pt x="1853427" y="126608"/>
                      <a:pt x="1843908" y="128512"/>
                      <a:pt x="1830581" y="131368"/>
                    </a:cubicBezTo>
                    <a:moveTo>
                      <a:pt x="2977668" y="94242"/>
                    </a:moveTo>
                    <a:lnTo>
                      <a:pt x="2977668" y="94242"/>
                    </a:lnTo>
                    <a:lnTo>
                      <a:pt x="2883426" y="256072"/>
                    </a:lnTo>
                    <a:cubicBezTo>
                      <a:pt x="2889138" y="256072"/>
                      <a:pt x="2889138" y="255120"/>
                      <a:pt x="2894850" y="255120"/>
                    </a:cubicBezTo>
                    <a:cubicBezTo>
                      <a:pt x="2914840" y="255120"/>
                      <a:pt x="2931975" y="256072"/>
                      <a:pt x="2944351" y="256072"/>
                    </a:cubicBezTo>
                    <a:cubicBezTo>
                      <a:pt x="2956726" y="256072"/>
                      <a:pt x="2968149" y="251312"/>
                      <a:pt x="2978620" y="245601"/>
                    </a:cubicBezTo>
                    <a:lnTo>
                      <a:pt x="2971957" y="278918"/>
                    </a:lnTo>
                    <a:cubicBezTo>
                      <a:pt x="2970053" y="289390"/>
                      <a:pt x="2966245" y="291294"/>
                      <a:pt x="2956726" y="291294"/>
                    </a:cubicBezTo>
                    <a:cubicBezTo>
                      <a:pt x="2944351" y="291294"/>
                      <a:pt x="2913889" y="289390"/>
                      <a:pt x="2865340" y="289390"/>
                    </a:cubicBezTo>
                    <a:cubicBezTo>
                      <a:pt x="2847253" y="289390"/>
                      <a:pt x="2829166" y="289390"/>
                      <a:pt x="2811079" y="290342"/>
                    </a:cubicBezTo>
                    <a:lnTo>
                      <a:pt x="2907225" y="128512"/>
                    </a:lnTo>
                    <a:lnTo>
                      <a:pt x="2888186" y="128512"/>
                    </a:lnTo>
                    <a:lnTo>
                      <a:pt x="2871051" y="128512"/>
                    </a:lnTo>
                    <a:lnTo>
                      <a:pt x="2867243" y="128512"/>
                    </a:lnTo>
                    <a:cubicBezTo>
                      <a:pt x="2852964" y="128512"/>
                      <a:pt x="2841541" y="131368"/>
                      <a:pt x="2827262" y="137079"/>
                    </a:cubicBezTo>
                    <a:lnTo>
                      <a:pt x="2836781" y="105665"/>
                    </a:lnTo>
                    <a:cubicBezTo>
                      <a:pt x="2838685" y="98050"/>
                      <a:pt x="2841541" y="94242"/>
                      <a:pt x="2848205" y="94242"/>
                    </a:cubicBezTo>
                    <a:lnTo>
                      <a:pt x="2851061" y="94242"/>
                    </a:lnTo>
                    <a:lnTo>
                      <a:pt x="2977668" y="94242"/>
                    </a:lnTo>
                    <a:close/>
                    <a:moveTo>
                      <a:pt x="2638778" y="94242"/>
                    </a:moveTo>
                    <a:lnTo>
                      <a:pt x="2638778" y="94242"/>
                    </a:lnTo>
                    <a:cubicBezTo>
                      <a:pt x="2633066" y="102810"/>
                      <a:pt x="2630210" y="115185"/>
                      <a:pt x="2630210" y="131368"/>
                    </a:cubicBezTo>
                    <a:lnTo>
                      <a:pt x="2630210" y="253216"/>
                    </a:lnTo>
                    <a:cubicBezTo>
                      <a:pt x="2630210" y="269399"/>
                      <a:pt x="2632114" y="281774"/>
                      <a:pt x="2638778" y="290342"/>
                    </a:cubicBezTo>
                    <a:lnTo>
                      <a:pt x="2576902" y="290342"/>
                    </a:lnTo>
                    <a:cubicBezTo>
                      <a:pt x="2582613" y="280822"/>
                      <a:pt x="2585469" y="269399"/>
                      <a:pt x="2585469" y="253216"/>
                    </a:cubicBezTo>
                    <a:lnTo>
                      <a:pt x="2585469" y="131368"/>
                    </a:lnTo>
                    <a:cubicBezTo>
                      <a:pt x="2585469" y="115185"/>
                      <a:pt x="2583565" y="102810"/>
                      <a:pt x="2576902" y="94242"/>
                    </a:cubicBezTo>
                    <a:lnTo>
                      <a:pt x="2638778" y="94242"/>
                    </a:lnTo>
                    <a:close/>
                    <a:moveTo>
                      <a:pt x="2455053" y="126608"/>
                    </a:moveTo>
                    <a:lnTo>
                      <a:pt x="2440774" y="127560"/>
                    </a:lnTo>
                    <a:lnTo>
                      <a:pt x="2440774" y="181820"/>
                    </a:lnTo>
                    <a:lnTo>
                      <a:pt x="2445534" y="182772"/>
                    </a:lnTo>
                    <a:lnTo>
                      <a:pt x="2453149" y="182772"/>
                    </a:lnTo>
                    <a:cubicBezTo>
                      <a:pt x="2476948" y="182772"/>
                      <a:pt x="2489323" y="172301"/>
                      <a:pt x="2489323" y="154214"/>
                    </a:cubicBezTo>
                    <a:cubicBezTo>
                      <a:pt x="2490275" y="136127"/>
                      <a:pt x="2477900" y="126608"/>
                      <a:pt x="2455053" y="126608"/>
                    </a:cubicBezTo>
                    <a:moveTo>
                      <a:pt x="1918159" y="126608"/>
                    </a:moveTo>
                    <a:lnTo>
                      <a:pt x="1903880" y="127560"/>
                    </a:lnTo>
                    <a:lnTo>
                      <a:pt x="1903880" y="181820"/>
                    </a:lnTo>
                    <a:lnTo>
                      <a:pt x="1908640" y="182772"/>
                    </a:lnTo>
                    <a:lnTo>
                      <a:pt x="1916255" y="182772"/>
                    </a:lnTo>
                    <a:cubicBezTo>
                      <a:pt x="1940054" y="182772"/>
                      <a:pt x="1952429" y="172301"/>
                      <a:pt x="1952429" y="154214"/>
                    </a:cubicBezTo>
                    <a:cubicBezTo>
                      <a:pt x="1953381" y="136127"/>
                      <a:pt x="1941006" y="126608"/>
                      <a:pt x="1918159" y="126608"/>
                    </a:cubicBezTo>
                    <a:moveTo>
                      <a:pt x="1089971" y="128512"/>
                    </a:moveTo>
                    <a:cubicBezTo>
                      <a:pt x="1054750" y="128512"/>
                      <a:pt x="1035711" y="150407"/>
                      <a:pt x="1035711" y="192292"/>
                    </a:cubicBezTo>
                    <a:cubicBezTo>
                      <a:pt x="1035711" y="234177"/>
                      <a:pt x="1054750" y="257024"/>
                      <a:pt x="1089971" y="257024"/>
                    </a:cubicBezTo>
                    <a:cubicBezTo>
                      <a:pt x="1125193" y="257024"/>
                      <a:pt x="1144232" y="234177"/>
                      <a:pt x="1144232" y="192292"/>
                    </a:cubicBezTo>
                    <a:cubicBezTo>
                      <a:pt x="1144232" y="150407"/>
                      <a:pt x="1124241" y="128512"/>
                      <a:pt x="1089971" y="128512"/>
                    </a:cubicBezTo>
                    <a:moveTo>
                      <a:pt x="3495524" y="386488"/>
                    </a:moveTo>
                    <a:lnTo>
                      <a:pt x="117089" y="386488"/>
                    </a:lnTo>
                    <a:cubicBezTo>
                      <a:pt x="112329" y="417902"/>
                      <a:pt x="83771" y="433133"/>
                      <a:pt x="83771" y="433133"/>
                    </a:cubicBezTo>
                    <a:cubicBezTo>
                      <a:pt x="83771" y="448364"/>
                      <a:pt x="69492" y="460739"/>
                      <a:pt x="69492" y="460739"/>
                    </a:cubicBezTo>
                    <a:cubicBezTo>
                      <a:pt x="99954" y="473114"/>
                      <a:pt x="82819" y="503576"/>
                      <a:pt x="82819" y="503576"/>
                    </a:cubicBezTo>
                    <a:cubicBezTo>
                      <a:pt x="105665" y="514999"/>
                      <a:pt x="104713" y="534038"/>
                      <a:pt x="104713" y="534038"/>
                    </a:cubicBezTo>
                    <a:cubicBezTo>
                      <a:pt x="136127" y="569260"/>
                      <a:pt x="95194" y="594011"/>
                      <a:pt x="95194" y="594011"/>
                    </a:cubicBezTo>
                    <a:cubicBezTo>
                      <a:pt x="94242" y="630184"/>
                      <a:pt x="60924" y="634944"/>
                      <a:pt x="60924" y="634944"/>
                    </a:cubicBezTo>
                    <a:cubicBezTo>
                      <a:pt x="82819" y="689205"/>
                      <a:pt x="35222" y="699676"/>
                      <a:pt x="35222" y="699676"/>
                    </a:cubicBezTo>
                    <a:lnTo>
                      <a:pt x="27606" y="710147"/>
                    </a:lnTo>
                    <a:cubicBezTo>
                      <a:pt x="25702" y="710147"/>
                      <a:pt x="24750" y="710147"/>
                      <a:pt x="22847" y="710147"/>
                    </a:cubicBezTo>
                    <a:cubicBezTo>
                      <a:pt x="12375" y="710147"/>
                      <a:pt x="8567" y="713955"/>
                      <a:pt x="8567" y="713955"/>
                    </a:cubicBezTo>
                    <a:lnTo>
                      <a:pt x="2856" y="731090"/>
                    </a:lnTo>
                    <a:cubicBezTo>
                      <a:pt x="5712" y="740609"/>
                      <a:pt x="3808" y="749177"/>
                      <a:pt x="0" y="754889"/>
                    </a:cubicBezTo>
                    <a:lnTo>
                      <a:pt x="3495524" y="754889"/>
                    </a:lnTo>
                    <a:lnTo>
                      <a:pt x="3495524" y="386488"/>
                    </a:lnTo>
                    <a:close/>
                    <a:moveTo>
                      <a:pt x="2469333" y="626377"/>
                    </a:moveTo>
                    <a:cubicBezTo>
                      <a:pt x="2487419" y="626377"/>
                      <a:pt x="2497891" y="615905"/>
                      <a:pt x="2497891" y="605434"/>
                    </a:cubicBezTo>
                    <a:cubicBezTo>
                      <a:pt x="2497891" y="575924"/>
                      <a:pt x="2416024" y="570212"/>
                      <a:pt x="2416024" y="515951"/>
                    </a:cubicBezTo>
                    <a:cubicBezTo>
                      <a:pt x="2416024" y="487393"/>
                      <a:pt x="2443630" y="460739"/>
                      <a:pt x="2489323" y="460739"/>
                    </a:cubicBezTo>
                    <a:cubicBezTo>
                      <a:pt x="2519785" y="460739"/>
                      <a:pt x="2540728" y="466450"/>
                      <a:pt x="2540728" y="474066"/>
                    </a:cubicBezTo>
                    <a:lnTo>
                      <a:pt x="2538824" y="479778"/>
                    </a:lnTo>
                    <a:lnTo>
                      <a:pt x="2531209" y="506432"/>
                    </a:lnTo>
                    <a:cubicBezTo>
                      <a:pt x="2515978" y="495961"/>
                      <a:pt x="2496939" y="494057"/>
                      <a:pt x="2483612" y="494057"/>
                    </a:cubicBezTo>
                    <a:cubicBezTo>
                      <a:pt x="2469333" y="494057"/>
                      <a:pt x="2462669" y="498817"/>
                      <a:pt x="2460765" y="508336"/>
                    </a:cubicBezTo>
                    <a:cubicBezTo>
                      <a:pt x="2458861" y="519759"/>
                      <a:pt x="2471237" y="526423"/>
                      <a:pt x="2490275" y="537846"/>
                    </a:cubicBezTo>
                    <a:cubicBezTo>
                      <a:pt x="2520737" y="554981"/>
                      <a:pt x="2545488" y="558789"/>
                      <a:pt x="2546440" y="602578"/>
                    </a:cubicBezTo>
                    <a:cubicBezTo>
                      <a:pt x="2546440" y="634944"/>
                      <a:pt x="2517882" y="662550"/>
                      <a:pt x="2468381" y="662550"/>
                    </a:cubicBezTo>
                    <a:cubicBezTo>
                      <a:pt x="2434111" y="662550"/>
                      <a:pt x="2410312" y="655887"/>
                      <a:pt x="2410312" y="643511"/>
                    </a:cubicBezTo>
                    <a:lnTo>
                      <a:pt x="2410312" y="642559"/>
                    </a:lnTo>
                    <a:lnTo>
                      <a:pt x="2414120" y="606386"/>
                    </a:lnTo>
                    <a:cubicBezTo>
                      <a:pt x="2428399" y="620665"/>
                      <a:pt x="2449342" y="626377"/>
                      <a:pt x="2469333" y="626377"/>
                    </a:cubicBezTo>
                    <a:moveTo>
                      <a:pt x="2864388" y="663502"/>
                    </a:moveTo>
                    <a:cubicBezTo>
                      <a:pt x="2799656" y="663502"/>
                      <a:pt x="2764434" y="627329"/>
                      <a:pt x="2764434" y="561645"/>
                    </a:cubicBezTo>
                    <a:cubicBezTo>
                      <a:pt x="2764434" y="495961"/>
                      <a:pt x="2799656" y="459787"/>
                      <a:pt x="2864388" y="459787"/>
                    </a:cubicBezTo>
                    <a:cubicBezTo>
                      <a:pt x="2929119" y="459787"/>
                      <a:pt x="2964341" y="495961"/>
                      <a:pt x="2964341" y="561645"/>
                    </a:cubicBezTo>
                    <a:cubicBezTo>
                      <a:pt x="2964341" y="627329"/>
                      <a:pt x="2929119" y="663502"/>
                      <a:pt x="2864388" y="663502"/>
                    </a:cubicBezTo>
                    <a:moveTo>
                      <a:pt x="2675904" y="663502"/>
                    </a:moveTo>
                    <a:cubicBezTo>
                      <a:pt x="2613076" y="663502"/>
                      <a:pt x="2576902" y="626377"/>
                      <a:pt x="2576902" y="562597"/>
                    </a:cubicBezTo>
                    <a:cubicBezTo>
                      <a:pt x="2576902" y="499768"/>
                      <a:pt x="2614028" y="460739"/>
                      <a:pt x="2674952" y="460739"/>
                    </a:cubicBezTo>
                    <a:cubicBezTo>
                      <a:pt x="2710173" y="460739"/>
                      <a:pt x="2737780" y="471210"/>
                      <a:pt x="2737780" y="477874"/>
                    </a:cubicBezTo>
                    <a:lnTo>
                      <a:pt x="2736828" y="481682"/>
                    </a:lnTo>
                    <a:lnTo>
                      <a:pt x="2726356" y="514047"/>
                    </a:lnTo>
                    <a:cubicBezTo>
                      <a:pt x="2713029" y="503576"/>
                      <a:pt x="2695894" y="497865"/>
                      <a:pt x="2679711" y="497865"/>
                    </a:cubicBezTo>
                    <a:cubicBezTo>
                      <a:pt x="2644489" y="497865"/>
                      <a:pt x="2622595" y="521663"/>
                      <a:pt x="2622595" y="562597"/>
                    </a:cubicBezTo>
                    <a:cubicBezTo>
                      <a:pt x="2622595" y="602578"/>
                      <a:pt x="2644489" y="625425"/>
                      <a:pt x="2678759" y="625425"/>
                    </a:cubicBezTo>
                    <a:cubicBezTo>
                      <a:pt x="2700654" y="625425"/>
                      <a:pt x="2721597" y="616857"/>
                      <a:pt x="2734924" y="603530"/>
                    </a:cubicBezTo>
                    <a:lnTo>
                      <a:pt x="2734924" y="639704"/>
                    </a:lnTo>
                    <a:lnTo>
                      <a:pt x="2732068" y="650175"/>
                    </a:lnTo>
                    <a:cubicBezTo>
                      <a:pt x="2728260" y="654935"/>
                      <a:pt x="2706366" y="663502"/>
                      <a:pt x="2675904" y="663502"/>
                    </a:cubicBezTo>
                    <a:moveTo>
                      <a:pt x="1766801" y="663502"/>
                    </a:moveTo>
                    <a:cubicBezTo>
                      <a:pt x="1702069" y="663502"/>
                      <a:pt x="1666847" y="627329"/>
                      <a:pt x="1666847" y="561645"/>
                    </a:cubicBezTo>
                    <a:cubicBezTo>
                      <a:pt x="1666847" y="495961"/>
                      <a:pt x="1702069" y="459787"/>
                      <a:pt x="1766801" y="459787"/>
                    </a:cubicBezTo>
                    <a:cubicBezTo>
                      <a:pt x="1831533" y="459787"/>
                      <a:pt x="1866755" y="495961"/>
                      <a:pt x="1866755" y="561645"/>
                    </a:cubicBezTo>
                    <a:cubicBezTo>
                      <a:pt x="1865803" y="627329"/>
                      <a:pt x="1830581" y="663502"/>
                      <a:pt x="1766801" y="663502"/>
                    </a:cubicBezTo>
                    <a:moveTo>
                      <a:pt x="595914" y="663502"/>
                    </a:moveTo>
                    <a:cubicBezTo>
                      <a:pt x="531182" y="663502"/>
                      <a:pt x="495961" y="627329"/>
                      <a:pt x="495961" y="561645"/>
                    </a:cubicBezTo>
                    <a:cubicBezTo>
                      <a:pt x="495961" y="495961"/>
                      <a:pt x="531182" y="459787"/>
                      <a:pt x="595914" y="459787"/>
                    </a:cubicBezTo>
                    <a:cubicBezTo>
                      <a:pt x="660646" y="459787"/>
                      <a:pt x="695868" y="495961"/>
                      <a:pt x="695868" y="561645"/>
                    </a:cubicBezTo>
                    <a:cubicBezTo>
                      <a:pt x="694916" y="627329"/>
                      <a:pt x="660646" y="663502"/>
                      <a:pt x="595914" y="663502"/>
                    </a:cubicBezTo>
                    <a:moveTo>
                      <a:pt x="386488" y="663502"/>
                    </a:moveTo>
                    <a:cubicBezTo>
                      <a:pt x="321756" y="663502"/>
                      <a:pt x="282726" y="625425"/>
                      <a:pt x="282726" y="561645"/>
                    </a:cubicBezTo>
                    <a:cubicBezTo>
                      <a:pt x="282726" y="500720"/>
                      <a:pt x="323660" y="460739"/>
                      <a:pt x="388391" y="460739"/>
                    </a:cubicBezTo>
                    <a:cubicBezTo>
                      <a:pt x="409334" y="460739"/>
                      <a:pt x="429325" y="465499"/>
                      <a:pt x="445508" y="472162"/>
                    </a:cubicBezTo>
                    <a:cubicBezTo>
                      <a:pt x="453123" y="475018"/>
                      <a:pt x="453123" y="475970"/>
                      <a:pt x="453123" y="481682"/>
                    </a:cubicBezTo>
                    <a:lnTo>
                      <a:pt x="452172" y="484538"/>
                    </a:lnTo>
                    <a:lnTo>
                      <a:pt x="442652" y="513096"/>
                    </a:lnTo>
                    <a:cubicBezTo>
                      <a:pt x="430277" y="503576"/>
                      <a:pt x="410286" y="497865"/>
                      <a:pt x="393151" y="497865"/>
                    </a:cubicBezTo>
                    <a:cubicBezTo>
                      <a:pt x="354122" y="497865"/>
                      <a:pt x="331275" y="521663"/>
                      <a:pt x="331275" y="562597"/>
                    </a:cubicBezTo>
                    <a:cubicBezTo>
                      <a:pt x="331275" y="601626"/>
                      <a:pt x="352218" y="625425"/>
                      <a:pt x="382680" y="625425"/>
                    </a:cubicBezTo>
                    <a:cubicBezTo>
                      <a:pt x="396007" y="625425"/>
                      <a:pt x="404575" y="623521"/>
                      <a:pt x="408382" y="619713"/>
                    </a:cubicBezTo>
                    <a:lnTo>
                      <a:pt x="409334" y="617809"/>
                    </a:lnTo>
                    <a:lnTo>
                      <a:pt x="409334" y="587347"/>
                    </a:lnTo>
                    <a:lnTo>
                      <a:pt x="409334" y="582587"/>
                    </a:lnTo>
                    <a:lnTo>
                      <a:pt x="408382" y="582587"/>
                    </a:lnTo>
                    <a:cubicBezTo>
                      <a:pt x="398863" y="582587"/>
                      <a:pt x="385536" y="584491"/>
                      <a:pt x="367449" y="588299"/>
                    </a:cubicBezTo>
                    <a:cubicBezTo>
                      <a:pt x="375064" y="575924"/>
                      <a:pt x="380776" y="563549"/>
                      <a:pt x="384584" y="550221"/>
                    </a:cubicBezTo>
                    <a:cubicBezTo>
                      <a:pt x="390295" y="551173"/>
                      <a:pt x="396007" y="551173"/>
                      <a:pt x="401719" y="551173"/>
                    </a:cubicBezTo>
                    <a:lnTo>
                      <a:pt x="408382" y="551173"/>
                    </a:lnTo>
                    <a:lnTo>
                      <a:pt x="459787" y="551173"/>
                    </a:lnTo>
                    <a:cubicBezTo>
                      <a:pt x="459787" y="551173"/>
                      <a:pt x="451220" y="562597"/>
                      <a:pt x="451220" y="589251"/>
                    </a:cubicBezTo>
                    <a:lnTo>
                      <a:pt x="451220" y="649223"/>
                    </a:lnTo>
                    <a:cubicBezTo>
                      <a:pt x="434085" y="658743"/>
                      <a:pt x="408382" y="663502"/>
                      <a:pt x="386488" y="663502"/>
                    </a:cubicBezTo>
                    <a:moveTo>
                      <a:pt x="714907" y="498817"/>
                    </a:moveTo>
                    <a:cubicBezTo>
                      <a:pt x="722522" y="486441"/>
                      <a:pt x="728234" y="474066"/>
                      <a:pt x="732042" y="460739"/>
                    </a:cubicBezTo>
                    <a:cubicBezTo>
                      <a:pt x="737754" y="461691"/>
                      <a:pt x="743465" y="461691"/>
                      <a:pt x="749177" y="461691"/>
                    </a:cubicBezTo>
                    <a:lnTo>
                      <a:pt x="755840" y="461691"/>
                    </a:lnTo>
                    <a:lnTo>
                      <a:pt x="781543" y="461691"/>
                    </a:lnTo>
                    <a:lnTo>
                      <a:pt x="785351" y="461691"/>
                    </a:lnTo>
                    <a:cubicBezTo>
                      <a:pt x="788206" y="461691"/>
                      <a:pt x="796774" y="461691"/>
                      <a:pt x="805341" y="461691"/>
                    </a:cubicBezTo>
                    <a:cubicBezTo>
                      <a:pt x="813909" y="461691"/>
                      <a:pt x="824380" y="461691"/>
                      <a:pt x="831996" y="461691"/>
                    </a:cubicBezTo>
                    <a:cubicBezTo>
                      <a:pt x="864361" y="461691"/>
                      <a:pt x="885304" y="482634"/>
                      <a:pt x="885304" y="511192"/>
                    </a:cubicBezTo>
                    <a:cubicBezTo>
                      <a:pt x="885304" y="530231"/>
                      <a:pt x="876737" y="545462"/>
                      <a:pt x="861506" y="554029"/>
                    </a:cubicBezTo>
                    <a:cubicBezTo>
                      <a:pt x="880545" y="563549"/>
                      <a:pt x="891016" y="579732"/>
                      <a:pt x="891016" y="599722"/>
                    </a:cubicBezTo>
                    <a:cubicBezTo>
                      <a:pt x="891016" y="636848"/>
                      <a:pt x="863409" y="660647"/>
                      <a:pt x="810101" y="660647"/>
                    </a:cubicBezTo>
                    <a:cubicBezTo>
                      <a:pt x="796774" y="660647"/>
                      <a:pt x="774879" y="658743"/>
                      <a:pt x="759648" y="658743"/>
                    </a:cubicBezTo>
                    <a:cubicBezTo>
                      <a:pt x="756792" y="658743"/>
                      <a:pt x="750129" y="658743"/>
                      <a:pt x="741561" y="659695"/>
                    </a:cubicBezTo>
                    <a:cubicBezTo>
                      <a:pt x="747273" y="649223"/>
                      <a:pt x="748225" y="638752"/>
                      <a:pt x="748225" y="628280"/>
                    </a:cubicBezTo>
                    <a:lnTo>
                      <a:pt x="748225" y="493105"/>
                    </a:lnTo>
                    <a:cubicBezTo>
                      <a:pt x="740609" y="494057"/>
                      <a:pt x="729186" y="495009"/>
                      <a:pt x="714907" y="498817"/>
                    </a:cubicBezTo>
                    <a:moveTo>
                      <a:pt x="1404112" y="500720"/>
                    </a:moveTo>
                    <a:cubicBezTo>
                      <a:pt x="1411727" y="488345"/>
                      <a:pt x="1417439" y="475970"/>
                      <a:pt x="1421246" y="462643"/>
                    </a:cubicBezTo>
                    <a:cubicBezTo>
                      <a:pt x="1426958" y="463595"/>
                      <a:pt x="1432670" y="463595"/>
                      <a:pt x="1438382" y="463595"/>
                    </a:cubicBezTo>
                    <a:lnTo>
                      <a:pt x="1445045" y="463595"/>
                    </a:lnTo>
                    <a:lnTo>
                      <a:pt x="1470747" y="463595"/>
                    </a:lnTo>
                    <a:lnTo>
                      <a:pt x="1484075" y="463595"/>
                    </a:lnTo>
                    <a:lnTo>
                      <a:pt x="1579269" y="594962"/>
                    </a:lnTo>
                    <a:lnTo>
                      <a:pt x="1579269" y="500720"/>
                    </a:lnTo>
                    <a:cubicBezTo>
                      <a:pt x="1579269" y="484538"/>
                      <a:pt x="1576413" y="472162"/>
                      <a:pt x="1570701" y="463595"/>
                    </a:cubicBezTo>
                    <a:lnTo>
                      <a:pt x="1630673" y="463595"/>
                    </a:lnTo>
                    <a:cubicBezTo>
                      <a:pt x="1624010" y="473114"/>
                      <a:pt x="1622106" y="485489"/>
                      <a:pt x="1622106" y="500720"/>
                    </a:cubicBezTo>
                    <a:lnTo>
                      <a:pt x="1622106" y="632088"/>
                    </a:lnTo>
                    <a:cubicBezTo>
                      <a:pt x="1622106" y="641608"/>
                      <a:pt x="1623058" y="651127"/>
                      <a:pt x="1624010" y="659695"/>
                    </a:cubicBezTo>
                    <a:lnTo>
                      <a:pt x="1582124" y="659695"/>
                    </a:lnTo>
                    <a:lnTo>
                      <a:pt x="1480267" y="519759"/>
                    </a:lnTo>
                    <a:lnTo>
                      <a:pt x="1480267" y="622569"/>
                    </a:lnTo>
                    <a:cubicBezTo>
                      <a:pt x="1480267" y="637800"/>
                      <a:pt x="1482171" y="649223"/>
                      <a:pt x="1487882" y="659695"/>
                    </a:cubicBezTo>
                    <a:lnTo>
                      <a:pt x="1427910" y="659695"/>
                    </a:lnTo>
                    <a:cubicBezTo>
                      <a:pt x="1434574" y="650175"/>
                      <a:pt x="1436478" y="637800"/>
                      <a:pt x="1436478" y="622569"/>
                    </a:cubicBezTo>
                    <a:lnTo>
                      <a:pt x="1436478" y="500720"/>
                    </a:lnTo>
                    <a:lnTo>
                      <a:pt x="1436478" y="494057"/>
                    </a:lnTo>
                    <a:cubicBezTo>
                      <a:pt x="1428862" y="495961"/>
                      <a:pt x="1418391" y="497865"/>
                      <a:pt x="1404112" y="500720"/>
                    </a:cubicBezTo>
                    <a:moveTo>
                      <a:pt x="1032855" y="500720"/>
                    </a:moveTo>
                    <a:cubicBezTo>
                      <a:pt x="1040470" y="488345"/>
                      <a:pt x="1046182" y="475970"/>
                      <a:pt x="1049990" y="462643"/>
                    </a:cubicBezTo>
                    <a:cubicBezTo>
                      <a:pt x="1055702" y="463595"/>
                      <a:pt x="1061413" y="463595"/>
                      <a:pt x="1067125" y="463595"/>
                    </a:cubicBezTo>
                    <a:lnTo>
                      <a:pt x="1073788" y="463595"/>
                    </a:lnTo>
                    <a:lnTo>
                      <a:pt x="1099491" y="463595"/>
                    </a:lnTo>
                    <a:lnTo>
                      <a:pt x="1164223" y="463595"/>
                    </a:lnTo>
                    <a:cubicBezTo>
                      <a:pt x="1173742" y="463595"/>
                      <a:pt x="1177550" y="464547"/>
                      <a:pt x="1177550" y="472162"/>
                    </a:cubicBezTo>
                    <a:lnTo>
                      <a:pt x="1168982" y="501672"/>
                    </a:lnTo>
                    <a:cubicBezTo>
                      <a:pt x="1161367" y="497865"/>
                      <a:pt x="1152800" y="497865"/>
                      <a:pt x="1142328" y="497865"/>
                    </a:cubicBezTo>
                    <a:lnTo>
                      <a:pt x="1108058" y="497865"/>
                    </a:lnTo>
                    <a:lnTo>
                      <a:pt x="1108058" y="539750"/>
                    </a:lnTo>
                    <a:lnTo>
                      <a:pt x="1151848" y="539750"/>
                    </a:lnTo>
                    <a:cubicBezTo>
                      <a:pt x="1158511" y="539750"/>
                      <a:pt x="1164223" y="539750"/>
                      <a:pt x="1169934" y="537846"/>
                    </a:cubicBezTo>
                    <a:lnTo>
                      <a:pt x="1162319" y="574972"/>
                    </a:lnTo>
                    <a:cubicBezTo>
                      <a:pt x="1155655" y="574020"/>
                      <a:pt x="1149944" y="573068"/>
                      <a:pt x="1144232" y="573068"/>
                    </a:cubicBezTo>
                    <a:lnTo>
                      <a:pt x="1108058" y="573068"/>
                    </a:lnTo>
                    <a:lnTo>
                      <a:pt x="1108058" y="624473"/>
                    </a:lnTo>
                    <a:lnTo>
                      <a:pt x="1157559" y="624473"/>
                    </a:lnTo>
                    <a:cubicBezTo>
                      <a:pt x="1169934" y="624473"/>
                      <a:pt x="1179454" y="623521"/>
                      <a:pt x="1185165" y="620665"/>
                    </a:cubicBezTo>
                    <a:lnTo>
                      <a:pt x="1179454" y="647319"/>
                    </a:lnTo>
                    <a:cubicBezTo>
                      <a:pt x="1177550" y="658743"/>
                      <a:pt x="1175646" y="659695"/>
                      <a:pt x="1162319" y="659695"/>
                    </a:cubicBezTo>
                    <a:cubicBezTo>
                      <a:pt x="1151848" y="659695"/>
                      <a:pt x="1124241" y="658743"/>
                      <a:pt x="1095683" y="658743"/>
                    </a:cubicBezTo>
                    <a:cubicBezTo>
                      <a:pt x="1085212" y="658743"/>
                      <a:pt x="1071885" y="658743"/>
                      <a:pt x="1055702" y="659695"/>
                    </a:cubicBezTo>
                    <a:cubicBezTo>
                      <a:pt x="1062365" y="647319"/>
                      <a:pt x="1063317" y="634944"/>
                      <a:pt x="1063317" y="622569"/>
                    </a:cubicBezTo>
                    <a:lnTo>
                      <a:pt x="1063317" y="498817"/>
                    </a:lnTo>
                    <a:lnTo>
                      <a:pt x="1063317" y="494057"/>
                    </a:lnTo>
                    <a:cubicBezTo>
                      <a:pt x="1055702" y="495961"/>
                      <a:pt x="1045230" y="497865"/>
                      <a:pt x="1032855" y="500720"/>
                    </a:cubicBezTo>
                    <a:moveTo>
                      <a:pt x="1966708" y="500720"/>
                    </a:moveTo>
                    <a:cubicBezTo>
                      <a:pt x="1974324" y="488345"/>
                      <a:pt x="1980035" y="475970"/>
                      <a:pt x="1983843" y="462643"/>
                    </a:cubicBezTo>
                    <a:cubicBezTo>
                      <a:pt x="1989555" y="463595"/>
                      <a:pt x="1995266" y="463595"/>
                      <a:pt x="2000978" y="463595"/>
                    </a:cubicBezTo>
                    <a:lnTo>
                      <a:pt x="2007642" y="463595"/>
                    </a:lnTo>
                    <a:lnTo>
                      <a:pt x="2056191" y="463595"/>
                    </a:lnTo>
                    <a:cubicBezTo>
                      <a:pt x="2056191" y="463595"/>
                      <a:pt x="2034296" y="488345"/>
                      <a:pt x="2094268" y="587347"/>
                    </a:cubicBezTo>
                    <a:lnTo>
                      <a:pt x="2138058" y="479778"/>
                    </a:lnTo>
                    <a:cubicBezTo>
                      <a:pt x="2140913" y="473114"/>
                      <a:pt x="2141865" y="468354"/>
                      <a:pt x="2141865" y="463595"/>
                    </a:cubicBezTo>
                    <a:lnTo>
                      <a:pt x="2198982" y="463595"/>
                    </a:lnTo>
                    <a:cubicBezTo>
                      <a:pt x="2192318" y="471210"/>
                      <a:pt x="2184703" y="481682"/>
                      <a:pt x="2177087" y="496913"/>
                    </a:cubicBezTo>
                    <a:lnTo>
                      <a:pt x="2094268" y="663502"/>
                    </a:lnTo>
                    <a:lnTo>
                      <a:pt x="2086652" y="663502"/>
                    </a:lnTo>
                    <a:cubicBezTo>
                      <a:pt x="2086652" y="663502"/>
                      <a:pt x="2019065" y="561645"/>
                      <a:pt x="2007642" y="495009"/>
                    </a:cubicBezTo>
                    <a:lnTo>
                      <a:pt x="2006690" y="495009"/>
                    </a:lnTo>
                    <a:cubicBezTo>
                      <a:pt x="1998122" y="495009"/>
                      <a:pt x="1984795" y="495961"/>
                      <a:pt x="1966708" y="500720"/>
                    </a:cubicBezTo>
                    <a:moveTo>
                      <a:pt x="2216116" y="500720"/>
                    </a:moveTo>
                    <a:cubicBezTo>
                      <a:pt x="2223732" y="487393"/>
                      <a:pt x="2229444" y="475970"/>
                      <a:pt x="2233252" y="462643"/>
                    </a:cubicBezTo>
                    <a:cubicBezTo>
                      <a:pt x="2238963" y="463595"/>
                      <a:pt x="2244675" y="463595"/>
                      <a:pt x="2250386" y="463595"/>
                    </a:cubicBezTo>
                    <a:lnTo>
                      <a:pt x="2257050" y="463595"/>
                    </a:lnTo>
                    <a:lnTo>
                      <a:pt x="2321782" y="463595"/>
                    </a:lnTo>
                    <a:cubicBezTo>
                      <a:pt x="2357004" y="510240"/>
                      <a:pt x="2379850" y="578780"/>
                      <a:pt x="2382706" y="659695"/>
                    </a:cubicBezTo>
                    <a:lnTo>
                      <a:pt x="2330349" y="659695"/>
                    </a:lnTo>
                    <a:cubicBezTo>
                      <a:pt x="2336061" y="637800"/>
                      <a:pt x="2333205" y="618761"/>
                      <a:pt x="2332253" y="605434"/>
                    </a:cubicBezTo>
                    <a:lnTo>
                      <a:pt x="2291320" y="625425"/>
                    </a:lnTo>
                    <a:lnTo>
                      <a:pt x="2248482" y="603530"/>
                    </a:lnTo>
                    <a:cubicBezTo>
                      <a:pt x="2245627" y="617809"/>
                      <a:pt x="2242771" y="635896"/>
                      <a:pt x="2246579" y="659695"/>
                    </a:cubicBezTo>
                    <a:lnTo>
                      <a:pt x="2197078" y="659695"/>
                    </a:lnTo>
                    <a:lnTo>
                      <a:pt x="2197078" y="654935"/>
                    </a:lnTo>
                    <a:cubicBezTo>
                      <a:pt x="2197078" y="595914"/>
                      <a:pt x="2218972" y="541654"/>
                      <a:pt x="2261810" y="494057"/>
                    </a:cubicBezTo>
                    <a:lnTo>
                      <a:pt x="2257050" y="494057"/>
                    </a:lnTo>
                    <a:cubicBezTo>
                      <a:pt x="2248482" y="495009"/>
                      <a:pt x="2234203" y="496913"/>
                      <a:pt x="2216116" y="500720"/>
                    </a:cubicBezTo>
                    <a:moveTo>
                      <a:pt x="1205156" y="500720"/>
                    </a:moveTo>
                    <a:cubicBezTo>
                      <a:pt x="1212772" y="488345"/>
                      <a:pt x="1218483" y="475970"/>
                      <a:pt x="1222291" y="462643"/>
                    </a:cubicBezTo>
                    <a:cubicBezTo>
                      <a:pt x="1228003" y="463595"/>
                      <a:pt x="1233714" y="463595"/>
                      <a:pt x="1239426" y="463595"/>
                    </a:cubicBezTo>
                    <a:lnTo>
                      <a:pt x="1246090" y="463595"/>
                    </a:lnTo>
                    <a:lnTo>
                      <a:pt x="1281311" y="463595"/>
                    </a:lnTo>
                    <a:cubicBezTo>
                      <a:pt x="1287023" y="463595"/>
                      <a:pt x="1292735" y="463595"/>
                      <a:pt x="1298446" y="463595"/>
                    </a:cubicBezTo>
                    <a:cubicBezTo>
                      <a:pt x="1345091" y="463595"/>
                      <a:pt x="1368890" y="487393"/>
                      <a:pt x="1368890" y="522615"/>
                    </a:cubicBezTo>
                    <a:cubicBezTo>
                      <a:pt x="1368890" y="545462"/>
                      <a:pt x="1358418" y="563549"/>
                      <a:pt x="1341284" y="573068"/>
                    </a:cubicBezTo>
                    <a:cubicBezTo>
                      <a:pt x="1341284" y="573068"/>
                      <a:pt x="1373649" y="649223"/>
                      <a:pt x="1410775" y="672070"/>
                    </a:cubicBezTo>
                    <a:cubicBezTo>
                      <a:pt x="1407919" y="673022"/>
                      <a:pt x="1404112" y="673974"/>
                      <a:pt x="1399352" y="673974"/>
                    </a:cubicBezTo>
                    <a:cubicBezTo>
                      <a:pt x="1375553" y="673974"/>
                      <a:pt x="1335572" y="653031"/>
                      <a:pt x="1321293" y="626377"/>
                    </a:cubicBezTo>
                    <a:lnTo>
                      <a:pt x="1293687" y="583539"/>
                    </a:lnTo>
                    <a:cubicBezTo>
                      <a:pt x="1287975" y="584491"/>
                      <a:pt x="1289879" y="584491"/>
                      <a:pt x="1284167" y="584491"/>
                    </a:cubicBezTo>
                    <a:lnTo>
                      <a:pt x="1278455" y="584491"/>
                    </a:lnTo>
                    <a:lnTo>
                      <a:pt x="1278455" y="623521"/>
                    </a:lnTo>
                    <a:cubicBezTo>
                      <a:pt x="1278455" y="639704"/>
                      <a:pt x="1281311" y="652079"/>
                      <a:pt x="1287023" y="660647"/>
                    </a:cubicBezTo>
                    <a:lnTo>
                      <a:pt x="1228003" y="660647"/>
                    </a:lnTo>
                    <a:cubicBezTo>
                      <a:pt x="1234666" y="651127"/>
                      <a:pt x="1236570" y="639704"/>
                      <a:pt x="1236570" y="623521"/>
                    </a:cubicBezTo>
                    <a:lnTo>
                      <a:pt x="1236570" y="500720"/>
                    </a:lnTo>
                    <a:lnTo>
                      <a:pt x="1236570" y="495009"/>
                    </a:lnTo>
                    <a:cubicBezTo>
                      <a:pt x="1228003" y="496913"/>
                      <a:pt x="1217531" y="497865"/>
                      <a:pt x="1205156" y="500720"/>
                    </a:cubicBezTo>
                    <a:moveTo>
                      <a:pt x="1001441" y="463595"/>
                    </a:moveTo>
                    <a:lnTo>
                      <a:pt x="1001441" y="463595"/>
                    </a:lnTo>
                    <a:cubicBezTo>
                      <a:pt x="995729" y="472162"/>
                      <a:pt x="992873" y="484538"/>
                      <a:pt x="992873" y="500720"/>
                    </a:cubicBezTo>
                    <a:lnTo>
                      <a:pt x="992873" y="622569"/>
                    </a:lnTo>
                    <a:cubicBezTo>
                      <a:pt x="992873" y="638752"/>
                      <a:pt x="994777" y="651127"/>
                      <a:pt x="1001441" y="659695"/>
                    </a:cubicBezTo>
                    <a:lnTo>
                      <a:pt x="939565" y="659695"/>
                    </a:lnTo>
                    <a:cubicBezTo>
                      <a:pt x="945276" y="650175"/>
                      <a:pt x="948132" y="638752"/>
                      <a:pt x="948132" y="622569"/>
                    </a:cubicBezTo>
                    <a:lnTo>
                      <a:pt x="948132" y="500720"/>
                    </a:lnTo>
                    <a:cubicBezTo>
                      <a:pt x="948132" y="484538"/>
                      <a:pt x="946228" y="472162"/>
                      <a:pt x="939565" y="463595"/>
                    </a:cubicBezTo>
                    <a:lnTo>
                      <a:pt x="1001441" y="463595"/>
                    </a:lnTo>
                    <a:close/>
                    <a:moveTo>
                      <a:pt x="816764" y="494057"/>
                    </a:moveTo>
                    <a:cubicBezTo>
                      <a:pt x="810101" y="494057"/>
                      <a:pt x="797726" y="495009"/>
                      <a:pt x="792014" y="498817"/>
                    </a:cubicBezTo>
                    <a:lnTo>
                      <a:pt x="792014" y="541654"/>
                    </a:lnTo>
                    <a:lnTo>
                      <a:pt x="809149" y="542606"/>
                    </a:lnTo>
                    <a:cubicBezTo>
                      <a:pt x="831996" y="542606"/>
                      <a:pt x="843419" y="534990"/>
                      <a:pt x="843419" y="517855"/>
                    </a:cubicBezTo>
                    <a:cubicBezTo>
                      <a:pt x="843419" y="503576"/>
                      <a:pt x="832948" y="494057"/>
                      <a:pt x="816764" y="494057"/>
                    </a:cubicBezTo>
                    <a:moveTo>
                      <a:pt x="1292735" y="495961"/>
                    </a:moveTo>
                    <a:lnTo>
                      <a:pt x="1278455" y="496913"/>
                    </a:lnTo>
                    <a:lnTo>
                      <a:pt x="1278455" y="551173"/>
                    </a:lnTo>
                    <a:lnTo>
                      <a:pt x="1283215" y="552125"/>
                    </a:lnTo>
                    <a:lnTo>
                      <a:pt x="1290831" y="552125"/>
                    </a:lnTo>
                    <a:cubicBezTo>
                      <a:pt x="1314629" y="552125"/>
                      <a:pt x="1327004" y="541654"/>
                      <a:pt x="1327004" y="523567"/>
                    </a:cubicBezTo>
                    <a:cubicBezTo>
                      <a:pt x="1327004" y="505480"/>
                      <a:pt x="1315581" y="495961"/>
                      <a:pt x="1292735" y="495961"/>
                    </a:cubicBezTo>
                    <a:moveTo>
                      <a:pt x="2864388" y="497865"/>
                    </a:moveTo>
                    <a:cubicBezTo>
                      <a:pt x="2829166" y="497865"/>
                      <a:pt x="2810127" y="519759"/>
                      <a:pt x="2810127" y="561645"/>
                    </a:cubicBezTo>
                    <a:cubicBezTo>
                      <a:pt x="2810127" y="603530"/>
                      <a:pt x="2829166" y="626377"/>
                      <a:pt x="2864388" y="626377"/>
                    </a:cubicBezTo>
                    <a:cubicBezTo>
                      <a:pt x="2899610" y="626377"/>
                      <a:pt x="2918648" y="603530"/>
                      <a:pt x="2918648" y="561645"/>
                    </a:cubicBezTo>
                    <a:cubicBezTo>
                      <a:pt x="2918648" y="520711"/>
                      <a:pt x="2899610" y="497865"/>
                      <a:pt x="2864388" y="497865"/>
                    </a:cubicBezTo>
                    <a:moveTo>
                      <a:pt x="1766801" y="497865"/>
                    </a:moveTo>
                    <a:cubicBezTo>
                      <a:pt x="1731579" y="497865"/>
                      <a:pt x="1712540" y="519759"/>
                      <a:pt x="1712540" y="561645"/>
                    </a:cubicBezTo>
                    <a:cubicBezTo>
                      <a:pt x="1712540" y="603530"/>
                      <a:pt x="1731579" y="626377"/>
                      <a:pt x="1766801" y="626377"/>
                    </a:cubicBezTo>
                    <a:cubicBezTo>
                      <a:pt x="1802022" y="626377"/>
                      <a:pt x="1821061" y="603530"/>
                      <a:pt x="1821061" y="561645"/>
                    </a:cubicBezTo>
                    <a:cubicBezTo>
                      <a:pt x="1820109" y="520711"/>
                      <a:pt x="1801070" y="497865"/>
                      <a:pt x="1766801" y="497865"/>
                    </a:cubicBezTo>
                    <a:moveTo>
                      <a:pt x="595914" y="497865"/>
                    </a:moveTo>
                    <a:cubicBezTo>
                      <a:pt x="560693" y="497865"/>
                      <a:pt x="541654" y="519759"/>
                      <a:pt x="541654" y="561645"/>
                    </a:cubicBezTo>
                    <a:cubicBezTo>
                      <a:pt x="541654" y="603530"/>
                      <a:pt x="560693" y="626377"/>
                      <a:pt x="595914" y="626377"/>
                    </a:cubicBezTo>
                    <a:cubicBezTo>
                      <a:pt x="631136" y="626377"/>
                      <a:pt x="650175" y="603530"/>
                      <a:pt x="650175" y="561645"/>
                    </a:cubicBezTo>
                    <a:cubicBezTo>
                      <a:pt x="649223" y="520711"/>
                      <a:pt x="630184" y="497865"/>
                      <a:pt x="595914" y="497865"/>
                    </a:cubicBezTo>
                    <a:moveTo>
                      <a:pt x="813909" y="570212"/>
                    </a:moveTo>
                    <a:lnTo>
                      <a:pt x="791062" y="571164"/>
                    </a:lnTo>
                    <a:lnTo>
                      <a:pt x="791062" y="627329"/>
                    </a:lnTo>
                    <a:cubicBezTo>
                      <a:pt x="796774" y="628280"/>
                      <a:pt x="809149" y="628280"/>
                      <a:pt x="812957" y="628280"/>
                    </a:cubicBezTo>
                    <a:cubicBezTo>
                      <a:pt x="833899" y="628280"/>
                      <a:pt x="846275" y="617809"/>
                      <a:pt x="846275" y="598770"/>
                    </a:cubicBezTo>
                    <a:cubicBezTo>
                      <a:pt x="847227" y="581635"/>
                      <a:pt x="835803" y="570212"/>
                      <a:pt x="813909" y="5702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" name="Forma libre 54">
                <a:extLst>
                  <a:ext uri="{FF2B5EF4-FFF2-40B4-BE49-F238E27FC236}">
                    <a16:creationId xmlns:a16="http://schemas.microsoft.com/office/drawing/2014/main" id="{146F194E-4B17-89F1-08E1-35DC97F11818}"/>
                  </a:ext>
                </a:extLst>
              </p:cNvPr>
              <p:cNvSpPr/>
              <p:nvPr/>
            </p:nvSpPr>
            <p:spPr>
              <a:xfrm>
                <a:off x="3886948" y="2857045"/>
                <a:ext cx="73299" cy="79011"/>
              </a:xfrm>
              <a:custGeom>
                <a:avLst/>
                <a:gdLst>
                  <a:gd name="connsiteX0" fmla="*/ 40933 w 73299"/>
                  <a:gd name="connsiteY0" fmla="*/ 0 h 79011"/>
                  <a:gd name="connsiteX1" fmla="*/ 40933 w 73299"/>
                  <a:gd name="connsiteY1" fmla="*/ 0 h 79011"/>
                  <a:gd name="connsiteX2" fmla="*/ 0 w 73299"/>
                  <a:gd name="connsiteY2" fmla="*/ 59972 h 79011"/>
                  <a:gd name="connsiteX3" fmla="*/ 38078 w 73299"/>
                  <a:gd name="connsiteY3" fmla="*/ 79011 h 79011"/>
                  <a:gd name="connsiteX4" fmla="*/ 73300 w 73299"/>
                  <a:gd name="connsiteY4" fmla="*/ 59972 h 79011"/>
                  <a:gd name="connsiteX5" fmla="*/ 40933 w 73299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1">
                    <a:moveTo>
                      <a:pt x="40933" y="0"/>
                    </a:moveTo>
                    <a:cubicBezTo>
                      <a:pt x="40933" y="0"/>
                      <a:pt x="40933" y="0"/>
                      <a:pt x="40933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60924"/>
                      <a:pt x="55212" y="0"/>
                      <a:pt x="4093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" name="Forma libre 55">
                <a:extLst>
                  <a:ext uri="{FF2B5EF4-FFF2-40B4-BE49-F238E27FC236}">
                    <a16:creationId xmlns:a16="http://schemas.microsoft.com/office/drawing/2014/main" id="{314CEEC6-8A84-CA54-6B8C-7E63DE77F282}"/>
                  </a:ext>
                </a:extLst>
              </p:cNvPr>
              <p:cNvSpPr/>
              <p:nvPr/>
            </p:nvSpPr>
            <p:spPr>
              <a:xfrm>
                <a:off x="4641837" y="2858949"/>
                <a:ext cx="73333" cy="79011"/>
              </a:xfrm>
              <a:custGeom>
                <a:avLst/>
                <a:gdLst>
                  <a:gd name="connsiteX0" fmla="*/ 40934 w 73333"/>
                  <a:gd name="connsiteY0" fmla="*/ 0 h 79011"/>
                  <a:gd name="connsiteX1" fmla="*/ 40934 w 73333"/>
                  <a:gd name="connsiteY1" fmla="*/ 0 h 79011"/>
                  <a:gd name="connsiteX2" fmla="*/ 0 w 73333"/>
                  <a:gd name="connsiteY2" fmla="*/ 59972 h 79011"/>
                  <a:gd name="connsiteX3" fmla="*/ 38078 w 73333"/>
                  <a:gd name="connsiteY3" fmla="*/ 79011 h 79011"/>
                  <a:gd name="connsiteX4" fmla="*/ 73300 w 73333"/>
                  <a:gd name="connsiteY4" fmla="*/ 59972 h 79011"/>
                  <a:gd name="connsiteX5" fmla="*/ 40934 w 73333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33" h="79011">
                    <a:moveTo>
                      <a:pt x="40934" y="0"/>
                    </a:moveTo>
                    <a:cubicBezTo>
                      <a:pt x="40934" y="0"/>
                      <a:pt x="40934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4252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" name="Forma libre 56">
                <a:extLst>
                  <a:ext uri="{FF2B5EF4-FFF2-40B4-BE49-F238E27FC236}">
                    <a16:creationId xmlns:a16="http://schemas.microsoft.com/office/drawing/2014/main" id="{3E9755B6-457A-469D-15BC-96F8721E7AF0}"/>
                  </a:ext>
                </a:extLst>
              </p:cNvPr>
              <p:cNvSpPr/>
              <p:nvPr/>
            </p:nvSpPr>
            <p:spPr>
              <a:xfrm>
                <a:off x="5455745" y="2856093"/>
                <a:ext cx="74285" cy="79011"/>
              </a:xfrm>
              <a:custGeom>
                <a:avLst/>
                <a:gdLst>
                  <a:gd name="connsiteX0" fmla="*/ 41886 w 74285"/>
                  <a:gd name="connsiteY0" fmla="*/ 0 h 79011"/>
                  <a:gd name="connsiteX1" fmla="*/ 41886 w 74285"/>
                  <a:gd name="connsiteY1" fmla="*/ 0 h 79011"/>
                  <a:gd name="connsiteX2" fmla="*/ 0 w 74285"/>
                  <a:gd name="connsiteY2" fmla="*/ 59972 h 79011"/>
                  <a:gd name="connsiteX3" fmla="*/ 39030 w 74285"/>
                  <a:gd name="connsiteY3" fmla="*/ 79011 h 79011"/>
                  <a:gd name="connsiteX4" fmla="*/ 74252 w 74285"/>
                  <a:gd name="connsiteY4" fmla="*/ 59972 h 79011"/>
                  <a:gd name="connsiteX5" fmla="*/ 41886 w 74285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285" h="79011">
                    <a:moveTo>
                      <a:pt x="41886" y="0"/>
                    </a:moveTo>
                    <a:cubicBezTo>
                      <a:pt x="41886" y="0"/>
                      <a:pt x="41886" y="0"/>
                      <a:pt x="41886" y="0"/>
                    </a:cubicBezTo>
                    <a:cubicBezTo>
                      <a:pt x="27606" y="952"/>
                      <a:pt x="0" y="59972"/>
                      <a:pt x="0" y="59972"/>
                    </a:cubicBezTo>
                    <a:lnTo>
                      <a:pt x="39030" y="79011"/>
                    </a:lnTo>
                    <a:lnTo>
                      <a:pt x="74252" y="59972"/>
                    </a:lnTo>
                    <a:cubicBezTo>
                      <a:pt x="75203" y="59972"/>
                      <a:pt x="56165" y="0"/>
                      <a:pt x="41886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" name="Forma libre 57">
                <a:extLst>
                  <a:ext uri="{FF2B5EF4-FFF2-40B4-BE49-F238E27FC236}">
                    <a16:creationId xmlns:a16="http://schemas.microsoft.com/office/drawing/2014/main" id="{A87A0B32-485F-06D0-E039-7E6A3B2C3220}"/>
                  </a:ext>
                </a:extLst>
              </p:cNvPr>
              <p:cNvSpPr/>
              <p:nvPr/>
            </p:nvSpPr>
            <p:spPr>
              <a:xfrm>
                <a:off x="4660876" y="3225446"/>
                <a:ext cx="73299" cy="79010"/>
              </a:xfrm>
              <a:custGeom>
                <a:avLst/>
                <a:gdLst>
                  <a:gd name="connsiteX0" fmla="*/ 40934 w 73299"/>
                  <a:gd name="connsiteY0" fmla="*/ 0 h 79010"/>
                  <a:gd name="connsiteX1" fmla="*/ 40934 w 73299"/>
                  <a:gd name="connsiteY1" fmla="*/ 0 h 79010"/>
                  <a:gd name="connsiteX2" fmla="*/ 0 w 73299"/>
                  <a:gd name="connsiteY2" fmla="*/ 59972 h 79010"/>
                  <a:gd name="connsiteX3" fmla="*/ 38078 w 73299"/>
                  <a:gd name="connsiteY3" fmla="*/ 79011 h 79010"/>
                  <a:gd name="connsiteX4" fmla="*/ 73300 w 73299"/>
                  <a:gd name="connsiteY4" fmla="*/ 59972 h 79010"/>
                  <a:gd name="connsiteX5" fmla="*/ 40934 w 73299"/>
                  <a:gd name="connsiteY5" fmla="*/ 0 h 7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0">
                    <a:moveTo>
                      <a:pt x="40934" y="0"/>
                    </a:moveTo>
                    <a:cubicBezTo>
                      <a:pt x="40934" y="0"/>
                      <a:pt x="39982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" name="Forma libre 58">
                <a:extLst>
                  <a:ext uri="{FF2B5EF4-FFF2-40B4-BE49-F238E27FC236}">
                    <a16:creationId xmlns:a16="http://schemas.microsoft.com/office/drawing/2014/main" id="{BFB7185A-07A3-E148-252C-F1A7F0448F22}"/>
                  </a:ext>
                </a:extLst>
              </p:cNvPr>
              <p:cNvSpPr/>
              <p:nvPr/>
            </p:nvSpPr>
            <p:spPr>
              <a:xfrm>
                <a:off x="1881121" y="2456279"/>
                <a:ext cx="665968" cy="1092827"/>
              </a:xfrm>
              <a:custGeom>
                <a:avLst/>
                <a:gdLst>
                  <a:gd name="connsiteX0" fmla="*/ 68629 w 665968"/>
                  <a:gd name="connsiteY0" fmla="*/ 0 h 1092827"/>
                  <a:gd name="connsiteX1" fmla="*/ 49591 w 665968"/>
                  <a:gd name="connsiteY1" fmla="*/ 4760 h 1092827"/>
                  <a:gd name="connsiteX2" fmla="*/ 38167 w 665968"/>
                  <a:gd name="connsiteY2" fmla="*/ 1904 h 1092827"/>
                  <a:gd name="connsiteX3" fmla="*/ 7705 w 665968"/>
                  <a:gd name="connsiteY3" fmla="*/ 60924 h 1092827"/>
                  <a:gd name="connsiteX4" fmla="*/ 28648 w 665968"/>
                  <a:gd name="connsiteY4" fmla="*/ 108521 h 1092827"/>
                  <a:gd name="connsiteX5" fmla="*/ 36263 w 665968"/>
                  <a:gd name="connsiteY5" fmla="*/ 130416 h 1092827"/>
                  <a:gd name="connsiteX6" fmla="*/ 61014 w 665968"/>
                  <a:gd name="connsiteY6" fmla="*/ 130416 h 1092827"/>
                  <a:gd name="connsiteX7" fmla="*/ 52446 w 665968"/>
                  <a:gd name="connsiteY7" fmla="*/ 96146 h 1092827"/>
                  <a:gd name="connsiteX8" fmla="*/ 32456 w 665968"/>
                  <a:gd name="connsiteY8" fmla="*/ 55213 h 1092827"/>
                  <a:gd name="connsiteX9" fmla="*/ 38167 w 665968"/>
                  <a:gd name="connsiteY9" fmla="*/ 21895 h 1092827"/>
                  <a:gd name="connsiteX10" fmla="*/ 57206 w 665968"/>
                  <a:gd name="connsiteY10" fmla="*/ 29510 h 1092827"/>
                  <a:gd name="connsiteX11" fmla="*/ 71485 w 665968"/>
                  <a:gd name="connsiteY11" fmla="*/ 22847 h 1092827"/>
                  <a:gd name="connsiteX12" fmla="*/ 99091 w 665968"/>
                  <a:gd name="connsiteY12" fmla="*/ 51405 h 1092827"/>
                  <a:gd name="connsiteX13" fmla="*/ 110515 w 665968"/>
                  <a:gd name="connsiteY13" fmla="*/ 48549 h 1092827"/>
                  <a:gd name="connsiteX14" fmla="*/ 133361 w 665968"/>
                  <a:gd name="connsiteY14" fmla="*/ 86627 h 1092827"/>
                  <a:gd name="connsiteX15" fmla="*/ 150496 w 665968"/>
                  <a:gd name="connsiteY15" fmla="*/ 83771 h 1092827"/>
                  <a:gd name="connsiteX16" fmla="*/ 160968 w 665968"/>
                  <a:gd name="connsiteY16" fmla="*/ 110425 h 1092827"/>
                  <a:gd name="connsiteX17" fmla="*/ 157160 w 665968"/>
                  <a:gd name="connsiteY17" fmla="*/ 131368 h 1092827"/>
                  <a:gd name="connsiteX18" fmla="*/ 180006 w 665968"/>
                  <a:gd name="connsiteY18" fmla="*/ 131368 h 1092827"/>
                  <a:gd name="connsiteX19" fmla="*/ 183814 w 665968"/>
                  <a:gd name="connsiteY19" fmla="*/ 107569 h 1092827"/>
                  <a:gd name="connsiteX20" fmla="*/ 183814 w 665968"/>
                  <a:gd name="connsiteY20" fmla="*/ 106617 h 1092827"/>
                  <a:gd name="connsiteX21" fmla="*/ 173343 w 665968"/>
                  <a:gd name="connsiteY21" fmla="*/ 73300 h 1092827"/>
                  <a:gd name="connsiteX22" fmla="*/ 181910 w 665968"/>
                  <a:gd name="connsiteY22" fmla="*/ 75203 h 1092827"/>
                  <a:gd name="connsiteX23" fmla="*/ 184766 w 665968"/>
                  <a:gd name="connsiteY23" fmla="*/ 63780 h 1092827"/>
                  <a:gd name="connsiteX24" fmla="*/ 202853 w 665968"/>
                  <a:gd name="connsiteY24" fmla="*/ 43789 h 1092827"/>
                  <a:gd name="connsiteX25" fmla="*/ 207613 w 665968"/>
                  <a:gd name="connsiteY25" fmla="*/ 44741 h 1092827"/>
                  <a:gd name="connsiteX26" fmla="*/ 219036 w 665968"/>
                  <a:gd name="connsiteY26" fmla="*/ 72348 h 1092827"/>
                  <a:gd name="connsiteX27" fmla="*/ 216180 w 665968"/>
                  <a:gd name="connsiteY27" fmla="*/ 84723 h 1092827"/>
                  <a:gd name="connsiteX28" fmla="*/ 223796 w 665968"/>
                  <a:gd name="connsiteY28" fmla="*/ 86627 h 1092827"/>
                  <a:gd name="connsiteX29" fmla="*/ 199045 w 665968"/>
                  <a:gd name="connsiteY29" fmla="*/ 111377 h 1092827"/>
                  <a:gd name="connsiteX30" fmla="*/ 197141 w 665968"/>
                  <a:gd name="connsiteY30" fmla="*/ 111377 h 1092827"/>
                  <a:gd name="connsiteX31" fmla="*/ 192382 w 665968"/>
                  <a:gd name="connsiteY31" fmla="*/ 131368 h 1092827"/>
                  <a:gd name="connsiteX32" fmla="*/ 215228 w 665968"/>
                  <a:gd name="connsiteY32" fmla="*/ 131368 h 1092827"/>
                  <a:gd name="connsiteX33" fmla="*/ 213324 w 665968"/>
                  <a:gd name="connsiteY33" fmla="*/ 127560 h 1092827"/>
                  <a:gd name="connsiteX34" fmla="*/ 246642 w 665968"/>
                  <a:gd name="connsiteY34" fmla="*/ 90434 h 1092827"/>
                  <a:gd name="connsiteX35" fmla="*/ 267585 w 665968"/>
                  <a:gd name="connsiteY35" fmla="*/ 95194 h 1092827"/>
                  <a:gd name="connsiteX36" fmla="*/ 291383 w 665968"/>
                  <a:gd name="connsiteY36" fmla="*/ 83771 h 1092827"/>
                  <a:gd name="connsiteX37" fmla="*/ 318990 w 665968"/>
                  <a:gd name="connsiteY37" fmla="*/ 100906 h 1092827"/>
                  <a:gd name="connsiteX38" fmla="*/ 334221 w 665968"/>
                  <a:gd name="connsiteY38" fmla="*/ 96146 h 1092827"/>
                  <a:gd name="connsiteX39" fmla="*/ 366587 w 665968"/>
                  <a:gd name="connsiteY39" fmla="*/ 132320 h 1092827"/>
                  <a:gd name="connsiteX40" fmla="*/ 393241 w 665968"/>
                  <a:gd name="connsiteY40" fmla="*/ 132320 h 1092827"/>
                  <a:gd name="connsiteX41" fmla="*/ 329461 w 665968"/>
                  <a:gd name="connsiteY41" fmla="*/ 74251 h 1092827"/>
                  <a:gd name="connsiteX42" fmla="*/ 322797 w 665968"/>
                  <a:gd name="connsiteY42" fmla="*/ 74251 h 1092827"/>
                  <a:gd name="connsiteX43" fmla="*/ 288528 w 665968"/>
                  <a:gd name="connsiteY43" fmla="*/ 62828 h 1092827"/>
                  <a:gd name="connsiteX44" fmla="*/ 265681 w 665968"/>
                  <a:gd name="connsiteY44" fmla="*/ 69492 h 1092827"/>
                  <a:gd name="connsiteX45" fmla="*/ 242834 w 665968"/>
                  <a:gd name="connsiteY45" fmla="*/ 62828 h 1092827"/>
                  <a:gd name="connsiteX46" fmla="*/ 200949 w 665968"/>
                  <a:gd name="connsiteY46" fmla="*/ 25702 h 1092827"/>
                  <a:gd name="connsiteX47" fmla="*/ 161920 w 665968"/>
                  <a:gd name="connsiteY47" fmla="*/ 59972 h 1092827"/>
                  <a:gd name="connsiteX48" fmla="*/ 154304 w 665968"/>
                  <a:gd name="connsiteY48" fmla="*/ 60924 h 1092827"/>
                  <a:gd name="connsiteX49" fmla="*/ 148592 w 665968"/>
                  <a:gd name="connsiteY49" fmla="*/ 59972 h 1092827"/>
                  <a:gd name="connsiteX50" fmla="*/ 108611 w 665968"/>
                  <a:gd name="connsiteY50" fmla="*/ 26654 h 1092827"/>
                  <a:gd name="connsiteX51" fmla="*/ 105755 w 665968"/>
                  <a:gd name="connsiteY51" fmla="*/ 26654 h 1092827"/>
                  <a:gd name="connsiteX52" fmla="*/ 68629 w 665968"/>
                  <a:gd name="connsiteY52" fmla="*/ 0 h 1092827"/>
                  <a:gd name="connsiteX53" fmla="*/ 418943 w 665968"/>
                  <a:gd name="connsiteY53" fmla="*/ 158974 h 1092827"/>
                  <a:gd name="connsiteX54" fmla="*/ 418943 w 665968"/>
                  <a:gd name="connsiteY54" fmla="*/ 183724 h 1092827"/>
                  <a:gd name="connsiteX55" fmla="*/ 456069 w 665968"/>
                  <a:gd name="connsiteY55" fmla="*/ 233225 h 1092827"/>
                  <a:gd name="connsiteX56" fmla="*/ 477964 w 665968"/>
                  <a:gd name="connsiteY56" fmla="*/ 255120 h 1092827"/>
                  <a:gd name="connsiteX57" fmla="*/ 462733 w 665968"/>
                  <a:gd name="connsiteY57" fmla="*/ 284630 h 1092827"/>
                  <a:gd name="connsiteX58" fmla="*/ 436078 w 665968"/>
                  <a:gd name="connsiteY58" fmla="*/ 341747 h 1092827"/>
                  <a:gd name="connsiteX59" fmla="*/ 432270 w 665968"/>
                  <a:gd name="connsiteY59" fmla="*/ 396007 h 1092827"/>
                  <a:gd name="connsiteX60" fmla="*/ 422751 w 665968"/>
                  <a:gd name="connsiteY60" fmla="*/ 427421 h 1092827"/>
                  <a:gd name="connsiteX61" fmla="*/ 468444 w 665968"/>
                  <a:gd name="connsiteY61" fmla="*/ 490249 h 1092827"/>
                  <a:gd name="connsiteX62" fmla="*/ 483675 w 665968"/>
                  <a:gd name="connsiteY62" fmla="*/ 495009 h 1092827"/>
                  <a:gd name="connsiteX63" fmla="*/ 485579 w 665968"/>
                  <a:gd name="connsiteY63" fmla="*/ 494057 h 1092827"/>
                  <a:gd name="connsiteX64" fmla="*/ 478916 w 665968"/>
                  <a:gd name="connsiteY64" fmla="*/ 444556 h 1092827"/>
                  <a:gd name="connsiteX65" fmla="*/ 457021 w 665968"/>
                  <a:gd name="connsiteY65" fmla="*/ 391247 h 1092827"/>
                  <a:gd name="connsiteX66" fmla="*/ 461781 w 665968"/>
                  <a:gd name="connsiteY66" fmla="*/ 345554 h 1092827"/>
                  <a:gd name="connsiteX67" fmla="*/ 478916 w 665968"/>
                  <a:gd name="connsiteY67" fmla="*/ 302717 h 1092827"/>
                  <a:gd name="connsiteX68" fmla="*/ 481771 w 665968"/>
                  <a:gd name="connsiteY68" fmla="*/ 302717 h 1092827"/>
                  <a:gd name="connsiteX69" fmla="*/ 491291 w 665968"/>
                  <a:gd name="connsiteY69" fmla="*/ 286534 h 1092827"/>
                  <a:gd name="connsiteX70" fmla="*/ 510330 w 665968"/>
                  <a:gd name="connsiteY70" fmla="*/ 257024 h 1092827"/>
                  <a:gd name="connsiteX71" fmla="*/ 510330 w 665968"/>
                  <a:gd name="connsiteY71" fmla="*/ 257024 h 1092827"/>
                  <a:gd name="connsiteX72" fmla="*/ 512233 w 665968"/>
                  <a:gd name="connsiteY72" fmla="*/ 257024 h 1092827"/>
                  <a:gd name="connsiteX73" fmla="*/ 527464 w 665968"/>
                  <a:gd name="connsiteY73" fmla="*/ 279870 h 1092827"/>
                  <a:gd name="connsiteX74" fmla="*/ 536032 w 665968"/>
                  <a:gd name="connsiteY74" fmla="*/ 317948 h 1092827"/>
                  <a:gd name="connsiteX75" fmla="*/ 534128 w 665968"/>
                  <a:gd name="connsiteY75" fmla="*/ 357930 h 1092827"/>
                  <a:gd name="connsiteX76" fmla="*/ 523657 w 665968"/>
                  <a:gd name="connsiteY76" fmla="*/ 398863 h 1092827"/>
                  <a:gd name="connsiteX77" fmla="*/ 490339 w 665968"/>
                  <a:gd name="connsiteY77" fmla="*/ 446460 h 1092827"/>
                  <a:gd name="connsiteX78" fmla="*/ 500810 w 665968"/>
                  <a:gd name="connsiteY78" fmla="*/ 490249 h 1092827"/>
                  <a:gd name="connsiteX79" fmla="*/ 521753 w 665968"/>
                  <a:gd name="connsiteY79" fmla="*/ 455027 h 1092827"/>
                  <a:gd name="connsiteX80" fmla="*/ 546503 w 665968"/>
                  <a:gd name="connsiteY80" fmla="*/ 405527 h 1092827"/>
                  <a:gd name="connsiteX81" fmla="*/ 561734 w 665968"/>
                  <a:gd name="connsiteY81" fmla="*/ 378872 h 1092827"/>
                  <a:gd name="connsiteX82" fmla="*/ 568398 w 665968"/>
                  <a:gd name="connsiteY82" fmla="*/ 359833 h 1092827"/>
                  <a:gd name="connsiteX83" fmla="*/ 577917 w 665968"/>
                  <a:gd name="connsiteY83" fmla="*/ 361737 h 1092827"/>
                  <a:gd name="connsiteX84" fmla="*/ 588389 w 665968"/>
                  <a:gd name="connsiteY84" fmla="*/ 359833 h 1092827"/>
                  <a:gd name="connsiteX85" fmla="*/ 596004 w 665968"/>
                  <a:gd name="connsiteY85" fmla="*/ 383632 h 1092827"/>
                  <a:gd name="connsiteX86" fmla="*/ 582677 w 665968"/>
                  <a:gd name="connsiteY86" fmla="*/ 428373 h 1092827"/>
                  <a:gd name="connsiteX87" fmla="*/ 565542 w 665968"/>
                  <a:gd name="connsiteY87" fmla="*/ 448364 h 1092827"/>
                  <a:gd name="connsiteX88" fmla="*/ 551263 w 665968"/>
                  <a:gd name="connsiteY88" fmla="*/ 467403 h 1092827"/>
                  <a:gd name="connsiteX89" fmla="*/ 544599 w 665968"/>
                  <a:gd name="connsiteY89" fmla="*/ 466451 h 1092827"/>
                  <a:gd name="connsiteX90" fmla="*/ 507474 w 665968"/>
                  <a:gd name="connsiteY90" fmla="*/ 506432 h 1092827"/>
                  <a:gd name="connsiteX91" fmla="*/ 509378 w 665968"/>
                  <a:gd name="connsiteY91" fmla="*/ 562597 h 1092827"/>
                  <a:gd name="connsiteX92" fmla="*/ 526513 w 665968"/>
                  <a:gd name="connsiteY92" fmla="*/ 542606 h 1092827"/>
                  <a:gd name="connsiteX93" fmla="*/ 527464 w 665968"/>
                  <a:gd name="connsiteY93" fmla="*/ 511192 h 1092827"/>
                  <a:gd name="connsiteX94" fmla="*/ 535080 w 665968"/>
                  <a:gd name="connsiteY94" fmla="*/ 515952 h 1092827"/>
                  <a:gd name="connsiteX95" fmla="*/ 553167 w 665968"/>
                  <a:gd name="connsiteY95" fmla="*/ 496913 h 1092827"/>
                  <a:gd name="connsiteX96" fmla="*/ 559831 w 665968"/>
                  <a:gd name="connsiteY96" fmla="*/ 495961 h 1092827"/>
                  <a:gd name="connsiteX97" fmla="*/ 571254 w 665968"/>
                  <a:gd name="connsiteY97" fmla="*/ 519759 h 1092827"/>
                  <a:gd name="connsiteX98" fmla="*/ 559831 w 665968"/>
                  <a:gd name="connsiteY98" fmla="*/ 536894 h 1092827"/>
                  <a:gd name="connsiteX99" fmla="*/ 563638 w 665968"/>
                  <a:gd name="connsiteY99" fmla="*/ 541654 h 1092827"/>
                  <a:gd name="connsiteX100" fmla="*/ 540792 w 665968"/>
                  <a:gd name="connsiteY100" fmla="*/ 552125 h 1092827"/>
                  <a:gd name="connsiteX101" fmla="*/ 535080 w 665968"/>
                  <a:gd name="connsiteY101" fmla="*/ 551173 h 1092827"/>
                  <a:gd name="connsiteX102" fmla="*/ 517945 w 665968"/>
                  <a:gd name="connsiteY102" fmla="*/ 569260 h 1092827"/>
                  <a:gd name="connsiteX103" fmla="*/ 510330 w 665968"/>
                  <a:gd name="connsiteY103" fmla="*/ 623521 h 1092827"/>
                  <a:gd name="connsiteX104" fmla="*/ 505570 w 665968"/>
                  <a:gd name="connsiteY104" fmla="*/ 678733 h 1092827"/>
                  <a:gd name="connsiteX105" fmla="*/ 505570 w 665968"/>
                  <a:gd name="connsiteY105" fmla="*/ 698724 h 1092827"/>
                  <a:gd name="connsiteX106" fmla="*/ 501762 w 665968"/>
                  <a:gd name="connsiteY106" fmla="*/ 722522 h 1092827"/>
                  <a:gd name="connsiteX107" fmla="*/ 483675 w 665968"/>
                  <a:gd name="connsiteY107" fmla="*/ 752033 h 1092827"/>
                  <a:gd name="connsiteX108" fmla="*/ 496050 w 665968"/>
                  <a:gd name="connsiteY108" fmla="*/ 775831 h 1092827"/>
                  <a:gd name="connsiteX109" fmla="*/ 526513 w 665968"/>
                  <a:gd name="connsiteY109" fmla="*/ 711099 h 1092827"/>
                  <a:gd name="connsiteX110" fmla="*/ 537936 w 665968"/>
                  <a:gd name="connsiteY110" fmla="*/ 679685 h 1092827"/>
                  <a:gd name="connsiteX111" fmla="*/ 537936 w 665968"/>
                  <a:gd name="connsiteY111" fmla="*/ 634944 h 1092827"/>
                  <a:gd name="connsiteX112" fmla="*/ 537936 w 665968"/>
                  <a:gd name="connsiteY112" fmla="*/ 619713 h 1092827"/>
                  <a:gd name="connsiteX113" fmla="*/ 570302 w 665968"/>
                  <a:gd name="connsiteY113" fmla="*/ 578780 h 1092827"/>
                  <a:gd name="connsiteX114" fmla="*/ 593148 w 665968"/>
                  <a:gd name="connsiteY114" fmla="*/ 553077 h 1092827"/>
                  <a:gd name="connsiteX115" fmla="*/ 612187 w 665968"/>
                  <a:gd name="connsiteY115" fmla="*/ 534990 h 1092827"/>
                  <a:gd name="connsiteX116" fmla="*/ 622658 w 665968"/>
                  <a:gd name="connsiteY116" fmla="*/ 537846 h 1092827"/>
                  <a:gd name="connsiteX117" fmla="*/ 625514 w 665968"/>
                  <a:gd name="connsiteY117" fmla="*/ 537846 h 1092827"/>
                  <a:gd name="connsiteX118" fmla="*/ 638841 w 665968"/>
                  <a:gd name="connsiteY118" fmla="*/ 566404 h 1092827"/>
                  <a:gd name="connsiteX119" fmla="*/ 619803 w 665968"/>
                  <a:gd name="connsiteY119" fmla="*/ 620665 h 1092827"/>
                  <a:gd name="connsiteX120" fmla="*/ 613139 w 665968"/>
                  <a:gd name="connsiteY120" fmla="*/ 660646 h 1092827"/>
                  <a:gd name="connsiteX121" fmla="*/ 584581 w 665968"/>
                  <a:gd name="connsiteY121" fmla="*/ 692061 h 1092827"/>
                  <a:gd name="connsiteX122" fmla="*/ 546503 w 665968"/>
                  <a:gd name="connsiteY122" fmla="*/ 713003 h 1092827"/>
                  <a:gd name="connsiteX123" fmla="*/ 540792 w 665968"/>
                  <a:gd name="connsiteY123" fmla="*/ 713003 h 1092827"/>
                  <a:gd name="connsiteX124" fmla="*/ 509378 w 665968"/>
                  <a:gd name="connsiteY124" fmla="*/ 782495 h 1092827"/>
                  <a:gd name="connsiteX125" fmla="*/ 531272 w 665968"/>
                  <a:gd name="connsiteY125" fmla="*/ 769168 h 1092827"/>
                  <a:gd name="connsiteX126" fmla="*/ 543647 w 665968"/>
                  <a:gd name="connsiteY126" fmla="*/ 742513 h 1092827"/>
                  <a:gd name="connsiteX127" fmla="*/ 546503 w 665968"/>
                  <a:gd name="connsiteY127" fmla="*/ 748225 h 1092827"/>
                  <a:gd name="connsiteX128" fmla="*/ 555071 w 665968"/>
                  <a:gd name="connsiteY128" fmla="*/ 743465 h 1092827"/>
                  <a:gd name="connsiteX129" fmla="*/ 567446 w 665968"/>
                  <a:gd name="connsiteY129" fmla="*/ 739658 h 1092827"/>
                  <a:gd name="connsiteX130" fmla="*/ 578869 w 665968"/>
                  <a:gd name="connsiteY130" fmla="*/ 746321 h 1092827"/>
                  <a:gd name="connsiteX131" fmla="*/ 569350 w 665968"/>
                  <a:gd name="connsiteY131" fmla="*/ 767264 h 1092827"/>
                  <a:gd name="connsiteX132" fmla="*/ 560782 w 665968"/>
                  <a:gd name="connsiteY132" fmla="*/ 772023 h 1092827"/>
                  <a:gd name="connsiteX133" fmla="*/ 563638 w 665968"/>
                  <a:gd name="connsiteY133" fmla="*/ 777735 h 1092827"/>
                  <a:gd name="connsiteX134" fmla="*/ 547455 w 665968"/>
                  <a:gd name="connsiteY134" fmla="*/ 780591 h 1092827"/>
                  <a:gd name="connsiteX135" fmla="*/ 535080 w 665968"/>
                  <a:gd name="connsiteY135" fmla="*/ 775831 h 1092827"/>
                  <a:gd name="connsiteX136" fmla="*/ 510330 w 665968"/>
                  <a:gd name="connsiteY136" fmla="*/ 811053 h 1092827"/>
                  <a:gd name="connsiteX137" fmla="*/ 501762 w 665968"/>
                  <a:gd name="connsiteY137" fmla="*/ 815813 h 1092827"/>
                  <a:gd name="connsiteX138" fmla="*/ 482723 w 665968"/>
                  <a:gd name="connsiteY138" fmla="*/ 774879 h 1092827"/>
                  <a:gd name="connsiteX139" fmla="*/ 467492 w 665968"/>
                  <a:gd name="connsiteY139" fmla="*/ 777735 h 1092827"/>
                  <a:gd name="connsiteX140" fmla="*/ 446550 w 665968"/>
                  <a:gd name="connsiteY140" fmla="*/ 767264 h 1092827"/>
                  <a:gd name="connsiteX141" fmla="*/ 420847 w 665968"/>
                  <a:gd name="connsiteY141" fmla="*/ 740610 h 1092827"/>
                  <a:gd name="connsiteX142" fmla="*/ 420847 w 665968"/>
                  <a:gd name="connsiteY142" fmla="*/ 799630 h 1092827"/>
                  <a:gd name="connsiteX143" fmla="*/ 442742 w 665968"/>
                  <a:gd name="connsiteY143" fmla="*/ 791062 h 1092827"/>
                  <a:gd name="connsiteX144" fmla="*/ 452261 w 665968"/>
                  <a:gd name="connsiteY144" fmla="*/ 792966 h 1092827"/>
                  <a:gd name="connsiteX145" fmla="*/ 468444 w 665968"/>
                  <a:gd name="connsiteY145" fmla="*/ 803437 h 1092827"/>
                  <a:gd name="connsiteX146" fmla="*/ 474156 w 665968"/>
                  <a:gd name="connsiteY146" fmla="*/ 802486 h 1092827"/>
                  <a:gd name="connsiteX147" fmla="*/ 473204 w 665968"/>
                  <a:gd name="connsiteY147" fmla="*/ 826284 h 1092827"/>
                  <a:gd name="connsiteX148" fmla="*/ 483675 w 665968"/>
                  <a:gd name="connsiteY148" fmla="*/ 840563 h 1092827"/>
                  <a:gd name="connsiteX149" fmla="*/ 470348 w 665968"/>
                  <a:gd name="connsiteY149" fmla="*/ 891016 h 1092827"/>
                  <a:gd name="connsiteX150" fmla="*/ 455117 w 665968"/>
                  <a:gd name="connsiteY150" fmla="*/ 924334 h 1092827"/>
                  <a:gd name="connsiteX151" fmla="*/ 421799 w 665968"/>
                  <a:gd name="connsiteY151" fmla="*/ 950036 h 1092827"/>
                  <a:gd name="connsiteX152" fmla="*/ 421799 w 665968"/>
                  <a:gd name="connsiteY152" fmla="*/ 994777 h 1092827"/>
                  <a:gd name="connsiteX153" fmla="*/ 442742 w 665968"/>
                  <a:gd name="connsiteY153" fmla="*/ 986210 h 1092827"/>
                  <a:gd name="connsiteX154" fmla="*/ 444646 w 665968"/>
                  <a:gd name="connsiteY154" fmla="*/ 986210 h 1092827"/>
                  <a:gd name="connsiteX155" fmla="*/ 473204 w 665968"/>
                  <a:gd name="connsiteY155" fmla="*/ 945277 h 1092827"/>
                  <a:gd name="connsiteX156" fmla="*/ 490339 w 665968"/>
                  <a:gd name="connsiteY156" fmla="*/ 891968 h 1092827"/>
                  <a:gd name="connsiteX157" fmla="*/ 498906 w 665968"/>
                  <a:gd name="connsiteY157" fmla="*/ 853890 h 1092827"/>
                  <a:gd name="connsiteX158" fmla="*/ 531272 w 665968"/>
                  <a:gd name="connsiteY158" fmla="*/ 823428 h 1092827"/>
                  <a:gd name="connsiteX159" fmla="*/ 538888 w 665968"/>
                  <a:gd name="connsiteY159" fmla="*/ 824380 h 1092827"/>
                  <a:gd name="connsiteX160" fmla="*/ 556975 w 665968"/>
                  <a:gd name="connsiteY160" fmla="*/ 799630 h 1092827"/>
                  <a:gd name="connsiteX161" fmla="*/ 576965 w 665968"/>
                  <a:gd name="connsiteY161" fmla="*/ 807245 h 1092827"/>
                  <a:gd name="connsiteX162" fmla="*/ 597908 w 665968"/>
                  <a:gd name="connsiteY162" fmla="*/ 791062 h 1092827"/>
                  <a:gd name="connsiteX163" fmla="*/ 610283 w 665968"/>
                  <a:gd name="connsiteY163" fmla="*/ 805341 h 1092827"/>
                  <a:gd name="connsiteX164" fmla="*/ 617899 w 665968"/>
                  <a:gd name="connsiteY164" fmla="*/ 812957 h 1092827"/>
                  <a:gd name="connsiteX165" fmla="*/ 599812 w 665968"/>
                  <a:gd name="connsiteY165" fmla="*/ 840563 h 1092827"/>
                  <a:gd name="connsiteX166" fmla="*/ 572206 w 665968"/>
                  <a:gd name="connsiteY166" fmla="*/ 876737 h 1092827"/>
                  <a:gd name="connsiteX167" fmla="*/ 566494 w 665968"/>
                  <a:gd name="connsiteY167" fmla="*/ 876737 h 1092827"/>
                  <a:gd name="connsiteX168" fmla="*/ 549359 w 665968"/>
                  <a:gd name="connsiteY168" fmla="*/ 896728 h 1092827"/>
                  <a:gd name="connsiteX169" fmla="*/ 545551 w 665968"/>
                  <a:gd name="connsiteY169" fmla="*/ 896728 h 1092827"/>
                  <a:gd name="connsiteX170" fmla="*/ 524609 w 665968"/>
                  <a:gd name="connsiteY170" fmla="*/ 891968 h 1092827"/>
                  <a:gd name="connsiteX171" fmla="*/ 483675 w 665968"/>
                  <a:gd name="connsiteY171" fmla="*/ 939565 h 1092827"/>
                  <a:gd name="connsiteX172" fmla="*/ 486531 w 665968"/>
                  <a:gd name="connsiteY172" fmla="*/ 942421 h 1092827"/>
                  <a:gd name="connsiteX173" fmla="*/ 492243 w 665968"/>
                  <a:gd name="connsiteY173" fmla="*/ 940517 h 1092827"/>
                  <a:gd name="connsiteX174" fmla="*/ 516993 w 665968"/>
                  <a:gd name="connsiteY174" fmla="*/ 921478 h 1092827"/>
                  <a:gd name="connsiteX175" fmla="*/ 530320 w 665968"/>
                  <a:gd name="connsiteY175" fmla="*/ 903391 h 1092827"/>
                  <a:gd name="connsiteX176" fmla="*/ 532224 w 665968"/>
                  <a:gd name="connsiteY176" fmla="*/ 911959 h 1092827"/>
                  <a:gd name="connsiteX177" fmla="*/ 552215 w 665968"/>
                  <a:gd name="connsiteY177" fmla="*/ 908151 h 1092827"/>
                  <a:gd name="connsiteX178" fmla="*/ 559831 w 665968"/>
                  <a:gd name="connsiteY178" fmla="*/ 909103 h 1092827"/>
                  <a:gd name="connsiteX179" fmla="*/ 567446 w 665968"/>
                  <a:gd name="connsiteY179" fmla="*/ 933853 h 1092827"/>
                  <a:gd name="connsiteX180" fmla="*/ 548407 w 665968"/>
                  <a:gd name="connsiteY180" fmla="*/ 940517 h 1092827"/>
                  <a:gd name="connsiteX181" fmla="*/ 542696 w 665968"/>
                  <a:gd name="connsiteY181" fmla="*/ 939565 h 1092827"/>
                  <a:gd name="connsiteX182" fmla="*/ 541744 w 665968"/>
                  <a:gd name="connsiteY182" fmla="*/ 939565 h 1092827"/>
                  <a:gd name="connsiteX183" fmla="*/ 538888 w 665968"/>
                  <a:gd name="connsiteY183" fmla="*/ 948132 h 1092827"/>
                  <a:gd name="connsiteX184" fmla="*/ 519849 w 665968"/>
                  <a:gd name="connsiteY184" fmla="*/ 934805 h 1092827"/>
                  <a:gd name="connsiteX185" fmla="*/ 501762 w 665968"/>
                  <a:gd name="connsiteY185" fmla="*/ 947180 h 1092827"/>
                  <a:gd name="connsiteX186" fmla="*/ 505570 w 665968"/>
                  <a:gd name="connsiteY186" fmla="*/ 980498 h 1092827"/>
                  <a:gd name="connsiteX187" fmla="*/ 497954 w 665968"/>
                  <a:gd name="connsiteY187" fmla="*/ 1011912 h 1092827"/>
                  <a:gd name="connsiteX188" fmla="*/ 478916 w 665968"/>
                  <a:gd name="connsiteY188" fmla="*/ 1041422 h 1092827"/>
                  <a:gd name="connsiteX189" fmla="*/ 432270 w 665968"/>
                  <a:gd name="connsiteY189" fmla="*/ 1070933 h 1092827"/>
                  <a:gd name="connsiteX190" fmla="*/ 420847 w 665968"/>
                  <a:gd name="connsiteY190" fmla="*/ 1069981 h 1092827"/>
                  <a:gd name="connsiteX191" fmla="*/ 420847 w 665968"/>
                  <a:gd name="connsiteY191" fmla="*/ 1078548 h 1092827"/>
                  <a:gd name="connsiteX192" fmla="*/ 417991 w 665968"/>
                  <a:gd name="connsiteY192" fmla="*/ 1092827 h 1092827"/>
                  <a:gd name="connsiteX193" fmla="*/ 424655 w 665968"/>
                  <a:gd name="connsiteY193" fmla="*/ 1092827 h 1092827"/>
                  <a:gd name="connsiteX194" fmla="*/ 488435 w 665968"/>
                  <a:gd name="connsiteY194" fmla="*/ 1069029 h 1092827"/>
                  <a:gd name="connsiteX195" fmla="*/ 495099 w 665968"/>
                  <a:gd name="connsiteY195" fmla="*/ 1055702 h 1092827"/>
                  <a:gd name="connsiteX196" fmla="*/ 517945 w 665968"/>
                  <a:gd name="connsiteY196" fmla="*/ 1025240 h 1092827"/>
                  <a:gd name="connsiteX197" fmla="*/ 527464 w 665968"/>
                  <a:gd name="connsiteY197" fmla="*/ 1011912 h 1092827"/>
                  <a:gd name="connsiteX198" fmla="*/ 530320 w 665968"/>
                  <a:gd name="connsiteY198" fmla="*/ 988114 h 1092827"/>
                  <a:gd name="connsiteX199" fmla="*/ 536032 w 665968"/>
                  <a:gd name="connsiteY199" fmla="*/ 970979 h 1092827"/>
                  <a:gd name="connsiteX200" fmla="*/ 550311 w 665968"/>
                  <a:gd name="connsiteY200" fmla="*/ 967171 h 1092827"/>
                  <a:gd name="connsiteX201" fmla="*/ 555071 w 665968"/>
                  <a:gd name="connsiteY201" fmla="*/ 967171 h 1092827"/>
                  <a:gd name="connsiteX202" fmla="*/ 562686 w 665968"/>
                  <a:gd name="connsiteY202" fmla="*/ 956700 h 1092827"/>
                  <a:gd name="connsiteX203" fmla="*/ 588389 w 665968"/>
                  <a:gd name="connsiteY203" fmla="*/ 891968 h 1092827"/>
                  <a:gd name="connsiteX204" fmla="*/ 622658 w 665968"/>
                  <a:gd name="connsiteY204" fmla="*/ 851034 h 1092827"/>
                  <a:gd name="connsiteX205" fmla="*/ 632178 w 665968"/>
                  <a:gd name="connsiteY205" fmla="*/ 791062 h 1092827"/>
                  <a:gd name="connsiteX206" fmla="*/ 610283 w 665968"/>
                  <a:gd name="connsiteY206" fmla="*/ 760600 h 1092827"/>
                  <a:gd name="connsiteX207" fmla="*/ 596956 w 665968"/>
                  <a:gd name="connsiteY207" fmla="*/ 717763 h 1092827"/>
                  <a:gd name="connsiteX208" fmla="*/ 611235 w 665968"/>
                  <a:gd name="connsiteY208" fmla="*/ 690157 h 1092827"/>
                  <a:gd name="connsiteX209" fmla="*/ 644553 w 665968"/>
                  <a:gd name="connsiteY209" fmla="*/ 643512 h 1092827"/>
                  <a:gd name="connsiteX210" fmla="*/ 644553 w 665968"/>
                  <a:gd name="connsiteY210" fmla="*/ 630184 h 1092827"/>
                  <a:gd name="connsiteX211" fmla="*/ 650265 w 665968"/>
                  <a:gd name="connsiteY211" fmla="*/ 625425 h 1092827"/>
                  <a:gd name="connsiteX212" fmla="*/ 663592 w 665968"/>
                  <a:gd name="connsiteY212" fmla="*/ 570212 h 1092827"/>
                  <a:gd name="connsiteX213" fmla="*/ 625514 w 665968"/>
                  <a:gd name="connsiteY213" fmla="*/ 511192 h 1092827"/>
                  <a:gd name="connsiteX214" fmla="*/ 603620 w 665968"/>
                  <a:gd name="connsiteY214" fmla="*/ 514048 h 1092827"/>
                  <a:gd name="connsiteX215" fmla="*/ 579821 w 665968"/>
                  <a:gd name="connsiteY215" fmla="*/ 473114 h 1092827"/>
                  <a:gd name="connsiteX216" fmla="*/ 596956 w 665968"/>
                  <a:gd name="connsiteY216" fmla="*/ 448364 h 1092827"/>
                  <a:gd name="connsiteX217" fmla="*/ 620755 w 665968"/>
                  <a:gd name="connsiteY217" fmla="*/ 378872 h 1092827"/>
                  <a:gd name="connsiteX218" fmla="*/ 604572 w 665968"/>
                  <a:gd name="connsiteY218" fmla="*/ 340795 h 1092827"/>
                  <a:gd name="connsiteX219" fmla="*/ 585533 w 665968"/>
                  <a:gd name="connsiteY219" fmla="*/ 337939 h 1092827"/>
                  <a:gd name="connsiteX220" fmla="*/ 570302 w 665968"/>
                  <a:gd name="connsiteY220" fmla="*/ 338891 h 1092827"/>
                  <a:gd name="connsiteX221" fmla="*/ 559831 w 665968"/>
                  <a:gd name="connsiteY221" fmla="*/ 306525 h 1092827"/>
                  <a:gd name="connsiteX222" fmla="*/ 549359 w 665968"/>
                  <a:gd name="connsiteY222" fmla="*/ 257976 h 1092827"/>
                  <a:gd name="connsiteX223" fmla="*/ 513185 w 665968"/>
                  <a:gd name="connsiteY223" fmla="*/ 238937 h 1092827"/>
                  <a:gd name="connsiteX224" fmla="*/ 501762 w 665968"/>
                  <a:gd name="connsiteY224" fmla="*/ 239889 h 1092827"/>
                  <a:gd name="connsiteX225" fmla="*/ 481771 w 665968"/>
                  <a:gd name="connsiteY225" fmla="*/ 220850 h 1092827"/>
                  <a:gd name="connsiteX226" fmla="*/ 472252 w 665968"/>
                  <a:gd name="connsiteY226" fmla="*/ 200859 h 1092827"/>
                  <a:gd name="connsiteX227" fmla="*/ 418943 w 665968"/>
                  <a:gd name="connsiteY227" fmla="*/ 158974 h 1092827"/>
                  <a:gd name="connsiteX228" fmla="*/ 418943 w 665968"/>
                  <a:gd name="connsiteY228" fmla="*/ 535942 h 1092827"/>
                  <a:gd name="connsiteX229" fmla="*/ 418943 w 665968"/>
                  <a:gd name="connsiteY229" fmla="*/ 576876 h 1092827"/>
                  <a:gd name="connsiteX230" fmla="*/ 455117 w 665968"/>
                  <a:gd name="connsiteY230" fmla="*/ 613050 h 1092827"/>
                  <a:gd name="connsiteX231" fmla="*/ 472252 w 665968"/>
                  <a:gd name="connsiteY231" fmla="*/ 638752 h 1092827"/>
                  <a:gd name="connsiteX232" fmla="*/ 495099 w 665968"/>
                  <a:gd name="connsiteY232" fmla="*/ 657791 h 1092827"/>
                  <a:gd name="connsiteX233" fmla="*/ 492243 w 665968"/>
                  <a:gd name="connsiteY233" fmla="*/ 589251 h 1092827"/>
                  <a:gd name="connsiteX234" fmla="*/ 488435 w 665968"/>
                  <a:gd name="connsiteY234" fmla="*/ 589251 h 1092827"/>
                  <a:gd name="connsiteX235" fmla="*/ 467492 w 665968"/>
                  <a:gd name="connsiteY235" fmla="*/ 572116 h 1092827"/>
                  <a:gd name="connsiteX236" fmla="*/ 463684 w 665968"/>
                  <a:gd name="connsiteY236" fmla="*/ 572116 h 1092827"/>
                  <a:gd name="connsiteX237" fmla="*/ 435126 w 665968"/>
                  <a:gd name="connsiteY237" fmla="*/ 543558 h 1092827"/>
                  <a:gd name="connsiteX238" fmla="*/ 433222 w 665968"/>
                  <a:gd name="connsiteY238" fmla="*/ 543558 h 1092827"/>
                  <a:gd name="connsiteX239" fmla="*/ 418943 w 665968"/>
                  <a:gd name="connsiteY239" fmla="*/ 535942 h 109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665968" h="1092827">
                    <a:moveTo>
                      <a:pt x="68629" y="0"/>
                    </a:moveTo>
                    <a:cubicBezTo>
                      <a:pt x="62918" y="0"/>
                      <a:pt x="56254" y="952"/>
                      <a:pt x="49591" y="4760"/>
                    </a:cubicBezTo>
                    <a:cubicBezTo>
                      <a:pt x="46735" y="2856"/>
                      <a:pt x="42927" y="1904"/>
                      <a:pt x="38167" y="1904"/>
                    </a:cubicBezTo>
                    <a:cubicBezTo>
                      <a:pt x="18177" y="1904"/>
                      <a:pt x="-15141" y="19039"/>
                      <a:pt x="7705" y="60924"/>
                    </a:cubicBezTo>
                    <a:cubicBezTo>
                      <a:pt x="7705" y="60924"/>
                      <a:pt x="5801" y="98050"/>
                      <a:pt x="28648" y="108521"/>
                    </a:cubicBezTo>
                    <a:cubicBezTo>
                      <a:pt x="28648" y="108521"/>
                      <a:pt x="31504" y="121848"/>
                      <a:pt x="36263" y="130416"/>
                    </a:cubicBezTo>
                    <a:lnTo>
                      <a:pt x="61014" y="130416"/>
                    </a:lnTo>
                    <a:cubicBezTo>
                      <a:pt x="43879" y="109473"/>
                      <a:pt x="52446" y="96146"/>
                      <a:pt x="52446" y="96146"/>
                    </a:cubicBezTo>
                    <a:cubicBezTo>
                      <a:pt x="19129" y="90434"/>
                      <a:pt x="32456" y="55213"/>
                      <a:pt x="32456" y="55213"/>
                    </a:cubicBezTo>
                    <a:cubicBezTo>
                      <a:pt x="12465" y="38078"/>
                      <a:pt x="21984" y="21895"/>
                      <a:pt x="38167" y="21895"/>
                    </a:cubicBezTo>
                    <a:cubicBezTo>
                      <a:pt x="43879" y="21895"/>
                      <a:pt x="50542" y="23799"/>
                      <a:pt x="57206" y="29510"/>
                    </a:cubicBezTo>
                    <a:cubicBezTo>
                      <a:pt x="62918" y="24750"/>
                      <a:pt x="67677" y="22847"/>
                      <a:pt x="71485" y="22847"/>
                    </a:cubicBezTo>
                    <a:cubicBezTo>
                      <a:pt x="88620" y="22847"/>
                      <a:pt x="99091" y="51405"/>
                      <a:pt x="99091" y="51405"/>
                    </a:cubicBezTo>
                    <a:cubicBezTo>
                      <a:pt x="103851" y="49501"/>
                      <a:pt x="107659" y="48549"/>
                      <a:pt x="110515" y="48549"/>
                    </a:cubicBezTo>
                    <a:cubicBezTo>
                      <a:pt x="133361" y="48549"/>
                      <a:pt x="133361" y="86627"/>
                      <a:pt x="133361" y="86627"/>
                    </a:cubicBezTo>
                    <a:lnTo>
                      <a:pt x="150496" y="83771"/>
                    </a:lnTo>
                    <a:cubicBezTo>
                      <a:pt x="154304" y="101858"/>
                      <a:pt x="160968" y="110425"/>
                      <a:pt x="160968" y="110425"/>
                    </a:cubicBezTo>
                    <a:cubicBezTo>
                      <a:pt x="157160" y="116137"/>
                      <a:pt x="157160" y="125656"/>
                      <a:pt x="157160" y="131368"/>
                    </a:cubicBezTo>
                    <a:lnTo>
                      <a:pt x="180006" y="131368"/>
                    </a:lnTo>
                    <a:cubicBezTo>
                      <a:pt x="180958" y="120897"/>
                      <a:pt x="182862" y="113281"/>
                      <a:pt x="183814" y="107569"/>
                    </a:cubicBezTo>
                    <a:lnTo>
                      <a:pt x="183814" y="106617"/>
                    </a:lnTo>
                    <a:cubicBezTo>
                      <a:pt x="178102" y="102810"/>
                      <a:pt x="170487" y="93290"/>
                      <a:pt x="173343" y="73300"/>
                    </a:cubicBezTo>
                    <a:lnTo>
                      <a:pt x="181910" y="75203"/>
                    </a:lnTo>
                    <a:lnTo>
                      <a:pt x="184766" y="63780"/>
                    </a:lnTo>
                    <a:cubicBezTo>
                      <a:pt x="184766" y="63780"/>
                      <a:pt x="189526" y="43789"/>
                      <a:pt x="202853" y="43789"/>
                    </a:cubicBezTo>
                    <a:cubicBezTo>
                      <a:pt x="204757" y="43789"/>
                      <a:pt x="205709" y="43789"/>
                      <a:pt x="207613" y="44741"/>
                    </a:cubicBezTo>
                    <a:cubicBezTo>
                      <a:pt x="207613" y="44741"/>
                      <a:pt x="224747" y="45693"/>
                      <a:pt x="219036" y="72348"/>
                    </a:cubicBezTo>
                    <a:lnTo>
                      <a:pt x="216180" y="84723"/>
                    </a:lnTo>
                    <a:lnTo>
                      <a:pt x="223796" y="86627"/>
                    </a:lnTo>
                    <a:cubicBezTo>
                      <a:pt x="223796" y="86627"/>
                      <a:pt x="211420" y="111377"/>
                      <a:pt x="199045" y="111377"/>
                    </a:cubicBezTo>
                    <a:cubicBezTo>
                      <a:pt x="198093" y="111377"/>
                      <a:pt x="197141" y="111377"/>
                      <a:pt x="197141" y="111377"/>
                    </a:cubicBezTo>
                    <a:cubicBezTo>
                      <a:pt x="195237" y="118993"/>
                      <a:pt x="193334" y="126608"/>
                      <a:pt x="192382" y="131368"/>
                    </a:cubicBezTo>
                    <a:lnTo>
                      <a:pt x="215228" y="131368"/>
                    </a:lnTo>
                    <a:lnTo>
                      <a:pt x="213324" y="127560"/>
                    </a:lnTo>
                    <a:cubicBezTo>
                      <a:pt x="238075" y="118041"/>
                      <a:pt x="246642" y="90434"/>
                      <a:pt x="246642" y="90434"/>
                    </a:cubicBezTo>
                    <a:lnTo>
                      <a:pt x="267585" y="95194"/>
                    </a:lnTo>
                    <a:cubicBezTo>
                      <a:pt x="276152" y="86627"/>
                      <a:pt x="284720" y="83771"/>
                      <a:pt x="291383" y="83771"/>
                    </a:cubicBezTo>
                    <a:cubicBezTo>
                      <a:pt x="308518" y="83771"/>
                      <a:pt x="318990" y="100906"/>
                      <a:pt x="318990" y="100906"/>
                    </a:cubicBezTo>
                    <a:cubicBezTo>
                      <a:pt x="324701" y="97098"/>
                      <a:pt x="329461" y="96146"/>
                      <a:pt x="334221" y="96146"/>
                    </a:cubicBezTo>
                    <a:cubicBezTo>
                      <a:pt x="352308" y="96146"/>
                      <a:pt x="362779" y="118041"/>
                      <a:pt x="366587" y="132320"/>
                    </a:cubicBezTo>
                    <a:lnTo>
                      <a:pt x="393241" y="132320"/>
                    </a:lnTo>
                    <a:cubicBezTo>
                      <a:pt x="387529" y="114233"/>
                      <a:pt x="371346" y="74251"/>
                      <a:pt x="329461" y="74251"/>
                    </a:cubicBezTo>
                    <a:cubicBezTo>
                      <a:pt x="327557" y="74251"/>
                      <a:pt x="325653" y="74251"/>
                      <a:pt x="322797" y="74251"/>
                    </a:cubicBezTo>
                    <a:cubicBezTo>
                      <a:pt x="322797" y="74251"/>
                      <a:pt x="307566" y="62828"/>
                      <a:pt x="288528" y="62828"/>
                    </a:cubicBezTo>
                    <a:cubicBezTo>
                      <a:pt x="280912" y="62828"/>
                      <a:pt x="273296" y="64732"/>
                      <a:pt x="265681" y="69492"/>
                    </a:cubicBezTo>
                    <a:cubicBezTo>
                      <a:pt x="265681" y="69492"/>
                      <a:pt x="250450" y="63780"/>
                      <a:pt x="242834" y="62828"/>
                    </a:cubicBezTo>
                    <a:cubicBezTo>
                      <a:pt x="239979" y="39982"/>
                      <a:pt x="219988" y="25702"/>
                      <a:pt x="200949" y="25702"/>
                    </a:cubicBezTo>
                    <a:cubicBezTo>
                      <a:pt x="184766" y="25702"/>
                      <a:pt x="168583" y="36174"/>
                      <a:pt x="161920" y="59972"/>
                    </a:cubicBezTo>
                    <a:cubicBezTo>
                      <a:pt x="161920" y="59972"/>
                      <a:pt x="158112" y="60924"/>
                      <a:pt x="154304" y="60924"/>
                    </a:cubicBezTo>
                    <a:cubicBezTo>
                      <a:pt x="152400" y="60924"/>
                      <a:pt x="150496" y="60924"/>
                      <a:pt x="148592" y="59972"/>
                    </a:cubicBezTo>
                    <a:cubicBezTo>
                      <a:pt x="148592" y="59972"/>
                      <a:pt x="141929" y="26654"/>
                      <a:pt x="108611" y="26654"/>
                    </a:cubicBezTo>
                    <a:cubicBezTo>
                      <a:pt x="107659" y="26654"/>
                      <a:pt x="106707" y="26654"/>
                      <a:pt x="105755" y="26654"/>
                    </a:cubicBezTo>
                    <a:cubicBezTo>
                      <a:pt x="107659" y="24750"/>
                      <a:pt x="93380" y="0"/>
                      <a:pt x="68629" y="0"/>
                    </a:cubicBezTo>
                    <a:moveTo>
                      <a:pt x="418943" y="158974"/>
                    </a:moveTo>
                    <a:lnTo>
                      <a:pt x="418943" y="183724"/>
                    </a:lnTo>
                    <a:cubicBezTo>
                      <a:pt x="462733" y="200859"/>
                      <a:pt x="456069" y="233225"/>
                      <a:pt x="456069" y="233225"/>
                    </a:cubicBezTo>
                    <a:cubicBezTo>
                      <a:pt x="477012" y="242745"/>
                      <a:pt x="477964" y="255120"/>
                      <a:pt x="477964" y="255120"/>
                    </a:cubicBezTo>
                    <a:cubicBezTo>
                      <a:pt x="460829" y="264639"/>
                      <a:pt x="462733" y="284630"/>
                      <a:pt x="462733" y="284630"/>
                    </a:cubicBezTo>
                    <a:cubicBezTo>
                      <a:pt x="432270" y="299861"/>
                      <a:pt x="436078" y="341747"/>
                      <a:pt x="436078" y="341747"/>
                    </a:cubicBezTo>
                    <a:cubicBezTo>
                      <a:pt x="413232" y="380776"/>
                      <a:pt x="432270" y="396007"/>
                      <a:pt x="432270" y="396007"/>
                    </a:cubicBezTo>
                    <a:lnTo>
                      <a:pt x="422751" y="427421"/>
                    </a:lnTo>
                    <a:cubicBezTo>
                      <a:pt x="467492" y="442652"/>
                      <a:pt x="468444" y="490249"/>
                      <a:pt x="468444" y="490249"/>
                    </a:cubicBezTo>
                    <a:cubicBezTo>
                      <a:pt x="477012" y="494057"/>
                      <a:pt x="481771" y="495009"/>
                      <a:pt x="483675" y="495009"/>
                    </a:cubicBezTo>
                    <a:cubicBezTo>
                      <a:pt x="485579" y="495009"/>
                      <a:pt x="485579" y="494057"/>
                      <a:pt x="485579" y="494057"/>
                    </a:cubicBezTo>
                    <a:cubicBezTo>
                      <a:pt x="475108" y="472162"/>
                      <a:pt x="478916" y="444556"/>
                      <a:pt x="478916" y="444556"/>
                    </a:cubicBezTo>
                    <a:cubicBezTo>
                      <a:pt x="437982" y="428373"/>
                      <a:pt x="457021" y="391247"/>
                      <a:pt x="457021" y="391247"/>
                    </a:cubicBezTo>
                    <a:cubicBezTo>
                      <a:pt x="436078" y="370305"/>
                      <a:pt x="461781" y="345554"/>
                      <a:pt x="461781" y="345554"/>
                    </a:cubicBezTo>
                    <a:cubicBezTo>
                      <a:pt x="453213" y="306525"/>
                      <a:pt x="471300" y="302717"/>
                      <a:pt x="478916" y="302717"/>
                    </a:cubicBezTo>
                    <a:cubicBezTo>
                      <a:pt x="480819" y="302717"/>
                      <a:pt x="481771" y="302717"/>
                      <a:pt x="481771" y="302717"/>
                    </a:cubicBezTo>
                    <a:cubicBezTo>
                      <a:pt x="480819" y="290342"/>
                      <a:pt x="491291" y="286534"/>
                      <a:pt x="491291" y="286534"/>
                    </a:cubicBezTo>
                    <a:cubicBezTo>
                      <a:pt x="490339" y="257024"/>
                      <a:pt x="509378" y="257024"/>
                      <a:pt x="510330" y="257024"/>
                    </a:cubicBezTo>
                    <a:lnTo>
                      <a:pt x="510330" y="257024"/>
                    </a:lnTo>
                    <a:cubicBezTo>
                      <a:pt x="511282" y="257024"/>
                      <a:pt x="512233" y="257024"/>
                      <a:pt x="512233" y="257024"/>
                    </a:cubicBezTo>
                    <a:cubicBezTo>
                      <a:pt x="530320" y="257024"/>
                      <a:pt x="527464" y="279870"/>
                      <a:pt x="527464" y="279870"/>
                    </a:cubicBezTo>
                    <a:cubicBezTo>
                      <a:pt x="548407" y="294150"/>
                      <a:pt x="536032" y="317948"/>
                      <a:pt x="536032" y="317948"/>
                    </a:cubicBezTo>
                    <a:cubicBezTo>
                      <a:pt x="549359" y="339843"/>
                      <a:pt x="534128" y="357930"/>
                      <a:pt x="534128" y="357930"/>
                    </a:cubicBezTo>
                    <a:cubicBezTo>
                      <a:pt x="546503" y="388392"/>
                      <a:pt x="523657" y="398863"/>
                      <a:pt x="523657" y="398863"/>
                    </a:cubicBezTo>
                    <a:cubicBezTo>
                      <a:pt x="531272" y="437892"/>
                      <a:pt x="490339" y="446460"/>
                      <a:pt x="490339" y="446460"/>
                    </a:cubicBezTo>
                    <a:cubicBezTo>
                      <a:pt x="491291" y="489297"/>
                      <a:pt x="500810" y="490249"/>
                      <a:pt x="500810" y="490249"/>
                    </a:cubicBezTo>
                    <a:cubicBezTo>
                      <a:pt x="504618" y="471210"/>
                      <a:pt x="521753" y="455027"/>
                      <a:pt x="521753" y="455027"/>
                    </a:cubicBezTo>
                    <a:cubicBezTo>
                      <a:pt x="548407" y="439796"/>
                      <a:pt x="546503" y="405527"/>
                      <a:pt x="546503" y="405527"/>
                    </a:cubicBezTo>
                    <a:cubicBezTo>
                      <a:pt x="559831" y="395055"/>
                      <a:pt x="561734" y="378872"/>
                      <a:pt x="561734" y="378872"/>
                    </a:cubicBezTo>
                    <a:cubicBezTo>
                      <a:pt x="556975" y="363641"/>
                      <a:pt x="562686" y="359833"/>
                      <a:pt x="568398" y="359833"/>
                    </a:cubicBezTo>
                    <a:cubicBezTo>
                      <a:pt x="573158" y="359833"/>
                      <a:pt x="577917" y="361737"/>
                      <a:pt x="577917" y="361737"/>
                    </a:cubicBezTo>
                    <a:cubicBezTo>
                      <a:pt x="581725" y="360785"/>
                      <a:pt x="585533" y="359833"/>
                      <a:pt x="588389" y="359833"/>
                    </a:cubicBezTo>
                    <a:cubicBezTo>
                      <a:pt x="607428" y="359833"/>
                      <a:pt x="596004" y="383632"/>
                      <a:pt x="596004" y="383632"/>
                    </a:cubicBezTo>
                    <a:cubicBezTo>
                      <a:pt x="612187" y="414094"/>
                      <a:pt x="582677" y="428373"/>
                      <a:pt x="582677" y="428373"/>
                    </a:cubicBezTo>
                    <a:cubicBezTo>
                      <a:pt x="580773" y="446460"/>
                      <a:pt x="565542" y="448364"/>
                      <a:pt x="565542" y="448364"/>
                    </a:cubicBezTo>
                    <a:lnTo>
                      <a:pt x="551263" y="467403"/>
                    </a:lnTo>
                    <a:cubicBezTo>
                      <a:pt x="548407" y="466451"/>
                      <a:pt x="546503" y="466451"/>
                      <a:pt x="544599" y="466451"/>
                    </a:cubicBezTo>
                    <a:cubicBezTo>
                      <a:pt x="520801" y="466451"/>
                      <a:pt x="507474" y="506432"/>
                      <a:pt x="507474" y="506432"/>
                    </a:cubicBezTo>
                    <a:cubicBezTo>
                      <a:pt x="494147" y="554029"/>
                      <a:pt x="509378" y="562597"/>
                      <a:pt x="509378" y="562597"/>
                    </a:cubicBezTo>
                    <a:lnTo>
                      <a:pt x="526513" y="542606"/>
                    </a:lnTo>
                    <a:cubicBezTo>
                      <a:pt x="516041" y="525471"/>
                      <a:pt x="527464" y="511192"/>
                      <a:pt x="527464" y="511192"/>
                    </a:cubicBezTo>
                    <a:lnTo>
                      <a:pt x="535080" y="515952"/>
                    </a:lnTo>
                    <a:cubicBezTo>
                      <a:pt x="542696" y="504528"/>
                      <a:pt x="553167" y="496913"/>
                      <a:pt x="553167" y="496913"/>
                    </a:cubicBezTo>
                    <a:cubicBezTo>
                      <a:pt x="556023" y="495961"/>
                      <a:pt x="557927" y="495961"/>
                      <a:pt x="559831" y="495961"/>
                    </a:cubicBezTo>
                    <a:cubicBezTo>
                      <a:pt x="579821" y="495961"/>
                      <a:pt x="571254" y="519759"/>
                      <a:pt x="571254" y="519759"/>
                    </a:cubicBezTo>
                    <a:lnTo>
                      <a:pt x="559831" y="536894"/>
                    </a:lnTo>
                    <a:lnTo>
                      <a:pt x="563638" y="541654"/>
                    </a:lnTo>
                    <a:cubicBezTo>
                      <a:pt x="555071" y="550221"/>
                      <a:pt x="546503" y="552125"/>
                      <a:pt x="540792" y="552125"/>
                    </a:cubicBezTo>
                    <a:cubicBezTo>
                      <a:pt x="536984" y="552125"/>
                      <a:pt x="535080" y="551173"/>
                      <a:pt x="535080" y="551173"/>
                    </a:cubicBezTo>
                    <a:cubicBezTo>
                      <a:pt x="527464" y="559741"/>
                      <a:pt x="517945" y="569260"/>
                      <a:pt x="517945" y="569260"/>
                    </a:cubicBezTo>
                    <a:cubicBezTo>
                      <a:pt x="502714" y="589251"/>
                      <a:pt x="510330" y="623521"/>
                      <a:pt x="510330" y="623521"/>
                    </a:cubicBezTo>
                    <a:cubicBezTo>
                      <a:pt x="515089" y="668262"/>
                      <a:pt x="505570" y="678733"/>
                      <a:pt x="505570" y="678733"/>
                    </a:cubicBezTo>
                    <a:cubicBezTo>
                      <a:pt x="515089" y="686349"/>
                      <a:pt x="505570" y="698724"/>
                      <a:pt x="505570" y="698724"/>
                    </a:cubicBezTo>
                    <a:cubicBezTo>
                      <a:pt x="501762" y="704436"/>
                      <a:pt x="501762" y="722522"/>
                      <a:pt x="501762" y="722522"/>
                    </a:cubicBezTo>
                    <a:cubicBezTo>
                      <a:pt x="497002" y="735850"/>
                      <a:pt x="483675" y="752033"/>
                      <a:pt x="483675" y="752033"/>
                    </a:cubicBezTo>
                    <a:cubicBezTo>
                      <a:pt x="485579" y="763456"/>
                      <a:pt x="496050" y="775831"/>
                      <a:pt x="496050" y="775831"/>
                    </a:cubicBezTo>
                    <a:cubicBezTo>
                      <a:pt x="502714" y="728234"/>
                      <a:pt x="526513" y="711099"/>
                      <a:pt x="526513" y="711099"/>
                    </a:cubicBezTo>
                    <a:cubicBezTo>
                      <a:pt x="517945" y="698724"/>
                      <a:pt x="537936" y="679685"/>
                      <a:pt x="537936" y="679685"/>
                    </a:cubicBezTo>
                    <a:cubicBezTo>
                      <a:pt x="537936" y="679685"/>
                      <a:pt x="520801" y="653983"/>
                      <a:pt x="537936" y="634944"/>
                    </a:cubicBezTo>
                    <a:cubicBezTo>
                      <a:pt x="546503" y="627329"/>
                      <a:pt x="537936" y="619713"/>
                      <a:pt x="537936" y="619713"/>
                    </a:cubicBezTo>
                    <a:cubicBezTo>
                      <a:pt x="537936" y="619713"/>
                      <a:pt x="536032" y="582587"/>
                      <a:pt x="570302" y="578780"/>
                    </a:cubicBezTo>
                    <a:cubicBezTo>
                      <a:pt x="569350" y="556885"/>
                      <a:pt x="593148" y="553077"/>
                      <a:pt x="593148" y="553077"/>
                    </a:cubicBezTo>
                    <a:cubicBezTo>
                      <a:pt x="597908" y="538798"/>
                      <a:pt x="606476" y="534990"/>
                      <a:pt x="612187" y="534990"/>
                    </a:cubicBezTo>
                    <a:cubicBezTo>
                      <a:pt x="617899" y="534990"/>
                      <a:pt x="622658" y="537846"/>
                      <a:pt x="622658" y="537846"/>
                    </a:cubicBezTo>
                    <a:cubicBezTo>
                      <a:pt x="623610" y="537846"/>
                      <a:pt x="624562" y="537846"/>
                      <a:pt x="625514" y="537846"/>
                    </a:cubicBezTo>
                    <a:cubicBezTo>
                      <a:pt x="652169" y="537846"/>
                      <a:pt x="638841" y="566404"/>
                      <a:pt x="638841" y="566404"/>
                    </a:cubicBezTo>
                    <a:cubicBezTo>
                      <a:pt x="652169" y="608290"/>
                      <a:pt x="619803" y="620665"/>
                      <a:pt x="619803" y="620665"/>
                    </a:cubicBezTo>
                    <a:cubicBezTo>
                      <a:pt x="629322" y="639704"/>
                      <a:pt x="613139" y="660646"/>
                      <a:pt x="613139" y="660646"/>
                    </a:cubicBezTo>
                    <a:cubicBezTo>
                      <a:pt x="573158" y="676829"/>
                      <a:pt x="584581" y="692061"/>
                      <a:pt x="584581" y="692061"/>
                    </a:cubicBezTo>
                    <a:cubicBezTo>
                      <a:pt x="576013" y="710147"/>
                      <a:pt x="556023" y="713003"/>
                      <a:pt x="546503" y="713003"/>
                    </a:cubicBezTo>
                    <a:cubicBezTo>
                      <a:pt x="542696" y="713003"/>
                      <a:pt x="540792" y="713003"/>
                      <a:pt x="540792" y="713003"/>
                    </a:cubicBezTo>
                    <a:cubicBezTo>
                      <a:pt x="501762" y="744417"/>
                      <a:pt x="509378" y="782495"/>
                      <a:pt x="509378" y="782495"/>
                    </a:cubicBezTo>
                    <a:lnTo>
                      <a:pt x="531272" y="769168"/>
                    </a:lnTo>
                    <a:cubicBezTo>
                      <a:pt x="531272" y="769168"/>
                      <a:pt x="523657" y="755840"/>
                      <a:pt x="543647" y="742513"/>
                    </a:cubicBezTo>
                    <a:lnTo>
                      <a:pt x="546503" y="748225"/>
                    </a:lnTo>
                    <a:lnTo>
                      <a:pt x="555071" y="743465"/>
                    </a:lnTo>
                    <a:cubicBezTo>
                      <a:pt x="555071" y="743465"/>
                      <a:pt x="560782" y="739658"/>
                      <a:pt x="567446" y="739658"/>
                    </a:cubicBezTo>
                    <a:cubicBezTo>
                      <a:pt x="571254" y="739658"/>
                      <a:pt x="576013" y="741561"/>
                      <a:pt x="578869" y="746321"/>
                    </a:cubicBezTo>
                    <a:cubicBezTo>
                      <a:pt x="578869" y="746321"/>
                      <a:pt x="587437" y="756792"/>
                      <a:pt x="569350" y="767264"/>
                    </a:cubicBezTo>
                    <a:lnTo>
                      <a:pt x="560782" y="772023"/>
                    </a:lnTo>
                    <a:lnTo>
                      <a:pt x="563638" y="777735"/>
                    </a:lnTo>
                    <a:cubicBezTo>
                      <a:pt x="563638" y="777735"/>
                      <a:pt x="555071" y="780591"/>
                      <a:pt x="547455" y="780591"/>
                    </a:cubicBezTo>
                    <a:cubicBezTo>
                      <a:pt x="542696" y="780591"/>
                      <a:pt x="536984" y="779639"/>
                      <a:pt x="535080" y="775831"/>
                    </a:cubicBezTo>
                    <a:cubicBezTo>
                      <a:pt x="508426" y="794870"/>
                      <a:pt x="510330" y="811053"/>
                      <a:pt x="510330" y="811053"/>
                    </a:cubicBezTo>
                    <a:lnTo>
                      <a:pt x="501762" y="815813"/>
                    </a:lnTo>
                    <a:cubicBezTo>
                      <a:pt x="494147" y="780591"/>
                      <a:pt x="482723" y="774879"/>
                      <a:pt x="482723" y="774879"/>
                    </a:cubicBezTo>
                    <a:cubicBezTo>
                      <a:pt x="482723" y="774879"/>
                      <a:pt x="476060" y="777735"/>
                      <a:pt x="467492" y="777735"/>
                    </a:cubicBezTo>
                    <a:cubicBezTo>
                      <a:pt x="460829" y="777735"/>
                      <a:pt x="452261" y="775831"/>
                      <a:pt x="446550" y="767264"/>
                    </a:cubicBezTo>
                    <a:cubicBezTo>
                      <a:pt x="434174" y="767264"/>
                      <a:pt x="423703" y="756792"/>
                      <a:pt x="420847" y="740610"/>
                    </a:cubicBezTo>
                    <a:lnTo>
                      <a:pt x="420847" y="799630"/>
                    </a:lnTo>
                    <a:cubicBezTo>
                      <a:pt x="426559" y="795822"/>
                      <a:pt x="434174" y="791062"/>
                      <a:pt x="442742" y="791062"/>
                    </a:cubicBezTo>
                    <a:cubicBezTo>
                      <a:pt x="445598" y="791062"/>
                      <a:pt x="448453" y="792014"/>
                      <a:pt x="452261" y="792966"/>
                    </a:cubicBezTo>
                    <a:cubicBezTo>
                      <a:pt x="452261" y="792966"/>
                      <a:pt x="458925" y="803437"/>
                      <a:pt x="468444" y="803437"/>
                    </a:cubicBezTo>
                    <a:cubicBezTo>
                      <a:pt x="470348" y="803437"/>
                      <a:pt x="472252" y="803437"/>
                      <a:pt x="474156" y="802486"/>
                    </a:cubicBezTo>
                    <a:cubicBezTo>
                      <a:pt x="474156" y="802486"/>
                      <a:pt x="481771" y="814861"/>
                      <a:pt x="473204" y="826284"/>
                    </a:cubicBezTo>
                    <a:cubicBezTo>
                      <a:pt x="473204" y="826284"/>
                      <a:pt x="479867" y="830092"/>
                      <a:pt x="483675" y="840563"/>
                    </a:cubicBezTo>
                    <a:cubicBezTo>
                      <a:pt x="483675" y="840563"/>
                      <a:pt x="461781" y="853890"/>
                      <a:pt x="470348" y="891016"/>
                    </a:cubicBezTo>
                    <a:cubicBezTo>
                      <a:pt x="470348" y="891016"/>
                      <a:pt x="460829" y="893872"/>
                      <a:pt x="455117" y="924334"/>
                    </a:cubicBezTo>
                    <a:cubicBezTo>
                      <a:pt x="455117" y="924334"/>
                      <a:pt x="437030" y="930046"/>
                      <a:pt x="421799" y="950036"/>
                    </a:cubicBezTo>
                    <a:lnTo>
                      <a:pt x="421799" y="994777"/>
                    </a:lnTo>
                    <a:cubicBezTo>
                      <a:pt x="427511" y="990970"/>
                      <a:pt x="436078" y="986210"/>
                      <a:pt x="442742" y="986210"/>
                    </a:cubicBezTo>
                    <a:cubicBezTo>
                      <a:pt x="443694" y="986210"/>
                      <a:pt x="443694" y="986210"/>
                      <a:pt x="444646" y="986210"/>
                    </a:cubicBezTo>
                    <a:cubicBezTo>
                      <a:pt x="444646" y="986210"/>
                      <a:pt x="436078" y="953844"/>
                      <a:pt x="473204" y="945277"/>
                    </a:cubicBezTo>
                    <a:cubicBezTo>
                      <a:pt x="473204" y="945277"/>
                      <a:pt x="464636" y="922430"/>
                      <a:pt x="490339" y="891968"/>
                    </a:cubicBezTo>
                    <a:cubicBezTo>
                      <a:pt x="490339" y="891968"/>
                      <a:pt x="476060" y="874833"/>
                      <a:pt x="498906" y="853890"/>
                    </a:cubicBezTo>
                    <a:cubicBezTo>
                      <a:pt x="498906" y="853890"/>
                      <a:pt x="511282" y="823428"/>
                      <a:pt x="531272" y="823428"/>
                    </a:cubicBezTo>
                    <a:cubicBezTo>
                      <a:pt x="534128" y="823428"/>
                      <a:pt x="536032" y="823428"/>
                      <a:pt x="538888" y="824380"/>
                    </a:cubicBezTo>
                    <a:cubicBezTo>
                      <a:pt x="538888" y="824380"/>
                      <a:pt x="539840" y="799630"/>
                      <a:pt x="556975" y="799630"/>
                    </a:cubicBezTo>
                    <a:cubicBezTo>
                      <a:pt x="561734" y="799630"/>
                      <a:pt x="568398" y="801534"/>
                      <a:pt x="576965" y="807245"/>
                    </a:cubicBezTo>
                    <a:cubicBezTo>
                      <a:pt x="576965" y="807245"/>
                      <a:pt x="587437" y="791062"/>
                      <a:pt x="597908" y="791062"/>
                    </a:cubicBezTo>
                    <a:cubicBezTo>
                      <a:pt x="602668" y="791062"/>
                      <a:pt x="607428" y="794870"/>
                      <a:pt x="610283" y="805341"/>
                    </a:cubicBezTo>
                    <a:cubicBezTo>
                      <a:pt x="610283" y="805341"/>
                      <a:pt x="610283" y="809149"/>
                      <a:pt x="617899" y="812957"/>
                    </a:cubicBezTo>
                    <a:cubicBezTo>
                      <a:pt x="619803" y="817716"/>
                      <a:pt x="627418" y="833900"/>
                      <a:pt x="599812" y="840563"/>
                    </a:cubicBezTo>
                    <a:cubicBezTo>
                      <a:pt x="599812" y="840563"/>
                      <a:pt x="606476" y="876737"/>
                      <a:pt x="572206" y="876737"/>
                    </a:cubicBezTo>
                    <a:cubicBezTo>
                      <a:pt x="570302" y="876737"/>
                      <a:pt x="568398" y="876737"/>
                      <a:pt x="566494" y="876737"/>
                    </a:cubicBezTo>
                    <a:cubicBezTo>
                      <a:pt x="566494" y="876737"/>
                      <a:pt x="564590" y="896728"/>
                      <a:pt x="549359" y="896728"/>
                    </a:cubicBezTo>
                    <a:cubicBezTo>
                      <a:pt x="548407" y="896728"/>
                      <a:pt x="547455" y="896728"/>
                      <a:pt x="545551" y="896728"/>
                    </a:cubicBezTo>
                    <a:cubicBezTo>
                      <a:pt x="545551" y="896728"/>
                      <a:pt x="536032" y="891968"/>
                      <a:pt x="524609" y="891968"/>
                    </a:cubicBezTo>
                    <a:cubicBezTo>
                      <a:pt x="509378" y="891968"/>
                      <a:pt x="490339" y="900535"/>
                      <a:pt x="483675" y="939565"/>
                    </a:cubicBezTo>
                    <a:cubicBezTo>
                      <a:pt x="483675" y="939565"/>
                      <a:pt x="482723" y="942421"/>
                      <a:pt x="486531" y="942421"/>
                    </a:cubicBezTo>
                    <a:cubicBezTo>
                      <a:pt x="487483" y="942421"/>
                      <a:pt x="489387" y="942421"/>
                      <a:pt x="492243" y="940517"/>
                    </a:cubicBezTo>
                    <a:lnTo>
                      <a:pt x="516993" y="921478"/>
                    </a:lnTo>
                    <a:cubicBezTo>
                      <a:pt x="516993" y="921478"/>
                      <a:pt x="514137" y="907199"/>
                      <a:pt x="530320" y="903391"/>
                    </a:cubicBezTo>
                    <a:lnTo>
                      <a:pt x="532224" y="911959"/>
                    </a:lnTo>
                    <a:cubicBezTo>
                      <a:pt x="532224" y="911959"/>
                      <a:pt x="542696" y="908151"/>
                      <a:pt x="552215" y="908151"/>
                    </a:cubicBezTo>
                    <a:cubicBezTo>
                      <a:pt x="555071" y="908151"/>
                      <a:pt x="557927" y="908151"/>
                      <a:pt x="559831" y="909103"/>
                    </a:cubicBezTo>
                    <a:cubicBezTo>
                      <a:pt x="559831" y="909103"/>
                      <a:pt x="577917" y="913862"/>
                      <a:pt x="567446" y="933853"/>
                    </a:cubicBezTo>
                    <a:cubicBezTo>
                      <a:pt x="567446" y="933853"/>
                      <a:pt x="560782" y="940517"/>
                      <a:pt x="548407" y="940517"/>
                    </a:cubicBezTo>
                    <a:cubicBezTo>
                      <a:pt x="546503" y="940517"/>
                      <a:pt x="544599" y="940517"/>
                      <a:pt x="542696" y="939565"/>
                    </a:cubicBezTo>
                    <a:cubicBezTo>
                      <a:pt x="542696" y="939565"/>
                      <a:pt x="542696" y="939565"/>
                      <a:pt x="541744" y="939565"/>
                    </a:cubicBezTo>
                    <a:cubicBezTo>
                      <a:pt x="539840" y="939565"/>
                      <a:pt x="535080" y="940517"/>
                      <a:pt x="538888" y="948132"/>
                    </a:cubicBezTo>
                    <a:cubicBezTo>
                      <a:pt x="536032" y="946228"/>
                      <a:pt x="521753" y="950988"/>
                      <a:pt x="519849" y="934805"/>
                    </a:cubicBezTo>
                    <a:cubicBezTo>
                      <a:pt x="519849" y="934805"/>
                      <a:pt x="505570" y="936709"/>
                      <a:pt x="501762" y="947180"/>
                    </a:cubicBezTo>
                    <a:cubicBezTo>
                      <a:pt x="501762" y="947180"/>
                      <a:pt x="522705" y="960507"/>
                      <a:pt x="505570" y="980498"/>
                    </a:cubicBezTo>
                    <a:cubicBezTo>
                      <a:pt x="505570" y="980498"/>
                      <a:pt x="515089" y="1002393"/>
                      <a:pt x="497954" y="1011912"/>
                    </a:cubicBezTo>
                    <a:cubicBezTo>
                      <a:pt x="497954" y="1011912"/>
                      <a:pt x="504618" y="1030951"/>
                      <a:pt x="478916" y="1041422"/>
                    </a:cubicBezTo>
                    <a:cubicBezTo>
                      <a:pt x="478916" y="1041422"/>
                      <a:pt x="469396" y="1070933"/>
                      <a:pt x="432270" y="1070933"/>
                    </a:cubicBezTo>
                    <a:cubicBezTo>
                      <a:pt x="428463" y="1070933"/>
                      <a:pt x="424655" y="1070933"/>
                      <a:pt x="420847" y="1069981"/>
                    </a:cubicBezTo>
                    <a:lnTo>
                      <a:pt x="420847" y="1078548"/>
                    </a:lnTo>
                    <a:cubicBezTo>
                      <a:pt x="419895" y="1083308"/>
                      <a:pt x="418943" y="1088068"/>
                      <a:pt x="417991" y="1092827"/>
                    </a:cubicBezTo>
                    <a:cubicBezTo>
                      <a:pt x="419895" y="1092827"/>
                      <a:pt x="421799" y="1092827"/>
                      <a:pt x="424655" y="1092827"/>
                    </a:cubicBezTo>
                    <a:cubicBezTo>
                      <a:pt x="440838" y="1092827"/>
                      <a:pt x="472252" y="1089971"/>
                      <a:pt x="488435" y="1069029"/>
                    </a:cubicBezTo>
                    <a:cubicBezTo>
                      <a:pt x="491291" y="1065221"/>
                      <a:pt x="494147" y="1060461"/>
                      <a:pt x="495099" y="1055702"/>
                    </a:cubicBezTo>
                    <a:cubicBezTo>
                      <a:pt x="495099" y="1055702"/>
                      <a:pt x="519849" y="1043326"/>
                      <a:pt x="517945" y="1025240"/>
                    </a:cubicBezTo>
                    <a:cubicBezTo>
                      <a:pt x="517945" y="1025240"/>
                      <a:pt x="523657" y="1020480"/>
                      <a:pt x="527464" y="1011912"/>
                    </a:cubicBezTo>
                    <a:cubicBezTo>
                      <a:pt x="530320" y="1005249"/>
                      <a:pt x="532224" y="997633"/>
                      <a:pt x="530320" y="988114"/>
                    </a:cubicBezTo>
                    <a:lnTo>
                      <a:pt x="536032" y="970979"/>
                    </a:lnTo>
                    <a:cubicBezTo>
                      <a:pt x="536032" y="970979"/>
                      <a:pt x="540792" y="967171"/>
                      <a:pt x="550311" y="967171"/>
                    </a:cubicBezTo>
                    <a:cubicBezTo>
                      <a:pt x="551263" y="967171"/>
                      <a:pt x="553167" y="967171"/>
                      <a:pt x="555071" y="967171"/>
                    </a:cubicBezTo>
                    <a:lnTo>
                      <a:pt x="562686" y="956700"/>
                    </a:lnTo>
                    <a:cubicBezTo>
                      <a:pt x="562686" y="956700"/>
                      <a:pt x="610283" y="946228"/>
                      <a:pt x="588389" y="891968"/>
                    </a:cubicBezTo>
                    <a:cubicBezTo>
                      <a:pt x="588389" y="891968"/>
                      <a:pt x="621707" y="887208"/>
                      <a:pt x="622658" y="851034"/>
                    </a:cubicBezTo>
                    <a:cubicBezTo>
                      <a:pt x="622658" y="851034"/>
                      <a:pt x="663592" y="826284"/>
                      <a:pt x="632178" y="791062"/>
                    </a:cubicBezTo>
                    <a:cubicBezTo>
                      <a:pt x="632178" y="791062"/>
                      <a:pt x="633130" y="772023"/>
                      <a:pt x="610283" y="760600"/>
                    </a:cubicBezTo>
                    <a:cubicBezTo>
                      <a:pt x="610283" y="760600"/>
                      <a:pt x="628370" y="730138"/>
                      <a:pt x="596956" y="717763"/>
                    </a:cubicBezTo>
                    <a:cubicBezTo>
                      <a:pt x="596956" y="717763"/>
                      <a:pt x="611235" y="705388"/>
                      <a:pt x="611235" y="690157"/>
                    </a:cubicBezTo>
                    <a:cubicBezTo>
                      <a:pt x="611235" y="690157"/>
                      <a:pt x="639793" y="674925"/>
                      <a:pt x="644553" y="643512"/>
                    </a:cubicBezTo>
                    <a:cubicBezTo>
                      <a:pt x="645505" y="639704"/>
                      <a:pt x="645505" y="634944"/>
                      <a:pt x="644553" y="630184"/>
                    </a:cubicBezTo>
                    <a:cubicBezTo>
                      <a:pt x="644553" y="630184"/>
                      <a:pt x="647409" y="628280"/>
                      <a:pt x="650265" y="625425"/>
                    </a:cubicBezTo>
                    <a:cubicBezTo>
                      <a:pt x="658832" y="617809"/>
                      <a:pt x="671207" y="600674"/>
                      <a:pt x="663592" y="570212"/>
                    </a:cubicBezTo>
                    <a:cubicBezTo>
                      <a:pt x="663592" y="570212"/>
                      <a:pt x="675967" y="511192"/>
                      <a:pt x="625514" y="511192"/>
                    </a:cubicBezTo>
                    <a:cubicBezTo>
                      <a:pt x="618851" y="511192"/>
                      <a:pt x="612187" y="512144"/>
                      <a:pt x="603620" y="514048"/>
                    </a:cubicBezTo>
                    <a:cubicBezTo>
                      <a:pt x="603620" y="514048"/>
                      <a:pt x="607428" y="483586"/>
                      <a:pt x="579821" y="473114"/>
                    </a:cubicBezTo>
                    <a:cubicBezTo>
                      <a:pt x="579821" y="473114"/>
                      <a:pt x="596004" y="462643"/>
                      <a:pt x="596956" y="448364"/>
                    </a:cubicBezTo>
                    <a:cubicBezTo>
                      <a:pt x="596956" y="448364"/>
                      <a:pt x="639793" y="432181"/>
                      <a:pt x="620755" y="378872"/>
                    </a:cubicBezTo>
                    <a:cubicBezTo>
                      <a:pt x="620755" y="378872"/>
                      <a:pt x="629322" y="358882"/>
                      <a:pt x="604572" y="340795"/>
                    </a:cubicBezTo>
                    <a:cubicBezTo>
                      <a:pt x="597908" y="337939"/>
                      <a:pt x="591244" y="337939"/>
                      <a:pt x="585533" y="337939"/>
                    </a:cubicBezTo>
                    <a:cubicBezTo>
                      <a:pt x="579821" y="337939"/>
                      <a:pt x="575061" y="338891"/>
                      <a:pt x="570302" y="338891"/>
                    </a:cubicBezTo>
                    <a:cubicBezTo>
                      <a:pt x="570302" y="338891"/>
                      <a:pt x="572206" y="320804"/>
                      <a:pt x="559831" y="306525"/>
                    </a:cubicBezTo>
                    <a:cubicBezTo>
                      <a:pt x="559831" y="306525"/>
                      <a:pt x="561734" y="277967"/>
                      <a:pt x="549359" y="257976"/>
                    </a:cubicBezTo>
                    <a:cubicBezTo>
                      <a:pt x="542696" y="247504"/>
                      <a:pt x="531272" y="238937"/>
                      <a:pt x="513185" y="238937"/>
                    </a:cubicBezTo>
                    <a:cubicBezTo>
                      <a:pt x="509378" y="238937"/>
                      <a:pt x="506522" y="238937"/>
                      <a:pt x="501762" y="239889"/>
                    </a:cubicBezTo>
                    <a:cubicBezTo>
                      <a:pt x="501762" y="239889"/>
                      <a:pt x="491291" y="220850"/>
                      <a:pt x="481771" y="220850"/>
                    </a:cubicBezTo>
                    <a:cubicBezTo>
                      <a:pt x="481771" y="220850"/>
                      <a:pt x="479867" y="212283"/>
                      <a:pt x="472252" y="200859"/>
                    </a:cubicBezTo>
                    <a:cubicBezTo>
                      <a:pt x="463684" y="186580"/>
                      <a:pt x="448453" y="171349"/>
                      <a:pt x="418943" y="158974"/>
                    </a:cubicBezTo>
                    <a:moveTo>
                      <a:pt x="418943" y="535942"/>
                    </a:moveTo>
                    <a:lnTo>
                      <a:pt x="418943" y="576876"/>
                    </a:lnTo>
                    <a:cubicBezTo>
                      <a:pt x="452261" y="580683"/>
                      <a:pt x="455117" y="613050"/>
                      <a:pt x="455117" y="613050"/>
                    </a:cubicBezTo>
                    <a:cubicBezTo>
                      <a:pt x="481771" y="628280"/>
                      <a:pt x="472252" y="638752"/>
                      <a:pt x="472252" y="638752"/>
                    </a:cubicBezTo>
                    <a:cubicBezTo>
                      <a:pt x="493195" y="650175"/>
                      <a:pt x="495099" y="657791"/>
                      <a:pt x="495099" y="657791"/>
                    </a:cubicBezTo>
                    <a:cubicBezTo>
                      <a:pt x="506522" y="649223"/>
                      <a:pt x="492243" y="589251"/>
                      <a:pt x="492243" y="589251"/>
                    </a:cubicBezTo>
                    <a:cubicBezTo>
                      <a:pt x="491291" y="589251"/>
                      <a:pt x="489387" y="589251"/>
                      <a:pt x="488435" y="589251"/>
                    </a:cubicBezTo>
                    <a:cubicBezTo>
                      <a:pt x="474156" y="589251"/>
                      <a:pt x="467492" y="572116"/>
                      <a:pt x="467492" y="572116"/>
                    </a:cubicBezTo>
                    <a:cubicBezTo>
                      <a:pt x="466540" y="572116"/>
                      <a:pt x="464636" y="572116"/>
                      <a:pt x="463684" y="572116"/>
                    </a:cubicBezTo>
                    <a:cubicBezTo>
                      <a:pt x="440838" y="572116"/>
                      <a:pt x="435126" y="543558"/>
                      <a:pt x="435126" y="543558"/>
                    </a:cubicBezTo>
                    <a:cubicBezTo>
                      <a:pt x="434174" y="543558"/>
                      <a:pt x="434174" y="543558"/>
                      <a:pt x="433222" y="543558"/>
                    </a:cubicBezTo>
                    <a:cubicBezTo>
                      <a:pt x="429415" y="544510"/>
                      <a:pt x="423703" y="539750"/>
                      <a:pt x="418943" y="53594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" name="Forma libre 59">
                <a:extLst>
                  <a:ext uri="{FF2B5EF4-FFF2-40B4-BE49-F238E27FC236}">
                    <a16:creationId xmlns:a16="http://schemas.microsoft.com/office/drawing/2014/main" id="{1F35859D-0A49-716C-2226-A99CBF86029D}"/>
                  </a:ext>
                </a:extLst>
              </p:cNvPr>
              <p:cNvSpPr/>
              <p:nvPr/>
            </p:nvSpPr>
            <p:spPr>
              <a:xfrm>
                <a:off x="1140894" y="2455327"/>
                <a:ext cx="666154" cy="1091875"/>
              </a:xfrm>
              <a:custGeom>
                <a:avLst/>
                <a:gdLst>
                  <a:gd name="connsiteX0" fmla="*/ 597526 w 666154"/>
                  <a:gd name="connsiteY0" fmla="*/ 952 h 1091875"/>
                  <a:gd name="connsiteX1" fmla="*/ 557544 w 666154"/>
                  <a:gd name="connsiteY1" fmla="*/ 25702 h 1091875"/>
                  <a:gd name="connsiteX2" fmla="*/ 554688 w 666154"/>
                  <a:gd name="connsiteY2" fmla="*/ 25702 h 1091875"/>
                  <a:gd name="connsiteX3" fmla="*/ 514707 w 666154"/>
                  <a:gd name="connsiteY3" fmla="*/ 59020 h 1091875"/>
                  <a:gd name="connsiteX4" fmla="*/ 508995 w 666154"/>
                  <a:gd name="connsiteY4" fmla="*/ 59972 h 1091875"/>
                  <a:gd name="connsiteX5" fmla="*/ 501380 w 666154"/>
                  <a:gd name="connsiteY5" fmla="*/ 59020 h 1091875"/>
                  <a:gd name="connsiteX6" fmla="*/ 462350 w 666154"/>
                  <a:gd name="connsiteY6" fmla="*/ 24750 h 1091875"/>
                  <a:gd name="connsiteX7" fmla="*/ 420465 w 666154"/>
                  <a:gd name="connsiteY7" fmla="*/ 61876 h 1091875"/>
                  <a:gd name="connsiteX8" fmla="*/ 397618 w 666154"/>
                  <a:gd name="connsiteY8" fmla="*/ 68540 h 1091875"/>
                  <a:gd name="connsiteX9" fmla="*/ 374772 w 666154"/>
                  <a:gd name="connsiteY9" fmla="*/ 61876 h 1091875"/>
                  <a:gd name="connsiteX10" fmla="*/ 340502 w 666154"/>
                  <a:gd name="connsiteY10" fmla="*/ 73299 h 1091875"/>
                  <a:gd name="connsiteX11" fmla="*/ 333838 w 666154"/>
                  <a:gd name="connsiteY11" fmla="*/ 73299 h 1091875"/>
                  <a:gd name="connsiteX12" fmla="*/ 270058 w 666154"/>
                  <a:gd name="connsiteY12" fmla="*/ 131368 h 1091875"/>
                  <a:gd name="connsiteX13" fmla="*/ 296713 w 666154"/>
                  <a:gd name="connsiteY13" fmla="*/ 131368 h 1091875"/>
                  <a:gd name="connsiteX14" fmla="*/ 329079 w 666154"/>
                  <a:gd name="connsiteY14" fmla="*/ 95194 h 1091875"/>
                  <a:gd name="connsiteX15" fmla="*/ 344310 w 666154"/>
                  <a:gd name="connsiteY15" fmla="*/ 99954 h 1091875"/>
                  <a:gd name="connsiteX16" fmla="*/ 371916 w 666154"/>
                  <a:gd name="connsiteY16" fmla="*/ 82819 h 1091875"/>
                  <a:gd name="connsiteX17" fmla="*/ 395714 w 666154"/>
                  <a:gd name="connsiteY17" fmla="*/ 94242 h 1091875"/>
                  <a:gd name="connsiteX18" fmla="*/ 416657 w 666154"/>
                  <a:gd name="connsiteY18" fmla="*/ 89482 h 1091875"/>
                  <a:gd name="connsiteX19" fmla="*/ 449975 w 666154"/>
                  <a:gd name="connsiteY19" fmla="*/ 126608 h 1091875"/>
                  <a:gd name="connsiteX20" fmla="*/ 448071 w 666154"/>
                  <a:gd name="connsiteY20" fmla="*/ 130416 h 1091875"/>
                  <a:gd name="connsiteX21" fmla="*/ 470918 w 666154"/>
                  <a:gd name="connsiteY21" fmla="*/ 130416 h 1091875"/>
                  <a:gd name="connsiteX22" fmla="*/ 467110 w 666154"/>
                  <a:gd name="connsiteY22" fmla="*/ 110425 h 1091875"/>
                  <a:gd name="connsiteX23" fmla="*/ 465206 w 666154"/>
                  <a:gd name="connsiteY23" fmla="*/ 110425 h 1091875"/>
                  <a:gd name="connsiteX24" fmla="*/ 439504 w 666154"/>
                  <a:gd name="connsiteY24" fmla="*/ 85675 h 1091875"/>
                  <a:gd name="connsiteX25" fmla="*/ 447119 w 666154"/>
                  <a:gd name="connsiteY25" fmla="*/ 83771 h 1091875"/>
                  <a:gd name="connsiteX26" fmla="*/ 444263 w 666154"/>
                  <a:gd name="connsiteY26" fmla="*/ 71396 h 1091875"/>
                  <a:gd name="connsiteX27" fmla="*/ 455687 w 666154"/>
                  <a:gd name="connsiteY27" fmla="*/ 43789 h 1091875"/>
                  <a:gd name="connsiteX28" fmla="*/ 460446 w 666154"/>
                  <a:gd name="connsiteY28" fmla="*/ 42837 h 1091875"/>
                  <a:gd name="connsiteX29" fmla="*/ 478533 w 666154"/>
                  <a:gd name="connsiteY29" fmla="*/ 62828 h 1091875"/>
                  <a:gd name="connsiteX30" fmla="*/ 481389 w 666154"/>
                  <a:gd name="connsiteY30" fmla="*/ 74251 h 1091875"/>
                  <a:gd name="connsiteX31" fmla="*/ 489956 w 666154"/>
                  <a:gd name="connsiteY31" fmla="*/ 72347 h 1091875"/>
                  <a:gd name="connsiteX32" fmla="*/ 480437 w 666154"/>
                  <a:gd name="connsiteY32" fmla="*/ 105665 h 1091875"/>
                  <a:gd name="connsiteX33" fmla="*/ 480437 w 666154"/>
                  <a:gd name="connsiteY33" fmla="*/ 106617 h 1091875"/>
                  <a:gd name="connsiteX34" fmla="*/ 484245 w 666154"/>
                  <a:gd name="connsiteY34" fmla="*/ 130416 h 1091875"/>
                  <a:gd name="connsiteX35" fmla="*/ 508995 w 666154"/>
                  <a:gd name="connsiteY35" fmla="*/ 130416 h 1091875"/>
                  <a:gd name="connsiteX36" fmla="*/ 505187 w 666154"/>
                  <a:gd name="connsiteY36" fmla="*/ 109473 h 1091875"/>
                  <a:gd name="connsiteX37" fmla="*/ 515659 w 666154"/>
                  <a:gd name="connsiteY37" fmla="*/ 82819 h 1091875"/>
                  <a:gd name="connsiteX38" fmla="*/ 532794 w 666154"/>
                  <a:gd name="connsiteY38" fmla="*/ 85675 h 1091875"/>
                  <a:gd name="connsiteX39" fmla="*/ 555640 w 666154"/>
                  <a:gd name="connsiteY39" fmla="*/ 47597 h 1091875"/>
                  <a:gd name="connsiteX40" fmla="*/ 567064 w 666154"/>
                  <a:gd name="connsiteY40" fmla="*/ 50453 h 1091875"/>
                  <a:gd name="connsiteX41" fmla="*/ 594670 w 666154"/>
                  <a:gd name="connsiteY41" fmla="*/ 21895 h 1091875"/>
                  <a:gd name="connsiteX42" fmla="*/ 608949 w 666154"/>
                  <a:gd name="connsiteY42" fmla="*/ 28558 h 1091875"/>
                  <a:gd name="connsiteX43" fmla="*/ 627988 w 666154"/>
                  <a:gd name="connsiteY43" fmla="*/ 20943 h 1091875"/>
                  <a:gd name="connsiteX44" fmla="*/ 633699 w 666154"/>
                  <a:gd name="connsiteY44" fmla="*/ 54261 h 1091875"/>
                  <a:gd name="connsiteX45" fmla="*/ 613709 w 666154"/>
                  <a:gd name="connsiteY45" fmla="*/ 95194 h 1091875"/>
                  <a:gd name="connsiteX46" fmla="*/ 605141 w 666154"/>
                  <a:gd name="connsiteY46" fmla="*/ 129464 h 1091875"/>
                  <a:gd name="connsiteX47" fmla="*/ 629892 w 666154"/>
                  <a:gd name="connsiteY47" fmla="*/ 129464 h 1091875"/>
                  <a:gd name="connsiteX48" fmla="*/ 637507 w 666154"/>
                  <a:gd name="connsiteY48" fmla="*/ 107569 h 1091875"/>
                  <a:gd name="connsiteX49" fmla="*/ 658450 w 666154"/>
                  <a:gd name="connsiteY49" fmla="*/ 59972 h 1091875"/>
                  <a:gd name="connsiteX50" fmla="*/ 627988 w 666154"/>
                  <a:gd name="connsiteY50" fmla="*/ 0 h 1091875"/>
                  <a:gd name="connsiteX51" fmla="*/ 616565 w 666154"/>
                  <a:gd name="connsiteY51" fmla="*/ 2856 h 1091875"/>
                  <a:gd name="connsiteX52" fmla="*/ 597526 w 666154"/>
                  <a:gd name="connsiteY52" fmla="*/ 952 h 1091875"/>
                  <a:gd name="connsiteX53" fmla="*/ 247212 w 666154"/>
                  <a:gd name="connsiteY53" fmla="*/ 159926 h 1091875"/>
                  <a:gd name="connsiteX54" fmla="*/ 184384 w 666154"/>
                  <a:gd name="connsiteY54" fmla="*/ 219898 h 1091875"/>
                  <a:gd name="connsiteX55" fmla="*/ 164393 w 666154"/>
                  <a:gd name="connsiteY55" fmla="*/ 238937 h 1091875"/>
                  <a:gd name="connsiteX56" fmla="*/ 152970 w 666154"/>
                  <a:gd name="connsiteY56" fmla="*/ 237985 h 1091875"/>
                  <a:gd name="connsiteX57" fmla="*/ 106325 w 666154"/>
                  <a:gd name="connsiteY57" fmla="*/ 305573 h 1091875"/>
                  <a:gd name="connsiteX58" fmla="*/ 95853 w 666154"/>
                  <a:gd name="connsiteY58" fmla="*/ 337939 h 1091875"/>
                  <a:gd name="connsiteX59" fmla="*/ 80622 w 666154"/>
                  <a:gd name="connsiteY59" fmla="*/ 336987 h 1091875"/>
                  <a:gd name="connsiteX60" fmla="*/ 61583 w 666154"/>
                  <a:gd name="connsiteY60" fmla="*/ 339843 h 1091875"/>
                  <a:gd name="connsiteX61" fmla="*/ 45400 w 666154"/>
                  <a:gd name="connsiteY61" fmla="*/ 377920 h 1091875"/>
                  <a:gd name="connsiteX62" fmla="*/ 69199 w 666154"/>
                  <a:gd name="connsiteY62" fmla="*/ 447412 h 1091875"/>
                  <a:gd name="connsiteX63" fmla="*/ 86334 w 666154"/>
                  <a:gd name="connsiteY63" fmla="*/ 472162 h 1091875"/>
                  <a:gd name="connsiteX64" fmla="*/ 62535 w 666154"/>
                  <a:gd name="connsiteY64" fmla="*/ 513096 h 1091875"/>
                  <a:gd name="connsiteX65" fmla="*/ 40641 w 666154"/>
                  <a:gd name="connsiteY65" fmla="*/ 510240 h 1091875"/>
                  <a:gd name="connsiteX66" fmla="*/ 2563 w 666154"/>
                  <a:gd name="connsiteY66" fmla="*/ 569260 h 1091875"/>
                  <a:gd name="connsiteX67" fmla="*/ 21602 w 666154"/>
                  <a:gd name="connsiteY67" fmla="*/ 629232 h 1091875"/>
                  <a:gd name="connsiteX68" fmla="*/ 54920 w 666154"/>
                  <a:gd name="connsiteY68" fmla="*/ 689205 h 1091875"/>
                  <a:gd name="connsiteX69" fmla="*/ 69199 w 666154"/>
                  <a:gd name="connsiteY69" fmla="*/ 716811 h 1091875"/>
                  <a:gd name="connsiteX70" fmla="*/ 55872 w 666154"/>
                  <a:gd name="connsiteY70" fmla="*/ 759648 h 1091875"/>
                  <a:gd name="connsiteX71" fmla="*/ 33977 w 666154"/>
                  <a:gd name="connsiteY71" fmla="*/ 790110 h 1091875"/>
                  <a:gd name="connsiteX72" fmla="*/ 43497 w 666154"/>
                  <a:gd name="connsiteY72" fmla="*/ 850083 h 1091875"/>
                  <a:gd name="connsiteX73" fmla="*/ 77766 w 666154"/>
                  <a:gd name="connsiteY73" fmla="*/ 891016 h 1091875"/>
                  <a:gd name="connsiteX74" fmla="*/ 103469 w 666154"/>
                  <a:gd name="connsiteY74" fmla="*/ 955748 h 1091875"/>
                  <a:gd name="connsiteX75" fmla="*/ 111084 w 666154"/>
                  <a:gd name="connsiteY75" fmla="*/ 966219 h 1091875"/>
                  <a:gd name="connsiteX76" fmla="*/ 115844 w 666154"/>
                  <a:gd name="connsiteY76" fmla="*/ 966219 h 1091875"/>
                  <a:gd name="connsiteX77" fmla="*/ 130123 w 666154"/>
                  <a:gd name="connsiteY77" fmla="*/ 970027 h 1091875"/>
                  <a:gd name="connsiteX78" fmla="*/ 135835 w 666154"/>
                  <a:gd name="connsiteY78" fmla="*/ 987162 h 1091875"/>
                  <a:gd name="connsiteX79" fmla="*/ 148210 w 666154"/>
                  <a:gd name="connsiteY79" fmla="*/ 1024287 h 1091875"/>
                  <a:gd name="connsiteX80" fmla="*/ 171057 w 666154"/>
                  <a:gd name="connsiteY80" fmla="*/ 1054750 h 1091875"/>
                  <a:gd name="connsiteX81" fmla="*/ 241500 w 666154"/>
                  <a:gd name="connsiteY81" fmla="*/ 1091875 h 1091875"/>
                  <a:gd name="connsiteX82" fmla="*/ 249116 w 666154"/>
                  <a:gd name="connsiteY82" fmla="*/ 1091875 h 1091875"/>
                  <a:gd name="connsiteX83" fmla="*/ 246260 w 666154"/>
                  <a:gd name="connsiteY83" fmla="*/ 1077596 h 1091875"/>
                  <a:gd name="connsiteX84" fmla="*/ 246260 w 666154"/>
                  <a:gd name="connsiteY84" fmla="*/ 1069029 h 1091875"/>
                  <a:gd name="connsiteX85" fmla="*/ 234837 w 666154"/>
                  <a:gd name="connsiteY85" fmla="*/ 1069981 h 1091875"/>
                  <a:gd name="connsiteX86" fmla="*/ 188191 w 666154"/>
                  <a:gd name="connsiteY86" fmla="*/ 1040471 h 1091875"/>
                  <a:gd name="connsiteX87" fmla="*/ 169153 w 666154"/>
                  <a:gd name="connsiteY87" fmla="*/ 1010960 h 1091875"/>
                  <a:gd name="connsiteX88" fmla="*/ 161537 w 666154"/>
                  <a:gd name="connsiteY88" fmla="*/ 979546 h 1091875"/>
                  <a:gd name="connsiteX89" fmla="*/ 165345 w 666154"/>
                  <a:gd name="connsiteY89" fmla="*/ 946229 h 1091875"/>
                  <a:gd name="connsiteX90" fmla="*/ 147258 w 666154"/>
                  <a:gd name="connsiteY90" fmla="*/ 933853 h 1091875"/>
                  <a:gd name="connsiteX91" fmla="*/ 128219 w 666154"/>
                  <a:gd name="connsiteY91" fmla="*/ 947180 h 1091875"/>
                  <a:gd name="connsiteX92" fmla="*/ 125363 w 666154"/>
                  <a:gd name="connsiteY92" fmla="*/ 938613 h 1091875"/>
                  <a:gd name="connsiteX93" fmla="*/ 124411 w 666154"/>
                  <a:gd name="connsiteY93" fmla="*/ 938613 h 1091875"/>
                  <a:gd name="connsiteX94" fmla="*/ 118700 w 666154"/>
                  <a:gd name="connsiteY94" fmla="*/ 939565 h 1091875"/>
                  <a:gd name="connsiteX95" fmla="*/ 99661 w 666154"/>
                  <a:gd name="connsiteY95" fmla="*/ 932901 h 1091875"/>
                  <a:gd name="connsiteX96" fmla="*/ 107277 w 666154"/>
                  <a:gd name="connsiteY96" fmla="*/ 908151 h 1091875"/>
                  <a:gd name="connsiteX97" fmla="*/ 114892 w 666154"/>
                  <a:gd name="connsiteY97" fmla="*/ 907199 h 1091875"/>
                  <a:gd name="connsiteX98" fmla="*/ 134883 w 666154"/>
                  <a:gd name="connsiteY98" fmla="*/ 911007 h 1091875"/>
                  <a:gd name="connsiteX99" fmla="*/ 136787 w 666154"/>
                  <a:gd name="connsiteY99" fmla="*/ 902439 h 1091875"/>
                  <a:gd name="connsiteX100" fmla="*/ 150114 w 666154"/>
                  <a:gd name="connsiteY100" fmla="*/ 920526 h 1091875"/>
                  <a:gd name="connsiteX101" fmla="*/ 174864 w 666154"/>
                  <a:gd name="connsiteY101" fmla="*/ 939565 h 1091875"/>
                  <a:gd name="connsiteX102" fmla="*/ 180576 w 666154"/>
                  <a:gd name="connsiteY102" fmla="*/ 941469 h 1091875"/>
                  <a:gd name="connsiteX103" fmla="*/ 183432 w 666154"/>
                  <a:gd name="connsiteY103" fmla="*/ 938613 h 1091875"/>
                  <a:gd name="connsiteX104" fmla="*/ 142498 w 666154"/>
                  <a:gd name="connsiteY104" fmla="*/ 891016 h 1091875"/>
                  <a:gd name="connsiteX105" fmla="*/ 121556 w 666154"/>
                  <a:gd name="connsiteY105" fmla="*/ 895776 h 1091875"/>
                  <a:gd name="connsiteX106" fmla="*/ 117748 w 666154"/>
                  <a:gd name="connsiteY106" fmla="*/ 895776 h 1091875"/>
                  <a:gd name="connsiteX107" fmla="*/ 100613 w 666154"/>
                  <a:gd name="connsiteY107" fmla="*/ 875785 h 1091875"/>
                  <a:gd name="connsiteX108" fmla="*/ 94901 w 666154"/>
                  <a:gd name="connsiteY108" fmla="*/ 875785 h 1091875"/>
                  <a:gd name="connsiteX109" fmla="*/ 67295 w 666154"/>
                  <a:gd name="connsiteY109" fmla="*/ 839611 h 1091875"/>
                  <a:gd name="connsiteX110" fmla="*/ 49208 w 666154"/>
                  <a:gd name="connsiteY110" fmla="*/ 812005 h 1091875"/>
                  <a:gd name="connsiteX111" fmla="*/ 56824 w 666154"/>
                  <a:gd name="connsiteY111" fmla="*/ 804389 h 1091875"/>
                  <a:gd name="connsiteX112" fmla="*/ 69199 w 666154"/>
                  <a:gd name="connsiteY112" fmla="*/ 790110 h 1091875"/>
                  <a:gd name="connsiteX113" fmla="*/ 90142 w 666154"/>
                  <a:gd name="connsiteY113" fmla="*/ 806293 h 1091875"/>
                  <a:gd name="connsiteX114" fmla="*/ 110132 w 666154"/>
                  <a:gd name="connsiteY114" fmla="*/ 798678 h 1091875"/>
                  <a:gd name="connsiteX115" fmla="*/ 128219 w 666154"/>
                  <a:gd name="connsiteY115" fmla="*/ 823428 h 1091875"/>
                  <a:gd name="connsiteX116" fmla="*/ 135835 w 666154"/>
                  <a:gd name="connsiteY116" fmla="*/ 822476 h 1091875"/>
                  <a:gd name="connsiteX117" fmla="*/ 168201 w 666154"/>
                  <a:gd name="connsiteY117" fmla="*/ 852938 h 1091875"/>
                  <a:gd name="connsiteX118" fmla="*/ 175816 w 666154"/>
                  <a:gd name="connsiteY118" fmla="*/ 891016 h 1091875"/>
                  <a:gd name="connsiteX119" fmla="*/ 192951 w 666154"/>
                  <a:gd name="connsiteY119" fmla="*/ 944325 h 1091875"/>
                  <a:gd name="connsiteX120" fmla="*/ 221509 w 666154"/>
                  <a:gd name="connsiteY120" fmla="*/ 985258 h 1091875"/>
                  <a:gd name="connsiteX121" fmla="*/ 223413 w 666154"/>
                  <a:gd name="connsiteY121" fmla="*/ 985258 h 1091875"/>
                  <a:gd name="connsiteX122" fmla="*/ 244356 w 666154"/>
                  <a:gd name="connsiteY122" fmla="*/ 993826 h 1091875"/>
                  <a:gd name="connsiteX123" fmla="*/ 244356 w 666154"/>
                  <a:gd name="connsiteY123" fmla="*/ 949084 h 1091875"/>
                  <a:gd name="connsiteX124" fmla="*/ 210086 w 666154"/>
                  <a:gd name="connsiteY124" fmla="*/ 923382 h 1091875"/>
                  <a:gd name="connsiteX125" fmla="*/ 195807 w 666154"/>
                  <a:gd name="connsiteY125" fmla="*/ 890064 h 1091875"/>
                  <a:gd name="connsiteX126" fmla="*/ 182480 w 666154"/>
                  <a:gd name="connsiteY126" fmla="*/ 839611 h 1091875"/>
                  <a:gd name="connsiteX127" fmla="*/ 192951 w 666154"/>
                  <a:gd name="connsiteY127" fmla="*/ 825332 h 1091875"/>
                  <a:gd name="connsiteX128" fmla="*/ 191999 w 666154"/>
                  <a:gd name="connsiteY128" fmla="*/ 801534 h 1091875"/>
                  <a:gd name="connsiteX129" fmla="*/ 197711 w 666154"/>
                  <a:gd name="connsiteY129" fmla="*/ 802486 h 1091875"/>
                  <a:gd name="connsiteX130" fmla="*/ 213894 w 666154"/>
                  <a:gd name="connsiteY130" fmla="*/ 792014 h 1091875"/>
                  <a:gd name="connsiteX131" fmla="*/ 223413 w 666154"/>
                  <a:gd name="connsiteY131" fmla="*/ 790110 h 1091875"/>
                  <a:gd name="connsiteX132" fmla="*/ 245308 w 666154"/>
                  <a:gd name="connsiteY132" fmla="*/ 799630 h 1091875"/>
                  <a:gd name="connsiteX133" fmla="*/ 245308 w 666154"/>
                  <a:gd name="connsiteY133" fmla="*/ 736802 h 1091875"/>
                  <a:gd name="connsiteX134" fmla="*/ 245308 w 666154"/>
                  <a:gd name="connsiteY134" fmla="*/ 736802 h 1091875"/>
                  <a:gd name="connsiteX135" fmla="*/ 219605 w 666154"/>
                  <a:gd name="connsiteY135" fmla="*/ 766312 h 1091875"/>
                  <a:gd name="connsiteX136" fmla="*/ 198663 w 666154"/>
                  <a:gd name="connsiteY136" fmla="*/ 776783 h 1091875"/>
                  <a:gd name="connsiteX137" fmla="*/ 183432 w 666154"/>
                  <a:gd name="connsiteY137" fmla="*/ 773927 h 1091875"/>
                  <a:gd name="connsiteX138" fmla="*/ 164393 w 666154"/>
                  <a:gd name="connsiteY138" fmla="*/ 814861 h 1091875"/>
                  <a:gd name="connsiteX139" fmla="*/ 156777 w 666154"/>
                  <a:gd name="connsiteY139" fmla="*/ 811053 h 1091875"/>
                  <a:gd name="connsiteX140" fmla="*/ 132027 w 666154"/>
                  <a:gd name="connsiteY140" fmla="*/ 775831 h 1091875"/>
                  <a:gd name="connsiteX141" fmla="*/ 119652 w 666154"/>
                  <a:gd name="connsiteY141" fmla="*/ 780591 h 1091875"/>
                  <a:gd name="connsiteX142" fmla="*/ 103469 w 666154"/>
                  <a:gd name="connsiteY142" fmla="*/ 777735 h 1091875"/>
                  <a:gd name="connsiteX143" fmla="*/ 106325 w 666154"/>
                  <a:gd name="connsiteY143" fmla="*/ 772023 h 1091875"/>
                  <a:gd name="connsiteX144" fmla="*/ 97757 w 666154"/>
                  <a:gd name="connsiteY144" fmla="*/ 767264 h 1091875"/>
                  <a:gd name="connsiteX145" fmla="*/ 88238 w 666154"/>
                  <a:gd name="connsiteY145" fmla="*/ 746321 h 1091875"/>
                  <a:gd name="connsiteX146" fmla="*/ 98709 w 666154"/>
                  <a:gd name="connsiteY146" fmla="*/ 739657 h 1091875"/>
                  <a:gd name="connsiteX147" fmla="*/ 111084 w 666154"/>
                  <a:gd name="connsiteY147" fmla="*/ 743465 h 1091875"/>
                  <a:gd name="connsiteX148" fmla="*/ 119652 w 666154"/>
                  <a:gd name="connsiteY148" fmla="*/ 748225 h 1091875"/>
                  <a:gd name="connsiteX149" fmla="*/ 122508 w 666154"/>
                  <a:gd name="connsiteY149" fmla="*/ 742513 h 1091875"/>
                  <a:gd name="connsiteX150" fmla="*/ 134883 w 666154"/>
                  <a:gd name="connsiteY150" fmla="*/ 769168 h 1091875"/>
                  <a:gd name="connsiteX151" fmla="*/ 156777 w 666154"/>
                  <a:gd name="connsiteY151" fmla="*/ 782495 h 1091875"/>
                  <a:gd name="connsiteX152" fmla="*/ 125363 w 666154"/>
                  <a:gd name="connsiteY152" fmla="*/ 713003 h 1091875"/>
                  <a:gd name="connsiteX153" fmla="*/ 119652 w 666154"/>
                  <a:gd name="connsiteY153" fmla="*/ 713003 h 1091875"/>
                  <a:gd name="connsiteX154" fmla="*/ 81574 w 666154"/>
                  <a:gd name="connsiteY154" fmla="*/ 692060 h 1091875"/>
                  <a:gd name="connsiteX155" fmla="*/ 53016 w 666154"/>
                  <a:gd name="connsiteY155" fmla="*/ 660647 h 1091875"/>
                  <a:gd name="connsiteX156" fmla="*/ 45400 w 666154"/>
                  <a:gd name="connsiteY156" fmla="*/ 620665 h 1091875"/>
                  <a:gd name="connsiteX157" fmla="*/ 27314 w 666154"/>
                  <a:gd name="connsiteY157" fmla="*/ 566404 h 1091875"/>
                  <a:gd name="connsiteX158" fmla="*/ 40641 w 666154"/>
                  <a:gd name="connsiteY158" fmla="*/ 537846 h 1091875"/>
                  <a:gd name="connsiteX159" fmla="*/ 43497 w 666154"/>
                  <a:gd name="connsiteY159" fmla="*/ 537846 h 1091875"/>
                  <a:gd name="connsiteX160" fmla="*/ 53968 w 666154"/>
                  <a:gd name="connsiteY160" fmla="*/ 534990 h 1091875"/>
                  <a:gd name="connsiteX161" fmla="*/ 73007 w 666154"/>
                  <a:gd name="connsiteY161" fmla="*/ 553077 h 1091875"/>
                  <a:gd name="connsiteX162" fmla="*/ 95853 w 666154"/>
                  <a:gd name="connsiteY162" fmla="*/ 578780 h 1091875"/>
                  <a:gd name="connsiteX163" fmla="*/ 128219 w 666154"/>
                  <a:gd name="connsiteY163" fmla="*/ 619713 h 1091875"/>
                  <a:gd name="connsiteX164" fmla="*/ 128219 w 666154"/>
                  <a:gd name="connsiteY164" fmla="*/ 634944 h 1091875"/>
                  <a:gd name="connsiteX165" fmla="*/ 128219 w 666154"/>
                  <a:gd name="connsiteY165" fmla="*/ 679685 h 1091875"/>
                  <a:gd name="connsiteX166" fmla="*/ 139643 w 666154"/>
                  <a:gd name="connsiteY166" fmla="*/ 711099 h 1091875"/>
                  <a:gd name="connsiteX167" fmla="*/ 170105 w 666154"/>
                  <a:gd name="connsiteY167" fmla="*/ 775831 h 1091875"/>
                  <a:gd name="connsiteX168" fmla="*/ 182480 w 666154"/>
                  <a:gd name="connsiteY168" fmla="*/ 752033 h 1091875"/>
                  <a:gd name="connsiteX169" fmla="*/ 164393 w 666154"/>
                  <a:gd name="connsiteY169" fmla="*/ 722523 h 1091875"/>
                  <a:gd name="connsiteX170" fmla="*/ 160585 w 666154"/>
                  <a:gd name="connsiteY170" fmla="*/ 698724 h 1091875"/>
                  <a:gd name="connsiteX171" fmla="*/ 160585 w 666154"/>
                  <a:gd name="connsiteY171" fmla="*/ 678733 h 1091875"/>
                  <a:gd name="connsiteX172" fmla="*/ 155825 w 666154"/>
                  <a:gd name="connsiteY172" fmla="*/ 623521 h 1091875"/>
                  <a:gd name="connsiteX173" fmla="*/ 148210 w 666154"/>
                  <a:gd name="connsiteY173" fmla="*/ 569260 h 1091875"/>
                  <a:gd name="connsiteX174" fmla="*/ 131075 w 666154"/>
                  <a:gd name="connsiteY174" fmla="*/ 551173 h 1091875"/>
                  <a:gd name="connsiteX175" fmla="*/ 125363 w 666154"/>
                  <a:gd name="connsiteY175" fmla="*/ 552125 h 1091875"/>
                  <a:gd name="connsiteX176" fmla="*/ 102517 w 666154"/>
                  <a:gd name="connsiteY176" fmla="*/ 541654 h 1091875"/>
                  <a:gd name="connsiteX177" fmla="*/ 106325 w 666154"/>
                  <a:gd name="connsiteY177" fmla="*/ 536894 h 1091875"/>
                  <a:gd name="connsiteX178" fmla="*/ 94901 w 666154"/>
                  <a:gd name="connsiteY178" fmla="*/ 519759 h 1091875"/>
                  <a:gd name="connsiteX179" fmla="*/ 106325 w 666154"/>
                  <a:gd name="connsiteY179" fmla="*/ 495961 h 1091875"/>
                  <a:gd name="connsiteX180" fmla="*/ 112988 w 666154"/>
                  <a:gd name="connsiteY180" fmla="*/ 496913 h 1091875"/>
                  <a:gd name="connsiteX181" fmla="*/ 131075 w 666154"/>
                  <a:gd name="connsiteY181" fmla="*/ 515951 h 1091875"/>
                  <a:gd name="connsiteX182" fmla="*/ 138691 w 666154"/>
                  <a:gd name="connsiteY182" fmla="*/ 511192 h 1091875"/>
                  <a:gd name="connsiteX183" fmla="*/ 139643 w 666154"/>
                  <a:gd name="connsiteY183" fmla="*/ 542606 h 1091875"/>
                  <a:gd name="connsiteX184" fmla="*/ 156777 w 666154"/>
                  <a:gd name="connsiteY184" fmla="*/ 562597 h 1091875"/>
                  <a:gd name="connsiteX185" fmla="*/ 158681 w 666154"/>
                  <a:gd name="connsiteY185" fmla="*/ 506432 h 1091875"/>
                  <a:gd name="connsiteX186" fmla="*/ 121556 w 666154"/>
                  <a:gd name="connsiteY186" fmla="*/ 466451 h 1091875"/>
                  <a:gd name="connsiteX187" fmla="*/ 114892 w 666154"/>
                  <a:gd name="connsiteY187" fmla="*/ 467402 h 1091875"/>
                  <a:gd name="connsiteX188" fmla="*/ 100613 w 666154"/>
                  <a:gd name="connsiteY188" fmla="*/ 448364 h 1091875"/>
                  <a:gd name="connsiteX189" fmla="*/ 83478 w 666154"/>
                  <a:gd name="connsiteY189" fmla="*/ 428373 h 1091875"/>
                  <a:gd name="connsiteX190" fmla="*/ 69199 w 666154"/>
                  <a:gd name="connsiteY190" fmla="*/ 383632 h 1091875"/>
                  <a:gd name="connsiteX191" fmla="*/ 76814 w 666154"/>
                  <a:gd name="connsiteY191" fmla="*/ 359833 h 1091875"/>
                  <a:gd name="connsiteX192" fmla="*/ 87286 w 666154"/>
                  <a:gd name="connsiteY192" fmla="*/ 361737 h 1091875"/>
                  <a:gd name="connsiteX193" fmla="*/ 96805 w 666154"/>
                  <a:gd name="connsiteY193" fmla="*/ 359833 h 1091875"/>
                  <a:gd name="connsiteX194" fmla="*/ 103469 w 666154"/>
                  <a:gd name="connsiteY194" fmla="*/ 378872 h 1091875"/>
                  <a:gd name="connsiteX195" fmla="*/ 118700 w 666154"/>
                  <a:gd name="connsiteY195" fmla="*/ 405526 h 1091875"/>
                  <a:gd name="connsiteX196" fmla="*/ 144402 w 666154"/>
                  <a:gd name="connsiteY196" fmla="*/ 455027 h 1091875"/>
                  <a:gd name="connsiteX197" fmla="*/ 165345 w 666154"/>
                  <a:gd name="connsiteY197" fmla="*/ 490249 h 1091875"/>
                  <a:gd name="connsiteX198" fmla="*/ 175816 w 666154"/>
                  <a:gd name="connsiteY198" fmla="*/ 446460 h 1091875"/>
                  <a:gd name="connsiteX199" fmla="*/ 142498 w 666154"/>
                  <a:gd name="connsiteY199" fmla="*/ 398863 h 1091875"/>
                  <a:gd name="connsiteX200" fmla="*/ 132027 w 666154"/>
                  <a:gd name="connsiteY200" fmla="*/ 357929 h 1091875"/>
                  <a:gd name="connsiteX201" fmla="*/ 130123 w 666154"/>
                  <a:gd name="connsiteY201" fmla="*/ 317948 h 1091875"/>
                  <a:gd name="connsiteX202" fmla="*/ 138691 w 666154"/>
                  <a:gd name="connsiteY202" fmla="*/ 279870 h 1091875"/>
                  <a:gd name="connsiteX203" fmla="*/ 153922 w 666154"/>
                  <a:gd name="connsiteY203" fmla="*/ 257024 h 1091875"/>
                  <a:gd name="connsiteX204" fmla="*/ 155825 w 666154"/>
                  <a:gd name="connsiteY204" fmla="*/ 257024 h 1091875"/>
                  <a:gd name="connsiteX205" fmla="*/ 173912 w 666154"/>
                  <a:gd name="connsiteY205" fmla="*/ 286534 h 1091875"/>
                  <a:gd name="connsiteX206" fmla="*/ 183432 w 666154"/>
                  <a:gd name="connsiteY206" fmla="*/ 302717 h 1091875"/>
                  <a:gd name="connsiteX207" fmla="*/ 186288 w 666154"/>
                  <a:gd name="connsiteY207" fmla="*/ 302717 h 1091875"/>
                  <a:gd name="connsiteX208" fmla="*/ 203422 w 666154"/>
                  <a:gd name="connsiteY208" fmla="*/ 345554 h 1091875"/>
                  <a:gd name="connsiteX209" fmla="*/ 208182 w 666154"/>
                  <a:gd name="connsiteY209" fmla="*/ 391247 h 1091875"/>
                  <a:gd name="connsiteX210" fmla="*/ 186288 w 666154"/>
                  <a:gd name="connsiteY210" fmla="*/ 444556 h 1091875"/>
                  <a:gd name="connsiteX211" fmla="*/ 179624 w 666154"/>
                  <a:gd name="connsiteY211" fmla="*/ 494057 h 1091875"/>
                  <a:gd name="connsiteX212" fmla="*/ 181528 w 666154"/>
                  <a:gd name="connsiteY212" fmla="*/ 495009 h 1091875"/>
                  <a:gd name="connsiteX213" fmla="*/ 196759 w 666154"/>
                  <a:gd name="connsiteY213" fmla="*/ 490249 h 1091875"/>
                  <a:gd name="connsiteX214" fmla="*/ 242452 w 666154"/>
                  <a:gd name="connsiteY214" fmla="*/ 427421 h 1091875"/>
                  <a:gd name="connsiteX215" fmla="*/ 232933 w 666154"/>
                  <a:gd name="connsiteY215" fmla="*/ 396007 h 1091875"/>
                  <a:gd name="connsiteX216" fmla="*/ 229125 w 666154"/>
                  <a:gd name="connsiteY216" fmla="*/ 341746 h 1091875"/>
                  <a:gd name="connsiteX217" fmla="*/ 202471 w 666154"/>
                  <a:gd name="connsiteY217" fmla="*/ 284630 h 1091875"/>
                  <a:gd name="connsiteX218" fmla="*/ 186288 w 666154"/>
                  <a:gd name="connsiteY218" fmla="*/ 255120 h 1091875"/>
                  <a:gd name="connsiteX219" fmla="*/ 208182 w 666154"/>
                  <a:gd name="connsiteY219" fmla="*/ 233225 h 1091875"/>
                  <a:gd name="connsiteX220" fmla="*/ 246260 w 666154"/>
                  <a:gd name="connsiteY220" fmla="*/ 183724 h 1091875"/>
                  <a:gd name="connsiteX221" fmla="*/ 246260 w 666154"/>
                  <a:gd name="connsiteY221" fmla="*/ 159926 h 1091875"/>
                  <a:gd name="connsiteX222" fmla="*/ 247212 w 666154"/>
                  <a:gd name="connsiteY222" fmla="*/ 535942 h 1091875"/>
                  <a:gd name="connsiteX223" fmla="*/ 232933 w 666154"/>
                  <a:gd name="connsiteY223" fmla="*/ 545462 h 1091875"/>
                  <a:gd name="connsiteX224" fmla="*/ 231029 w 666154"/>
                  <a:gd name="connsiteY224" fmla="*/ 545462 h 1091875"/>
                  <a:gd name="connsiteX225" fmla="*/ 202471 w 666154"/>
                  <a:gd name="connsiteY225" fmla="*/ 574020 h 1091875"/>
                  <a:gd name="connsiteX226" fmla="*/ 198663 w 666154"/>
                  <a:gd name="connsiteY226" fmla="*/ 574020 h 1091875"/>
                  <a:gd name="connsiteX227" fmla="*/ 177720 w 666154"/>
                  <a:gd name="connsiteY227" fmla="*/ 591155 h 1091875"/>
                  <a:gd name="connsiteX228" fmla="*/ 173912 w 666154"/>
                  <a:gd name="connsiteY228" fmla="*/ 591155 h 1091875"/>
                  <a:gd name="connsiteX229" fmla="*/ 171057 w 666154"/>
                  <a:gd name="connsiteY229" fmla="*/ 659695 h 1091875"/>
                  <a:gd name="connsiteX230" fmla="*/ 193903 w 666154"/>
                  <a:gd name="connsiteY230" fmla="*/ 640656 h 1091875"/>
                  <a:gd name="connsiteX231" fmla="*/ 211038 w 666154"/>
                  <a:gd name="connsiteY231" fmla="*/ 614953 h 1091875"/>
                  <a:gd name="connsiteX232" fmla="*/ 247212 w 666154"/>
                  <a:gd name="connsiteY232" fmla="*/ 578780 h 1091875"/>
                  <a:gd name="connsiteX233" fmla="*/ 247212 w 666154"/>
                  <a:gd name="connsiteY233" fmla="*/ 535942 h 10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666154" h="1091875">
                    <a:moveTo>
                      <a:pt x="597526" y="952"/>
                    </a:moveTo>
                    <a:cubicBezTo>
                      <a:pt x="571823" y="952"/>
                      <a:pt x="557544" y="25702"/>
                      <a:pt x="557544" y="25702"/>
                    </a:cubicBezTo>
                    <a:cubicBezTo>
                      <a:pt x="556592" y="25702"/>
                      <a:pt x="555640" y="25702"/>
                      <a:pt x="554688" y="25702"/>
                    </a:cubicBezTo>
                    <a:cubicBezTo>
                      <a:pt x="521370" y="25702"/>
                      <a:pt x="514707" y="59020"/>
                      <a:pt x="514707" y="59020"/>
                    </a:cubicBezTo>
                    <a:cubicBezTo>
                      <a:pt x="512803" y="59972"/>
                      <a:pt x="510899" y="59972"/>
                      <a:pt x="508995" y="59972"/>
                    </a:cubicBezTo>
                    <a:cubicBezTo>
                      <a:pt x="505187" y="59972"/>
                      <a:pt x="501380" y="59020"/>
                      <a:pt x="501380" y="59020"/>
                    </a:cubicBezTo>
                    <a:cubicBezTo>
                      <a:pt x="494716" y="35222"/>
                      <a:pt x="478533" y="24750"/>
                      <a:pt x="462350" y="24750"/>
                    </a:cubicBezTo>
                    <a:cubicBezTo>
                      <a:pt x="443311" y="24750"/>
                      <a:pt x="423321" y="39029"/>
                      <a:pt x="420465" y="61876"/>
                    </a:cubicBezTo>
                    <a:cubicBezTo>
                      <a:pt x="412849" y="62828"/>
                      <a:pt x="397618" y="68540"/>
                      <a:pt x="397618" y="68540"/>
                    </a:cubicBezTo>
                    <a:cubicBezTo>
                      <a:pt x="390003" y="63780"/>
                      <a:pt x="382387" y="61876"/>
                      <a:pt x="374772" y="61876"/>
                    </a:cubicBezTo>
                    <a:cubicBezTo>
                      <a:pt x="355733" y="61876"/>
                      <a:pt x="340502" y="73299"/>
                      <a:pt x="340502" y="73299"/>
                    </a:cubicBezTo>
                    <a:cubicBezTo>
                      <a:pt x="338598" y="73299"/>
                      <a:pt x="335742" y="73299"/>
                      <a:pt x="333838" y="73299"/>
                    </a:cubicBezTo>
                    <a:cubicBezTo>
                      <a:pt x="292905" y="73299"/>
                      <a:pt x="275770" y="113281"/>
                      <a:pt x="270058" y="131368"/>
                    </a:cubicBezTo>
                    <a:lnTo>
                      <a:pt x="296713" y="131368"/>
                    </a:lnTo>
                    <a:cubicBezTo>
                      <a:pt x="301472" y="117089"/>
                      <a:pt x="311944" y="95194"/>
                      <a:pt x="329079" y="95194"/>
                    </a:cubicBezTo>
                    <a:cubicBezTo>
                      <a:pt x="333838" y="95194"/>
                      <a:pt x="338598" y="96146"/>
                      <a:pt x="344310" y="99954"/>
                    </a:cubicBezTo>
                    <a:cubicBezTo>
                      <a:pt x="344310" y="99954"/>
                      <a:pt x="355733" y="82819"/>
                      <a:pt x="371916" y="82819"/>
                    </a:cubicBezTo>
                    <a:cubicBezTo>
                      <a:pt x="378579" y="82819"/>
                      <a:pt x="387147" y="85675"/>
                      <a:pt x="395714" y="94242"/>
                    </a:cubicBezTo>
                    <a:lnTo>
                      <a:pt x="416657" y="89482"/>
                    </a:lnTo>
                    <a:cubicBezTo>
                      <a:pt x="416657" y="89482"/>
                      <a:pt x="424273" y="117089"/>
                      <a:pt x="449975" y="126608"/>
                    </a:cubicBezTo>
                    <a:lnTo>
                      <a:pt x="448071" y="130416"/>
                    </a:lnTo>
                    <a:lnTo>
                      <a:pt x="470918" y="130416"/>
                    </a:lnTo>
                    <a:cubicBezTo>
                      <a:pt x="469966" y="125656"/>
                      <a:pt x="469014" y="118041"/>
                      <a:pt x="467110" y="110425"/>
                    </a:cubicBezTo>
                    <a:cubicBezTo>
                      <a:pt x="466158" y="110425"/>
                      <a:pt x="465206" y="110425"/>
                      <a:pt x="465206" y="110425"/>
                    </a:cubicBezTo>
                    <a:cubicBezTo>
                      <a:pt x="451879" y="110425"/>
                      <a:pt x="439504" y="85675"/>
                      <a:pt x="439504" y="85675"/>
                    </a:cubicBezTo>
                    <a:lnTo>
                      <a:pt x="447119" y="83771"/>
                    </a:lnTo>
                    <a:lnTo>
                      <a:pt x="444263" y="71396"/>
                    </a:lnTo>
                    <a:cubicBezTo>
                      <a:pt x="438552" y="44741"/>
                      <a:pt x="455687" y="43789"/>
                      <a:pt x="455687" y="43789"/>
                    </a:cubicBezTo>
                    <a:cubicBezTo>
                      <a:pt x="457590" y="42837"/>
                      <a:pt x="459494" y="42837"/>
                      <a:pt x="460446" y="42837"/>
                    </a:cubicBezTo>
                    <a:cubicBezTo>
                      <a:pt x="473773" y="42837"/>
                      <a:pt x="478533" y="62828"/>
                      <a:pt x="478533" y="62828"/>
                    </a:cubicBezTo>
                    <a:lnTo>
                      <a:pt x="481389" y="74251"/>
                    </a:lnTo>
                    <a:lnTo>
                      <a:pt x="489956" y="72347"/>
                    </a:lnTo>
                    <a:cubicBezTo>
                      <a:pt x="492812" y="92338"/>
                      <a:pt x="485197" y="101858"/>
                      <a:pt x="480437" y="105665"/>
                    </a:cubicBezTo>
                    <a:lnTo>
                      <a:pt x="480437" y="106617"/>
                    </a:lnTo>
                    <a:cubicBezTo>
                      <a:pt x="481389" y="112329"/>
                      <a:pt x="483293" y="119944"/>
                      <a:pt x="484245" y="130416"/>
                    </a:cubicBezTo>
                    <a:lnTo>
                      <a:pt x="508995" y="130416"/>
                    </a:lnTo>
                    <a:cubicBezTo>
                      <a:pt x="508995" y="123752"/>
                      <a:pt x="508043" y="115185"/>
                      <a:pt x="505187" y="109473"/>
                    </a:cubicBezTo>
                    <a:cubicBezTo>
                      <a:pt x="505187" y="109473"/>
                      <a:pt x="512803" y="100906"/>
                      <a:pt x="515659" y="82819"/>
                    </a:cubicBezTo>
                    <a:lnTo>
                      <a:pt x="532794" y="85675"/>
                    </a:lnTo>
                    <a:cubicBezTo>
                      <a:pt x="532794" y="85675"/>
                      <a:pt x="532794" y="47597"/>
                      <a:pt x="555640" y="47597"/>
                    </a:cubicBezTo>
                    <a:cubicBezTo>
                      <a:pt x="559448" y="47597"/>
                      <a:pt x="563256" y="48549"/>
                      <a:pt x="567064" y="50453"/>
                    </a:cubicBezTo>
                    <a:cubicBezTo>
                      <a:pt x="567064" y="50453"/>
                      <a:pt x="577535" y="21895"/>
                      <a:pt x="594670" y="21895"/>
                    </a:cubicBezTo>
                    <a:cubicBezTo>
                      <a:pt x="599430" y="21895"/>
                      <a:pt x="604189" y="23799"/>
                      <a:pt x="608949" y="28558"/>
                    </a:cubicBezTo>
                    <a:cubicBezTo>
                      <a:pt x="615613" y="23799"/>
                      <a:pt x="622276" y="20943"/>
                      <a:pt x="627988" y="20943"/>
                    </a:cubicBezTo>
                    <a:cubicBezTo>
                      <a:pt x="644171" y="20943"/>
                      <a:pt x="652738" y="37126"/>
                      <a:pt x="633699" y="54261"/>
                    </a:cubicBezTo>
                    <a:cubicBezTo>
                      <a:pt x="633699" y="54261"/>
                      <a:pt x="647027" y="88530"/>
                      <a:pt x="613709" y="95194"/>
                    </a:cubicBezTo>
                    <a:cubicBezTo>
                      <a:pt x="613709" y="95194"/>
                      <a:pt x="622276" y="108521"/>
                      <a:pt x="605141" y="129464"/>
                    </a:cubicBezTo>
                    <a:lnTo>
                      <a:pt x="629892" y="129464"/>
                    </a:lnTo>
                    <a:cubicBezTo>
                      <a:pt x="634651" y="120896"/>
                      <a:pt x="637507" y="107569"/>
                      <a:pt x="637507" y="107569"/>
                    </a:cubicBezTo>
                    <a:cubicBezTo>
                      <a:pt x="661306" y="97098"/>
                      <a:pt x="658450" y="59972"/>
                      <a:pt x="658450" y="59972"/>
                    </a:cubicBezTo>
                    <a:cubicBezTo>
                      <a:pt x="681296" y="18087"/>
                      <a:pt x="647978" y="0"/>
                      <a:pt x="627988" y="0"/>
                    </a:cubicBezTo>
                    <a:cubicBezTo>
                      <a:pt x="623228" y="0"/>
                      <a:pt x="619420" y="952"/>
                      <a:pt x="616565" y="2856"/>
                    </a:cubicBezTo>
                    <a:cubicBezTo>
                      <a:pt x="609901" y="1904"/>
                      <a:pt x="603237" y="952"/>
                      <a:pt x="597526" y="952"/>
                    </a:cubicBezTo>
                    <a:moveTo>
                      <a:pt x="247212" y="159926"/>
                    </a:moveTo>
                    <a:cubicBezTo>
                      <a:pt x="192951" y="181820"/>
                      <a:pt x="184384" y="219898"/>
                      <a:pt x="184384" y="219898"/>
                    </a:cubicBezTo>
                    <a:cubicBezTo>
                      <a:pt x="174864" y="219898"/>
                      <a:pt x="164393" y="238937"/>
                      <a:pt x="164393" y="238937"/>
                    </a:cubicBezTo>
                    <a:cubicBezTo>
                      <a:pt x="160585" y="237985"/>
                      <a:pt x="156777" y="237985"/>
                      <a:pt x="152970" y="237985"/>
                    </a:cubicBezTo>
                    <a:cubicBezTo>
                      <a:pt x="101565" y="237985"/>
                      <a:pt x="106325" y="305573"/>
                      <a:pt x="106325" y="305573"/>
                    </a:cubicBezTo>
                    <a:cubicBezTo>
                      <a:pt x="93949" y="320804"/>
                      <a:pt x="95853" y="337939"/>
                      <a:pt x="95853" y="337939"/>
                    </a:cubicBezTo>
                    <a:cubicBezTo>
                      <a:pt x="91094" y="336987"/>
                      <a:pt x="86334" y="336987"/>
                      <a:pt x="80622" y="336987"/>
                    </a:cubicBezTo>
                    <a:cubicBezTo>
                      <a:pt x="74911" y="336987"/>
                      <a:pt x="68247" y="337939"/>
                      <a:pt x="61583" y="339843"/>
                    </a:cubicBezTo>
                    <a:cubicBezTo>
                      <a:pt x="36833" y="357929"/>
                      <a:pt x="45400" y="377920"/>
                      <a:pt x="45400" y="377920"/>
                    </a:cubicBezTo>
                    <a:cubicBezTo>
                      <a:pt x="26362" y="431229"/>
                      <a:pt x="69199" y="447412"/>
                      <a:pt x="69199" y="447412"/>
                    </a:cubicBezTo>
                    <a:cubicBezTo>
                      <a:pt x="69199" y="462643"/>
                      <a:pt x="86334" y="472162"/>
                      <a:pt x="86334" y="472162"/>
                    </a:cubicBezTo>
                    <a:cubicBezTo>
                      <a:pt x="57776" y="482634"/>
                      <a:pt x="62535" y="513096"/>
                      <a:pt x="62535" y="513096"/>
                    </a:cubicBezTo>
                    <a:cubicBezTo>
                      <a:pt x="53968" y="511192"/>
                      <a:pt x="47304" y="510240"/>
                      <a:pt x="40641" y="510240"/>
                    </a:cubicBezTo>
                    <a:cubicBezTo>
                      <a:pt x="-10764" y="510240"/>
                      <a:pt x="2563" y="569260"/>
                      <a:pt x="2563" y="569260"/>
                    </a:cubicBezTo>
                    <a:cubicBezTo>
                      <a:pt x="-8860" y="613049"/>
                      <a:pt x="21602" y="629232"/>
                      <a:pt x="21602" y="629232"/>
                    </a:cubicBezTo>
                    <a:cubicBezTo>
                      <a:pt x="17794" y="670166"/>
                      <a:pt x="54920" y="689205"/>
                      <a:pt x="54920" y="689205"/>
                    </a:cubicBezTo>
                    <a:cubicBezTo>
                      <a:pt x="54920" y="704436"/>
                      <a:pt x="69199" y="716811"/>
                      <a:pt x="69199" y="716811"/>
                    </a:cubicBezTo>
                    <a:cubicBezTo>
                      <a:pt x="38737" y="729186"/>
                      <a:pt x="55872" y="759648"/>
                      <a:pt x="55872" y="759648"/>
                    </a:cubicBezTo>
                    <a:cubicBezTo>
                      <a:pt x="33025" y="771071"/>
                      <a:pt x="33977" y="790110"/>
                      <a:pt x="33977" y="790110"/>
                    </a:cubicBezTo>
                    <a:cubicBezTo>
                      <a:pt x="2563" y="825332"/>
                      <a:pt x="43497" y="850083"/>
                      <a:pt x="43497" y="850083"/>
                    </a:cubicBezTo>
                    <a:cubicBezTo>
                      <a:pt x="44448" y="886256"/>
                      <a:pt x="77766" y="891016"/>
                      <a:pt x="77766" y="891016"/>
                    </a:cubicBezTo>
                    <a:cubicBezTo>
                      <a:pt x="55872" y="945277"/>
                      <a:pt x="103469" y="955748"/>
                      <a:pt x="103469" y="955748"/>
                    </a:cubicBezTo>
                    <a:lnTo>
                      <a:pt x="111084" y="966219"/>
                    </a:lnTo>
                    <a:cubicBezTo>
                      <a:pt x="112988" y="966219"/>
                      <a:pt x="113940" y="966219"/>
                      <a:pt x="115844" y="966219"/>
                    </a:cubicBezTo>
                    <a:cubicBezTo>
                      <a:pt x="126315" y="966219"/>
                      <a:pt x="130123" y="970027"/>
                      <a:pt x="130123" y="970027"/>
                    </a:cubicBezTo>
                    <a:lnTo>
                      <a:pt x="135835" y="987162"/>
                    </a:lnTo>
                    <a:cubicBezTo>
                      <a:pt x="130123" y="1008105"/>
                      <a:pt x="148210" y="1024287"/>
                      <a:pt x="148210" y="1024287"/>
                    </a:cubicBezTo>
                    <a:cubicBezTo>
                      <a:pt x="146306" y="1042374"/>
                      <a:pt x="171057" y="1054750"/>
                      <a:pt x="171057" y="1054750"/>
                    </a:cubicBezTo>
                    <a:cubicBezTo>
                      <a:pt x="182480" y="1088068"/>
                      <a:pt x="222461" y="1091875"/>
                      <a:pt x="241500" y="1091875"/>
                    </a:cubicBezTo>
                    <a:cubicBezTo>
                      <a:pt x="244356" y="1091875"/>
                      <a:pt x="247212" y="1091875"/>
                      <a:pt x="249116" y="1091875"/>
                    </a:cubicBezTo>
                    <a:cubicBezTo>
                      <a:pt x="248164" y="1087116"/>
                      <a:pt x="247212" y="1082356"/>
                      <a:pt x="246260" y="1077596"/>
                    </a:cubicBezTo>
                    <a:lnTo>
                      <a:pt x="246260" y="1069029"/>
                    </a:lnTo>
                    <a:cubicBezTo>
                      <a:pt x="242452" y="1069981"/>
                      <a:pt x="237692" y="1069981"/>
                      <a:pt x="234837" y="1069981"/>
                    </a:cubicBezTo>
                    <a:cubicBezTo>
                      <a:pt x="197711" y="1069981"/>
                      <a:pt x="188191" y="1040471"/>
                      <a:pt x="188191" y="1040471"/>
                    </a:cubicBezTo>
                    <a:cubicBezTo>
                      <a:pt x="162489" y="1030951"/>
                      <a:pt x="169153" y="1010960"/>
                      <a:pt x="169153" y="1010960"/>
                    </a:cubicBezTo>
                    <a:cubicBezTo>
                      <a:pt x="152018" y="1001441"/>
                      <a:pt x="161537" y="979546"/>
                      <a:pt x="161537" y="979546"/>
                    </a:cubicBezTo>
                    <a:cubicBezTo>
                      <a:pt x="144402" y="959556"/>
                      <a:pt x="165345" y="946229"/>
                      <a:pt x="165345" y="946229"/>
                    </a:cubicBezTo>
                    <a:cubicBezTo>
                      <a:pt x="162489" y="935757"/>
                      <a:pt x="147258" y="933853"/>
                      <a:pt x="147258" y="933853"/>
                    </a:cubicBezTo>
                    <a:cubicBezTo>
                      <a:pt x="145354" y="949084"/>
                      <a:pt x="131075" y="944325"/>
                      <a:pt x="128219" y="947180"/>
                    </a:cubicBezTo>
                    <a:cubicBezTo>
                      <a:pt x="132027" y="939565"/>
                      <a:pt x="127267" y="938613"/>
                      <a:pt x="125363" y="938613"/>
                    </a:cubicBezTo>
                    <a:cubicBezTo>
                      <a:pt x="125363" y="938613"/>
                      <a:pt x="124411" y="938613"/>
                      <a:pt x="124411" y="938613"/>
                    </a:cubicBezTo>
                    <a:cubicBezTo>
                      <a:pt x="122508" y="938613"/>
                      <a:pt x="120604" y="939565"/>
                      <a:pt x="118700" y="939565"/>
                    </a:cubicBezTo>
                    <a:cubicBezTo>
                      <a:pt x="106325" y="939565"/>
                      <a:pt x="99661" y="932901"/>
                      <a:pt x="99661" y="932901"/>
                    </a:cubicBezTo>
                    <a:cubicBezTo>
                      <a:pt x="89190" y="911959"/>
                      <a:pt x="107277" y="908151"/>
                      <a:pt x="107277" y="908151"/>
                    </a:cubicBezTo>
                    <a:cubicBezTo>
                      <a:pt x="109180" y="907199"/>
                      <a:pt x="112036" y="907199"/>
                      <a:pt x="114892" y="907199"/>
                    </a:cubicBezTo>
                    <a:cubicBezTo>
                      <a:pt x="123460" y="907199"/>
                      <a:pt x="134883" y="911007"/>
                      <a:pt x="134883" y="911007"/>
                    </a:cubicBezTo>
                    <a:lnTo>
                      <a:pt x="136787" y="902439"/>
                    </a:lnTo>
                    <a:cubicBezTo>
                      <a:pt x="152970" y="906247"/>
                      <a:pt x="150114" y="920526"/>
                      <a:pt x="150114" y="920526"/>
                    </a:cubicBezTo>
                    <a:lnTo>
                      <a:pt x="174864" y="939565"/>
                    </a:lnTo>
                    <a:cubicBezTo>
                      <a:pt x="177720" y="940517"/>
                      <a:pt x="179624" y="941469"/>
                      <a:pt x="180576" y="941469"/>
                    </a:cubicBezTo>
                    <a:cubicBezTo>
                      <a:pt x="184384" y="941469"/>
                      <a:pt x="183432" y="938613"/>
                      <a:pt x="183432" y="938613"/>
                    </a:cubicBezTo>
                    <a:cubicBezTo>
                      <a:pt x="176768" y="899583"/>
                      <a:pt x="157729" y="891016"/>
                      <a:pt x="142498" y="891016"/>
                    </a:cubicBezTo>
                    <a:cubicBezTo>
                      <a:pt x="131075" y="891016"/>
                      <a:pt x="121556" y="895776"/>
                      <a:pt x="121556" y="895776"/>
                    </a:cubicBezTo>
                    <a:cubicBezTo>
                      <a:pt x="120604" y="895776"/>
                      <a:pt x="118700" y="895776"/>
                      <a:pt x="117748" y="895776"/>
                    </a:cubicBezTo>
                    <a:cubicBezTo>
                      <a:pt x="101565" y="895776"/>
                      <a:pt x="100613" y="875785"/>
                      <a:pt x="100613" y="875785"/>
                    </a:cubicBezTo>
                    <a:cubicBezTo>
                      <a:pt x="98709" y="875785"/>
                      <a:pt x="96805" y="875785"/>
                      <a:pt x="94901" y="875785"/>
                    </a:cubicBezTo>
                    <a:cubicBezTo>
                      <a:pt x="60631" y="875785"/>
                      <a:pt x="67295" y="839611"/>
                      <a:pt x="67295" y="839611"/>
                    </a:cubicBezTo>
                    <a:cubicBezTo>
                      <a:pt x="39689" y="833899"/>
                      <a:pt x="47304" y="816765"/>
                      <a:pt x="49208" y="812005"/>
                    </a:cubicBezTo>
                    <a:cubicBezTo>
                      <a:pt x="56824" y="808197"/>
                      <a:pt x="56824" y="804389"/>
                      <a:pt x="56824" y="804389"/>
                    </a:cubicBezTo>
                    <a:cubicBezTo>
                      <a:pt x="59680" y="793918"/>
                      <a:pt x="64439" y="790110"/>
                      <a:pt x="69199" y="790110"/>
                    </a:cubicBezTo>
                    <a:cubicBezTo>
                      <a:pt x="79670" y="790110"/>
                      <a:pt x="90142" y="806293"/>
                      <a:pt x="90142" y="806293"/>
                    </a:cubicBezTo>
                    <a:cubicBezTo>
                      <a:pt x="98709" y="800582"/>
                      <a:pt x="104421" y="798678"/>
                      <a:pt x="110132" y="798678"/>
                    </a:cubicBezTo>
                    <a:cubicBezTo>
                      <a:pt x="127267" y="798678"/>
                      <a:pt x="128219" y="823428"/>
                      <a:pt x="128219" y="823428"/>
                    </a:cubicBezTo>
                    <a:cubicBezTo>
                      <a:pt x="131075" y="822476"/>
                      <a:pt x="132979" y="822476"/>
                      <a:pt x="135835" y="822476"/>
                    </a:cubicBezTo>
                    <a:cubicBezTo>
                      <a:pt x="155825" y="822476"/>
                      <a:pt x="168201" y="852938"/>
                      <a:pt x="168201" y="852938"/>
                    </a:cubicBezTo>
                    <a:cubicBezTo>
                      <a:pt x="191047" y="873881"/>
                      <a:pt x="175816" y="891016"/>
                      <a:pt x="175816" y="891016"/>
                    </a:cubicBezTo>
                    <a:cubicBezTo>
                      <a:pt x="200567" y="921478"/>
                      <a:pt x="192951" y="944325"/>
                      <a:pt x="192951" y="944325"/>
                    </a:cubicBezTo>
                    <a:cubicBezTo>
                      <a:pt x="231029" y="952892"/>
                      <a:pt x="221509" y="985258"/>
                      <a:pt x="221509" y="985258"/>
                    </a:cubicBezTo>
                    <a:cubicBezTo>
                      <a:pt x="222461" y="985258"/>
                      <a:pt x="222461" y="985258"/>
                      <a:pt x="223413" y="985258"/>
                    </a:cubicBezTo>
                    <a:cubicBezTo>
                      <a:pt x="230077" y="985258"/>
                      <a:pt x="238644" y="990018"/>
                      <a:pt x="244356" y="993826"/>
                    </a:cubicBezTo>
                    <a:lnTo>
                      <a:pt x="244356" y="949084"/>
                    </a:lnTo>
                    <a:cubicBezTo>
                      <a:pt x="229125" y="928141"/>
                      <a:pt x="210086" y="923382"/>
                      <a:pt x="210086" y="923382"/>
                    </a:cubicBezTo>
                    <a:cubicBezTo>
                      <a:pt x="205326" y="892920"/>
                      <a:pt x="195807" y="890064"/>
                      <a:pt x="195807" y="890064"/>
                    </a:cubicBezTo>
                    <a:cubicBezTo>
                      <a:pt x="204374" y="853890"/>
                      <a:pt x="182480" y="839611"/>
                      <a:pt x="182480" y="839611"/>
                    </a:cubicBezTo>
                    <a:cubicBezTo>
                      <a:pt x="186288" y="829140"/>
                      <a:pt x="192951" y="825332"/>
                      <a:pt x="192951" y="825332"/>
                    </a:cubicBezTo>
                    <a:cubicBezTo>
                      <a:pt x="184384" y="813909"/>
                      <a:pt x="191999" y="801534"/>
                      <a:pt x="191999" y="801534"/>
                    </a:cubicBezTo>
                    <a:cubicBezTo>
                      <a:pt x="193903" y="802486"/>
                      <a:pt x="195807" y="802486"/>
                      <a:pt x="197711" y="802486"/>
                    </a:cubicBezTo>
                    <a:cubicBezTo>
                      <a:pt x="207230" y="802486"/>
                      <a:pt x="213894" y="792014"/>
                      <a:pt x="213894" y="792014"/>
                    </a:cubicBezTo>
                    <a:cubicBezTo>
                      <a:pt x="216750" y="790110"/>
                      <a:pt x="219605" y="790110"/>
                      <a:pt x="223413" y="790110"/>
                    </a:cubicBezTo>
                    <a:cubicBezTo>
                      <a:pt x="231981" y="790110"/>
                      <a:pt x="240548" y="794870"/>
                      <a:pt x="245308" y="799630"/>
                    </a:cubicBezTo>
                    <a:lnTo>
                      <a:pt x="245308" y="736802"/>
                    </a:lnTo>
                    <a:cubicBezTo>
                      <a:pt x="245308" y="736802"/>
                      <a:pt x="245308" y="736802"/>
                      <a:pt x="245308" y="736802"/>
                    </a:cubicBezTo>
                    <a:cubicBezTo>
                      <a:pt x="244356" y="753937"/>
                      <a:pt x="232933" y="766312"/>
                      <a:pt x="219605" y="766312"/>
                    </a:cubicBezTo>
                    <a:cubicBezTo>
                      <a:pt x="213894" y="774879"/>
                      <a:pt x="206278" y="776783"/>
                      <a:pt x="198663" y="776783"/>
                    </a:cubicBezTo>
                    <a:cubicBezTo>
                      <a:pt x="190095" y="776783"/>
                      <a:pt x="183432" y="773927"/>
                      <a:pt x="183432" y="773927"/>
                    </a:cubicBezTo>
                    <a:cubicBezTo>
                      <a:pt x="183432" y="773927"/>
                      <a:pt x="172008" y="779639"/>
                      <a:pt x="164393" y="814861"/>
                    </a:cubicBezTo>
                    <a:lnTo>
                      <a:pt x="156777" y="811053"/>
                    </a:lnTo>
                    <a:cubicBezTo>
                      <a:pt x="156777" y="811053"/>
                      <a:pt x="159633" y="793918"/>
                      <a:pt x="132027" y="775831"/>
                    </a:cubicBezTo>
                    <a:cubicBezTo>
                      <a:pt x="130123" y="779639"/>
                      <a:pt x="124411" y="780591"/>
                      <a:pt x="119652" y="780591"/>
                    </a:cubicBezTo>
                    <a:cubicBezTo>
                      <a:pt x="112036" y="780591"/>
                      <a:pt x="103469" y="777735"/>
                      <a:pt x="103469" y="777735"/>
                    </a:cubicBezTo>
                    <a:lnTo>
                      <a:pt x="106325" y="772023"/>
                    </a:lnTo>
                    <a:lnTo>
                      <a:pt x="97757" y="767264"/>
                    </a:lnTo>
                    <a:cubicBezTo>
                      <a:pt x="79670" y="756792"/>
                      <a:pt x="88238" y="746321"/>
                      <a:pt x="88238" y="746321"/>
                    </a:cubicBezTo>
                    <a:cubicBezTo>
                      <a:pt x="91094" y="741561"/>
                      <a:pt x="94901" y="739657"/>
                      <a:pt x="98709" y="739657"/>
                    </a:cubicBezTo>
                    <a:cubicBezTo>
                      <a:pt x="104421" y="739657"/>
                      <a:pt x="111084" y="743465"/>
                      <a:pt x="111084" y="743465"/>
                    </a:cubicBezTo>
                    <a:lnTo>
                      <a:pt x="119652" y="748225"/>
                    </a:lnTo>
                    <a:lnTo>
                      <a:pt x="122508" y="742513"/>
                    </a:lnTo>
                    <a:cubicBezTo>
                      <a:pt x="142498" y="755841"/>
                      <a:pt x="134883" y="769168"/>
                      <a:pt x="134883" y="769168"/>
                    </a:cubicBezTo>
                    <a:lnTo>
                      <a:pt x="156777" y="782495"/>
                    </a:lnTo>
                    <a:cubicBezTo>
                      <a:pt x="156777" y="782495"/>
                      <a:pt x="164393" y="744417"/>
                      <a:pt x="125363" y="713003"/>
                    </a:cubicBezTo>
                    <a:cubicBezTo>
                      <a:pt x="125363" y="713003"/>
                      <a:pt x="123460" y="713003"/>
                      <a:pt x="119652" y="713003"/>
                    </a:cubicBezTo>
                    <a:cubicBezTo>
                      <a:pt x="110132" y="713003"/>
                      <a:pt x="90142" y="710147"/>
                      <a:pt x="81574" y="692060"/>
                    </a:cubicBezTo>
                    <a:cubicBezTo>
                      <a:pt x="81574" y="692060"/>
                      <a:pt x="92997" y="676829"/>
                      <a:pt x="53016" y="660647"/>
                    </a:cubicBezTo>
                    <a:cubicBezTo>
                      <a:pt x="53016" y="660647"/>
                      <a:pt x="36833" y="639704"/>
                      <a:pt x="45400" y="620665"/>
                    </a:cubicBezTo>
                    <a:cubicBezTo>
                      <a:pt x="45400" y="620665"/>
                      <a:pt x="13986" y="608290"/>
                      <a:pt x="27314" y="566404"/>
                    </a:cubicBezTo>
                    <a:cubicBezTo>
                      <a:pt x="27314" y="566404"/>
                      <a:pt x="13986" y="537846"/>
                      <a:pt x="40641" y="537846"/>
                    </a:cubicBezTo>
                    <a:cubicBezTo>
                      <a:pt x="41593" y="537846"/>
                      <a:pt x="42545" y="537846"/>
                      <a:pt x="43497" y="537846"/>
                    </a:cubicBezTo>
                    <a:cubicBezTo>
                      <a:pt x="43497" y="537846"/>
                      <a:pt x="48256" y="534990"/>
                      <a:pt x="53968" y="534990"/>
                    </a:cubicBezTo>
                    <a:cubicBezTo>
                      <a:pt x="60631" y="534990"/>
                      <a:pt x="68247" y="538798"/>
                      <a:pt x="73007" y="553077"/>
                    </a:cubicBezTo>
                    <a:cubicBezTo>
                      <a:pt x="73007" y="553077"/>
                      <a:pt x="96805" y="555933"/>
                      <a:pt x="95853" y="578780"/>
                    </a:cubicBezTo>
                    <a:cubicBezTo>
                      <a:pt x="131075" y="583539"/>
                      <a:pt x="128219" y="619713"/>
                      <a:pt x="128219" y="619713"/>
                    </a:cubicBezTo>
                    <a:cubicBezTo>
                      <a:pt x="128219" y="619713"/>
                      <a:pt x="118700" y="627328"/>
                      <a:pt x="128219" y="634944"/>
                    </a:cubicBezTo>
                    <a:cubicBezTo>
                      <a:pt x="145354" y="653983"/>
                      <a:pt x="128219" y="679685"/>
                      <a:pt x="128219" y="679685"/>
                    </a:cubicBezTo>
                    <a:cubicBezTo>
                      <a:pt x="128219" y="679685"/>
                      <a:pt x="148210" y="698724"/>
                      <a:pt x="139643" y="711099"/>
                    </a:cubicBezTo>
                    <a:cubicBezTo>
                      <a:pt x="139643" y="711099"/>
                      <a:pt x="163441" y="728234"/>
                      <a:pt x="170105" y="775831"/>
                    </a:cubicBezTo>
                    <a:cubicBezTo>
                      <a:pt x="170105" y="775831"/>
                      <a:pt x="181528" y="763456"/>
                      <a:pt x="182480" y="752033"/>
                    </a:cubicBezTo>
                    <a:cubicBezTo>
                      <a:pt x="182480" y="752033"/>
                      <a:pt x="169153" y="735850"/>
                      <a:pt x="164393" y="722523"/>
                    </a:cubicBezTo>
                    <a:cubicBezTo>
                      <a:pt x="164393" y="722523"/>
                      <a:pt x="164393" y="704436"/>
                      <a:pt x="160585" y="698724"/>
                    </a:cubicBezTo>
                    <a:cubicBezTo>
                      <a:pt x="160585" y="698724"/>
                      <a:pt x="151066" y="686349"/>
                      <a:pt x="160585" y="678733"/>
                    </a:cubicBezTo>
                    <a:cubicBezTo>
                      <a:pt x="160585" y="678733"/>
                      <a:pt x="151066" y="668262"/>
                      <a:pt x="155825" y="623521"/>
                    </a:cubicBezTo>
                    <a:cubicBezTo>
                      <a:pt x="155825" y="623521"/>
                      <a:pt x="163441" y="588299"/>
                      <a:pt x="148210" y="569260"/>
                    </a:cubicBezTo>
                    <a:cubicBezTo>
                      <a:pt x="148210" y="569260"/>
                      <a:pt x="139643" y="559741"/>
                      <a:pt x="131075" y="551173"/>
                    </a:cubicBezTo>
                    <a:cubicBezTo>
                      <a:pt x="131075" y="551173"/>
                      <a:pt x="129171" y="552125"/>
                      <a:pt x="125363" y="552125"/>
                    </a:cubicBezTo>
                    <a:cubicBezTo>
                      <a:pt x="119652" y="552125"/>
                      <a:pt x="111084" y="550221"/>
                      <a:pt x="102517" y="541654"/>
                    </a:cubicBezTo>
                    <a:lnTo>
                      <a:pt x="106325" y="536894"/>
                    </a:lnTo>
                    <a:lnTo>
                      <a:pt x="94901" y="519759"/>
                    </a:lnTo>
                    <a:cubicBezTo>
                      <a:pt x="94901" y="519759"/>
                      <a:pt x="87286" y="495961"/>
                      <a:pt x="106325" y="495961"/>
                    </a:cubicBezTo>
                    <a:cubicBezTo>
                      <a:pt x="108228" y="495961"/>
                      <a:pt x="110132" y="495961"/>
                      <a:pt x="112988" y="496913"/>
                    </a:cubicBezTo>
                    <a:cubicBezTo>
                      <a:pt x="112988" y="496913"/>
                      <a:pt x="123460" y="504528"/>
                      <a:pt x="131075" y="515951"/>
                    </a:cubicBezTo>
                    <a:lnTo>
                      <a:pt x="138691" y="511192"/>
                    </a:lnTo>
                    <a:cubicBezTo>
                      <a:pt x="138691" y="511192"/>
                      <a:pt x="151066" y="525471"/>
                      <a:pt x="139643" y="542606"/>
                    </a:cubicBezTo>
                    <a:lnTo>
                      <a:pt x="156777" y="562597"/>
                    </a:lnTo>
                    <a:cubicBezTo>
                      <a:pt x="156777" y="562597"/>
                      <a:pt x="172008" y="554981"/>
                      <a:pt x="158681" y="506432"/>
                    </a:cubicBezTo>
                    <a:cubicBezTo>
                      <a:pt x="158681" y="506432"/>
                      <a:pt x="145354" y="466451"/>
                      <a:pt x="121556" y="466451"/>
                    </a:cubicBezTo>
                    <a:cubicBezTo>
                      <a:pt x="119652" y="466451"/>
                      <a:pt x="116796" y="466451"/>
                      <a:pt x="114892" y="467402"/>
                    </a:cubicBezTo>
                    <a:lnTo>
                      <a:pt x="100613" y="448364"/>
                    </a:lnTo>
                    <a:cubicBezTo>
                      <a:pt x="100613" y="448364"/>
                      <a:pt x="85382" y="446460"/>
                      <a:pt x="83478" y="428373"/>
                    </a:cubicBezTo>
                    <a:cubicBezTo>
                      <a:pt x="83478" y="428373"/>
                      <a:pt x="53968" y="414094"/>
                      <a:pt x="69199" y="383632"/>
                    </a:cubicBezTo>
                    <a:cubicBezTo>
                      <a:pt x="69199" y="383632"/>
                      <a:pt x="57776" y="359833"/>
                      <a:pt x="76814" y="359833"/>
                    </a:cubicBezTo>
                    <a:cubicBezTo>
                      <a:pt x="79670" y="359833"/>
                      <a:pt x="83478" y="360785"/>
                      <a:pt x="87286" y="361737"/>
                    </a:cubicBezTo>
                    <a:cubicBezTo>
                      <a:pt x="87286" y="361737"/>
                      <a:pt x="92046" y="359833"/>
                      <a:pt x="96805" y="359833"/>
                    </a:cubicBezTo>
                    <a:cubicBezTo>
                      <a:pt x="102517" y="359833"/>
                      <a:pt x="108228" y="363641"/>
                      <a:pt x="103469" y="378872"/>
                    </a:cubicBezTo>
                    <a:cubicBezTo>
                      <a:pt x="103469" y="378872"/>
                      <a:pt x="105373" y="395055"/>
                      <a:pt x="118700" y="405526"/>
                    </a:cubicBezTo>
                    <a:cubicBezTo>
                      <a:pt x="118700" y="405526"/>
                      <a:pt x="117748" y="439796"/>
                      <a:pt x="144402" y="455027"/>
                    </a:cubicBezTo>
                    <a:cubicBezTo>
                      <a:pt x="144402" y="455027"/>
                      <a:pt x="161537" y="471210"/>
                      <a:pt x="165345" y="490249"/>
                    </a:cubicBezTo>
                    <a:cubicBezTo>
                      <a:pt x="165345" y="490249"/>
                      <a:pt x="175816" y="489297"/>
                      <a:pt x="175816" y="446460"/>
                    </a:cubicBezTo>
                    <a:cubicBezTo>
                      <a:pt x="175816" y="446460"/>
                      <a:pt x="134883" y="438844"/>
                      <a:pt x="142498" y="398863"/>
                    </a:cubicBezTo>
                    <a:cubicBezTo>
                      <a:pt x="142498" y="398863"/>
                      <a:pt x="118700" y="387440"/>
                      <a:pt x="132027" y="357929"/>
                    </a:cubicBezTo>
                    <a:cubicBezTo>
                      <a:pt x="132027" y="357929"/>
                      <a:pt x="116796" y="339843"/>
                      <a:pt x="130123" y="317948"/>
                    </a:cubicBezTo>
                    <a:cubicBezTo>
                      <a:pt x="130123" y="317948"/>
                      <a:pt x="117748" y="295101"/>
                      <a:pt x="138691" y="279870"/>
                    </a:cubicBezTo>
                    <a:cubicBezTo>
                      <a:pt x="138691" y="279870"/>
                      <a:pt x="135835" y="257024"/>
                      <a:pt x="153922" y="257024"/>
                    </a:cubicBezTo>
                    <a:cubicBezTo>
                      <a:pt x="154874" y="257024"/>
                      <a:pt x="155825" y="257024"/>
                      <a:pt x="155825" y="257024"/>
                    </a:cubicBezTo>
                    <a:cubicBezTo>
                      <a:pt x="156777" y="257024"/>
                      <a:pt x="174864" y="257024"/>
                      <a:pt x="173912" y="286534"/>
                    </a:cubicBezTo>
                    <a:cubicBezTo>
                      <a:pt x="173912" y="286534"/>
                      <a:pt x="184384" y="290342"/>
                      <a:pt x="183432" y="302717"/>
                    </a:cubicBezTo>
                    <a:cubicBezTo>
                      <a:pt x="183432" y="302717"/>
                      <a:pt x="184384" y="302717"/>
                      <a:pt x="186288" y="302717"/>
                    </a:cubicBezTo>
                    <a:cubicBezTo>
                      <a:pt x="192951" y="302717"/>
                      <a:pt x="211038" y="306525"/>
                      <a:pt x="203422" y="345554"/>
                    </a:cubicBezTo>
                    <a:cubicBezTo>
                      <a:pt x="203422" y="345554"/>
                      <a:pt x="229125" y="370305"/>
                      <a:pt x="208182" y="391247"/>
                    </a:cubicBezTo>
                    <a:cubicBezTo>
                      <a:pt x="208182" y="391247"/>
                      <a:pt x="227221" y="429325"/>
                      <a:pt x="186288" y="444556"/>
                    </a:cubicBezTo>
                    <a:cubicBezTo>
                      <a:pt x="186288" y="444556"/>
                      <a:pt x="190095" y="473114"/>
                      <a:pt x="179624" y="494057"/>
                    </a:cubicBezTo>
                    <a:cubicBezTo>
                      <a:pt x="179624" y="494057"/>
                      <a:pt x="179624" y="495009"/>
                      <a:pt x="181528" y="495009"/>
                    </a:cubicBezTo>
                    <a:cubicBezTo>
                      <a:pt x="183432" y="495009"/>
                      <a:pt x="188191" y="494057"/>
                      <a:pt x="196759" y="490249"/>
                    </a:cubicBezTo>
                    <a:cubicBezTo>
                      <a:pt x="196759" y="490249"/>
                      <a:pt x="197711" y="442652"/>
                      <a:pt x="242452" y="427421"/>
                    </a:cubicBezTo>
                    <a:lnTo>
                      <a:pt x="232933" y="396007"/>
                    </a:lnTo>
                    <a:cubicBezTo>
                      <a:pt x="232933" y="396007"/>
                      <a:pt x="251971" y="379824"/>
                      <a:pt x="229125" y="341746"/>
                    </a:cubicBezTo>
                    <a:cubicBezTo>
                      <a:pt x="229125" y="341746"/>
                      <a:pt x="232933" y="299861"/>
                      <a:pt x="202471" y="284630"/>
                    </a:cubicBezTo>
                    <a:cubicBezTo>
                      <a:pt x="202471" y="284630"/>
                      <a:pt x="203422" y="264639"/>
                      <a:pt x="186288" y="255120"/>
                    </a:cubicBezTo>
                    <a:cubicBezTo>
                      <a:pt x="186288" y="255120"/>
                      <a:pt x="187240" y="242745"/>
                      <a:pt x="208182" y="233225"/>
                    </a:cubicBezTo>
                    <a:cubicBezTo>
                      <a:pt x="208182" y="233225"/>
                      <a:pt x="201519" y="199907"/>
                      <a:pt x="246260" y="183724"/>
                    </a:cubicBezTo>
                    <a:lnTo>
                      <a:pt x="246260" y="159926"/>
                    </a:lnTo>
                    <a:close/>
                    <a:moveTo>
                      <a:pt x="247212" y="535942"/>
                    </a:moveTo>
                    <a:cubicBezTo>
                      <a:pt x="242452" y="540702"/>
                      <a:pt x="236740" y="545462"/>
                      <a:pt x="232933" y="545462"/>
                    </a:cubicBezTo>
                    <a:cubicBezTo>
                      <a:pt x="231981" y="545462"/>
                      <a:pt x="231981" y="545462"/>
                      <a:pt x="231029" y="545462"/>
                    </a:cubicBezTo>
                    <a:cubicBezTo>
                      <a:pt x="231029" y="545462"/>
                      <a:pt x="225317" y="574020"/>
                      <a:pt x="202471" y="574020"/>
                    </a:cubicBezTo>
                    <a:cubicBezTo>
                      <a:pt x="201519" y="574020"/>
                      <a:pt x="199615" y="574020"/>
                      <a:pt x="198663" y="574020"/>
                    </a:cubicBezTo>
                    <a:cubicBezTo>
                      <a:pt x="198663" y="574020"/>
                      <a:pt x="192951" y="591155"/>
                      <a:pt x="177720" y="591155"/>
                    </a:cubicBezTo>
                    <a:cubicBezTo>
                      <a:pt x="176768" y="591155"/>
                      <a:pt x="174864" y="591155"/>
                      <a:pt x="173912" y="591155"/>
                    </a:cubicBezTo>
                    <a:cubicBezTo>
                      <a:pt x="173912" y="591155"/>
                      <a:pt x="159633" y="651127"/>
                      <a:pt x="171057" y="659695"/>
                    </a:cubicBezTo>
                    <a:cubicBezTo>
                      <a:pt x="171057" y="659695"/>
                      <a:pt x="172960" y="652079"/>
                      <a:pt x="193903" y="640656"/>
                    </a:cubicBezTo>
                    <a:cubicBezTo>
                      <a:pt x="193903" y="640656"/>
                      <a:pt x="184384" y="631136"/>
                      <a:pt x="211038" y="614953"/>
                    </a:cubicBezTo>
                    <a:cubicBezTo>
                      <a:pt x="211038" y="614953"/>
                      <a:pt x="213894" y="582587"/>
                      <a:pt x="247212" y="578780"/>
                    </a:cubicBezTo>
                    <a:lnTo>
                      <a:pt x="247212" y="535942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1" name="Forma libre 60">
                <a:extLst>
                  <a:ext uri="{FF2B5EF4-FFF2-40B4-BE49-F238E27FC236}">
                    <a16:creationId xmlns:a16="http://schemas.microsoft.com/office/drawing/2014/main" id="{214C2845-1725-A4B2-7B2F-42801F4391AD}"/>
                  </a:ext>
                </a:extLst>
              </p:cNvPr>
              <p:cNvSpPr/>
              <p:nvPr/>
            </p:nvSpPr>
            <p:spPr>
              <a:xfrm>
                <a:off x="1388106" y="2586694"/>
                <a:ext cx="913862" cy="1191828"/>
              </a:xfrm>
              <a:custGeom>
                <a:avLst/>
                <a:gdLst>
                  <a:gd name="connsiteX0" fmla="*/ 911959 w 913862"/>
                  <a:gd name="connsiteY0" fmla="*/ 0 h 1191828"/>
                  <a:gd name="connsiteX1" fmla="*/ 887208 w 913862"/>
                  <a:gd name="connsiteY1" fmla="*/ 0 h 1191828"/>
                  <a:gd name="connsiteX2" fmla="*/ 861506 w 913862"/>
                  <a:gd name="connsiteY2" fmla="*/ 0 h 1191828"/>
                  <a:gd name="connsiteX3" fmla="*/ 709195 w 913862"/>
                  <a:gd name="connsiteY3" fmla="*/ 0 h 1191828"/>
                  <a:gd name="connsiteX4" fmla="*/ 686349 w 913862"/>
                  <a:gd name="connsiteY4" fmla="*/ 0 h 1191828"/>
                  <a:gd name="connsiteX5" fmla="*/ 673022 w 913862"/>
                  <a:gd name="connsiteY5" fmla="*/ 0 h 1191828"/>
                  <a:gd name="connsiteX6" fmla="*/ 650175 w 913862"/>
                  <a:gd name="connsiteY6" fmla="*/ 0 h 1191828"/>
                  <a:gd name="connsiteX7" fmla="*/ 554029 w 913862"/>
                  <a:gd name="connsiteY7" fmla="*/ 0 h 1191828"/>
                  <a:gd name="connsiteX8" fmla="*/ 528327 w 913862"/>
                  <a:gd name="connsiteY8" fmla="*/ 0 h 1191828"/>
                  <a:gd name="connsiteX9" fmla="*/ 382680 w 913862"/>
                  <a:gd name="connsiteY9" fmla="*/ 0 h 1191828"/>
                  <a:gd name="connsiteX10" fmla="*/ 357929 w 913862"/>
                  <a:gd name="connsiteY10" fmla="*/ 0 h 1191828"/>
                  <a:gd name="connsiteX11" fmla="*/ 261784 w 913862"/>
                  <a:gd name="connsiteY11" fmla="*/ 0 h 1191828"/>
                  <a:gd name="connsiteX12" fmla="*/ 238937 w 913862"/>
                  <a:gd name="connsiteY12" fmla="*/ 0 h 1191828"/>
                  <a:gd name="connsiteX13" fmla="*/ 225610 w 913862"/>
                  <a:gd name="connsiteY13" fmla="*/ 0 h 1191828"/>
                  <a:gd name="connsiteX14" fmla="*/ 202763 w 913862"/>
                  <a:gd name="connsiteY14" fmla="*/ 0 h 1191828"/>
                  <a:gd name="connsiteX15" fmla="*/ 50453 w 913862"/>
                  <a:gd name="connsiteY15" fmla="*/ 0 h 1191828"/>
                  <a:gd name="connsiteX16" fmla="*/ 23799 w 913862"/>
                  <a:gd name="connsiteY16" fmla="*/ 0 h 1191828"/>
                  <a:gd name="connsiteX17" fmla="*/ 0 w 913862"/>
                  <a:gd name="connsiteY17" fmla="*/ 0 h 1191828"/>
                  <a:gd name="connsiteX18" fmla="*/ 0 w 913862"/>
                  <a:gd name="connsiteY18" fmla="*/ 28558 h 1191828"/>
                  <a:gd name="connsiteX19" fmla="*/ 0 w 913862"/>
                  <a:gd name="connsiteY19" fmla="*/ 53309 h 1191828"/>
                  <a:gd name="connsiteX20" fmla="*/ 0 w 913862"/>
                  <a:gd name="connsiteY20" fmla="*/ 404575 h 1191828"/>
                  <a:gd name="connsiteX21" fmla="*/ 0 w 913862"/>
                  <a:gd name="connsiteY21" fmla="*/ 446460 h 1191828"/>
                  <a:gd name="connsiteX22" fmla="*/ 0 w 913862"/>
                  <a:gd name="connsiteY22" fmla="*/ 606386 h 1191828"/>
                  <a:gd name="connsiteX23" fmla="*/ 0 w 913862"/>
                  <a:gd name="connsiteY23" fmla="*/ 669214 h 1191828"/>
                  <a:gd name="connsiteX24" fmla="*/ 0 w 913862"/>
                  <a:gd name="connsiteY24" fmla="*/ 817716 h 1191828"/>
                  <a:gd name="connsiteX25" fmla="*/ 0 w 913862"/>
                  <a:gd name="connsiteY25" fmla="*/ 862458 h 1191828"/>
                  <a:gd name="connsiteX26" fmla="*/ 0 w 913862"/>
                  <a:gd name="connsiteY26" fmla="*/ 938613 h 1191828"/>
                  <a:gd name="connsiteX27" fmla="*/ 0 w 913862"/>
                  <a:gd name="connsiteY27" fmla="*/ 947180 h 1191828"/>
                  <a:gd name="connsiteX28" fmla="*/ 2856 w 913862"/>
                  <a:gd name="connsiteY28" fmla="*/ 961459 h 1191828"/>
                  <a:gd name="connsiteX29" fmla="*/ 79011 w 913862"/>
                  <a:gd name="connsiteY29" fmla="*/ 1072836 h 1191828"/>
                  <a:gd name="connsiteX30" fmla="*/ 158022 w 913862"/>
                  <a:gd name="connsiteY30" fmla="*/ 1089971 h 1191828"/>
                  <a:gd name="connsiteX31" fmla="*/ 163734 w 913862"/>
                  <a:gd name="connsiteY31" fmla="*/ 1089971 h 1191828"/>
                  <a:gd name="connsiteX32" fmla="*/ 216090 w 913862"/>
                  <a:gd name="connsiteY32" fmla="*/ 1093779 h 1191828"/>
                  <a:gd name="connsiteX33" fmla="*/ 217042 w 913862"/>
                  <a:gd name="connsiteY33" fmla="*/ 1093779 h 1191828"/>
                  <a:gd name="connsiteX34" fmla="*/ 196100 w 913862"/>
                  <a:gd name="connsiteY34" fmla="*/ 1118530 h 1191828"/>
                  <a:gd name="connsiteX35" fmla="*/ 178013 w 913862"/>
                  <a:gd name="connsiteY35" fmla="*/ 1123289 h 1191828"/>
                  <a:gd name="connsiteX36" fmla="*/ 166590 w 913862"/>
                  <a:gd name="connsiteY36" fmla="*/ 1120433 h 1191828"/>
                  <a:gd name="connsiteX37" fmla="*/ 121848 w 913862"/>
                  <a:gd name="connsiteY37" fmla="*/ 1109962 h 1191828"/>
                  <a:gd name="connsiteX38" fmla="*/ 68540 w 913862"/>
                  <a:gd name="connsiteY38" fmla="*/ 1120433 h 1191828"/>
                  <a:gd name="connsiteX39" fmla="*/ 68540 w 913862"/>
                  <a:gd name="connsiteY39" fmla="*/ 1139472 h 1191828"/>
                  <a:gd name="connsiteX40" fmla="*/ 114233 w 913862"/>
                  <a:gd name="connsiteY40" fmla="*/ 1129001 h 1191828"/>
                  <a:gd name="connsiteX41" fmla="*/ 118993 w 913862"/>
                  <a:gd name="connsiteY41" fmla="*/ 1129001 h 1191828"/>
                  <a:gd name="connsiteX42" fmla="*/ 158974 w 913862"/>
                  <a:gd name="connsiteY42" fmla="*/ 1141376 h 1191828"/>
                  <a:gd name="connsiteX43" fmla="*/ 176109 w 913862"/>
                  <a:gd name="connsiteY43" fmla="*/ 1145184 h 1191828"/>
                  <a:gd name="connsiteX44" fmla="*/ 201811 w 913862"/>
                  <a:gd name="connsiteY44" fmla="*/ 1137568 h 1191828"/>
                  <a:gd name="connsiteX45" fmla="*/ 238937 w 913862"/>
                  <a:gd name="connsiteY45" fmla="*/ 1175646 h 1191828"/>
                  <a:gd name="connsiteX46" fmla="*/ 239889 w 913862"/>
                  <a:gd name="connsiteY46" fmla="*/ 1175646 h 1191828"/>
                  <a:gd name="connsiteX47" fmla="*/ 295101 w 913862"/>
                  <a:gd name="connsiteY47" fmla="*/ 1151848 h 1191828"/>
                  <a:gd name="connsiteX48" fmla="*/ 338891 w 913862"/>
                  <a:gd name="connsiteY48" fmla="*/ 1183261 h 1191828"/>
                  <a:gd name="connsiteX49" fmla="*/ 341747 w 913862"/>
                  <a:gd name="connsiteY49" fmla="*/ 1183261 h 1191828"/>
                  <a:gd name="connsiteX50" fmla="*/ 402671 w 913862"/>
                  <a:gd name="connsiteY50" fmla="*/ 1143280 h 1191828"/>
                  <a:gd name="connsiteX51" fmla="*/ 455979 w 913862"/>
                  <a:gd name="connsiteY51" fmla="*/ 1191829 h 1191828"/>
                  <a:gd name="connsiteX52" fmla="*/ 509288 w 913862"/>
                  <a:gd name="connsiteY52" fmla="*/ 1143280 h 1191828"/>
                  <a:gd name="connsiteX53" fmla="*/ 570212 w 913862"/>
                  <a:gd name="connsiteY53" fmla="*/ 1182309 h 1191828"/>
                  <a:gd name="connsiteX54" fmla="*/ 574020 w 913862"/>
                  <a:gd name="connsiteY54" fmla="*/ 1182309 h 1191828"/>
                  <a:gd name="connsiteX55" fmla="*/ 617809 w 913862"/>
                  <a:gd name="connsiteY55" fmla="*/ 1150896 h 1191828"/>
                  <a:gd name="connsiteX56" fmla="*/ 673022 w 913862"/>
                  <a:gd name="connsiteY56" fmla="*/ 1174694 h 1191828"/>
                  <a:gd name="connsiteX57" fmla="*/ 673974 w 913862"/>
                  <a:gd name="connsiteY57" fmla="*/ 1174694 h 1191828"/>
                  <a:gd name="connsiteX58" fmla="*/ 711099 w 913862"/>
                  <a:gd name="connsiteY58" fmla="*/ 1136616 h 1191828"/>
                  <a:gd name="connsiteX59" fmla="*/ 736802 w 913862"/>
                  <a:gd name="connsiteY59" fmla="*/ 1144232 h 1191828"/>
                  <a:gd name="connsiteX60" fmla="*/ 754889 w 913862"/>
                  <a:gd name="connsiteY60" fmla="*/ 1140424 h 1191828"/>
                  <a:gd name="connsiteX61" fmla="*/ 794870 w 913862"/>
                  <a:gd name="connsiteY61" fmla="*/ 1128049 h 1191828"/>
                  <a:gd name="connsiteX62" fmla="*/ 799630 w 913862"/>
                  <a:gd name="connsiteY62" fmla="*/ 1128049 h 1191828"/>
                  <a:gd name="connsiteX63" fmla="*/ 845323 w 913862"/>
                  <a:gd name="connsiteY63" fmla="*/ 1138520 h 1191828"/>
                  <a:gd name="connsiteX64" fmla="*/ 845323 w 913862"/>
                  <a:gd name="connsiteY64" fmla="*/ 1119482 h 1191828"/>
                  <a:gd name="connsiteX65" fmla="*/ 792014 w 913862"/>
                  <a:gd name="connsiteY65" fmla="*/ 1109010 h 1191828"/>
                  <a:gd name="connsiteX66" fmla="*/ 747273 w 913862"/>
                  <a:gd name="connsiteY66" fmla="*/ 1119482 h 1191828"/>
                  <a:gd name="connsiteX67" fmla="*/ 735850 w 913862"/>
                  <a:gd name="connsiteY67" fmla="*/ 1122337 h 1191828"/>
                  <a:gd name="connsiteX68" fmla="*/ 717763 w 913862"/>
                  <a:gd name="connsiteY68" fmla="*/ 1117578 h 1191828"/>
                  <a:gd name="connsiteX69" fmla="*/ 697772 w 913862"/>
                  <a:gd name="connsiteY69" fmla="*/ 1092827 h 1191828"/>
                  <a:gd name="connsiteX70" fmla="*/ 750129 w 913862"/>
                  <a:gd name="connsiteY70" fmla="*/ 1089019 h 1191828"/>
                  <a:gd name="connsiteX71" fmla="*/ 755840 w 913862"/>
                  <a:gd name="connsiteY71" fmla="*/ 1089019 h 1191828"/>
                  <a:gd name="connsiteX72" fmla="*/ 834851 w 913862"/>
                  <a:gd name="connsiteY72" fmla="*/ 1071885 h 1191828"/>
                  <a:gd name="connsiteX73" fmla="*/ 911007 w 913862"/>
                  <a:gd name="connsiteY73" fmla="*/ 960507 h 1191828"/>
                  <a:gd name="connsiteX74" fmla="*/ 913862 w 913862"/>
                  <a:gd name="connsiteY74" fmla="*/ 946228 h 1191828"/>
                  <a:gd name="connsiteX75" fmla="*/ 913862 w 913862"/>
                  <a:gd name="connsiteY75" fmla="*/ 937661 h 1191828"/>
                  <a:gd name="connsiteX76" fmla="*/ 913862 w 913862"/>
                  <a:gd name="connsiteY76" fmla="*/ 861506 h 1191828"/>
                  <a:gd name="connsiteX77" fmla="*/ 913862 w 913862"/>
                  <a:gd name="connsiteY77" fmla="*/ 816764 h 1191828"/>
                  <a:gd name="connsiteX78" fmla="*/ 913862 w 913862"/>
                  <a:gd name="connsiteY78" fmla="*/ 668262 h 1191828"/>
                  <a:gd name="connsiteX79" fmla="*/ 913862 w 913862"/>
                  <a:gd name="connsiteY79" fmla="*/ 609242 h 1191828"/>
                  <a:gd name="connsiteX80" fmla="*/ 913862 w 913862"/>
                  <a:gd name="connsiteY80" fmla="*/ 446460 h 1191828"/>
                  <a:gd name="connsiteX81" fmla="*/ 913862 w 913862"/>
                  <a:gd name="connsiteY81" fmla="*/ 405526 h 1191828"/>
                  <a:gd name="connsiteX82" fmla="*/ 913862 w 913862"/>
                  <a:gd name="connsiteY82" fmla="*/ 53309 h 1191828"/>
                  <a:gd name="connsiteX83" fmla="*/ 913862 w 913862"/>
                  <a:gd name="connsiteY83" fmla="*/ 28558 h 1191828"/>
                  <a:gd name="connsiteX84" fmla="*/ 913862 w 913862"/>
                  <a:gd name="connsiteY84" fmla="*/ 0 h 1191828"/>
                  <a:gd name="connsiteX85" fmla="*/ 20943 w 913862"/>
                  <a:gd name="connsiteY85" fmla="*/ 503576 h 1191828"/>
                  <a:gd name="connsiteX86" fmla="*/ 20943 w 913862"/>
                  <a:gd name="connsiteY86" fmla="*/ 21895 h 1191828"/>
                  <a:gd name="connsiteX87" fmla="*/ 445508 w 913862"/>
                  <a:gd name="connsiteY87" fmla="*/ 21895 h 1191828"/>
                  <a:gd name="connsiteX88" fmla="*/ 445508 w 913862"/>
                  <a:gd name="connsiteY88" fmla="*/ 455027 h 1191828"/>
                  <a:gd name="connsiteX89" fmla="*/ 445508 w 913862"/>
                  <a:gd name="connsiteY89" fmla="*/ 455027 h 1191828"/>
                  <a:gd name="connsiteX90" fmla="*/ 445508 w 913862"/>
                  <a:gd name="connsiteY90" fmla="*/ 503576 h 1191828"/>
                  <a:gd name="connsiteX91" fmla="*/ 445508 w 913862"/>
                  <a:gd name="connsiteY91" fmla="*/ 503576 h 1191828"/>
                  <a:gd name="connsiteX92" fmla="*/ 20943 w 913862"/>
                  <a:gd name="connsiteY92" fmla="*/ 503576 h 1191828"/>
                  <a:gd name="connsiteX93" fmla="*/ 466451 w 913862"/>
                  <a:gd name="connsiteY93" fmla="*/ 21895 h 1191828"/>
                  <a:gd name="connsiteX94" fmla="*/ 890064 w 913862"/>
                  <a:gd name="connsiteY94" fmla="*/ 21895 h 1191828"/>
                  <a:gd name="connsiteX95" fmla="*/ 890064 w 913862"/>
                  <a:gd name="connsiteY95" fmla="*/ 503576 h 1191828"/>
                  <a:gd name="connsiteX96" fmla="*/ 466451 w 913862"/>
                  <a:gd name="connsiteY96" fmla="*/ 503576 h 1191828"/>
                  <a:gd name="connsiteX97" fmla="*/ 466451 w 913862"/>
                  <a:gd name="connsiteY97" fmla="*/ 21895 h 1191828"/>
                  <a:gd name="connsiteX98" fmla="*/ 844371 w 913862"/>
                  <a:gd name="connsiteY98" fmla="*/ 524519 h 1191828"/>
                  <a:gd name="connsiteX99" fmla="*/ 844371 w 913862"/>
                  <a:gd name="connsiteY99" fmla="*/ 517855 h 1191828"/>
                  <a:gd name="connsiteX100" fmla="*/ 849131 w 913862"/>
                  <a:gd name="connsiteY100" fmla="*/ 517855 h 1191828"/>
                  <a:gd name="connsiteX101" fmla="*/ 849131 w 913862"/>
                  <a:gd name="connsiteY101" fmla="*/ 524519 h 1191828"/>
                  <a:gd name="connsiteX102" fmla="*/ 891016 w 913862"/>
                  <a:gd name="connsiteY102" fmla="*/ 524519 h 1191828"/>
                  <a:gd name="connsiteX103" fmla="*/ 891016 w 913862"/>
                  <a:gd name="connsiteY103" fmla="*/ 948132 h 1191828"/>
                  <a:gd name="connsiteX104" fmla="*/ 849131 w 913862"/>
                  <a:gd name="connsiteY104" fmla="*/ 1034759 h 1191828"/>
                  <a:gd name="connsiteX105" fmla="*/ 849131 w 913862"/>
                  <a:gd name="connsiteY105" fmla="*/ 1044278 h 1191828"/>
                  <a:gd name="connsiteX106" fmla="*/ 844371 w 913862"/>
                  <a:gd name="connsiteY106" fmla="*/ 1044278 h 1191828"/>
                  <a:gd name="connsiteX107" fmla="*/ 844371 w 913862"/>
                  <a:gd name="connsiteY107" fmla="*/ 1039518 h 1191828"/>
                  <a:gd name="connsiteX108" fmla="*/ 806293 w 913862"/>
                  <a:gd name="connsiteY108" fmla="*/ 1061413 h 1191828"/>
                  <a:gd name="connsiteX109" fmla="*/ 806293 w 913862"/>
                  <a:gd name="connsiteY109" fmla="*/ 1067125 h 1191828"/>
                  <a:gd name="connsiteX110" fmla="*/ 801534 w 913862"/>
                  <a:gd name="connsiteY110" fmla="*/ 1067125 h 1191828"/>
                  <a:gd name="connsiteX111" fmla="*/ 801534 w 913862"/>
                  <a:gd name="connsiteY111" fmla="*/ 1062365 h 1191828"/>
                  <a:gd name="connsiteX112" fmla="*/ 779639 w 913862"/>
                  <a:gd name="connsiteY112" fmla="*/ 1067125 h 1191828"/>
                  <a:gd name="connsiteX113" fmla="*/ 777735 w 913862"/>
                  <a:gd name="connsiteY113" fmla="*/ 1067125 h 1191828"/>
                  <a:gd name="connsiteX114" fmla="*/ 764408 w 913862"/>
                  <a:gd name="connsiteY114" fmla="*/ 1067125 h 1191828"/>
                  <a:gd name="connsiteX115" fmla="*/ 764408 w 913862"/>
                  <a:gd name="connsiteY115" fmla="*/ 1072836 h 1191828"/>
                  <a:gd name="connsiteX116" fmla="*/ 759648 w 913862"/>
                  <a:gd name="connsiteY116" fmla="*/ 1072836 h 1191828"/>
                  <a:gd name="connsiteX117" fmla="*/ 759648 w 913862"/>
                  <a:gd name="connsiteY117" fmla="*/ 1067125 h 1191828"/>
                  <a:gd name="connsiteX118" fmla="*/ 721571 w 913862"/>
                  <a:gd name="connsiteY118" fmla="*/ 1069029 h 1191828"/>
                  <a:gd name="connsiteX119" fmla="*/ 721571 w 913862"/>
                  <a:gd name="connsiteY119" fmla="*/ 1073788 h 1191828"/>
                  <a:gd name="connsiteX120" fmla="*/ 716811 w 913862"/>
                  <a:gd name="connsiteY120" fmla="*/ 1073788 h 1191828"/>
                  <a:gd name="connsiteX121" fmla="*/ 716811 w 913862"/>
                  <a:gd name="connsiteY121" fmla="*/ 1069981 h 1191828"/>
                  <a:gd name="connsiteX122" fmla="*/ 678733 w 913862"/>
                  <a:gd name="connsiteY122" fmla="*/ 1073788 h 1191828"/>
                  <a:gd name="connsiteX123" fmla="*/ 678733 w 913862"/>
                  <a:gd name="connsiteY123" fmla="*/ 1078548 h 1191828"/>
                  <a:gd name="connsiteX124" fmla="*/ 673974 w 913862"/>
                  <a:gd name="connsiteY124" fmla="*/ 1078548 h 1191828"/>
                  <a:gd name="connsiteX125" fmla="*/ 673974 w 913862"/>
                  <a:gd name="connsiteY125" fmla="*/ 1074740 h 1191828"/>
                  <a:gd name="connsiteX126" fmla="*/ 636848 w 913862"/>
                  <a:gd name="connsiteY126" fmla="*/ 1080452 h 1191828"/>
                  <a:gd name="connsiteX127" fmla="*/ 636848 w 913862"/>
                  <a:gd name="connsiteY127" fmla="*/ 1086164 h 1191828"/>
                  <a:gd name="connsiteX128" fmla="*/ 632088 w 913862"/>
                  <a:gd name="connsiteY128" fmla="*/ 1086164 h 1191828"/>
                  <a:gd name="connsiteX129" fmla="*/ 632088 w 913862"/>
                  <a:gd name="connsiteY129" fmla="*/ 1080452 h 1191828"/>
                  <a:gd name="connsiteX130" fmla="*/ 594011 w 913862"/>
                  <a:gd name="connsiteY130" fmla="*/ 1088067 h 1191828"/>
                  <a:gd name="connsiteX131" fmla="*/ 594011 w 913862"/>
                  <a:gd name="connsiteY131" fmla="*/ 1093779 h 1191828"/>
                  <a:gd name="connsiteX132" fmla="*/ 589251 w 913862"/>
                  <a:gd name="connsiteY132" fmla="*/ 1093779 h 1191828"/>
                  <a:gd name="connsiteX133" fmla="*/ 589251 w 913862"/>
                  <a:gd name="connsiteY133" fmla="*/ 1089019 h 1191828"/>
                  <a:gd name="connsiteX134" fmla="*/ 551173 w 913862"/>
                  <a:gd name="connsiteY134" fmla="*/ 1100443 h 1191828"/>
                  <a:gd name="connsiteX135" fmla="*/ 551173 w 913862"/>
                  <a:gd name="connsiteY135" fmla="*/ 1107106 h 1191828"/>
                  <a:gd name="connsiteX136" fmla="*/ 546414 w 913862"/>
                  <a:gd name="connsiteY136" fmla="*/ 1107106 h 1191828"/>
                  <a:gd name="connsiteX137" fmla="*/ 546414 w 913862"/>
                  <a:gd name="connsiteY137" fmla="*/ 1102347 h 1191828"/>
                  <a:gd name="connsiteX138" fmla="*/ 508336 w 913862"/>
                  <a:gd name="connsiteY138" fmla="*/ 1118530 h 1191828"/>
                  <a:gd name="connsiteX139" fmla="*/ 508336 w 913862"/>
                  <a:gd name="connsiteY139" fmla="*/ 1126145 h 1191828"/>
                  <a:gd name="connsiteX140" fmla="*/ 503576 w 913862"/>
                  <a:gd name="connsiteY140" fmla="*/ 1126145 h 1191828"/>
                  <a:gd name="connsiteX141" fmla="*/ 503576 w 913862"/>
                  <a:gd name="connsiteY141" fmla="*/ 1121385 h 1191828"/>
                  <a:gd name="connsiteX142" fmla="*/ 463595 w 913862"/>
                  <a:gd name="connsiteY142" fmla="*/ 1151848 h 1191828"/>
                  <a:gd name="connsiteX143" fmla="*/ 463595 w 913862"/>
                  <a:gd name="connsiteY143" fmla="*/ 525471 h 1191828"/>
                  <a:gd name="connsiteX144" fmla="*/ 503576 w 913862"/>
                  <a:gd name="connsiteY144" fmla="*/ 525471 h 1191828"/>
                  <a:gd name="connsiteX145" fmla="*/ 503576 w 913862"/>
                  <a:gd name="connsiteY145" fmla="*/ 517855 h 1191828"/>
                  <a:gd name="connsiteX146" fmla="*/ 508336 w 913862"/>
                  <a:gd name="connsiteY146" fmla="*/ 517855 h 1191828"/>
                  <a:gd name="connsiteX147" fmla="*/ 508336 w 913862"/>
                  <a:gd name="connsiteY147" fmla="*/ 524519 h 1191828"/>
                  <a:gd name="connsiteX148" fmla="*/ 546414 w 913862"/>
                  <a:gd name="connsiteY148" fmla="*/ 524519 h 1191828"/>
                  <a:gd name="connsiteX149" fmla="*/ 546414 w 913862"/>
                  <a:gd name="connsiteY149" fmla="*/ 517855 h 1191828"/>
                  <a:gd name="connsiteX150" fmla="*/ 551173 w 913862"/>
                  <a:gd name="connsiteY150" fmla="*/ 517855 h 1191828"/>
                  <a:gd name="connsiteX151" fmla="*/ 551173 w 913862"/>
                  <a:gd name="connsiteY151" fmla="*/ 524519 h 1191828"/>
                  <a:gd name="connsiteX152" fmla="*/ 589251 w 913862"/>
                  <a:gd name="connsiteY152" fmla="*/ 524519 h 1191828"/>
                  <a:gd name="connsiteX153" fmla="*/ 589251 w 913862"/>
                  <a:gd name="connsiteY153" fmla="*/ 517855 h 1191828"/>
                  <a:gd name="connsiteX154" fmla="*/ 594011 w 913862"/>
                  <a:gd name="connsiteY154" fmla="*/ 517855 h 1191828"/>
                  <a:gd name="connsiteX155" fmla="*/ 594011 w 913862"/>
                  <a:gd name="connsiteY155" fmla="*/ 524519 h 1191828"/>
                  <a:gd name="connsiteX156" fmla="*/ 632088 w 913862"/>
                  <a:gd name="connsiteY156" fmla="*/ 524519 h 1191828"/>
                  <a:gd name="connsiteX157" fmla="*/ 632088 w 913862"/>
                  <a:gd name="connsiteY157" fmla="*/ 517855 h 1191828"/>
                  <a:gd name="connsiteX158" fmla="*/ 636848 w 913862"/>
                  <a:gd name="connsiteY158" fmla="*/ 517855 h 1191828"/>
                  <a:gd name="connsiteX159" fmla="*/ 636848 w 913862"/>
                  <a:gd name="connsiteY159" fmla="*/ 524519 h 1191828"/>
                  <a:gd name="connsiteX160" fmla="*/ 673974 w 913862"/>
                  <a:gd name="connsiteY160" fmla="*/ 524519 h 1191828"/>
                  <a:gd name="connsiteX161" fmla="*/ 673974 w 913862"/>
                  <a:gd name="connsiteY161" fmla="*/ 517855 h 1191828"/>
                  <a:gd name="connsiteX162" fmla="*/ 678733 w 913862"/>
                  <a:gd name="connsiteY162" fmla="*/ 517855 h 1191828"/>
                  <a:gd name="connsiteX163" fmla="*/ 678733 w 913862"/>
                  <a:gd name="connsiteY163" fmla="*/ 524519 h 1191828"/>
                  <a:gd name="connsiteX164" fmla="*/ 716811 w 913862"/>
                  <a:gd name="connsiteY164" fmla="*/ 524519 h 1191828"/>
                  <a:gd name="connsiteX165" fmla="*/ 716811 w 913862"/>
                  <a:gd name="connsiteY165" fmla="*/ 517855 h 1191828"/>
                  <a:gd name="connsiteX166" fmla="*/ 721571 w 913862"/>
                  <a:gd name="connsiteY166" fmla="*/ 517855 h 1191828"/>
                  <a:gd name="connsiteX167" fmla="*/ 721571 w 913862"/>
                  <a:gd name="connsiteY167" fmla="*/ 524519 h 1191828"/>
                  <a:gd name="connsiteX168" fmla="*/ 759648 w 913862"/>
                  <a:gd name="connsiteY168" fmla="*/ 524519 h 1191828"/>
                  <a:gd name="connsiteX169" fmla="*/ 759648 w 913862"/>
                  <a:gd name="connsiteY169" fmla="*/ 517855 h 1191828"/>
                  <a:gd name="connsiteX170" fmla="*/ 764408 w 913862"/>
                  <a:gd name="connsiteY170" fmla="*/ 517855 h 1191828"/>
                  <a:gd name="connsiteX171" fmla="*/ 764408 w 913862"/>
                  <a:gd name="connsiteY171" fmla="*/ 524519 h 1191828"/>
                  <a:gd name="connsiteX172" fmla="*/ 802486 w 913862"/>
                  <a:gd name="connsiteY172" fmla="*/ 524519 h 1191828"/>
                  <a:gd name="connsiteX173" fmla="*/ 802486 w 913862"/>
                  <a:gd name="connsiteY173" fmla="*/ 517855 h 1191828"/>
                  <a:gd name="connsiteX174" fmla="*/ 807245 w 913862"/>
                  <a:gd name="connsiteY174" fmla="*/ 517855 h 1191828"/>
                  <a:gd name="connsiteX175" fmla="*/ 807245 w 913862"/>
                  <a:gd name="connsiteY175" fmla="*/ 524519 h 1191828"/>
                  <a:gd name="connsiteX176" fmla="*/ 844371 w 913862"/>
                  <a:gd name="connsiteY176" fmla="*/ 524519 h 1191828"/>
                  <a:gd name="connsiteX177" fmla="*/ 20943 w 913862"/>
                  <a:gd name="connsiteY177" fmla="*/ 854842 h 1191828"/>
                  <a:gd name="connsiteX178" fmla="*/ 20943 w 913862"/>
                  <a:gd name="connsiteY178" fmla="*/ 524519 h 1191828"/>
                  <a:gd name="connsiteX179" fmla="*/ 445508 w 913862"/>
                  <a:gd name="connsiteY179" fmla="*/ 524519 h 1191828"/>
                  <a:gd name="connsiteX180" fmla="*/ 445508 w 913862"/>
                  <a:gd name="connsiteY180" fmla="*/ 853890 h 1191828"/>
                  <a:gd name="connsiteX181" fmla="*/ 454075 w 913862"/>
                  <a:gd name="connsiteY181" fmla="*/ 847227 h 1191828"/>
                  <a:gd name="connsiteX182" fmla="*/ 454075 w 913862"/>
                  <a:gd name="connsiteY182" fmla="*/ 878641 h 1191828"/>
                  <a:gd name="connsiteX183" fmla="*/ 454075 w 913862"/>
                  <a:gd name="connsiteY183" fmla="*/ 899583 h 1191828"/>
                  <a:gd name="connsiteX184" fmla="*/ 454075 w 913862"/>
                  <a:gd name="connsiteY184" fmla="*/ 899583 h 1191828"/>
                  <a:gd name="connsiteX185" fmla="*/ 454075 w 913862"/>
                  <a:gd name="connsiteY185" fmla="*/ 943373 h 1191828"/>
                  <a:gd name="connsiteX186" fmla="*/ 454075 w 913862"/>
                  <a:gd name="connsiteY186" fmla="*/ 943373 h 1191828"/>
                  <a:gd name="connsiteX187" fmla="*/ 454075 w 913862"/>
                  <a:gd name="connsiteY187" fmla="*/ 994777 h 1191828"/>
                  <a:gd name="connsiteX188" fmla="*/ 454075 w 913862"/>
                  <a:gd name="connsiteY188" fmla="*/ 994777 h 1191828"/>
                  <a:gd name="connsiteX189" fmla="*/ 454075 w 913862"/>
                  <a:gd name="connsiteY189" fmla="*/ 1037615 h 1191828"/>
                  <a:gd name="connsiteX190" fmla="*/ 454075 w 913862"/>
                  <a:gd name="connsiteY190" fmla="*/ 1037615 h 1191828"/>
                  <a:gd name="connsiteX191" fmla="*/ 454075 w 913862"/>
                  <a:gd name="connsiteY191" fmla="*/ 1058557 h 1191828"/>
                  <a:gd name="connsiteX192" fmla="*/ 454075 w 913862"/>
                  <a:gd name="connsiteY192" fmla="*/ 1089019 h 1191828"/>
                  <a:gd name="connsiteX193" fmla="*/ 445508 w 913862"/>
                  <a:gd name="connsiteY193" fmla="*/ 1095683 h 1191828"/>
                  <a:gd name="connsiteX194" fmla="*/ 445508 w 913862"/>
                  <a:gd name="connsiteY194" fmla="*/ 1150896 h 1191828"/>
                  <a:gd name="connsiteX195" fmla="*/ 330323 w 913862"/>
                  <a:gd name="connsiteY195" fmla="*/ 1091875 h 1191828"/>
                  <a:gd name="connsiteX196" fmla="*/ 319852 w 913862"/>
                  <a:gd name="connsiteY196" fmla="*/ 1097587 h 1191828"/>
                  <a:gd name="connsiteX197" fmla="*/ 125656 w 913862"/>
                  <a:gd name="connsiteY197" fmla="*/ 1074740 h 1191828"/>
                  <a:gd name="connsiteX198" fmla="*/ 69492 w 913862"/>
                  <a:gd name="connsiteY198" fmla="*/ 1050942 h 1191828"/>
                  <a:gd name="connsiteX199" fmla="*/ 76155 w 913862"/>
                  <a:gd name="connsiteY199" fmla="*/ 1045230 h 1191828"/>
                  <a:gd name="connsiteX200" fmla="*/ 46645 w 913862"/>
                  <a:gd name="connsiteY200" fmla="*/ 1013816 h 1191828"/>
                  <a:gd name="connsiteX201" fmla="*/ 36174 w 913862"/>
                  <a:gd name="connsiteY201" fmla="*/ 1010960 h 1191828"/>
                  <a:gd name="connsiteX202" fmla="*/ 14279 w 913862"/>
                  <a:gd name="connsiteY202" fmla="*/ 942421 h 1191828"/>
                  <a:gd name="connsiteX203" fmla="*/ 20943 w 913862"/>
                  <a:gd name="connsiteY203" fmla="*/ 945276 h 1191828"/>
                  <a:gd name="connsiteX204" fmla="*/ 20943 w 913862"/>
                  <a:gd name="connsiteY204" fmla="*/ 907199 h 1191828"/>
                  <a:gd name="connsiteX205" fmla="*/ 14279 w 913862"/>
                  <a:gd name="connsiteY205" fmla="*/ 904343 h 1191828"/>
                  <a:gd name="connsiteX206" fmla="*/ 14279 w 913862"/>
                  <a:gd name="connsiteY206" fmla="*/ 851986 h 1191828"/>
                  <a:gd name="connsiteX207" fmla="*/ 20943 w 913862"/>
                  <a:gd name="connsiteY207" fmla="*/ 854842 h 1191828"/>
                  <a:gd name="connsiteX208" fmla="*/ 242745 w 913862"/>
                  <a:gd name="connsiteY208" fmla="*/ 1156607 h 1191828"/>
                  <a:gd name="connsiteX209" fmla="*/ 229418 w 913862"/>
                  <a:gd name="connsiteY209" fmla="*/ 1152800 h 1191828"/>
                  <a:gd name="connsiteX210" fmla="*/ 219898 w 913862"/>
                  <a:gd name="connsiteY210" fmla="*/ 1130905 h 1191828"/>
                  <a:gd name="connsiteX211" fmla="*/ 239889 w 913862"/>
                  <a:gd name="connsiteY211" fmla="*/ 1096635 h 1191828"/>
                  <a:gd name="connsiteX212" fmla="*/ 238937 w 913862"/>
                  <a:gd name="connsiteY212" fmla="*/ 1096635 h 1191828"/>
                  <a:gd name="connsiteX213" fmla="*/ 299861 w 913862"/>
                  <a:gd name="connsiteY213" fmla="*/ 1107106 h 1191828"/>
                  <a:gd name="connsiteX214" fmla="*/ 269399 w 913862"/>
                  <a:gd name="connsiteY214" fmla="*/ 1147088 h 1191828"/>
                  <a:gd name="connsiteX215" fmla="*/ 242745 w 913862"/>
                  <a:gd name="connsiteY215" fmla="*/ 1156607 h 1191828"/>
                  <a:gd name="connsiteX216" fmla="*/ 612098 w 913862"/>
                  <a:gd name="connsiteY216" fmla="*/ 1107106 h 1191828"/>
                  <a:gd name="connsiteX217" fmla="*/ 672070 w 913862"/>
                  <a:gd name="connsiteY217" fmla="*/ 1096635 h 1191828"/>
                  <a:gd name="connsiteX218" fmla="*/ 692060 w 913862"/>
                  <a:gd name="connsiteY218" fmla="*/ 1130905 h 1191828"/>
                  <a:gd name="connsiteX219" fmla="*/ 682541 w 913862"/>
                  <a:gd name="connsiteY219" fmla="*/ 1152800 h 1191828"/>
                  <a:gd name="connsiteX220" fmla="*/ 669214 w 913862"/>
                  <a:gd name="connsiteY220" fmla="*/ 1156607 h 1191828"/>
                  <a:gd name="connsiteX221" fmla="*/ 642560 w 913862"/>
                  <a:gd name="connsiteY221" fmla="*/ 1147088 h 1191828"/>
                  <a:gd name="connsiteX222" fmla="*/ 612098 w 913862"/>
                  <a:gd name="connsiteY222" fmla="*/ 1107106 h 1191828"/>
                  <a:gd name="connsiteX223" fmla="*/ 612098 w 913862"/>
                  <a:gd name="connsiteY223" fmla="*/ 1107106 h 1191828"/>
                  <a:gd name="connsiteX224" fmla="*/ 340795 w 913862"/>
                  <a:gd name="connsiteY224" fmla="*/ 1162319 h 1191828"/>
                  <a:gd name="connsiteX225" fmla="*/ 339843 w 913862"/>
                  <a:gd name="connsiteY225" fmla="*/ 1162319 h 1191828"/>
                  <a:gd name="connsiteX226" fmla="*/ 312236 w 913862"/>
                  <a:gd name="connsiteY226" fmla="*/ 1145184 h 1191828"/>
                  <a:gd name="connsiteX227" fmla="*/ 325563 w 913862"/>
                  <a:gd name="connsiteY227" fmla="*/ 1111866 h 1191828"/>
                  <a:gd name="connsiteX228" fmla="*/ 381728 w 913862"/>
                  <a:gd name="connsiteY228" fmla="*/ 1132809 h 1191828"/>
                  <a:gd name="connsiteX229" fmla="*/ 381728 w 913862"/>
                  <a:gd name="connsiteY229" fmla="*/ 1132809 h 1191828"/>
                  <a:gd name="connsiteX230" fmla="*/ 340795 w 913862"/>
                  <a:gd name="connsiteY230" fmla="*/ 1162319 h 1191828"/>
                  <a:gd name="connsiteX231" fmla="*/ 571164 w 913862"/>
                  <a:gd name="connsiteY231" fmla="*/ 1162319 h 1191828"/>
                  <a:gd name="connsiteX232" fmla="*/ 530231 w 913862"/>
                  <a:gd name="connsiteY232" fmla="*/ 1132809 h 1191828"/>
                  <a:gd name="connsiteX233" fmla="*/ 530231 w 913862"/>
                  <a:gd name="connsiteY233" fmla="*/ 1132809 h 1191828"/>
                  <a:gd name="connsiteX234" fmla="*/ 586395 w 913862"/>
                  <a:gd name="connsiteY234" fmla="*/ 1112818 h 1191828"/>
                  <a:gd name="connsiteX235" fmla="*/ 598770 w 913862"/>
                  <a:gd name="connsiteY235" fmla="*/ 1146136 h 1191828"/>
                  <a:gd name="connsiteX236" fmla="*/ 571164 w 913862"/>
                  <a:gd name="connsiteY236" fmla="*/ 1163271 h 1191828"/>
                  <a:gd name="connsiteX237" fmla="*/ 571164 w 913862"/>
                  <a:gd name="connsiteY237" fmla="*/ 1162319 h 1191828"/>
                  <a:gd name="connsiteX238" fmla="*/ 453123 w 913862"/>
                  <a:gd name="connsiteY238" fmla="*/ 899583 h 1191828"/>
                  <a:gd name="connsiteX239" fmla="*/ 444556 w 913862"/>
                  <a:gd name="connsiteY239" fmla="*/ 906247 h 1191828"/>
                  <a:gd name="connsiteX240" fmla="*/ 444556 w 913862"/>
                  <a:gd name="connsiteY240" fmla="*/ 949084 h 1191828"/>
                  <a:gd name="connsiteX241" fmla="*/ 453123 w 913862"/>
                  <a:gd name="connsiteY241" fmla="*/ 942421 h 1191828"/>
                  <a:gd name="connsiteX242" fmla="*/ 453123 w 913862"/>
                  <a:gd name="connsiteY242" fmla="*/ 899583 h 1191828"/>
                  <a:gd name="connsiteX243" fmla="*/ 453123 w 913862"/>
                  <a:gd name="connsiteY243" fmla="*/ 993825 h 1191828"/>
                  <a:gd name="connsiteX244" fmla="*/ 444556 w 913862"/>
                  <a:gd name="connsiteY244" fmla="*/ 1000489 h 1191828"/>
                  <a:gd name="connsiteX245" fmla="*/ 444556 w 913862"/>
                  <a:gd name="connsiteY245" fmla="*/ 1043326 h 1191828"/>
                  <a:gd name="connsiteX246" fmla="*/ 453123 w 913862"/>
                  <a:gd name="connsiteY246" fmla="*/ 1036663 h 1191828"/>
                  <a:gd name="connsiteX247" fmla="*/ 453123 w 913862"/>
                  <a:gd name="connsiteY247" fmla="*/ 993825 h 119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</a:cxnLst>
                <a:rect l="l" t="t" r="r" b="b"/>
                <a:pathLst>
                  <a:path w="913862" h="1191828">
                    <a:moveTo>
                      <a:pt x="911959" y="0"/>
                    </a:moveTo>
                    <a:lnTo>
                      <a:pt x="887208" y="0"/>
                    </a:lnTo>
                    <a:lnTo>
                      <a:pt x="861506" y="0"/>
                    </a:lnTo>
                    <a:lnTo>
                      <a:pt x="709195" y="0"/>
                    </a:lnTo>
                    <a:lnTo>
                      <a:pt x="686349" y="0"/>
                    </a:lnTo>
                    <a:lnTo>
                      <a:pt x="673022" y="0"/>
                    </a:lnTo>
                    <a:lnTo>
                      <a:pt x="650175" y="0"/>
                    </a:lnTo>
                    <a:lnTo>
                      <a:pt x="554029" y="0"/>
                    </a:lnTo>
                    <a:lnTo>
                      <a:pt x="528327" y="0"/>
                    </a:lnTo>
                    <a:lnTo>
                      <a:pt x="382680" y="0"/>
                    </a:lnTo>
                    <a:lnTo>
                      <a:pt x="357929" y="0"/>
                    </a:lnTo>
                    <a:lnTo>
                      <a:pt x="261784" y="0"/>
                    </a:lnTo>
                    <a:lnTo>
                      <a:pt x="238937" y="0"/>
                    </a:lnTo>
                    <a:lnTo>
                      <a:pt x="225610" y="0"/>
                    </a:lnTo>
                    <a:lnTo>
                      <a:pt x="202763" y="0"/>
                    </a:lnTo>
                    <a:lnTo>
                      <a:pt x="50453" y="0"/>
                    </a:lnTo>
                    <a:lnTo>
                      <a:pt x="23799" y="0"/>
                    </a:lnTo>
                    <a:lnTo>
                      <a:pt x="0" y="0"/>
                    </a:lnTo>
                    <a:lnTo>
                      <a:pt x="0" y="28558"/>
                    </a:lnTo>
                    <a:lnTo>
                      <a:pt x="0" y="53309"/>
                    </a:lnTo>
                    <a:lnTo>
                      <a:pt x="0" y="404575"/>
                    </a:lnTo>
                    <a:lnTo>
                      <a:pt x="0" y="446460"/>
                    </a:lnTo>
                    <a:lnTo>
                      <a:pt x="0" y="606386"/>
                    </a:lnTo>
                    <a:lnTo>
                      <a:pt x="0" y="669214"/>
                    </a:lnTo>
                    <a:lnTo>
                      <a:pt x="0" y="817716"/>
                    </a:lnTo>
                    <a:lnTo>
                      <a:pt x="0" y="862458"/>
                    </a:lnTo>
                    <a:lnTo>
                      <a:pt x="0" y="938613"/>
                    </a:lnTo>
                    <a:lnTo>
                      <a:pt x="0" y="947180"/>
                    </a:lnTo>
                    <a:cubicBezTo>
                      <a:pt x="952" y="951940"/>
                      <a:pt x="1904" y="956700"/>
                      <a:pt x="2856" y="961459"/>
                    </a:cubicBezTo>
                    <a:cubicBezTo>
                      <a:pt x="17135" y="1022384"/>
                      <a:pt x="47597" y="1055702"/>
                      <a:pt x="79011" y="1072836"/>
                    </a:cubicBezTo>
                    <a:cubicBezTo>
                      <a:pt x="102810" y="1088067"/>
                      <a:pt x="142791" y="1089971"/>
                      <a:pt x="158022" y="1089971"/>
                    </a:cubicBezTo>
                    <a:cubicBezTo>
                      <a:pt x="161830" y="1089971"/>
                      <a:pt x="163734" y="1089971"/>
                      <a:pt x="163734" y="1089971"/>
                    </a:cubicBezTo>
                    <a:cubicBezTo>
                      <a:pt x="181821" y="1090923"/>
                      <a:pt x="199907" y="1091875"/>
                      <a:pt x="216090" y="1093779"/>
                    </a:cubicBezTo>
                    <a:lnTo>
                      <a:pt x="217042" y="1093779"/>
                    </a:lnTo>
                    <a:cubicBezTo>
                      <a:pt x="210379" y="1102347"/>
                      <a:pt x="201811" y="1114722"/>
                      <a:pt x="196100" y="1118530"/>
                    </a:cubicBezTo>
                    <a:cubicBezTo>
                      <a:pt x="196100" y="1118530"/>
                      <a:pt x="188484" y="1123289"/>
                      <a:pt x="178013" y="1123289"/>
                    </a:cubicBezTo>
                    <a:cubicBezTo>
                      <a:pt x="174205" y="1123289"/>
                      <a:pt x="170397" y="1122337"/>
                      <a:pt x="166590" y="1120433"/>
                    </a:cubicBezTo>
                    <a:cubicBezTo>
                      <a:pt x="155166" y="1114722"/>
                      <a:pt x="137079" y="1111866"/>
                      <a:pt x="121848" y="1109962"/>
                    </a:cubicBezTo>
                    <a:cubicBezTo>
                      <a:pt x="121848" y="1109962"/>
                      <a:pt x="97098" y="1110914"/>
                      <a:pt x="68540" y="1120433"/>
                    </a:cubicBezTo>
                    <a:cubicBezTo>
                      <a:pt x="68540" y="1120433"/>
                      <a:pt x="63780" y="1129001"/>
                      <a:pt x="68540" y="1139472"/>
                    </a:cubicBezTo>
                    <a:cubicBezTo>
                      <a:pt x="68540" y="1139472"/>
                      <a:pt x="90434" y="1129953"/>
                      <a:pt x="114233" y="1129001"/>
                    </a:cubicBezTo>
                    <a:cubicBezTo>
                      <a:pt x="114233" y="1129001"/>
                      <a:pt x="116137" y="1129001"/>
                      <a:pt x="118993" y="1129001"/>
                    </a:cubicBezTo>
                    <a:cubicBezTo>
                      <a:pt x="127560" y="1129001"/>
                      <a:pt x="144695" y="1130905"/>
                      <a:pt x="158974" y="1141376"/>
                    </a:cubicBezTo>
                    <a:cubicBezTo>
                      <a:pt x="158974" y="1141376"/>
                      <a:pt x="165638" y="1145184"/>
                      <a:pt x="176109" y="1145184"/>
                    </a:cubicBezTo>
                    <a:cubicBezTo>
                      <a:pt x="183724" y="1145184"/>
                      <a:pt x="192292" y="1143280"/>
                      <a:pt x="201811" y="1137568"/>
                    </a:cubicBezTo>
                    <a:cubicBezTo>
                      <a:pt x="201811" y="1137568"/>
                      <a:pt x="196100" y="1173742"/>
                      <a:pt x="238937" y="1175646"/>
                    </a:cubicBezTo>
                    <a:cubicBezTo>
                      <a:pt x="238937" y="1175646"/>
                      <a:pt x="238937" y="1175646"/>
                      <a:pt x="239889" y="1175646"/>
                    </a:cubicBezTo>
                    <a:cubicBezTo>
                      <a:pt x="244649" y="1175646"/>
                      <a:pt x="273207" y="1174694"/>
                      <a:pt x="295101" y="1151848"/>
                    </a:cubicBezTo>
                    <a:cubicBezTo>
                      <a:pt x="295101" y="1151848"/>
                      <a:pt x="299861" y="1183261"/>
                      <a:pt x="338891" y="1183261"/>
                    </a:cubicBezTo>
                    <a:cubicBezTo>
                      <a:pt x="339843" y="1183261"/>
                      <a:pt x="340795" y="1183261"/>
                      <a:pt x="341747" y="1183261"/>
                    </a:cubicBezTo>
                    <a:cubicBezTo>
                      <a:pt x="341747" y="1183261"/>
                      <a:pt x="377920" y="1181358"/>
                      <a:pt x="402671" y="1143280"/>
                    </a:cubicBezTo>
                    <a:cubicBezTo>
                      <a:pt x="441700" y="1167079"/>
                      <a:pt x="455979" y="1191829"/>
                      <a:pt x="455979" y="1191829"/>
                    </a:cubicBezTo>
                    <a:cubicBezTo>
                      <a:pt x="455979" y="1191829"/>
                      <a:pt x="471210" y="1167079"/>
                      <a:pt x="509288" y="1143280"/>
                    </a:cubicBezTo>
                    <a:cubicBezTo>
                      <a:pt x="534038" y="1180406"/>
                      <a:pt x="570212" y="1182309"/>
                      <a:pt x="570212" y="1182309"/>
                    </a:cubicBezTo>
                    <a:cubicBezTo>
                      <a:pt x="571164" y="1182309"/>
                      <a:pt x="573068" y="1182309"/>
                      <a:pt x="574020" y="1182309"/>
                    </a:cubicBezTo>
                    <a:cubicBezTo>
                      <a:pt x="608290" y="1182309"/>
                      <a:pt x="617809" y="1150896"/>
                      <a:pt x="617809" y="1150896"/>
                    </a:cubicBezTo>
                    <a:cubicBezTo>
                      <a:pt x="640656" y="1173742"/>
                      <a:pt x="668262" y="1174694"/>
                      <a:pt x="673022" y="1174694"/>
                    </a:cubicBezTo>
                    <a:cubicBezTo>
                      <a:pt x="673974" y="1174694"/>
                      <a:pt x="673974" y="1174694"/>
                      <a:pt x="673974" y="1174694"/>
                    </a:cubicBezTo>
                    <a:cubicBezTo>
                      <a:pt x="716811" y="1172790"/>
                      <a:pt x="711099" y="1136616"/>
                      <a:pt x="711099" y="1136616"/>
                    </a:cubicBezTo>
                    <a:cubicBezTo>
                      <a:pt x="720619" y="1142328"/>
                      <a:pt x="729186" y="1144232"/>
                      <a:pt x="736802" y="1144232"/>
                    </a:cubicBezTo>
                    <a:cubicBezTo>
                      <a:pt x="747273" y="1144232"/>
                      <a:pt x="754889" y="1140424"/>
                      <a:pt x="754889" y="1140424"/>
                    </a:cubicBezTo>
                    <a:cubicBezTo>
                      <a:pt x="769168" y="1129001"/>
                      <a:pt x="786303" y="1128049"/>
                      <a:pt x="794870" y="1128049"/>
                    </a:cubicBezTo>
                    <a:cubicBezTo>
                      <a:pt x="797726" y="1128049"/>
                      <a:pt x="799630" y="1128049"/>
                      <a:pt x="799630" y="1128049"/>
                    </a:cubicBezTo>
                    <a:cubicBezTo>
                      <a:pt x="823428" y="1129001"/>
                      <a:pt x="845323" y="1138520"/>
                      <a:pt x="845323" y="1138520"/>
                    </a:cubicBezTo>
                    <a:cubicBezTo>
                      <a:pt x="850083" y="1128049"/>
                      <a:pt x="845323" y="1119482"/>
                      <a:pt x="845323" y="1119482"/>
                    </a:cubicBezTo>
                    <a:cubicBezTo>
                      <a:pt x="816765" y="1109010"/>
                      <a:pt x="792014" y="1109010"/>
                      <a:pt x="792014" y="1109010"/>
                    </a:cubicBezTo>
                    <a:cubicBezTo>
                      <a:pt x="776783" y="1110914"/>
                      <a:pt x="758696" y="1114722"/>
                      <a:pt x="747273" y="1119482"/>
                    </a:cubicBezTo>
                    <a:cubicBezTo>
                      <a:pt x="743465" y="1121385"/>
                      <a:pt x="739657" y="1122337"/>
                      <a:pt x="735850" y="1122337"/>
                    </a:cubicBezTo>
                    <a:cubicBezTo>
                      <a:pt x="725378" y="1122337"/>
                      <a:pt x="717763" y="1117578"/>
                      <a:pt x="717763" y="1117578"/>
                    </a:cubicBezTo>
                    <a:cubicBezTo>
                      <a:pt x="713003" y="1113770"/>
                      <a:pt x="703484" y="1101395"/>
                      <a:pt x="697772" y="1092827"/>
                    </a:cubicBezTo>
                    <a:cubicBezTo>
                      <a:pt x="713955" y="1090923"/>
                      <a:pt x="732042" y="1089019"/>
                      <a:pt x="750129" y="1089019"/>
                    </a:cubicBezTo>
                    <a:cubicBezTo>
                      <a:pt x="750129" y="1089019"/>
                      <a:pt x="752033" y="1089019"/>
                      <a:pt x="755840" y="1089019"/>
                    </a:cubicBezTo>
                    <a:cubicBezTo>
                      <a:pt x="771071" y="1089019"/>
                      <a:pt x="810101" y="1087115"/>
                      <a:pt x="834851" y="1071885"/>
                    </a:cubicBezTo>
                    <a:cubicBezTo>
                      <a:pt x="866265" y="1054750"/>
                      <a:pt x="896728" y="1021432"/>
                      <a:pt x="911007" y="960507"/>
                    </a:cubicBezTo>
                    <a:cubicBezTo>
                      <a:pt x="911959" y="955748"/>
                      <a:pt x="912910" y="950988"/>
                      <a:pt x="913862" y="946228"/>
                    </a:cubicBezTo>
                    <a:lnTo>
                      <a:pt x="913862" y="937661"/>
                    </a:lnTo>
                    <a:lnTo>
                      <a:pt x="913862" y="861506"/>
                    </a:lnTo>
                    <a:lnTo>
                      <a:pt x="913862" y="816764"/>
                    </a:lnTo>
                    <a:lnTo>
                      <a:pt x="913862" y="668262"/>
                    </a:lnTo>
                    <a:lnTo>
                      <a:pt x="913862" y="609242"/>
                    </a:lnTo>
                    <a:lnTo>
                      <a:pt x="913862" y="446460"/>
                    </a:lnTo>
                    <a:lnTo>
                      <a:pt x="913862" y="405526"/>
                    </a:lnTo>
                    <a:lnTo>
                      <a:pt x="913862" y="53309"/>
                    </a:lnTo>
                    <a:lnTo>
                      <a:pt x="913862" y="28558"/>
                    </a:lnTo>
                    <a:lnTo>
                      <a:pt x="913862" y="0"/>
                    </a:lnTo>
                    <a:close/>
                    <a:moveTo>
                      <a:pt x="20943" y="503576"/>
                    </a:moveTo>
                    <a:lnTo>
                      <a:pt x="20943" y="21895"/>
                    </a:lnTo>
                    <a:lnTo>
                      <a:pt x="445508" y="21895"/>
                    </a:lnTo>
                    <a:lnTo>
                      <a:pt x="445508" y="455027"/>
                    </a:lnTo>
                    <a:lnTo>
                      <a:pt x="445508" y="455027"/>
                    </a:lnTo>
                    <a:lnTo>
                      <a:pt x="445508" y="503576"/>
                    </a:lnTo>
                    <a:lnTo>
                      <a:pt x="445508" y="503576"/>
                    </a:lnTo>
                    <a:lnTo>
                      <a:pt x="20943" y="503576"/>
                    </a:lnTo>
                    <a:close/>
                    <a:moveTo>
                      <a:pt x="466451" y="21895"/>
                    </a:moveTo>
                    <a:lnTo>
                      <a:pt x="890064" y="21895"/>
                    </a:lnTo>
                    <a:lnTo>
                      <a:pt x="890064" y="503576"/>
                    </a:lnTo>
                    <a:lnTo>
                      <a:pt x="466451" y="503576"/>
                    </a:lnTo>
                    <a:lnTo>
                      <a:pt x="466451" y="21895"/>
                    </a:lnTo>
                    <a:close/>
                    <a:moveTo>
                      <a:pt x="844371" y="524519"/>
                    </a:moveTo>
                    <a:lnTo>
                      <a:pt x="844371" y="517855"/>
                    </a:lnTo>
                    <a:lnTo>
                      <a:pt x="849131" y="517855"/>
                    </a:lnTo>
                    <a:lnTo>
                      <a:pt x="849131" y="524519"/>
                    </a:lnTo>
                    <a:lnTo>
                      <a:pt x="891016" y="524519"/>
                    </a:lnTo>
                    <a:lnTo>
                      <a:pt x="891016" y="948132"/>
                    </a:lnTo>
                    <a:cubicBezTo>
                      <a:pt x="891016" y="948132"/>
                      <a:pt x="885304" y="999537"/>
                      <a:pt x="849131" y="1034759"/>
                    </a:cubicBezTo>
                    <a:lnTo>
                      <a:pt x="849131" y="1044278"/>
                    </a:lnTo>
                    <a:lnTo>
                      <a:pt x="844371" y="1044278"/>
                    </a:lnTo>
                    <a:lnTo>
                      <a:pt x="844371" y="1039518"/>
                    </a:lnTo>
                    <a:cubicBezTo>
                      <a:pt x="833900" y="1048086"/>
                      <a:pt x="821524" y="1056654"/>
                      <a:pt x="806293" y="1061413"/>
                    </a:cubicBezTo>
                    <a:lnTo>
                      <a:pt x="806293" y="1067125"/>
                    </a:lnTo>
                    <a:lnTo>
                      <a:pt x="801534" y="1067125"/>
                    </a:lnTo>
                    <a:lnTo>
                      <a:pt x="801534" y="1062365"/>
                    </a:lnTo>
                    <a:cubicBezTo>
                      <a:pt x="794870" y="1064269"/>
                      <a:pt x="787254" y="1066173"/>
                      <a:pt x="779639" y="1067125"/>
                    </a:cubicBezTo>
                    <a:cubicBezTo>
                      <a:pt x="779639" y="1067125"/>
                      <a:pt x="778687" y="1067125"/>
                      <a:pt x="777735" y="1067125"/>
                    </a:cubicBezTo>
                    <a:cubicBezTo>
                      <a:pt x="774879" y="1067125"/>
                      <a:pt x="770119" y="1067125"/>
                      <a:pt x="764408" y="1067125"/>
                    </a:cubicBezTo>
                    <a:lnTo>
                      <a:pt x="764408" y="1072836"/>
                    </a:lnTo>
                    <a:lnTo>
                      <a:pt x="759648" y="1072836"/>
                    </a:lnTo>
                    <a:lnTo>
                      <a:pt x="759648" y="1067125"/>
                    </a:lnTo>
                    <a:cubicBezTo>
                      <a:pt x="750129" y="1067125"/>
                      <a:pt x="736802" y="1068077"/>
                      <a:pt x="721571" y="1069029"/>
                    </a:cubicBezTo>
                    <a:lnTo>
                      <a:pt x="721571" y="1073788"/>
                    </a:lnTo>
                    <a:lnTo>
                      <a:pt x="716811" y="1073788"/>
                    </a:lnTo>
                    <a:lnTo>
                      <a:pt x="716811" y="1069981"/>
                    </a:lnTo>
                    <a:cubicBezTo>
                      <a:pt x="705388" y="1070933"/>
                      <a:pt x="692060" y="1071885"/>
                      <a:pt x="678733" y="1073788"/>
                    </a:cubicBezTo>
                    <a:lnTo>
                      <a:pt x="678733" y="1078548"/>
                    </a:lnTo>
                    <a:lnTo>
                      <a:pt x="673974" y="1078548"/>
                    </a:lnTo>
                    <a:lnTo>
                      <a:pt x="673974" y="1074740"/>
                    </a:lnTo>
                    <a:cubicBezTo>
                      <a:pt x="661598" y="1076644"/>
                      <a:pt x="649223" y="1077596"/>
                      <a:pt x="636848" y="1080452"/>
                    </a:cubicBezTo>
                    <a:lnTo>
                      <a:pt x="636848" y="1086164"/>
                    </a:lnTo>
                    <a:lnTo>
                      <a:pt x="632088" y="1086164"/>
                    </a:lnTo>
                    <a:lnTo>
                      <a:pt x="632088" y="1080452"/>
                    </a:lnTo>
                    <a:cubicBezTo>
                      <a:pt x="619713" y="1082356"/>
                      <a:pt x="607338" y="1085212"/>
                      <a:pt x="594011" y="1088067"/>
                    </a:cubicBezTo>
                    <a:lnTo>
                      <a:pt x="594011" y="1093779"/>
                    </a:lnTo>
                    <a:lnTo>
                      <a:pt x="589251" y="1093779"/>
                    </a:lnTo>
                    <a:lnTo>
                      <a:pt x="589251" y="1089019"/>
                    </a:lnTo>
                    <a:cubicBezTo>
                      <a:pt x="576876" y="1091875"/>
                      <a:pt x="563549" y="1095683"/>
                      <a:pt x="551173" y="1100443"/>
                    </a:cubicBezTo>
                    <a:lnTo>
                      <a:pt x="551173" y="1107106"/>
                    </a:lnTo>
                    <a:lnTo>
                      <a:pt x="546414" y="1107106"/>
                    </a:lnTo>
                    <a:lnTo>
                      <a:pt x="546414" y="1102347"/>
                    </a:lnTo>
                    <a:cubicBezTo>
                      <a:pt x="533086" y="1107106"/>
                      <a:pt x="520711" y="1112818"/>
                      <a:pt x="508336" y="1118530"/>
                    </a:cubicBezTo>
                    <a:lnTo>
                      <a:pt x="508336" y="1126145"/>
                    </a:lnTo>
                    <a:lnTo>
                      <a:pt x="503576" y="1126145"/>
                    </a:lnTo>
                    <a:lnTo>
                      <a:pt x="503576" y="1121385"/>
                    </a:lnTo>
                    <a:cubicBezTo>
                      <a:pt x="488345" y="1129953"/>
                      <a:pt x="474066" y="1139472"/>
                      <a:pt x="463595" y="1151848"/>
                    </a:cubicBezTo>
                    <a:lnTo>
                      <a:pt x="463595" y="525471"/>
                    </a:lnTo>
                    <a:lnTo>
                      <a:pt x="503576" y="525471"/>
                    </a:lnTo>
                    <a:lnTo>
                      <a:pt x="503576" y="517855"/>
                    </a:lnTo>
                    <a:lnTo>
                      <a:pt x="508336" y="517855"/>
                    </a:lnTo>
                    <a:lnTo>
                      <a:pt x="508336" y="524519"/>
                    </a:lnTo>
                    <a:lnTo>
                      <a:pt x="546414" y="524519"/>
                    </a:lnTo>
                    <a:lnTo>
                      <a:pt x="546414" y="517855"/>
                    </a:lnTo>
                    <a:lnTo>
                      <a:pt x="551173" y="517855"/>
                    </a:lnTo>
                    <a:lnTo>
                      <a:pt x="551173" y="524519"/>
                    </a:lnTo>
                    <a:lnTo>
                      <a:pt x="589251" y="524519"/>
                    </a:lnTo>
                    <a:lnTo>
                      <a:pt x="589251" y="517855"/>
                    </a:lnTo>
                    <a:lnTo>
                      <a:pt x="594011" y="517855"/>
                    </a:lnTo>
                    <a:lnTo>
                      <a:pt x="594011" y="524519"/>
                    </a:lnTo>
                    <a:lnTo>
                      <a:pt x="632088" y="524519"/>
                    </a:lnTo>
                    <a:lnTo>
                      <a:pt x="632088" y="517855"/>
                    </a:lnTo>
                    <a:lnTo>
                      <a:pt x="636848" y="517855"/>
                    </a:lnTo>
                    <a:lnTo>
                      <a:pt x="636848" y="524519"/>
                    </a:lnTo>
                    <a:lnTo>
                      <a:pt x="673974" y="524519"/>
                    </a:lnTo>
                    <a:lnTo>
                      <a:pt x="673974" y="517855"/>
                    </a:lnTo>
                    <a:lnTo>
                      <a:pt x="678733" y="517855"/>
                    </a:lnTo>
                    <a:lnTo>
                      <a:pt x="678733" y="524519"/>
                    </a:lnTo>
                    <a:lnTo>
                      <a:pt x="716811" y="524519"/>
                    </a:lnTo>
                    <a:lnTo>
                      <a:pt x="716811" y="517855"/>
                    </a:lnTo>
                    <a:lnTo>
                      <a:pt x="721571" y="517855"/>
                    </a:lnTo>
                    <a:lnTo>
                      <a:pt x="721571" y="524519"/>
                    </a:lnTo>
                    <a:lnTo>
                      <a:pt x="759648" y="524519"/>
                    </a:lnTo>
                    <a:lnTo>
                      <a:pt x="759648" y="517855"/>
                    </a:lnTo>
                    <a:lnTo>
                      <a:pt x="764408" y="517855"/>
                    </a:lnTo>
                    <a:lnTo>
                      <a:pt x="764408" y="524519"/>
                    </a:lnTo>
                    <a:lnTo>
                      <a:pt x="802486" y="524519"/>
                    </a:lnTo>
                    <a:lnTo>
                      <a:pt x="802486" y="517855"/>
                    </a:lnTo>
                    <a:lnTo>
                      <a:pt x="807245" y="517855"/>
                    </a:lnTo>
                    <a:lnTo>
                      <a:pt x="807245" y="524519"/>
                    </a:lnTo>
                    <a:lnTo>
                      <a:pt x="844371" y="524519"/>
                    </a:lnTo>
                    <a:close/>
                    <a:moveTo>
                      <a:pt x="20943" y="854842"/>
                    </a:moveTo>
                    <a:lnTo>
                      <a:pt x="20943" y="524519"/>
                    </a:lnTo>
                    <a:lnTo>
                      <a:pt x="445508" y="524519"/>
                    </a:lnTo>
                    <a:lnTo>
                      <a:pt x="445508" y="853890"/>
                    </a:lnTo>
                    <a:cubicBezTo>
                      <a:pt x="451220" y="850082"/>
                      <a:pt x="454075" y="847227"/>
                      <a:pt x="454075" y="847227"/>
                    </a:cubicBezTo>
                    <a:lnTo>
                      <a:pt x="454075" y="878641"/>
                    </a:lnTo>
                    <a:lnTo>
                      <a:pt x="454075" y="899583"/>
                    </a:lnTo>
                    <a:cubicBezTo>
                      <a:pt x="454075" y="899583"/>
                      <a:pt x="454075" y="899583"/>
                      <a:pt x="454075" y="899583"/>
                    </a:cubicBezTo>
                    <a:lnTo>
                      <a:pt x="454075" y="943373"/>
                    </a:lnTo>
                    <a:cubicBezTo>
                      <a:pt x="454075" y="943373"/>
                      <a:pt x="454075" y="943373"/>
                      <a:pt x="454075" y="943373"/>
                    </a:cubicBezTo>
                    <a:lnTo>
                      <a:pt x="454075" y="994777"/>
                    </a:lnTo>
                    <a:cubicBezTo>
                      <a:pt x="454075" y="994777"/>
                      <a:pt x="454075" y="994777"/>
                      <a:pt x="454075" y="994777"/>
                    </a:cubicBezTo>
                    <a:lnTo>
                      <a:pt x="454075" y="1037615"/>
                    </a:lnTo>
                    <a:cubicBezTo>
                      <a:pt x="454075" y="1037615"/>
                      <a:pt x="454075" y="1037615"/>
                      <a:pt x="454075" y="1037615"/>
                    </a:cubicBezTo>
                    <a:lnTo>
                      <a:pt x="454075" y="1058557"/>
                    </a:lnTo>
                    <a:lnTo>
                      <a:pt x="454075" y="1089019"/>
                    </a:lnTo>
                    <a:cubicBezTo>
                      <a:pt x="454075" y="1089019"/>
                      <a:pt x="451220" y="1092827"/>
                      <a:pt x="445508" y="1095683"/>
                    </a:cubicBezTo>
                    <a:lnTo>
                      <a:pt x="445508" y="1150896"/>
                    </a:lnTo>
                    <a:cubicBezTo>
                      <a:pt x="418854" y="1123289"/>
                      <a:pt x="376016" y="1104251"/>
                      <a:pt x="330323" y="1091875"/>
                    </a:cubicBezTo>
                    <a:cubicBezTo>
                      <a:pt x="326515" y="1093779"/>
                      <a:pt x="322708" y="1094731"/>
                      <a:pt x="319852" y="1097587"/>
                    </a:cubicBezTo>
                    <a:cubicBezTo>
                      <a:pt x="234177" y="1074740"/>
                      <a:pt x="139935" y="1079500"/>
                      <a:pt x="125656" y="1074740"/>
                    </a:cubicBezTo>
                    <a:cubicBezTo>
                      <a:pt x="102810" y="1070933"/>
                      <a:pt x="83771" y="1061413"/>
                      <a:pt x="69492" y="1050942"/>
                    </a:cubicBezTo>
                    <a:lnTo>
                      <a:pt x="76155" y="1045230"/>
                    </a:lnTo>
                    <a:cubicBezTo>
                      <a:pt x="63780" y="1035711"/>
                      <a:pt x="54261" y="1025239"/>
                      <a:pt x="46645" y="1013816"/>
                    </a:cubicBezTo>
                    <a:cubicBezTo>
                      <a:pt x="42837" y="1013816"/>
                      <a:pt x="39981" y="1012864"/>
                      <a:pt x="36174" y="1010960"/>
                    </a:cubicBezTo>
                    <a:cubicBezTo>
                      <a:pt x="18087" y="984306"/>
                      <a:pt x="13327" y="955748"/>
                      <a:pt x="14279" y="942421"/>
                    </a:cubicBezTo>
                    <a:lnTo>
                      <a:pt x="20943" y="945276"/>
                    </a:lnTo>
                    <a:lnTo>
                      <a:pt x="20943" y="907199"/>
                    </a:lnTo>
                    <a:lnTo>
                      <a:pt x="14279" y="904343"/>
                    </a:lnTo>
                    <a:lnTo>
                      <a:pt x="14279" y="851986"/>
                    </a:lnTo>
                    <a:lnTo>
                      <a:pt x="20943" y="854842"/>
                    </a:lnTo>
                    <a:close/>
                    <a:moveTo>
                      <a:pt x="242745" y="1156607"/>
                    </a:moveTo>
                    <a:cubicBezTo>
                      <a:pt x="237985" y="1156607"/>
                      <a:pt x="233225" y="1155655"/>
                      <a:pt x="229418" y="1152800"/>
                    </a:cubicBezTo>
                    <a:cubicBezTo>
                      <a:pt x="223706" y="1148992"/>
                      <a:pt x="217994" y="1139472"/>
                      <a:pt x="219898" y="1130905"/>
                    </a:cubicBezTo>
                    <a:cubicBezTo>
                      <a:pt x="220850" y="1118530"/>
                      <a:pt x="232273" y="1106154"/>
                      <a:pt x="239889" y="1096635"/>
                    </a:cubicBezTo>
                    <a:lnTo>
                      <a:pt x="238937" y="1096635"/>
                    </a:lnTo>
                    <a:cubicBezTo>
                      <a:pt x="260832" y="1100443"/>
                      <a:pt x="280822" y="1104251"/>
                      <a:pt x="299861" y="1107106"/>
                    </a:cubicBezTo>
                    <a:cubicBezTo>
                      <a:pt x="289390" y="1135664"/>
                      <a:pt x="277015" y="1140424"/>
                      <a:pt x="269399" y="1147088"/>
                    </a:cubicBezTo>
                    <a:cubicBezTo>
                      <a:pt x="262735" y="1151848"/>
                      <a:pt x="253216" y="1156607"/>
                      <a:pt x="242745" y="1156607"/>
                    </a:cubicBezTo>
                    <a:moveTo>
                      <a:pt x="612098" y="1107106"/>
                    </a:moveTo>
                    <a:cubicBezTo>
                      <a:pt x="630184" y="1104251"/>
                      <a:pt x="650175" y="1100443"/>
                      <a:pt x="672070" y="1096635"/>
                    </a:cubicBezTo>
                    <a:cubicBezTo>
                      <a:pt x="679685" y="1107106"/>
                      <a:pt x="691109" y="1118530"/>
                      <a:pt x="692060" y="1130905"/>
                    </a:cubicBezTo>
                    <a:cubicBezTo>
                      <a:pt x="693964" y="1139472"/>
                      <a:pt x="688253" y="1148040"/>
                      <a:pt x="682541" y="1152800"/>
                    </a:cubicBezTo>
                    <a:cubicBezTo>
                      <a:pt x="678733" y="1155655"/>
                      <a:pt x="673974" y="1156607"/>
                      <a:pt x="669214" y="1156607"/>
                    </a:cubicBezTo>
                    <a:cubicBezTo>
                      <a:pt x="659695" y="1156607"/>
                      <a:pt x="649223" y="1151848"/>
                      <a:pt x="642560" y="1147088"/>
                    </a:cubicBezTo>
                    <a:cubicBezTo>
                      <a:pt x="633992" y="1140424"/>
                      <a:pt x="622569" y="1135664"/>
                      <a:pt x="612098" y="1107106"/>
                    </a:cubicBezTo>
                    <a:lnTo>
                      <a:pt x="612098" y="1107106"/>
                    </a:lnTo>
                    <a:close/>
                    <a:moveTo>
                      <a:pt x="340795" y="1162319"/>
                    </a:moveTo>
                    <a:cubicBezTo>
                      <a:pt x="340795" y="1162319"/>
                      <a:pt x="339843" y="1162319"/>
                      <a:pt x="339843" y="1162319"/>
                    </a:cubicBezTo>
                    <a:cubicBezTo>
                      <a:pt x="330323" y="1162319"/>
                      <a:pt x="315092" y="1155655"/>
                      <a:pt x="312236" y="1145184"/>
                    </a:cubicBezTo>
                    <a:cubicBezTo>
                      <a:pt x="307477" y="1131857"/>
                      <a:pt x="317948" y="1120433"/>
                      <a:pt x="325563" y="1111866"/>
                    </a:cubicBezTo>
                    <a:cubicBezTo>
                      <a:pt x="347458" y="1117578"/>
                      <a:pt x="365545" y="1124241"/>
                      <a:pt x="381728" y="1132809"/>
                    </a:cubicBezTo>
                    <a:lnTo>
                      <a:pt x="381728" y="1132809"/>
                    </a:lnTo>
                    <a:cubicBezTo>
                      <a:pt x="371257" y="1148992"/>
                      <a:pt x="355074" y="1162319"/>
                      <a:pt x="340795" y="1162319"/>
                    </a:cubicBezTo>
                    <a:moveTo>
                      <a:pt x="571164" y="1162319"/>
                    </a:moveTo>
                    <a:cubicBezTo>
                      <a:pt x="556885" y="1162319"/>
                      <a:pt x="540702" y="1148992"/>
                      <a:pt x="530231" y="1132809"/>
                    </a:cubicBezTo>
                    <a:lnTo>
                      <a:pt x="530231" y="1132809"/>
                    </a:lnTo>
                    <a:cubicBezTo>
                      <a:pt x="546414" y="1125193"/>
                      <a:pt x="565452" y="1118530"/>
                      <a:pt x="586395" y="1112818"/>
                    </a:cubicBezTo>
                    <a:cubicBezTo>
                      <a:pt x="594011" y="1121385"/>
                      <a:pt x="603530" y="1132809"/>
                      <a:pt x="598770" y="1146136"/>
                    </a:cubicBezTo>
                    <a:cubicBezTo>
                      <a:pt x="595914" y="1156607"/>
                      <a:pt x="580683" y="1163271"/>
                      <a:pt x="571164" y="1163271"/>
                    </a:cubicBezTo>
                    <a:cubicBezTo>
                      <a:pt x="572116" y="1162319"/>
                      <a:pt x="571164" y="1162319"/>
                      <a:pt x="571164" y="1162319"/>
                    </a:cubicBezTo>
                    <a:moveTo>
                      <a:pt x="453123" y="899583"/>
                    </a:moveTo>
                    <a:cubicBezTo>
                      <a:pt x="452172" y="900535"/>
                      <a:pt x="449316" y="903391"/>
                      <a:pt x="444556" y="906247"/>
                    </a:cubicBezTo>
                    <a:lnTo>
                      <a:pt x="444556" y="949084"/>
                    </a:lnTo>
                    <a:cubicBezTo>
                      <a:pt x="449316" y="946228"/>
                      <a:pt x="452172" y="943373"/>
                      <a:pt x="453123" y="942421"/>
                    </a:cubicBezTo>
                    <a:lnTo>
                      <a:pt x="453123" y="899583"/>
                    </a:lnTo>
                    <a:close/>
                    <a:moveTo>
                      <a:pt x="453123" y="993825"/>
                    </a:moveTo>
                    <a:cubicBezTo>
                      <a:pt x="452172" y="994777"/>
                      <a:pt x="449316" y="997633"/>
                      <a:pt x="444556" y="1000489"/>
                    </a:cubicBezTo>
                    <a:lnTo>
                      <a:pt x="444556" y="1043326"/>
                    </a:lnTo>
                    <a:cubicBezTo>
                      <a:pt x="449316" y="1040470"/>
                      <a:pt x="452172" y="1037615"/>
                      <a:pt x="453123" y="1036663"/>
                    </a:cubicBezTo>
                    <a:lnTo>
                      <a:pt x="453123" y="993825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" name="Forma libre 61">
                <a:extLst>
                  <a:ext uri="{FF2B5EF4-FFF2-40B4-BE49-F238E27FC236}">
                    <a16:creationId xmlns:a16="http://schemas.microsoft.com/office/drawing/2014/main" id="{7FF98E30-59ED-049B-6302-28B273A9E18D}"/>
                  </a:ext>
                </a:extLst>
              </p:cNvPr>
              <p:cNvSpPr/>
              <p:nvPr/>
            </p:nvSpPr>
            <p:spPr>
              <a:xfrm>
                <a:off x="1675592" y="2802785"/>
                <a:ext cx="143743" cy="237033"/>
              </a:xfrm>
              <a:custGeom>
                <a:avLst/>
                <a:gdLst>
                  <a:gd name="connsiteX0" fmla="*/ 114233 w 143743"/>
                  <a:gd name="connsiteY0" fmla="*/ 0 h 237033"/>
                  <a:gd name="connsiteX1" fmla="*/ 60924 w 143743"/>
                  <a:gd name="connsiteY1" fmla="*/ 0 h 237033"/>
                  <a:gd name="connsiteX2" fmla="*/ 60924 w 143743"/>
                  <a:gd name="connsiteY2" fmla="*/ 7616 h 237033"/>
                  <a:gd name="connsiteX3" fmla="*/ 40933 w 143743"/>
                  <a:gd name="connsiteY3" fmla="*/ 7616 h 237033"/>
                  <a:gd name="connsiteX4" fmla="*/ 40933 w 143743"/>
                  <a:gd name="connsiteY4" fmla="*/ 24750 h 237033"/>
                  <a:gd name="connsiteX5" fmla="*/ 57116 w 143743"/>
                  <a:gd name="connsiteY5" fmla="*/ 25702 h 237033"/>
                  <a:gd name="connsiteX6" fmla="*/ 64732 w 143743"/>
                  <a:gd name="connsiteY6" fmla="*/ 43789 h 237033"/>
                  <a:gd name="connsiteX7" fmla="*/ 55213 w 143743"/>
                  <a:gd name="connsiteY7" fmla="*/ 50453 h 237033"/>
                  <a:gd name="connsiteX8" fmla="*/ 40933 w 143743"/>
                  <a:gd name="connsiteY8" fmla="*/ 43789 h 237033"/>
                  <a:gd name="connsiteX9" fmla="*/ 19039 w 143743"/>
                  <a:gd name="connsiteY9" fmla="*/ 16183 h 237033"/>
                  <a:gd name="connsiteX10" fmla="*/ 16183 w 143743"/>
                  <a:gd name="connsiteY10" fmla="*/ 33318 h 237033"/>
                  <a:gd name="connsiteX11" fmla="*/ 0 w 143743"/>
                  <a:gd name="connsiteY11" fmla="*/ 33318 h 237033"/>
                  <a:gd name="connsiteX12" fmla="*/ 36174 w 143743"/>
                  <a:gd name="connsiteY12" fmla="*/ 79011 h 237033"/>
                  <a:gd name="connsiteX13" fmla="*/ 7616 w 143743"/>
                  <a:gd name="connsiteY13" fmla="*/ 104713 h 237033"/>
                  <a:gd name="connsiteX14" fmla="*/ 26654 w 143743"/>
                  <a:gd name="connsiteY14" fmla="*/ 104713 h 237033"/>
                  <a:gd name="connsiteX15" fmla="*/ 26654 w 143743"/>
                  <a:gd name="connsiteY15" fmla="*/ 121848 h 237033"/>
                  <a:gd name="connsiteX16" fmla="*/ 54261 w 143743"/>
                  <a:gd name="connsiteY16" fmla="*/ 101858 h 237033"/>
                  <a:gd name="connsiteX17" fmla="*/ 67588 w 143743"/>
                  <a:gd name="connsiteY17" fmla="*/ 117089 h 237033"/>
                  <a:gd name="connsiteX18" fmla="*/ 42837 w 143743"/>
                  <a:gd name="connsiteY18" fmla="*/ 157070 h 237033"/>
                  <a:gd name="connsiteX19" fmla="*/ 51405 w 143743"/>
                  <a:gd name="connsiteY19" fmla="*/ 175157 h 237033"/>
                  <a:gd name="connsiteX20" fmla="*/ 26654 w 143743"/>
                  <a:gd name="connsiteY20" fmla="*/ 217042 h 237033"/>
                  <a:gd name="connsiteX21" fmla="*/ 40933 w 143743"/>
                  <a:gd name="connsiteY21" fmla="*/ 214187 h 237033"/>
                  <a:gd name="connsiteX22" fmla="*/ 48549 w 143743"/>
                  <a:gd name="connsiteY22" fmla="*/ 229417 h 237033"/>
                  <a:gd name="connsiteX23" fmla="*/ 77107 w 143743"/>
                  <a:gd name="connsiteY23" fmla="*/ 180869 h 237033"/>
                  <a:gd name="connsiteX24" fmla="*/ 76155 w 143743"/>
                  <a:gd name="connsiteY24" fmla="*/ 171349 h 237033"/>
                  <a:gd name="connsiteX25" fmla="*/ 90434 w 143743"/>
                  <a:gd name="connsiteY25" fmla="*/ 150407 h 237033"/>
                  <a:gd name="connsiteX26" fmla="*/ 90434 w 143743"/>
                  <a:gd name="connsiteY26" fmla="*/ 179917 h 237033"/>
                  <a:gd name="connsiteX27" fmla="*/ 103761 w 143743"/>
                  <a:gd name="connsiteY27" fmla="*/ 190388 h 237033"/>
                  <a:gd name="connsiteX28" fmla="*/ 108521 w 143743"/>
                  <a:gd name="connsiteY28" fmla="*/ 189436 h 237033"/>
                  <a:gd name="connsiteX29" fmla="*/ 108521 w 143743"/>
                  <a:gd name="connsiteY29" fmla="*/ 236081 h 237033"/>
                  <a:gd name="connsiteX30" fmla="*/ 121848 w 143743"/>
                  <a:gd name="connsiteY30" fmla="*/ 226562 h 237033"/>
                  <a:gd name="connsiteX31" fmla="*/ 136127 w 143743"/>
                  <a:gd name="connsiteY31" fmla="*/ 237033 h 237033"/>
                  <a:gd name="connsiteX32" fmla="*/ 136127 w 143743"/>
                  <a:gd name="connsiteY32" fmla="*/ 179917 h 237033"/>
                  <a:gd name="connsiteX33" fmla="*/ 128512 w 143743"/>
                  <a:gd name="connsiteY33" fmla="*/ 179917 h 237033"/>
                  <a:gd name="connsiteX34" fmla="*/ 128512 w 143743"/>
                  <a:gd name="connsiteY34" fmla="*/ 59972 h 237033"/>
                  <a:gd name="connsiteX35" fmla="*/ 143743 w 143743"/>
                  <a:gd name="connsiteY35" fmla="*/ 46645 h 237033"/>
                  <a:gd name="connsiteX36" fmla="*/ 128512 w 143743"/>
                  <a:gd name="connsiteY36" fmla="*/ 34270 h 237033"/>
                  <a:gd name="connsiteX37" fmla="*/ 118041 w 143743"/>
                  <a:gd name="connsiteY37" fmla="*/ 44741 h 237033"/>
                  <a:gd name="connsiteX38" fmla="*/ 118041 w 143743"/>
                  <a:gd name="connsiteY38" fmla="*/ 113281 h 237033"/>
                  <a:gd name="connsiteX39" fmla="*/ 99002 w 143743"/>
                  <a:gd name="connsiteY39" fmla="*/ 88530 h 237033"/>
                  <a:gd name="connsiteX40" fmla="*/ 109473 w 143743"/>
                  <a:gd name="connsiteY40" fmla="*/ 59972 h 237033"/>
                  <a:gd name="connsiteX41" fmla="*/ 99954 w 143743"/>
                  <a:gd name="connsiteY41" fmla="*/ 59972 h 237033"/>
                  <a:gd name="connsiteX42" fmla="*/ 111377 w 143743"/>
                  <a:gd name="connsiteY42" fmla="*/ 30462 h 237033"/>
                  <a:gd name="connsiteX43" fmla="*/ 100906 w 143743"/>
                  <a:gd name="connsiteY43" fmla="*/ 30462 h 237033"/>
                  <a:gd name="connsiteX44" fmla="*/ 114233 w 143743"/>
                  <a:gd name="connsiteY44" fmla="*/ 0 h 23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3743" h="237033">
                    <a:moveTo>
                      <a:pt x="114233" y="0"/>
                    </a:moveTo>
                    <a:lnTo>
                      <a:pt x="60924" y="0"/>
                    </a:lnTo>
                    <a:lnTo>
                      <a:pt x="60924" y="7616"/>
                    </a:lnTo>
                    <a:lnTo>
                      <a:pt x="40933" y="7616"/>
                    </a:lnTo>
                    <a:lnTo>
                      <a:pt x="40933" y="24750"/>
                    </a:lnTo>
                    <a:lnTo>
                      <a:pt x="57116" y="25702"/>
                    </a:lnTo>
                    <a:cubicBezTo>
                      <a:pt x="70444" y="31414"/>
                      <a:pt x="64732" y="43789"/>
                      <a:pt x="64732" y="43789"/>
                    </a:cubicBezTo>
                    <a:cubicBezTo>
                      <a:pt x="61876" y="48549"/>
                      <a:pt x="58068" y="50453"/>
                      <a:pt x="55213" y="50453"/>
                    </a:cubicBezTo>
                    <a:cubicBezTo>
                      <a:pt x="47597" y="50453"/>
                      <a:pt x="40933" y="43789"/>
                      <a:pt x="40933" y="43789"/>
                    </a:cubicBezTo>
                    <a:lnTo>
                      <a:pt x="19039" y="16183"/>
                    </a:lnTo>
                    <a:lnTo>
                      <a:pt x="16183" y="33318"/>
                    </a:lnTo>
                    <a:lnTo>
                      <a:pt x="0" y="33318"/>
                    </a:lnTo>
                    <a:lnTo>
                      <a:pt x="36174" y="79011"/>
                    </a:lnTo>
                    <a:lnTo>
                      <a:pt x="7616" y="104713"/>
                    </a:lnTo>
                    <a:lnTo>
                      <a:pt x="26654" y="104713"/>
                    </a:lnTo>
                    <a:lnTo>
                      <a:pt x="26654" y="121848"/>
                    </a:lnTo>
                    <a:lnTo>
                      <a:pt x="54261" y="101858"/>
                    </a:lnTo>
                    <a:lnTo>
                      <a:pt x="67588" y="117089"/>
                    </a:lnTo>
                    <a:lnTo>
                      <a:pt x="42837" y="157070"/>
                    </a:lnTo>
                    <a:cubicBezTo>
                      <a:pt x="37126" y="168493"/>
                      <a:pt x="51405" y="175157"/>
                      <a:pt x="51405" y="175157"/>
                    </a:cubicBezTo>
                    <a:lnTo>
                      <a:pt x="26654" y="217042"/>
                    </a:lnTo>
                    <a:lnTo>
                      <a:pt x="40933" y="214187"/>
                    </a:lnTo>
                    <a:lnTo>
                      <a:pt x="48549" y="229417"/>
                    </a:lnTo>
                    <a:lnTo>
                      <a:pt x="77107" y="180869"/>
                    </a:lnTo>
                    <a:lnTo>
                      <a:pt x="76155" y="171349"/>
                    </a:lnTo>
                    <a:lnTo>
                      <a:pt x="90434" y="150407"/>
                    </a:lnTo>
                    <a:lnTo>
                      <a:pt x="90434" y="179917"/>
                    </a:lnTo>
                    <a:cubicBezTo>
                      <a:pt x="94242" y="188484"/>
                      <a:pt x="99954" y="190388"/>
                      <a:pt x="103761" y="190388"/>
                    </a:cubicBezTo>
                    <a:cubicBezTo>
                      <a:pt x="106617" y="190388"/>
                      <a:pt x="108521" y="189436"/>
                      <a:pt x="108521" y="189436"/>
                    </a:cubicBezTo>
                    <a:lnTo>
                      <a:pt x="108521" y="236081"/>
                    </a:lnTo>
                    <a:lnTo>
                      <a:pt x="121848" y="226562"/>
                    </a:lnTo>
                    <a:lnTo>
                      <a:pt x="136127" y="237033"/>
                    </a:lnTo>
                    <a:lnTo>
                      <a:pt x="136127" y="179917"/>
                    </a:lnTo>
                    <a:lnTo>
                      <a:pt x="128512" y="179917"/>
                    </a:lnTo>
                    <a:lnTo>
                      <a:pt x="128512" y="59972"/>
                    </a:lnTo>
                    <a:lnTo>
                      <a:pt x="143743" y="46645"/>
                    </a:lnTo>
                    <a:lnTo>
                      <a:pt x="128512" y="34270"/>
                    </a:lnTo>
                    <a:lnTo>
                      <a:pt x="118041" y="44741"/>
                    </a:lnTo>
                    <a:lnTo>
                      <a:pt x="118041" y="113281"/>
                    </a:lnTo>
                    <a:lnTo>
                      <a:pt x="99002" y="88530"/>
                    </a:lnTo>
                    <a:lnTo>
                      <a:pt x="109473" y="59972"/>
                    </a:lnTo>
                    <a:lnTo>
                      <a:pt x="99954" y="59972"/>
                    </a:lnTo>
                    <a:lnTo>
                      <a:pt x="111377" y="30462"/>
                    </a:lnTo>
                    <a:lnTo>
                      <a:pt x="100906" y="30462"/>
                    </a:lnTo>
                    <a:lnTo>
                      <a:pt x="114233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3" name="Forma libre 62">
                <a:extLst>
                  <a:ext uri="{FF2B5EF4-FFF2-40B4-BE49-F238E27FC236}">
                    <a16:creationId xmlns:a16="http://schemas.microsoft.com/office/drawing/2014/main" id="{7217C252-3AA2-0842-A2AA-E04403D91CFD}"/>
                  </a:ext>
                </a:extLst>
              </p:cNvPr>
              <p:cNvSpPr/>
              <p:nvPr/>
            </p:nvSpPr>
            <p:spPr>
              <a:xfrm>
                <a:off x="1921192" y="2678081"/>
                <a:ext cx="292245" cy="342698"/>
              </a:xfrm>
              <a:custGeom>
                <a:avLst/>
                <a:gdLst>
                  <a:gd name="connsiteX0" fmla="*/ 292246 w 292245"/>
                  <a:gd name="connsiteY0" fmla="*/ 0 h 342698"/>
                  <a:gd name="connsiteX1" fmla="*/ 0 w 292245"/>
                  <a:gd name="connsiteY1" fmla="*/ 0 h 342698"/>
                  <a:gd name="connsiteX2" fmla="*/ 0 w 292245"/>
                  <a:gd name="connsiteY2" fmla="*/ 1904 h 342698"/>
                  <a:gd name="connsiteX3" fmla="*/ 1904 w 292245"/>
                  <a:gd name="connsiteY3" fmla="*/ 1904 h 342698"/>
                  <a:gd name="connsiteX4" fmla="*/ 1904 w 292245"/>
                  <a:gd name="connsiteY4" fmla="*/ 1904 h 342698"/>
                  <a:gd name="connsiteX5" fmla="*/ 1904 w 292245"/>
                  <a:gd name="connsiteY5" fmla="*/ 1904 h 342698"/>
                  <a:gd name="connsiteX6" fmla="*/ 0 w 292245"/>
                  <a:gd name="connsiteY6" fmla="*/ 1904 h 342698"/>
                  <a:gd name="connsiteX7" fmla="*/ 0 w 292245"/>
                  <a:gd name="connsiteY7" fmla="*/ 342698 h 342698"/>
                  <a:gd name="connsiteX8" fmla="*/ 292246 w 292245"/>
                  <a:gd name="connsiteY8" fmla="*/ 342698 h 342698"/>
                  <a:gd name="connsiteX9" fmla="*/ 292246 w 292245"/>
                  <a:gd name="connsiteY9" fmla="*/ 0 h 342698"/>
                  <a:gd name="connsiteX10" fmla="*/ 2856 w 292245"/>
                  <a:gd name="connsiteY10" fmla="*/ 3808 h 342698"/>
                  <a:gd name="connsiteX11" fmla="*/ 288438 w 292245"/>
                  <a:gd name="connsiteY11" fmla="*/ 3808 h 342698"/>
                  <a:gd name="connsiteX12" fmla="*/ 288438 w 292245"/>
                  <a:gd name="connsiteY12" fmla="*/ 287486 h 342698"/>
                  <a:gd name="connsiteX13" fmla="*/ 290342 w 292245"/>
                  <a:gd name="connsiteY13" fmla="*/ 287486 h 342698"/>
                  <a:gd name="connsiteX14" fmla="*/ 290342 w 292245"/>
                  <a:gd name="connsiteY14" fmla="*/ 341747 h 342698"/>
                  <a:gd name="connsiteX15" fmla="*/ 952 w 292245"/>
                  <a:gd name="connsiteY15" fmla="*/ 341747 h 342698"/>
                  <a:gd name="connsiteX16" fmla="*/ 952 w 292245"/>
                  <a:gd name="connsiteY16" fmla="*/ 287486 h 342698"/>
                  <a:gd name="connsiteX17" fmla="*/ 2856 w 292245"/>
                  <a:gd name="connsiteY17" fmla="*/ 287486 h 342698"/>
                  <a:gd name="connsiteX18" fmla="*/ 2856 w 292245"/>
                  <a:gd name="connsiteY18" fmla="*/ 3808 h 3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2245" h="342698">
                    <a:moveTo>
                      <a:pt x="292246" y="0"/>
                    </a:moveTo>
                    <a:lnTo>
                      <a:pt x="0" y="0"/>
                    </a:lnTo>
                    <a:lnTo>
                      <a:pt x="0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0" y="1904"/>
                    </a:lnTo>
                    <a:lnTo>
                      <a:pt x="0" y="342698"/>
                    </a:lnTo>
                    <a:lnTo>
                      <a:pt x="292246" y="342698"/>
                    </a:lnTo>
                    <a:lnTo>
                      <a:pt x="292246" y="0"/>
                    </a:lnTo>
                    <a:close/>
                    <a:moveTo>
                      <a:pt x="2856" y="3808"/>
                    </a:moveTo>
                    <a:lnTo>
                      <a:pt x="288438" y="3808"/>
                    </a:lnTo>
                    <a:lnTo>
                      <a:pt x="288438" y="287486"/>
                    </a:lnTo>
                    <a:lnTo>
                      <a:pt x="290342" y="287486"/>
                    </a:lnTo>
                    <a:lnTo>
                      <a:pt x="290342" y="341747"/>
                    </a:lnTo>
                    <a:lnTo>
                      <a:pt x="952" y="341747"/>
                    </a:lnTo>
                    <a:lnTo>
                      <a:pt x="952" y="287486"/>
                    </a:lnTo>
                    <a:lnTo>
                      <a:pt x="2856" y="287486"/>
                    </a:lnTo>
                    <a:lnTo>
                      <a:pt x="2856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" name="Forma libre 63">
                <a:extLst>
                  <a:ext uri="{FF2B5EF4-FFF2-40B4-BE49-F238E27FC236}">
                    <a16:creationId xmlns:a16="http://schemas.microsoft.com/office/drawing/2014/main" id="{350470B2-BC76-08A2-F917-6F2F9F1F4E67}"/>
                  </a:ext>
                </a:extLst>
              </p:cNvPr>
              <p:cNvSpPr/>
              <p:nvPr/>
            </p:nvSpPr>
            <p:spPr>
              <a:xfrm>
                <a:off x="1895490" y="3104550"/>
                <a:ext cx="340794" cy="607337"/>
              </a:xfrm>
              <a:custGeom>
                <a:avLst/>
                <a:gdLst>
                  <a:gd name="connsiteX0" fmla="*/ 340795 w 340794"/>
                  <a:gd name="connsiteY0" fmla="*/ 0 h 607337"/>
                  <a:gd name="connsiteX1" fmla="*/ 336035 w 340794"/>
                  <a:gd name="connsiteY1" fmla="*/ 0 h 607337"/>
                  <a:gd name="connsiteX2" fmla="*/ 336035 w 340794"/>
                  <a:gd name="connsiteY2" fmla="*/ 6664 h 607337"/>
                  <a:gd name="connsiteX3" fmla="*/ 336035 w 340794"/>
                  <a:gd name="connsiteY3" fmla="*/ 520711 h 607337"/>
                  <a:gd name="connsiteX4" fmla="*/ 336035 w 340794"/>
                  <a:gd name="connsiteY4" fmla="*/ 525471 h 607337"/>
                  <a:gd name="connsiteX5" fmla="*/ 340795 w 340794"/>
                  <a:gd name="connsiteY5" fmla="*/ 525471 h 607337"/>
                  <a:gd name="connsiteX6" fmla="*/ 340795 w 340794"/>
                  <a:gd name="connsiteY6" fmla="*/ 515952 h 607337"/>
                  <a:gd name="connsiteX7" fmla="*/ 340795 w 340794"/>
                  <a:gd name="connsiteY7" fmla="*/ 5712 h 607337"/>
                  <a:gd name="connsiteX8" fmla="*/ 340795 w 340794"/>
                  <a:gd name="connsiteY8" fmla="*/ 0 h 607337"/>
                  <a:gd name="connsiteX9" fmla="*/ 298909 w 340794"/>
                  <a:gd name="connsiteY9" fmla="*/ 0 h 607337"/>
                  <a:gd name="connsiteX10" fmla="*/ 294149 w 340794"/>
                  <a:gd name="connsiteY10" fmla="*/ 0 h 607337"/>
                  <a:gd name="connsiteX11" fmla="*/ 294149 w 340794"/>
                  <a:gd name="connsiteY11" fmla="*/ 6664 h 607337"/>
                  <a:gd name="connsiteX12" fmla="*/ 294149 w 340794"/>
                  <a:gd name="connsiteY12" fmla="*/ 544510 h 607337"/>
                  <a:gd name="connsiteX13" fmla="*/ 294149 w 340794"/>
                  <a:gd name="connsiteY13" fmla="*/ 549270 h 607337"/>
                  <a:gd name="connsiteX14" fmla="*/ 298909 w 340794"/>
                  <a:gd name="connsiteY14" fmla="*/ 549270 h 607337"/>
                  <a:gd name="connsiteX15" fmla="*/ 298909 w 340794"/>
                  <a:gd name="connsiteY15" fmla="*/ 543558 h 607337"/>
                  <a:gd name="connsiteX16" fmla="*/ 298909 w 340794"/>
                  <a:gd name="connsiteY16" fmla="*/ 6664 h 607337"/>
                  <a:gd name="connsiteX17" fmla="*/ 298909 w 340794"/>
                  <a:gd name="connsiteY17" fmla="*/ 0 h 607337"/>
                  <a:gd name="connsiteX18" fmla="*/ 257024 w 340794"/>
                  <a:gd name="connsiteY18" fmla="*/ 0 h 607337"/>
                  <a:gd name="connsiteX19" fmla="*/ 252264 w 340794"/>
                  <a:gd name="connsiteY19" fmla="*/ 0 h 607337"/>
                  <a:gd name="connsiteX20" fmla="*/ 252264 w 340794"/>
                  <a:gd name="connsiteY20" fmla="*/ 6664 h 607337"/>
                  <a:gd name="connsiteX21" fmla="*/ 252264 w 340794"/>
                  <a:gd name="connsiteY21" fmla="*/ 550221 h 607337"/>
                  <a:gd name="connsiteX22" fmla="*/ 252264 w 340794"/>
                  <a:gd name="connsiteY22" fmla="*/ 555933 h 607337"/>
                  <a:gd name="connsiteX23" fmla="*/ 257024 w 340794"/>
                  <a:gd name="connsiteY23" fmla="*/ 555933 h 607337"/>
                  <a:gd name="connsiteX24" fmla="*/ 257024 w 340794"/>
                  <a:gd name="connsiteY24" fmla="*/ 550221 h 607337"/>
                  <a:gd name="connsiteX25" fmla="*/ 257024 w 340794"/>
                  <a:gd name="connsiteY25" fmla="*/ 6664 h 607337"/>
                  <a:gd name="connsiteX26" fmla="*/ 257024 w 340794"/>
                  <a:gd name="connsiteY26" fmla="*/ 0 h 607337"/>
                  <a:gd name="connsiteX27" fmla="*/ 215138 w 340794"/>
                  <a:gd name="connsiteY27" fmla="*/ 0 h 607337"/>
                  <a:gd name="connsiteX28" fmla="*/ 210379 w 340794"/>
                  <a:gd name="connsiteY28" fmla="*/ 0 h 607337"/>
                  <a:gd name="connsiteX29" fmla="*/ 210379 w 340794"/>
                  <a:gd name="connsiteY29" fmla="*/ 6664 h 607337"/>
                  <a:gd name="connsiteX30" fmla="*/ 210379 w 340794"/>
                  <a:gd name="connsiteY30" fmla="*/ 552125 h 607337"/>
                  <a:gd name="connsiteX31" fmla="*/ 210379 w 340794"/>
                  <a:gd name="connsiteY31" fmla="*/ 556885 h 607337"/>
                  <a:gd name="connsiteX32" fmla="*/ 215138 w 340794"/>
                  <a:gd name="connsiteY32" fmla="*/ 556885 h 607337"/>
                  <a:gd name="connsiteX33" fmla="*/ 215138 w 340794"/>
                  <a:gd name="connsiteY33" fmla="*/ 552125 h 607337"/>
                  <a:gd name="connsiteX34" fmla="*/ 215138 w 340794"/>
                  <a:gd name="connsiteY34" fmla="*/ 6664 h 607337"/>
                  <a:gd name="connsiteX35" fmla="*/ 215138 w 340794"/>
                  <a:gd name="connsiteY35" fmla="*/ 0 h 607337"/>
                  <a:gd name="connsiteX36" fmla="*/ 172301 w 340794"/>
                  <a:gd name="connsiteY36" fmla="*/ 0 h 607337"/>
                  <a:gd name="connsiteX37" fmla="*/ 167541 w 340794"/>
                  <a:gd name="connsiteY37" fmla="*/ 0 h 607337"/>
                  <a:gd name="connsiteX38" fmla="*/ 167541 w 340794"/>
                  <a:gd name="connsiteY38" fmla="*/ 6664 h 607337"/>
                  <a:gd name="connsiteX39" fmla="*/ 167541 w 340794"/>
                  <a:gd name="connsiteY39" fmla="*/ 556885 h 607337"/>
                  <a:gd name="connsiteX40" fmla="*/ 167541 w 340794"/>
                  <a:gd name="connsiteY40" fmla="*/ 560693 h 607337"/>
                  <a:gd name="connsiteX41" fmla="*/ 172301 w 340794"/>
                  <a:gd name="connsiteY41" fmla="*/ 560693 h 607337"/>
                  <a:gd name="connsiteX42" fmla="*/ 172301 w 340794"/>
                  <a:gd name="connsiteY42" fmla="*/ 555933 h 607337"/>
                  <a:gd name="connsiteX43" fmla="*/ 172301 w 340794"/>
                  <a:gd name="connsiteY43" fmla="*/ 6664 h 607337"/>
                  <a:gd name="connsiteX44" fmla="*/ 172301 w 340794"/>
                  <a:gd name="connsiteY44" fmla="*/ 0 h 607337"/>
                  <a:gd name="connsiteX45" fmla="*/ 130416 w 340794"/>
                  <a:gd name="connsiteY45" fmla="*/ 0 h 607337"/>
                  <a:gd name="connsiteX46" fmla="*/ 125656 w 340794"/>
                  <a:gd name="connsiteY46" fmla="*/ 0 h 607337"/>
                  <a:gd name="connsiteX47" fmla="*/ 125656 w 340794"/>
                  <a:gd name="connsiteY47" fmla="*/ 6664 h 607337"/>
                  <a:gd name="connsiteX48" fmla="*/ 125656 w 340794"/>
                  <a:gd name="connsiteY48" fmla="*/ 562597 h 607337"/>
                  <a:gd name="connsiteX49" fmla="*/ 125656 w 340794"/>
                  <a:gd name="connsiteY49" fmla="*/ 568308 h 607337"/>
                  <a:gd name="connsiteX50" fmla="*/ 130416 w 340794"/>
                  <a:gd name="connsiteY50" fmla="*/ 568308 h 607337"/>
                  <a:gd name="connsiteX51" fmla="*/ 130416 w 340794"/>
                  <a:gd name="connsiteY51" fmla="*/ 561645 h 607337"/>
                  <a:gd name="connsiteX52" fmla="*/ 130416 w 340794"/>
                  <a:gd name="connsiteY52" fmla="*/ 6664 h 607337"/>
                  <a:gd name="connsiteX53" fmla="*/ 130416 w 340794"/>
                  <a:gd name="connsiteY53" fmla="*/ 0 h 607337"/>
                  <a:gd name="connsiteX54" fmla="*/ 88530 w 340794"/>
                  <a:gd name="connsiteY54" fmla="*/ 0 h 607337"/>
                  <a:gd name="connsiteX55" fmla="*/ 83771 w 340794"/>
                  <a:gd name="connsiteY55" fmla="*/ 0 h 607337"/>
                  <a:gd name="connsiteX56" fmla="*/ 83771 w 340794"/>
                  <a:gd name="connsiteY56" fmla="*/ 6664 h 607337"/>
                  <a:gd name="connsiteX57" fmla="*/ 83771 w 340794"/>
                  <a:gd name="connsiteY57" fmla="*/ 571164 h 607337"/>
                  <a:gd name="connsiteX58" fmla="*/ 83771 w 340794"/>
                  <a:gd name="connsiteY58" fmla="*/ 575924 h 607337"/>
                  <a:gd name="connsiteX59" fmla="*/ 88530 w 340794"/>
                  <a:gd name="connsiteY59" fmla="*/ 575924 h 607337"/>
                  <a:gd name="connsiteX60" fmla="*/ 88530 w 340794"/>
                  <a:gd name="connsiteY60" fmla="*/ 570212 h 607337"/>
                  <a:gd name="connsiteX61" fmla="*/ 88530 w 340794"/>
                  <a:gd name="connsiteY61" fmla="*/ 6664 h 607337"/>
                  <a:gd name="connsiteX62" fmla="*/ 88530 w 340794"/>
                  <a:gd name="connsiteY62" fmla="*/ 0 h 607337"/>
                  <a:gd name="connsiteX63" fmla="*/ 46645 w 340794"/>
                  <a:gd name="connsiteY63" fmla="*/ 0 h 607337"/>
                  <a:gd name="connsiteX64" fmla="*/ 41885 w 340794"/>
                  <a:gd name="connsiteY64" fmla="*/ 0 h 607337"/>
                  <a:gd name="connsiteX65" fmla="*/ 41885 w 340794"/>
                  <a:gd name="connsiteY65" fmla="*/ 6664 h 607337"/>
                  <a:gd name="connsiteX66" fmla="*/ 41885 w 340794"/>
                  <a:gd name="connsiteY66" fmla="*/ 584491 h 607337"/>
                  <a:gd name="connsiteX67" fmla="*/ 41885 w 340794"/>
                  <a:gd name="connsiteY67" fmla="*/ 589251 h 607337"/>
                  <a:gd name="connsiteX68" fmla="*/ 46645 w 340794"/>
                  <a:gd name="connsiteY68" fmla="*/ 589251 h 607337"/>
                  <a:gd name="connsiteX69" fmla="*/ 46645 w 340794"/>
                  <a:gd name="connsiteY69" fmla="*/ 582587 h 607337"/>
                  <a:gd name="connsiteX70" fmla="*/ 46645 w 340794"/>
                  <a:gd name="connsiteY70" fmla="*/ 6664 h 607337"/>
                  <a:gd name="connsiteX71" fmla="*/ 46645 w 340794"/>
                  <a:gd name="connsiteY71" fmla="*/ 0 h 607337"/>
                  <a:gd name="connsiteX72" fmla="*/ 4760 w 340794"/>
                  <a:gd name="connsiteY72" fmla="*/ 0 h 607337"/>
                  <a:gd name="connsiteX73" fmla="*/ 0 w 340794"/>
                  <a:gd name="connsiteY73" fmla="*/ 0 h 607337"/>
                  <a:gd name="connsiteX74" fmla="*/ 0 w 340794"/>
                  <a:gd name="connsiteY74" fmla="*/ 6664 h 607337"/>
                  <a:gd name="connsiteX75" fmla="*/ 0 w 340794"/>
                  <a:gd name="connsiteY75" fmla="*/ 602578 h 607337"/>
                  <a:gd name="connsiteX76" fmla="*/ 0 w 340794"/>
                  <a:gd name="connsiteY76" fmla="*/ 607338 h 607337"/>
                  <a:gd name="connsiteX77" fmla="*/ 4760 w 340794"/>
                  <a:gd name="connsiteY77" fmla="*/ 607338 h 607337"/>
                  <a:gd name="connsiteX78" fmla="*/ 4760 w 340794"/>
                  <a:gd name="connsiteY78" fmla="*/ 599722 h 607337"/>
                  <a:gd name="connsiteX79" fmla="*/ 4760 w 340794"/>
                  <a:gd name="connsiteY79" fmla="*/ 5712 h 607337"/>
                  <a:gd name="connsiteX80" fmla="*/ 4760 w 340794"/>
                  <a:gd name="connsiteY80" fmla="*/ 0 h 60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40794" h="607337">
                    <a:moveTo>
                      <a:pt x="340795" y="0"/>
                    </a:moveTo>
                    <a:lnTo>
                      <a:pt x="336035" y="0"/>
                    </a:lnTo>
                    <a:lnTo>
                      <a:pt x="336035" y="6664"/>
                    </a:lnTo>
                    <a:lnTo>
                      <a:pt x="336035" y="520711"/>
                    </a:lnTo>
                    <a:lnTo>
                      <a:pt x="336035" y="525471"/>
                    </a:lnTo>
                    <a:lnTo>
                      <a:pt x="340795" y="525471"/>
                    </a:lnTo>
                    <a:lnTo>
                      <a:pt x="340795" y="515952"/>
                    </a:lnTo>
                    <a:lnTo>
                      <a:pt x="340795" y="5712"/>
                    </a:lnTo>
                    <a:lnTo>
                      <a:pt x="340795" y="0"/>
                    </a:lnTo>
                    <a:close/>
                    <a:moveTo>
                      <a:pt x="298909" y="0"/>
                    </a:moveTo>
                    <a:lnTo>
                      <a:pt x="294149" y="0"/>
                    </a:lnTo>
                    <a:lnTo>
                      <a:pt x="294149" y="6664"/>
                    </a:lnTo>
                    <a:lnTo>
                      <a:pt x="294149" y="544510"/>
                    </a:lnTo>
                    <a:lnTo>
                      <a:pt x="294149" y="549270"/>
                    </a:lnTo>
                    <a:lnTo>
                      <a:pt x="298909" y="549270"/>
                    </a:lnTo>
                    <a:lnTo>
                      <a:pt x="298909" y="543558"/>
                    </a:lnTo>
                    <a:lnTo>
                      <a:pt x="298909" y="6664"/>
                    </a:lnTo>
                    <a:lnTo>
                      <a:pt x="298909" y="0"/>
                    </a:lnTo>
                    <a:close/>
                    <a:moveTo>
                      <a:pt x="257024" y="0"/>
                    </a:moveTo>
                    <a:lnTo>
                      <a:pt x="252264" y="0"/>
                    </a:lnTo>
                    <a:lnTo>
                      <a:pt x="252264" y="6664"/>
                    </a:lnTo>
                    <a:lnTo>
                      <a:pt x="252264" y="550221"/>
                    </a:lnTo>
                    <a:lnTo>
                      <a:pt x="252264" y="555933"/>
                    </a:lnTo>
                    <a:lnTo>
                      <a:pt x="257024" y="555933"/>
                    </a:lnTo>
                    <a:lnTo>
                      <a:pt x="257024" y="550221"/>
                    </a:lnTo>
                    <a:lnTo>
                      <a:pt x="257024" y="6664"/>
                    </a:lnTo>
                    <a:lnTo>
                      <a:pt x="257024" y="0"/>
                    </a:lnTo>
                    <a:close/>
                    <a:moveTo>
                      <a:pt x="215138" y="0"/>
                    </a:moveTo>
                    <a:lnTo>
                      <a:pt x="210379" y="0"/>
                    </a:lnTo>
                    <a:lnTo>
                      <a:pt x="210379" y="6664"/>
                    </a:lnTo>
                    <a:lnTo>
                      <a:pt x="210379" y="552125"/>
                    </a:lnTo>
                    <a:lnTo>
                      <a:pt x="210379" y="556885"/>
                    </a:lnTo>
                    <a:lnTo>
                      <a:pt x="215138" y="556885"/>
                    </a:lnTo>
                    <a:lnTo>
                      <a:pt x="215138" y="552125"/>
                    </a:lnTo>
                    <a:lnTo>
                      <a:pt x="215138" y="6664"/>
                    </a:lnTo>
                    <a:lnTo>
                      <a:pt x="215138" y="0"/>
                    </a:lnTo>
                    <a:close/>
                    <a:moveTo>
                      <a:pt x="172301" y="0"/>
                    </a:moveTo>
                    <a:lnTo>
                      <a:pt x="167541" y="0"/>
                    </a:lnTo>
                    <a:lnTo>
                      <a:pt x="167541" y="6664"/>
                    </a:lnTo>
                    <a:lnTo>
                      <a:pt x="167541" y="556885"/>
                    </a:lnTo>
                    <a:lnTo>
                      <a:pt x="167541" y="560693"/>
                    </a:lnTo>
                    <a:lnTo>
                      <a:pt x="172301" y="560693"/>
                    </a:lnTo>
                    <a:lnTo>
                      <a:pt x="172301" y="555933"/>
                    </a:lnTo>
                    <a:lnTo>
                      <a:pt x="172301" y="6664"/>
                    </a:lnTo>
                    <a:lnTo>
                      <a:pt x="172301" y="0"/>
                    </a:lnTo>
                    <a:close/>
                    <a:moveTo>
                      <a:pt x="130416" y="0"/>
                    </a:moveTo>
                    <a:lnTo>
                      <a:pt x="125656" y="0"/>
                    </a:lnTo>
                    <a:lnTo>
                      <a:pt x="125656" y="6664"/>
                    </a:lnTo>
                    <a:lnTo>
                      <a:pt x="125656" y="562597"/>
                    </a:lnTo>
                    <a:lnTo>
                      <a:pt x="125656" y="568308"/>
                    </a:lnTo>
                    <a:lnTo>
                      <a:pt x="130416" y="568308"/>
                    </a:lnTo>
                    <a:lnTo>
                      <a:pt x="130416" y="561645"/>
                    </a:lnTo>
                    <a:lnTo>
                      <a:pt x="130416" y="6664"/>
                    </a:lnTo>
                    <a:lnTo>
                      <a:pt x="130416" y="0"/>
                    </a:lnTo>
                    <a:close/>
                    <a:moveTo>
                      <a:pt x="88530" y="0"/>
                    </a:moveTo>
                    <a:lnTo>
                      <a:pt x="83771" y="0"/>
                    </a:lnTo>
                    <a:lnTo>
                      <a:pt x="83771" y="6664"/>
                    </a:lnTo>
                    <a:lnTo>
                      <a:pt x="83771" y="571164"/>
                    </a:lnTo>
                    <a:lnTo>
                      <a:pt x="83771" y="575924"/>
                    </a:lnTo>
                    <a:lnTo>
                      <a:pt x="88530" y="575924"/>
                    </a:lnTo>
                    <a:lnTo>
                      <a:pt x="88530" y="570212"/>
                    </a:lnTo>
                    <a:lnTo>
                      <a:pt x="88530" y="6664"/>
                    </a:lnTo>
                    <a:lnTo>
                      <a:pt x="88530" y="0"/>
                    </a:lnTo>
                    <a:close/>
                    <a:moveTo>
                      <a:pt x="46645" y="0"/>
                    </a:moveTo>
                    <a:lnTo>
                      <a:pt x="41885" y="0"/>
                    </a:lnTo>
                    <a:lnTo>
                      <a:pt x="41885" y="6664"/>
                    </a:lnTo>
                    <a:lnTo>
                      <a:pt x="41885" y="584491"/>
                    </a:lnTo>
                    <a:lnTo>
                      <a:pt x="41885" y="589251"/>
                    </a:lnTo>
                    <a:lnTo>
                      <a:pt x="46645" y="589251"/>
                    </a:lnTo>
                    <a:lnTo>
                      <a:pt x="46645" y="582587"/>
                    </a:lnTo>
                    <a:lnTo>
                      <a:pt x="46645" y="6664"/>
                    </a:lnTo>
                    <a:lnTo>
                      <a:pt x="46645" y="0"/>
                    </a:lnTo>
                    <a:close/>
                    <a:moveTo>
                      <a:pt x="4760" y="0"/>
                    </a:moveTo>
                    <a:lnTo>
                      <a:pt x="0" y="0"/>
                    </a:lnTo>
                    <a:lnTo>
                      <a:pt x="0" y="6664"/>
                    </a:lnTo>
                    <a:lnTo>
                      <a:pt x="0" y="602578"/>
                    </a:lnTo>
                    <a:lnTo>
                      <a:pt x="0" y="607338"/>
                    </a:lnTo>
                    <a:lnTo>
                      <a:pt x="4760" y="607338"/>
                    </a:lnTo>
                    <a:lnTo>
                      <a:pt x="4760" y="599722"/>
                    </a:lnTo>
                    <a:lnTo>
                      <a:pt x="4760" y="5712"/>
                    </a:lnTo>
                    <a:lnTo>
                      <a:pt x="4760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5" name="Forma libre 64">
                <a:extLst>
                  <a:ext uri="{FF2B5EF4-FFF2-40B4-BE49-F238E27FC236}">
                    <a16:creationId xmlns:a16="http://schemas.microsoft.com/office/drawing/2014/main" id="{1C876CE7-79DE-1196-1701-F05A129D3E83}"/>
                  </a:ext>
                </a:extLst>
              </p:cNvPr>
              <p:cNvSpPr/>
              <p:nvPr/>
            </p:nvSpPr>
            <p:spPr>
              <a:xfrm>
                <a:off x="1409049" y="2764707"/>
                <a:ext cx="424565" cy="326515"/>
              </a:xfrm>
              <a:custGeom>
                <a:avLst/>
                <a:gdLst>
                  <a:gd name="connsiteX0" fmla="*/ 123752 w 424565"/>
                  <a:gd name="connsiteY0" fmla="*/ 0 h 326515"/>
                  <a:gd name="connsiteX1" fmla="*/ 108521 w 424565"/>
                  <a:gd name="connsiteY1" fmla="*/ 0 h 326515"/>
                  <a:gd name="connsiteX2" fmla="*/ 108521 w 424565"/>
                  <a:gd name="connsiteY2" fmla="*/ 10471 h 326515"/>
                  <a:gd name="connsiteX3" fmla="*/ 95194 w 424565"/>
                  <a:gd name="connsiteY3" fmla="*/ 10471 h 326515"/>
                  <a:gd name="connsiteX4" fmla="*/ 95194 w 424565"/>
                  <a:gd name="connsiteY4" fmla="*/ 0 h 326515"/>
                  <a:gd name="connsiteX5" fmla="*/ 79963 w 424565"/>
                  <a:gd name="connsiteY5" fmla="*/ 0 h 326515"/>
                  <a:gd name="connsiteX6" fmla="*/ 79963 w 424565"/>
                  <a:gd name="connsiteY6" fmla="*/ 49501 h 326515"/>
                  <a:gd name="connsiteX7" fmla="*/ 63780 w 424565"/>
                  <a:gd name="connsiteY7" fmla="*/ 49501 h 326515"/>
                  <a:gd name="connsiteX8" fmla="*/ 63780 w 424565"/>
                  <a:gd name="connsiteY8" fmla="*/ 19991 h 326515"/>
                  <a:gd name="connsiteX9" fmla="*/ 53309 w 424565"/>
                  <a:gd name="connsiteY9" fmla="*/ 19991 h 326515"/>
                  <a:gd name="connsiteX10" fmla="*/ 53309 w 424565"/>
                  <a:gd name="connsiteY10" fmla="*/ 30462 h 326515"/>
                  <a:gd name="connsiteX11" fmla="*/ 40933 w 424565"/>
                  <a:gd name="connsiteY11" fmla="*/ 30462 h 326515"/>
                  <a:gd name="connsiteX12" fmla="*/ 40933 w 424565"/>
                  <a:gd name="connsiteY12" fmla="*/ 19991 h 326515"/>
                  <a:gd name="connsiteX13" fmla="*/ 29510 w 424565"/>
                  <a:gd name="connsiteY13" fmla="*/ 19991 h 326515"/>
                  <a:gd name="connsiteX14" fmla="*/ 29510 w 424565"/>
                  <a:gd name="connsiteY14" fmla="*/ 66636 h 326515"/>
                  <a:gd name="connsiteX15" fmla="*/ 41885 w 424565"/>
                  <a:gd name="connsiteY15" fmla="*/ 76155 h 326515"/>
                  <a:gd name="connsiteX16" fmla="*/ 41885 w 424565"/>
                  <a:gd name="connsiteY16" fmla="*/ 118041 h 326515"/>
                  <a:gd name="connsiteX17" fmla="*/ 32366 w 424565"/>
                  <a:gd name="connsiteY17" fmla="*/ 131368 h 326515"/>
                  <a:gd name="connsiteX18" fmla="*/ 32366 w 424565"/>
                  <a:gd name="connsiteY18" fmla="*/ 194196 h 326515"/>
                  <a:gd name="connsiteX19" fmla="*/ 32366 w 424565"/>
                  <a:gd name="connsiteY19" fmla="*/ 194196 h 326515"/>
                  <a:gd name="connsiteX20" fmla="*/ 31414 w 424565"/>
                  <a:gd name="connsiteY20" fmla="*/ 194196 h 326515"/>
                  <a:gd name="connsiteX21" fmla="*/ 0 w 424565"/>
                  <a:gd name="connsiteY21" fmla="*/ 223706 h 326515"/>
                  <a:gd name="connsiteX22" fmla="*/ 0 w 424565"/>
                  <a:gd name="connsiteY22" fmla="*/ 326515 h 326515"/>
                  <a:gd name="connsiteX23" fmla="*/ 424565 w 424565"/>
                  <a:gd name="connsiteY23" fmla="*/ 326515 h 326515"/>
                  <a:gd name="connsiteX24" fmla="*/ 424565 w 424565"/>
                  <a:gd name="connsiteY24" fmla="*/ 326515 h 326515"/>
                  <a:gd name="connsiteX25" fmla="*/ 424565 w 424565"/>
                  <a:gd name="connsiteY25" fmla="*/ 277966 h 326515"/>
                  <a:gd name="connsiteX26" fmla="*/ 424565 w 424565"/>
                  <a:gd name="connsiteY26" fmla="*/ 277966 h 326515"/>
                  <a:gd name="connsiteX27" fmla="*/ 239889 w 424565"/>
                  <a:gd name="connsiteY27" fmla="*/ 265591 h 326515"/>
                  <a:gd name="connsiteX28" fmla="*/ 218946 w 424565"/>
                  <a:gd name="connsiteY28" fmla="*/ 242745 h 326515"/>
                  <a:gd name="connsiteX29" fmla="*/ 224658 w 424565"/>
                  <a:gd name="connsiteY29" fmla="*/ 237033 h 326515"/>
                  <a:gd name="connsiteX30" fmla="*/ 227514 w 424565"/>
                  <a:gd name="connsiteY30" fmla="*/ 237985 h 326515"/>
                  <a:gd name="connsiteX31" fmla="*/ 250360 w 424565"/>
                  <a:gd name="connsiteY31" fmla="*/ 214187 h 326515"/>
                  <a:gd name="connsiteX32" fmla="*/ 253216 w 424565"/>
                  <a:gd name="connsiteY32" fmla="*/ 208475 h 326515"/>
                  <a:gd name="connsiteX33" fmla="*/ 255120 w 424565"/>
                  <a:gd name="connsiteY33" fmla="*/ 186580 h 326515"/>
                  <a:gd name="connsiteX34" fmla="*/ 251312 w 424565"/>
                  <a:gd name="connsiteY34" fmla="*/ 183724 h 326515"/>
                  <a:gd name="connsiteX35" fmla="*/ 242745 w 424565"/>
                  <a:gd name="connsiteY35" fmla="*/ 110425 h 326515"/>
                  <a:gd name="connsiteX36" fmla="*/ 250360 w 424565"/>
                  <a:gd name="connsiteY36" fmla="*/ 110425 h 326515"/>
                  <a:gd name="connsiteX37" fmla="*/ 244649 w 424565"/>
                  <a:gd name="connsiteY37" fmla="*/ 79011 h 326515"/>
                  <a:gd name="connsiteX38" fmla="*/ 251312 w 424565"/>
                  <a:gd name="connsiteY38" fmla="*/ 70444 h 326515"/>
                  <a:gd name="connsiteX39" fmla="*/ 252264 w 424565"/>
                  <a:gd name="connsiteY39" fmla="*/ 70444 h 326515"/>
                  <a:gd name="connsiteX40" fmla="*/ 253216 w 424565"/>
                  <a:gd name="connsiteY40" fmla="*/ 70444 h 326515"/>
                  <a:gd name="connsiteX41" fmla="*/ 266543 w 424565"/>
                  <a:gd name="connsiteY41" fmla="*/ 63780 h 326515"/>
                  <a:gd name="connsiteX42" fmla="*/ 268447 w 424565"/>
                  <a:gd name="connsiteY42" fmla="*/ 58068 h 326515"/>
                  <a:gd name="connsiteX43" fmla="*/ 268447 w 424565"/>
                  <a:gd name="connsiteY43" fmla="*/ 49501 h 326515"/>
                  <a:gd name="connsiteX44" fmla="*/ 274159 w 424565"/>
                  <a:gd name="connsiteY44" fmla="*/ 41885 h 326515"/>
                  <a:gd name="connsiteX45" fmla="*/ 266543 w 424565"/>
                  <a:gd name="connsiteY45" fmla="*/ 32366 h 326515"/>
                  <a:gd name="connsiteX46" fmla="*/ 266543 w 424565"/>
                  <a:gd name="connsiteY46" fmla="*/ 32366 h 326515"/>
                  <a:gd name="connsiteX47" fmla="*/ 257976 w 424565"/>
                  <a:gd name="connsiteY47" fmla="*/ 22847 h 326515"/>
                  <a:gd name="connsiteX48" fmla="*/ 257024 w 424565"/>
                  <a:gd name="connsiteY48" fmla="*/ 22847 h 326515"/>
                  <a:gd name="connsiteX49" fmla="*/ 246552 w 424565"/>
                  <a:gd name="connsiteY49" fmla="*/ 14279 h 326515"/>
                  <a:gd name="connsiteX50" fmla="*/ 245601 w 424565"/>
                  <a:gd name="connsiteY50" fmla="*/ 14279 h 326515"/>
                  <a:gd name="connsiteX51" fmla="*/ 233225 w 424565"/>
                  <a:gd name="connsiteY51" fmla="*/ 7616 h 326515"/>
                  <a:gd name="connsiteX52" fmla="*/ 227514 w 424565"/>
                  <a:gd name="connsiteY52" fmla="*/ 8567 h 326515"/>
                  <a:gd name="connsiteX53" fmla="*/ 217042 w 424565"/>
                  <a:gd name="connsiteY53" fmla="*/ 16183 h 326515"/>
                  <a:gd name="connsiteX54" fmla="*/ 201811 w 424565"/>
                  <a:gd name="connsiteY54" fmla="*/ 35222 h 326515"/>
                  <a:gd name="connsiteX55" fmla="*/ 198004 w 424565"/>
                  <a:gd name="connsiteY55" fmla="*/ 106617 h 326515"/>
                  <a:gd name="connsiteX56" fmla="*/ 202763 w 424565"/>
                  <a:gd name="connsiteY56" fmla="*/ 108521 h 326515"/>
                  <a:gd name="connsiteX57" fmla="*/ 199907 w 424565"/>
                  <a:gd name="connsiteY57" fmla="*/ 158974 h 326515"/>
                  <a:gd name="connsiteX58" fmla="*/ 195148 w 424565"/>
                  <a:gd name="connsiteY58" fmla="*/ 158974 h 326515"/>
                  <a:gd name="connsiteX59" fmla="*/ 188484 w 424565"/>
                  <a:gd name="connsiteY59" fmla="*/ 188484 h 326515"/>
                  <a:gd name="connsiteX60" fmla="*/ 190388 w 424565"/>
                  <a:gd name="connsiteY60" fmla="*/ 191340 h 326515"/>
                  <a:gd name="connsiteX61" fmla="*/ 181821 w 424565"/>
                  <a:gd name="connsiteY61" fmla="*/ 200859 h 326515"/>
                  <a:gd name="connsiteX62" fmla="*/ 181821 w 424565"/>
                  <a:gd name="connsiteY62" fmla="*/ 199907 h 326515"/>
                  <a:gd name="connsiteX63" fmla="*/ 176109 w 424565"/>
                  <a:gd name="connsiteY63" fmla="*/ 194196 h 326515"/>
                  <a:gd name="connsiteX64" fmla="*/ 174205 w 424565"/>
                  <a:gd name="connsiteY64" fmla="*/ 194196 h 326515"/>
                  <a:gd name="connsiteX65" fmla="*/ 174205 w 424565"/>
                  <a:gd name="connsiteY65" fmla="*/ 131368 h 326515"/>
                  <a:gd name="connsiteX66" fmla="*/ 162782 w 424565"/>
                  <a:gd name="connsiteY66" fmla="*/ 118041 h 326515"/>
                  <a:gd name="connsiteX67" fmla="*/ 162782 w 424565"/>
                  <a:gd name="connsiteY67" fmla="*/ 76155 h 326515"/>
                  <a:gd name="connsiteX68" fmla="*/ 175157 w 424565"/>
                  <a:gd name="connsiteY68" fmla="*/ 66636 h 326515"/>
                  <a:gd name="connsiteX69" fmla="*/ 175157 w 424565"/>
                  <a:gd name="connsiteY69" fmla="*/ 19991 h 326515"/>
                  <a:gd name="connsiteX70" fmla="*/ 163734 w 424565"/>
                  <a:gd name="connsiteY70" fmla="*/ 19991 h 326515"/>
                  <a:gd name="connsiteX71" fmla="*/ 163734 w 424565"/>
                  <a:gd name="connsiteY71" fmla="*/ 30462 h 326515"/>
                  <a:gd name="connsiteX72" fmla="*/ 151358 w 424565"/>
                  <a:gd name="connsiteY72" fmla="*/ 30462 h 326515"/>
                  <a:gd name="connsiteX73" fmla="*/ 151358 w 424565"/>
                  <a:gd name="connsiteY73" fmla="*/ 19991 h 326515"/>
                  <a:gd name="connsiteX74" fmla="*/ 140887 w 424565"/>
                  <a:gd name="connsiteY74" fmla="*/ 19991 h 326515"/>
                  <a:gd name="connsiteX75" fmla="*/ 140887 w 424565"/>
                  <a:gd name="connsiteY75" fmla="*/ 47597 h 326515"/>
                  <a:gd name="connsiteX76" fmla="*/ 124704 w 424565"/>
                  <a:gd name="connsiteY76" fmla="*/ 47597 h 326515"/>
                  <a:gd name="connsiteX77" fmla="*/ 124704 w 424565"/>
                  <a:gd name="connsiteY77" fmla="*/ 0 h 326515"/>
                  <a:gd name="connsiteX78" fmla="*/ 114233 w 424565"/>
                  <a:gd name="connsiteY78" fmla="*/ 83771 h 326515"/>
                  <a:gd name="connsiteX79" fmla="*/ 130416 w 424565"/>
                  <a:gd name="connsiteY79" fmla="*/ 83771 h 326515"/>
                  <a:gd name="connsiteX80" fmla="*/ 130416 w 424565"/>
                  <a:gd name="connsiteY80" fmla="*/ 107569 h 326515"/>
                  <a:gd name="connsiteX81" fmla="*/ 114233 w 424565"/>
                  <a:gd name="connsiteY81" fmla="*/ 107569 h 326515"/>
                  <a:gd name="connsiteX82" fmla="*/ 114233 w 424565"/>
                  <a:gd name="connsiteY82" fmla="*/ 83771 h 326515"/>
                  <a:gd name="connsiteX83" fmla="*/ 73299 w 424565"/>
                  <a:gd name="connsiteY83" fmla="*/ 83771 h 326515"/>
                  <a:gd name="connsiteX84" fmla="*/ 89482 w 424565"/>
                  <a:gd name="connsiteY84" fmla="*/ 83771 h 326515"/>
                  <a:gd name="connsiteX85" fmla="*/ 89482 w 424565"/>
                  <a:gd name="connsiteY85" fmla="*/ 107569 h 326515"/>
                  <a:gd name="connsiteX86" fmla="*/ 73299 w 424565"/>
                  <a:gd name="connsiteY86" fmla="*/ 107569 h 326515"/>
                  <a:gd name="connsiteX87" fmla="*/ 73299 w 424565"/>
                  <a:gd name="connsiteY87" fmla="*/ 83771 h 326515"/>
                  <a:gd name="connsiteX88" fmla="*/ 102810 w 424565"/>
                  <a:gd name="connsiteY88" fmla="*/ 150407 h 326515"/>
                  <a:gd name="connsiteX89" fmla="*/ 103761 w 424565"/>
                  <a:gd name="connsiteY89" fmla="*/ 150407 h 326515"/>
                  <a:gd name="connsiteX90" fmla="*/ 117089 w 424565"/>
                  <a:gd name="connsiteY90" fmla="*/ 161830 h 326515"/>
                  <a:gd name="connsiteX91" fmla="*/ 117089 w 424565"/>
                  <a:gd name="connsiteY91" fmla="*/ 194196 h 326515"/>
                  <a:gd name="connsiteX92" fmla="*/ 88530 w 424565"/>
                  <a:gd name="connsiteY92" fmla="*/ 194196 h 326515"/>
                  <a:gd name="connsiteX93" fmla="*/ 88530 w 424565"/>
                  <a:gd name="connsiteY93" fmla="*/ 161830 h 326515"/>
                  <a:gd name="connsiteX94" fmla="*/ 101858 w 424565"/>
                  <a:gd name="connsiteY94" fmla="*/ 150407 h 326515"/>
                  <a:gd name="connsiteX95" fmla="*/ 102810 w 424565"/>
                  <a:gd name="connsiteY95" fmla="*/ 150407 h 32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424565" h="326515">
                    <a:moveTo>
                      <a:pt x="123752" y="0"/>
                    </a:moveTo>
                    <a:lnTo>
                      <a:pt x="108521" y="0"/>
                    </a:lnTo>
                    <a:lnTo>
                      <a:pt x="108521" y="10471"/>
                    </a:lnTo>
                    <a:lnTo>
                      <a:pt x="95194" y="10471"/>
                    </a:lnTo>
                    <a:lnTo>
                      <a:pt x="95194" y="0"/>
                    </a:lnTo>
                    <a:lnTo>
                      <a:pt x="79963" y="0"/>
                    </a:lnTo>
                    <a:lnTo>
                      <a:pt x="79963" y="49501"/>
                    </a:lnTo>
                    <a:lnTo>
                      <a:pt x="63780" y="49501"/>
                    </a:lnTo>
                    <a:lnTo>
                      <a:pt x="63780" y="19991"/>
                    </a:lnTo>
                    <a:lnTo>
                      <a:pt x="53309" y="19991"/>
                    </a:lnTo>
                    <a:lnTo>
                      <a:pt x="53309" y="30462"/>
                    </a:lnTo>
                    <a:lnTo>
                      <a:pt x="40933" y="30462"/>
                    </a:lnTo>
                    <a:lnTo>
                      <a:pt x="40933" y="19991"/>
                    </a:lnTo>
                    <a:lnTo>
                      <a:pt x="29510" y="19991"/>
                    </a:lnTo>
                    <a:lnTo>
                      <a:pt x="29510" y="66636"/>
                    </a:lnTo>
                    <a:lnTo>
                      <a:pt x="41885" y="76155"/>
                    </a:lnTo>
                    <a:lnTo>
                      <a:pt x="41885" y="118041"/>
                    </a:lnTo>
                    <a:lnTo>
                      <a:pt x="32366" y="131368"/>
                    </a:lnTo>
                    <a:lnTo>
                      <a:pt x="32366" y="194196"/>
                    </a:lnTo>
                    <a:lnTo>
                      <a:pt x="32366" y="194196"/>
                    </a:lnTo>
                    <a:lnTo>
                      <a:pt x="31414" y="194196"/>
                    </a:lnTo>
                    <a:lnTo>
                      <a:pt x="0" y="223706"/>
                    </a:lnTo>
                    <a:lnTo>
                      <a:pt x="0" y="326515"/>
                    </a:lnTo>
                    <a:lnTo>
                      <a:pt x="424565" y="326515"/>
                    </a:lnTo>
                    <a:lnTo>
                      <a:pt x="424565" y="326515"/>
                    </a:lnTo>
                    <a:lnTo>
                      <a:pt x="424565" y="277966"/>
                    </a:lnTo>
                    <a:lnTo>
                      <a:pt x="424565" y="277966"/>
                    </a:lnTo>
                    <a:lnTo>
                      <a:pt x="239889" y="265591"/>
                    </a:lnTo>
                    <a:lnTo>
                      <a:pt x="218946" y="242745"/>
                    </a:lnTo>
                    <a:lnTo>
                      <a:pt x="224658" y="237033"/>
                    </a:lnTo>
                    <a:lnTo>
                      <a:pt x="227514" y="237985"/>
                    </a:lnTo>
                    <a:lnTo>
                      <a:pt x="250360" y="214187"/>
                    </a:lnTo>
                    <a:lnTo>
                      <a:pt x="253216" y="208475"/>
                    </a:lnTo>
                    <a:lnTo>
                      <a:pt x="255120" y="186580"/>
                    </a:lnTo>
                    <a:lnTo>
                      <a:pt x="251312" y="183724"/>
                    </a:lnTo>
                    <a:lnTo>
                      <a:pt x="242745" y="110425"/>
                    </a:lnTo>
                    <a:lnTo>
                      <a:pt x="250360" y="110425"/>
                    </a:lnTo>
                    <a:lnTo>
                      <a:pt x="244649" y="79011"/>
                    </a:lnTo>
                    <a:cubicBezTo>
                      <a:pt x="243697" y="71396"/>
                      <a:pt x="249408" y="70444"/>
                      <a:pt x="251312" y="70444"/>
                    </a:cubicBezTo>
                    <a:cubicBezTo>
                      <a:pt x="251312" y="70444"/>
                      <a:pt x="252264" y="70444"/>
                      <a:pt x="252264" y="70444"/>
                    </a:cubicBezTo>
                    <a:cubicBezTo>
                      <a:pt x="252264" y="70444"/>
                      <a:pt x="253216" y="70444"/>
                      <a:pt x="253216" y="70444"/>
                    </a:cubicBezTo>
                    <a:cubicBezTo>
                      <a:pt x="264639" y="70444"/>
                      <a:pt x="266543" y="63780"/>
                      <a:pt x="266543" y="63780"/>
                    </a:cubicBezTo>
                    <a:lnTo>
                      <a:pt x="268447" y="58068"/>
                    </a:lnTo>
                    <a:lnTo>
                      <a:pt x="268447" y="49501"/>
                    </a:lnTo>
                    <a:lnTo>
                      <a:pt x="274159" y="41885"/>
                    </a:lnTo>
                    <a:cubicBezTo>
                      <a:pt x="277015" y="32366"/>
                      <a:pt x="267495" y="32366"/>
                      <a:pt x="266543" y="32366"/>
                    </a:cubicBezTo>
                    <a:cubicBezTo>
                      <a:pt x="266543" y="32366"/>
                      <a:pt x="266543" y="32366"/>
                      <a:pt x="266543" y="32366"/>
                    </a:cubicBezTo>
                    <a:cubicBezTo>
                      <a:pt x="265591" y="23799"/>
                      <a:pt x="259880" y="22847"/>
                      <a:pt x="257976" y="22847"/>
                    </a:cubicBezTo>
                    <a:cubicBezTo>
                      <a:pt x="257024" y="22847"/>
                      <a:pt x="257024" y="22847"/>
                      <a:pt x="257024" y="22847"/>
                    </a:cubicBezTo>
                    <a:cubicBezTo>
                      <a:pt x="256072" y="15231"/>
                      <a:pt x="248456" y="14279"/>
                      <a:pt x="246552" y="14279"/>
                    </a:cubicBezTo>
                    <a:cubicBezTo>
                      <a:pt x="245601" y="14279"/>
                      <a:pt x="245601" y="14279"/>
                      <a:pt x="245601" y="14279"/>
                    </a:cubicBezTo>
                    <a:cubicBezTo>
                      <a:pt x="241793" y="8567"/>
                      <a:pt x="237033" y="7616"/>
                      <a:pt x="233225" y="7616"/>
                    </a:cubicBezTo>
                    <a:cubicBezTo>
                      <a:pt x="230370" y="7616"/>
                      <a:pt x="227514" y="8567"/>
                      <a:pt x="227514" y="8567"/>
                    </a:cubicBezTo>
                    <a:cubicBezTo>
                      <a:pt x="218946" y="10471"/>
                      <a:pt x="217042" y="16183"/>
                      <a:pt x="217042" y="16183"/>
                    </a:cubicBezTo>
                    <a:lnTo>
                      <a:pt x="201811" y="35222"/>
                    </a:lnTo>
                    <a:lnTo>
                      <a:pt x="198004" y="106617"/>
                    </a:lnTo>
                    <a:lnTo>
                      <a:pt x="202763" y="108521"/>
                    </a:lnTo>
                    <a:lnTo>
                      <a:pt x="199907" y="158974"/>
                    </a:lnTo>
                    <a:lnTo>
                      <a:pt x="195148" y="158974"/>
                    </a:lnTo>
                    <a:lnTo>
                      <a:pt x="188484" y="188484"/>
                    </a:lnTo>
                    <a:lnTo>
                      <a:pt x="190388" y="191340"/>
                    </a:lnTo>
                    <a:lnTo>
                      <a:pt x="181821" y="200859"/>
                    </a:lnTo>
                    <a:lnTo>
                      <a:pt x="181821" y="199907"/>
                    </a:lnTo>
                    <a:lnTo>
                      <a:pt x="176109" y="194196"/>
                    </a:lnTo>
                    <a:lnTo>
                      <a:pt x="174205" y="194196"/>
                    </a:lnTo>
                    <a:lnTo>
                      <a:pt x="174205" y="131368"/>
                    </a:lnTo>
                    <a:lnTo>
                      <a:pt x="162782" y="118041"/>
                    </a:lnTo>
                    <a:lnTo>
                      <a:pt x="162782" y="76155"/>
                    </a:lnTo>
                    <a:lnTo>
                      <a:pt x="175157" y="66636"/>
                    </a:lnTo>
                    <a:lnTo>
                      <a:pt x="175157" y="19991"/>
                    </a:lnTo>
                    <a:lnTo>
                      <a:pt x="163734" y="19991"/>
                    </a:lnTo>
                    <a:lnTo>
                      <a:pt x="163734" y="30462"/>
                    </a:lnTo>
                    <a:lnTo>
                      <a:pt x="151358" y="30462"/>
                    </a:lnTo>
                    <a:lnTo>
                      <a:pt x="151358" y="19991"/>
                    </a:lnTo>
                    <a:lnTo>
                      <a:pt x="140887" y="19991"/>
                    </a:lnTo>
                    <a:lnTo>
                      <a:pt x="140887" y="47597"/>
                    </a:lnTo>
                    <a:lnTo>
                      <a:pt x="124704" y="47597"/>
                    </a:lnTo>
                    <a:lnTo>
                      <a:pt x="124704" y="0"/>
                    </a:lnTo>
                    <a:close/>
                    <a:moveTo>
                      <a:pt x="114233" y="83771"/>
                    </a:moveTo>
                    <a:lnTo>
                      <a:pt x="130416" y="83771"/>
                    </a:lnTo>
                    <a:lnTo>
                      <a:pt x="130416" y="107569"/>
                    </a:lnTo>
                    <a:lnTo>
                      <a:pt x="114233" y="107569"/>
                    </a:lnTo>
                    <a:lnTo>
                      <a:pt x="114233" y="83771"/>
                    </a:lnTo>
                    <a:close/>
                    <a:moveTo>
                      <a:pt x="73299" y="83771"/>
                    </a:moveTo>
                    <a:lnTo>
                      <a:pt x="89482" y="83771"/>
                    </a:lnTo>
                    <a:lnTo>
                      <a:pt x="89482" y="107569"/>
                    </a:lnTo>
                    <a:lnTo>
                      <a:pt x="73299" y="107569"/>
                    </a:lnTo>
                    <a:lnTo>
                      <a:pt x="73299" y="83771"/>
                    </a:lnTo>
                    <a:close/>
                    <a:moveTo>
                      <a:pt x="102810" y="150407"/>
                    </a:moveTo>
                    <a:cubicBezTo>
                      <a:pt x="102810" y="150407"/>
                      <a:pt x="103761" y="150407"/>
                      <a:pt x="103761" y="150407"/>
                    </a:cubicBezTo>
                    <a:cubicBezTo>
                      <a:pt x="112329" y="150407"/>
                      <a:pt x="117089" y="161830"/>
                      <a:pt x="117089" y="161830"/>
                    </a:cubicBezTo>
                    <a:lnTo>
                      <a:pt x="117089" y="194196"/>
                    </a:lnTo>
                    <a:lnTo>
                      <a:pt x="88530" y="194196"/>
                    </a:lnTo>
                    <a:lnTo>
                      <a:pt x="88530" y="161830"/>
                    </a:lnTo>
                    <a:cubicBezTo>
                      <a:pt x="88530" y="161830"/>
                      <a:pt x="93290" y="150407"/>
                      <a:pt x="101858" y="150407"/>
                    </a:cubicBezTo>
                    <a:cubicBezTo>
                      <a:pt x="101858" y="150407"/>
                      <a:pt x="102810" y="150407"/>
                      <a:pt x="102810" y="150407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" name="Forma libre 65">
                <a:extLst>
                  <a:ext uri="{FF2B5EF4-FFF2-40B4-BE49-F238E27FC236}">
                    <a16:creationId xmlns:a16="http://schemas.microsoft.com/office/drawing/2014/main" id="{F8CF35EB-73B0-9430-E6F0-775737CF2BCF}"/>
                  </a:ext>
                </a:extLst>
              </p:cNvPr>
              <p:cNvSpPr/>
              <p:nvPr/>
            </p:nvSpPr>
            <p:spPr>
              <a:xfrm>
                <a:off x="1946895" y="2716158"/>
                <a:ext cx="237033" cy="145646"/>
              </a:xfrm>
              <a:custGeom>
                <a:avLst/>
                <a:gdLst>
                  <a:gd name="connsiteX0" fmla="*/ 145647 w 237033"/>
                  <a:gd name="connsiteY0" fmla="*/ 0 h 145646"/>
                  <a:gd name="connsiteX1" fmla="*/ 93290 w 237033"/>
                  <a:gd name="connsiteY1" fmla="*/ 0 h 145646"/>
                  <a:gd name="connsiteX2" fmla="*/ 91386 w 237033"/>
                  <a:gd name="connsiteY2" fmla="*/ 0 h 145646"/>
                  <a:gd name="connsiteX3" fmla="*/ 91386 w 237033"/>
                  <a:gd name="connsiteY3" fmla="*/ 36174 h 145646"/>
                  <a:gd name="connsiteX4" fmla="*/ 95194 w 237033"/>
                  <a:gd name="connsiteY4" fmla="*/ 33318 h 145646"/>
                  <a:gd name="connsiteX5" fmla="*/ 95194 w 237033"/>
                  <a:gd name="connsiteY5" fmla="*/ 3808 h 145646"/>
                  <a:gd name="connsiteX6" fmla="*/ 142791 w 237033"/>
                  <a:gd name="connsiteY6" fmla="*/ 3808 h 145646"/>
                  <a:gd name="connsiteX7" fmla="*/ 142791 w 237033"/>
                  <a:gd name="connsiteY7" fmla="*/ 33318 h 145646"/>
                  <a:gd name="connsiteX8" fmla="*/ 146599 w 237033"/>
                  <a:gd name="connsiteY8" fmla="*/ 36174 h 145646"/>
                  <a:gd name="connsiteX9" fmla="*/ 146599 w 237033"/>
                  <a:gd name="connsiteY9" fmla="*/ 0 h 145646"/>
                  <a:gd name="connsiteX10" fmla="*/ 237033 w 237033"/>
                  <a:gd name="connsiteY10" fmla="*/ 90434 h 145646"/>
                  <a:gd name="connsiteX11" fmla="*/ 201811 w 237033"/>
                  <a:gd name="connsiteY11" fmla="*/ 90434 h 145646"/>
                  <a:gd name="connsiteX12" fmla="*/ 204667 w 237033"/>
                  <a:gd name="connsiteY12" fmla="*/ 94242 h 145646"/>
                  <a:gd name="connsiteX13" fmla="*/ 233225 w 237033"/>
                  <a:gd name="connsiteY13" fmla="*/ 94242 h 145646"/>
                  <a:gd name="connsiteX14" fmla="*/ 233225 w 237033"/>
                  <a:gd name="connsiteY14" fmla="*/ 141839 h 145646"/>
                  <a:gd name="connsiteX15" fmla="*/ 206571 w 237033"/>
                  <a:gd name="connsiteY15" fmla="*/ 141839 h 145646"/>
                  <a:gd name="connsiteX16" fmla="*/ 203715 w 237033"/>
                  <a:gd name="connsiteY16" fmla="*/ 145647 h 145646"/>
                  <a:gd name="connsiteX17" fmla="*/ 237033 w 237033"/>
                  <a:gd name="connsiteY17" fmla="*/ 145647 h 145646"/>
                  <a:gd name="connsiteX18" fmla="*/ 237033 w 237033"/>
                  <a:gd name="connsiteY18" fmla="*/ 93290 h 145646"/>
                  <a:gd name="connsiteX19" fmla="*/ 237033 w 237033"/>
                  <a:gd name="connsiteY19" fmla="*/ 90434 h 145646"/>
                  <a:gd name="connsiteX20" fmla="*/ 38078 w 237033"/>
                  <a:gd name="connsiteY20" fmla="*/ 90434 h 145646"/>
                  <a:gd name="connsiteX21" fmla="*/ 0 w 237033"/>
                  <a:gd name="connsiteY21" fmla="*/ 90434 h 145646"/>
                  <a:gd name="connsiteX22" fmla="*/ 0 w 237033"/>
                  <a:gd name="connsiteY22" fmla="*/ 142791 h 145646"/>
                  <a:gd name="connsiteX23" fmla="*/ 0 w 237033"/>
                  <a:gd name="connsiteY23" fmla="*/ 144695 h 145646"/>
                  <a:gd name="connsiteX24" fmla="*/ 37126 w 237033"/>
                  <a:gd name="connsiteY24" fmla="*/ 144695 h 145646"/>
                  <a:gd name="connsiteX25" fmla="*/ 33318 w 237033"/>
                  <a:gd name="connsiteY25" fmla="*/ 140887 h 145646"/>
                  <a:gd name="connsiteX26" fmla="*/ 2856 w 237033"/>
                  <a:gd name="connsiteY26" fmla="*/ 140887 h 145646"/>
                  <a:gd name="connsiteX27" fmla="*/ 2856 w 237033"/>
                  <a:gd name="connsiteY27" fmla="*/ 93290 h 145646"/>
                  <a:gd name="connsiteX28" fmla="*/ 34270 w 237033"/>
                  <a:gd name="connsiteY28" fmla="*/ 93290 h 145646"/>
                  <a:gd name="connsiteX29" fmla="*/ 38078 w 237033"/>
                  <a:gd name="connsiteY29" fmla="*/ 90434 h 14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7033" h="145646">
                    <a:moveTo>
                      <a:pt x="145647" y="0"/>
                    </a:moveTo>
                    <a:lnTo>
                      <a:pt x="93290" y="0"/>
                    </a:lnTo>
                    <a:lnTo>
                      <a:pt x="91386" y="0"/>
                    </a:lnTo>
                    <a:lnTo>
                      <a:pt x="91386" y="36174"/>
                    </a:lnTo>
                    <a:cubicBezTo>
                      <a:pt x="92338" y="35222"/>
                      <a:pt x="93290" y="34270"/>
                      <a:pt x="95194" y="33318"/>
                    </a:cubicBezTo>
                    <a:lnTo>
                      <a:pt x="95194" y="3808"/>
                    </a:lnTo>
                    <a:lnTo>
                      <a:pt x="142791" y="3808"/>
                    </a:lnTo>
                    <a:lnTo>
                      <a:pt x="142791" y="33318"/>
                    </a:lnTo>
                    <a:cubicBezTo>
                      <a:pt x="143743" y="34270"/>
                      <a:pt x="145647" y="35222"/>
                      <a:pt x="146599" y="36174"/>
                    </a:cubicBezTo>
                    <a:lnTo>
                      <a:pt x="146599" y="0"/>
                    </a:lnTo>
                    <a:close/>
                    <a:moveTo>
                      <a:pt x="237033" y="90434"/>
                    </a:moveTo>
                    <a:lnTo>
                      <a:pt x="201811" y="90434"/>
                    </a:lnTo>
                    <a:cubicBezTo>
                      <a:pt x="202763" y="91386"/>
                      <a:pt x="203715" y="92338"/>
                      <a:pt x="204667" y="94242"/>
                    </a:cubicBezTo>
                    <a:lnTo>
                      <a:pt x="233225" y="94242"/>
                    </a:lnTo>
                    <a:lnTo>
                      <a:pt x="233225" y="141839"/>
                    </a:lnTo>
                    <a:lnTo>
                      <a:pt x="206571" y="141839"/>
                    </a:lnTo>
                    <a:cubicBezTo>
                      <a:pt x="205619" y="142791"/>
                      <a:pt x="204667" y="143743"/>
                      <a:pt x="203715" y="145647"/>
                    </a:cubicBezTo>
                    <a:lnTo>
                      <a:pt x="237033" y="145647"/>
                    </a:lnTo>
                    <a:lnTo>
                      <a:pt x="237033" y="93290"/>
                    </a:lnTo>
                    <a:lnTo>
                      <a:pt x="237033" y="90434"/>
                    </a:lnTo>
                    <a:close/>
                    <a:moveTo>
                      <a:pt x="38078" y="90434"/>
                    </a:moveTo>
                    <a:lnTo>
                      <a:pt x="0" y="90434"/>
                    </a:lnTo>
                    <a:lnTo>
                      <a:pt x="0" y="142791"/>
                    </a:lnTo>
                    <a:lnTo>
                      <a:pt x="0" y="144695"/>
                    </a:lnTo>
                    <a:lnTo>
                      <a:pt x="37126" y="144695"/>
                    </a:lnTo>
                    <a:cubicBezTo>
                      <a:pt x="36174" y="143743"/>
                      <a:pt x="35222" y="142791"/>
                      <a:pt x="33318" y="140887"/>
                    </a:cubicBezTo>
                    <a:lnTo>
                      <a:pt x="2856" y="140887"/>
                    </a:lnTo>
                    <a:lnTo>
                      <a:pt x="2856" y="93290"/>
                    </a:lnTo>
                    <a:lnTo>
                      <a:pt x="34270" y="93290"/>
                    </a:lnTo>
                    <a:cubicBezTo>
                      <a:pt x="36174" y="93290"/>
                      <a:pt x="37126" y="91386"/>
                      <a:pt x="38078" y="90434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" name="Forma libre 66">
                <a:extLst>
                  <a:ext uri="{FF2B5EF4-FFF2-40B4-BE49-F238E27FC236}">
                    <a16:creationId xmlns:a16="http://schemas.microsoft.com/office/drawing/2014/main" id="{58A999F3-8C00-476D-F311-DC2F74075FEA}"/>
                  </a:ext>
                </a:extLst>
              </p:cNvPr>
              <p:cNvSpPr/>
              <p:nvPr/>
            </p:nvSpPr>
            <p:spPr>
              <a:xfrm>
                <a:off x="1923096" y="2739957"/>
                <a:ext cx="288437" cy="279870"/>
              </a:xfrm>
              <a:custGeom>
                <a:avLst/>
                <a:gdLst>
                  <a:gd name="connsiteX0" fmla="*/ 143743 w 288437"/>
                  <a:gd name="connsiteY0" fmla="*/ 0 h 279870"/>
                  <a:gd name="connsiteX1" fmla="*/ 118993 w 288437"/>
                  <a:gd name="connsiteY1" fmla="*/ 9519 h 279870"/>
                  <a:gd name="connsiteX2" fmla="*/ 115185 w 288437"/>
                  <a:gd name="connsiteY2" fmla="*/ 12375 h 279870"/>
                  <a:gd name="connsiteX3" fmla="*/ 111377 w 288437"/>
                  <a:gd name="connsiteY3" fmla="*/ 17135 h 279870"/>
                  <a:gd name="connsiteX4" fmla="*/ 66636 w 288437"/>
                  <a:gd name="connsiteY4" fmla="*/ 62828 h 279870"/>
                  <a:gd name="connsiteX5" fmla="*/ 62828 w 288437"/>
                  <a:gd name="connsiteY5" fmla="*/ 66636 h 279870"/>
                  <a:gd name="connsiteX6" fmla="*/ 59972 w 288437"/>
                  <a:gd name="connsiteY6" fmla="*/ 70444 h 279870"/>
                  <a:gd name="connsiteX7" fmla="*/ 59020 w 288437"/>
                  <a:gd name="connsiteY7" fmla="*/ 118041 h 279870"/>
                  <a:gd name="connsiteX8" fmla="*/ 62828 w 288437"/>
                  <a:gd name="connsiteY8" fmla="*/ 121848 h 279870"/>
                  <a:gd name="connsiteX9" fmla="*/ 66636 w 288437"/>
                  <a:gd name="connsiteY9" fmla="*/ 125656 h 279870"/>
                  <a:gd name="connsiteX10" fmla="*/ 95194 w 288437"/>
                  <a:gd name="connsiteY10" fmla="*/ 171349 h 279870"/>
                  <a:gd name="connsiteX11" fmla="*/ 113281 w 288437"/>
                  <a:gd name="connsiteY11" fmla="*/ 171349 h 279870"/>
                  <a:gd name="connsiteX12" fmla="*/ 114233 w 288437"/>
                  <a:gd name="connsiteY12" fmla="*/ 170397 h 279870"/>
                  <a:gd name="connsiteX13" fmla="*/ 123752 w 288437"/>
                  <a:gd name="connsiteY13" fmla="*/ 178965 h 279870"/>
                  <a:gd name="connsiteX14" fmla="*/ 123752 w 288437"/>
                  <a:gd name="connsiteY14" fmla="*/ 211331 h 279870"/>
                  <a:gd name="connsiteX15" fmla="*/ 114233 w 288437"/>
                  <a:gd name="connsiteY15" fmla="*/ 225610 h 279870"/>
                  <a:gd name="connsiteX16" fmla="*/ 1904 w 288437"/>
                  <a:gd name="connsiteY16" fmla="*/ 225610 h 279870"/>
                  <a:gd name="connsiteX17" fmla="*/ 0 w 288437"/>
                  <a:gd name="connsiteY17" fmla="*/ 225610 h 279870"/>
                  <a:gd name="connsiteX18" fmla="*/ 0 w 288437"/>
                  <a:gd name="connsiteY18" fmla="*/ 279870 h 279870"/>
                  <a:gd name="connsiteX19" fmla="*/ 288438 w 288437"/>
                  <a:gd name="connsiteY19" fmla="*/ 279870 h 279870"/>
                  <a:gd name="connsiteX20" fmla="*/ 288438 w 288437"/>
                  <a:gd name="connsiteY20" fmla="*/ 225610 h 279870"/>
                  <a:gd name="connsiteX21" fmla="*/ 286534 w 288437"/>
                  <a:gd name="connsiteY21" fmla="*/ 225610 h 279870"/>
                  <a:gd name="connsiteX22" fmla="*/ 173253 w 288437"/>
                  <a:gd name="connsiteY22" fmla="*/ 225610 h 279870"/>
                  <a:gd name="connsiteX23" fmla="*/ 173253 w 288437"/>
                  <a:gd name="connsiteY23" fmla="*/ 225610 h 279870"/>
                  <a:gd name="connsiteX24" fmla="*/ 162782 w 288437"/>
                  <a:gd name="connsiteY24" fmla="*/ 211331 h 279870"/>
                  <a:gd name="connsiteX25" fmla="*/ 162782 w 288437"/>
                  <a:gd name="connsiteY25" fmla="*/ 178965 h 279870"/>
                  <a:gd name="connsiteX26" fmla="*/ 171349 w 288437"/>
                  <a:gd name="connsiteY26" fmla="*/ 170397 h 279870"/>
                  <a:gd name="connsiteX27" fmla="*/ 195148 w 288437"/>
                  <a:gd name="connsiteY27" fmla="*/ 171349 h 279870"/>
                  <a:gd name="connsiteX28" fmla="*/ 220850 w 288437"/>
                  <a:gd name="connsiteY28" fmla="*/ 128512 h 279870"/>
                  <a:gd name="connsiteX29" fmla="*/ 227514 w 288437"/>
                  <a:gd name="connsiteY29" fmla="*/ 121848 h 279870"/>
                  <a:gd name="connsiteX30" fmla="*/ 230369 w 288437"/>
                  <a:gd name="connsiteY30" fmla="*/ 118041 h 279870"/>
                  <a:gd name="connsiteX31" fmla="*/ 228466 w 288437"/>
                  <a:gd name="connsiteY31" fmla="*/ 70444 h 279870"/>
                  <a:gd name="connsiteX32" fmla="*/ 225610 w 288437"/>
                  <a:gd name="connsiteY32" fmla="*/ 66636 h 279870"/>
                  <a:gd name="connsiteX33" fmla="*/ 220850 w 288437"/>
                  <a:gd name="connsiteY33" fmla="*/ 62828 h 279870"/>
                  <a:gd name="connsiteX34" fmla="*/ 178965 w 288437"/>
                  <a:gd name="connsiteY34" fmla="*/ 17135 h 279870"/>
                  <a:gd name="connsiteX35" fmla="*/ 175157 w 288437"/>
                  <a:gd name="connsiteY35" fmla="*/ 17135 h 279870"/>
                  <a:gd name="connsiteX36" fmla="*/ 170397 w 288437"/>
                  <a:gd name="connsiteY36" fmla="*/ 12375 h 279870"/>
                  <a:gd name="connsiteX37" fmla="*/ 166590 w 288437"/>
                  <a:gd name="connsiteY37" fmla="*/ 9519 h 279870"/>
                  <a:gd name="connsiteX38" fmla="*/ 143743 w 288437"/>
                  <a:gd name="connsiteY38" fmla="*/ 0 h 27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88437" h="279870">
                    <a:moveTo>
                      <a:pt x="143743" y="0"/>
                    </a:moveTo>
                    <a:cubicBezTo>
                      <a:pt x="133272" y="0"/>
                      <a:pt x="124704" y="4760"/>
                      <a:pt x="118993" y="9519"/>
                    </a:cubicBezTo>
                    <a:cubicBezTo>
                      <a:pt x="118041" y="10471"/>
                      <a:pt x="116137" y="11423"/>
                      <a:pt x="115185" y="12375"/>
                    </a:cubicBezTo>
                    <a:cubicBezTo>
                      <a:pt x="112329" y="15231"/>
                      <a:pt x="111377" y="17135"/>
                      <a:pt x="111377" y="17135"/>
                    </a:cubicBezTo>
                    <a:cubicBezTo>
                      <a:pt x="59972" y="18087"/>
                      <a:pt x="66636" y="62828"/>
                      <a:pt x="66636" y="62828"/>
                    </a:cubicBezTo>
                    <a:cubicBezTo>
                      <a:pt x="64732" y="64732"/>
                      <a:pt x="63780" y="65684"/>
                      <a:pt x="62828" y="66636"/>
                    </a:cubicBezTo>
                    <a:cubicBezTo>
                      <a:pt x="61876" y="67588"/>
                      <a:pt x="60924" y="69492"/>
                      <a:pt x="59972" y="70444"/>
                    </a:cubicBezTo>
                    <a:cubicBezTo>
                      <a:pt x="43789" y="91386"/>
                      <a:pt x="51405" y="108521"/>
                      <a:pt x="59020" y="118041"/>
                    </a:cubicBezTo>
                    <a:cubicBezTo>
                      <a:pt x="59972" y="118993"/>
                      <a:pt x="60924" y="120896"/>
                      <a:pt x="62828" y="121848"/>
                    </a:cubicBezTo>
                    <a:cubicBezTo>
                      <a:pt x="65684" y="124704"/>
                      <a:pt x="66636" y="125656"/>
                      <a:pt x="66636" y="125656"/>
                    </a:cubicBezTo>
                    <a:cubicBezTo>
                      <a:pt x="65684" y="169445"/>
                      <a:pt x="95194" y="171349"/>
                      <a:pt x="95194" y="171349"/>
                    </a:cubicBezTo>
                    <a:lnTo>
                      <a:pt x="113281" y="171349"/>
                    </a:lnTo>
                    <a:lnTo>
                      <a:pt x="114233" y="170397"/>
                    </a:lnTo>
                    <a:cubicBezTo>
                      <a:pt x="121848" y="172301"/>
                      <a:pt x="123752" y="178965"/>
                      <a:pt x="123752" y="178965"/>
                    </a:cubicBezTo>
                    <a:lnTo>
                      <a:pt x="123752" y="211331"/>
                    </a:lnTo>
                    <a:cubicBezTo>
                      <a:pt x="123752" y="217994"/>
                      <a:pt x="118041" y="223706"/>
                      <a:pt x="114233" y="225610"/>
                    </a:cubicBezTo>
                    <a:lnTo>
                      <a:pt x="1904" y="225610"/>
                    </a:lnTo>
                    <a:lnTo>
                      <a:pt x="0" y="225610"/>
                    </a:lnTo>
                    <a:lnTo>
                      <a:pt x="0" y="279870"/>
                    </a:lnTo>
                    <a:lnTo>
                      <a:pt x="288438" y="279870"/>
                    </a:lnTo>
                    <a:lnTo>
                      <a:pt x="288438" y="225610"/>
                    </a:lnTo>
                    <a:lnTo>
                      <a:pt x="286534" y="225610"/>
                    </a:lnTo>
                    <a:lnTo>
                      <a:pt x="173253" y="225610"/>
                    </a:lnTo>
                    <a:lnTo>
                      <a:pt x="173253" y="225610"/>
                    </a:lnTo>
                    <a:cubicBezTo>
                      <a:pt x="164686" y="218946"/>
                      <a:pt x="162782" y="211331"/>
                      <a:pt x="162782" y="211331"/>
                    </a:cubicBezTo>
                    <a:lnTo>
                      <a:pt x="162782" y="178965"/>
                    </a:lnTo>
                    <a:cubicBezTo>
                      <a:pt x="161830" y="173253"/>
                      <a:pt x="171349" y="170397"/>
                      <a:pt x="171349" y="170397"/>
                    </a:cubicBezTo>
                    <a:lnTo>
                      <a:pt x="195148" y="171349"/>
                    </a:lnTo>
                    <a:cubicBezTo>
                      <a:pt x="227514" y="163734"/>
                      <a:pt x="220850" y="128512"/>
                      <a:pt x="220850" y="128512"/>
                    </a:cubicBezTo>
                    <a:cubicBezTo>
                      <a:pt x="223706" y="126608"/>
                      <a:pt x="225610" y="123752"/>
                      <a:pt x="227514" y="121848"/>
                    </a:cubicBezTo>
                    <a:cubicBezTo>
                      <a:pt x="228466" y="120896"/>
                      <a:pt x="229418" y="118993"/>
                      <a:pt x="230369" y="118041"/>
                    </a:cubicBezTo>
                    <a:cubicBezTo>
                      <a:pt x="244649" y="98050"/>
                      <a:pt x="236081" y="79963"/>
                      <a:pt x="228466" y="70444"/>
                    </a:cubicBezTo>
                    <a:cubicBezTo>
                      <a:pt x="227514" y="69492"/>
                      <a:pt x="226562" y="67588"/>
                      <a:pt x="225610" y="66636"/>
                    </a:cubicBezTo>
                    <a:cubicBezTo>
                      <a:pt x="222754" y="63780"/>
                      <a:pt x="220850" y="62828"/>
                      <a:pt x="220850" y="62828"/>
                    </a:cubicBezTo>
                    <a:cubicBezTo>
                      <a:pt x="225610" y="20943"/>
                      <a:pt x="191340" y="17135"/>
                      <a:pt x="178965" y="17135"/>
                    </a:cubicBezTo>
                    <a:cubicBezTo>
                      <a:pt x="176109" y="17135"/>
                      <a:pt x="175157" y="17135"/>
                      <a:pt x="175157" y="17135"/>
                    </a:cubicBezTo>
                    <a:cubicBezTo>
                      <a:pt x="173253" y="15231"/>
                      <a:pt x="172301" y="13327"/>
                      <a:pt x="170397" y="12375"/>
                    </a:cubicBezTo>
                    <a:cubicBezTo>
                      <a:pt x="169445" y="11423"/>
                      <a:pt x="167542" y="10471"/>
                      <a:pt x="166590" y="9519"/>
                    </a:cubicBezTo>
                    <a:cubicBezTo>
                      <a:pt x="158022" y="2856"/>
                      <a:pt x="150407" y="0"/>
                      <a:pt x="14374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8" name="Forma libre 67">
                <a:extLst>
                  <a:ext uri="{FF2B5EF4-FFF2-40B4-BE49-F238E27FC236}">
                    <a16:creationId xmlns:a16="http://schemas.microsoft.com/office/drawing/2014/main" id="{07ACC385-F51C-24C9-F37A-B79C29A36704}"/>
                  </a:ext>
                </a:extLst>
              </p:cNvPr>
              <p:cNvSpPr/>
              <p:nvPr/>
            </p:nvSpPr>
            <p:spPr>
              <a:xfrm>
                <a:off x="1461405" y="2628580"/>
                <a:ext cx="184676" cy="174205"/>
              </a:xfrm>
              <a:custGeom>
                <a:avLst/>
                <a:gdLst>
                  <a:gd name="connsiteX0" fmla="*/ 0 w 184676"/>
                  <a:gd name="connsiteY0" fmla="*/ 0 h 174205"/>
                  <a:gd name="connsiteX1" fmla="*/ 4760 w 184676"/>
                  <a:gd name="connsiteY1" fmla="*/ 7616 h 174205"/>
                  <a:gd name="connsiteX2" fmla="*/ 145647 w 184676"/>
                  <a:gd name="connsiteY2" fmla="*/ 151358 h 174205"/>
                  <a:gd name="connsiteX3" fmla="*/ 128512 w 184676"/>
                  <a:gd name="connsiteY3" fmla="*/ 169445 h 174205"/>
                  <a:gd name="connsiteX4" fmla="*/ 134224 w 184676"/>
                  <a:gd name="connsiteY4" fmla="*/ 174205 h 174205"/>
                  <a:gd name="connsiteX5" fmla="*/ 184676 w 184676"/>
                  <a:gd name="connsiteY5" fmla="*/ 119945 h 174205"/>
                  <a:gd name="connsiteX6" fmla="*/ 178965 w 184676"/>
                  <a:gd name="connsiteY6" fmla="*/ 115185 h 174205"/>
                  <a:gd name="connsiteX7" fmla="*/ 161830 w 184676"/>
                  <a:gd name="connsiteY7" fmla="*/ 134224 h 174205"/>
                  <a:gd name="connsiteX8" fmla="*/ 8567 w 184676"/>
                  <a:gd name="connsiteY8" fmla="*/ 3808 h 17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676" h="174205">
                    <a:moveTo>
                      <a:pt x="0" y="0"/>
                    </a:moveTo>
                    <a:lnTo>
                      <a:pt x="4760" y="7616"/>
                    </a:lnTo>
                    <a:lnTo>
                      <a:pt x="145647" y="151358"/>
                    </a:lnTo>
                    <a:lnTo>
                      <a:pt x="128512" y="169445"/>
                    </a:lnTo>
                    <a:lnTo>
                      <a:pt x="134224" y="174205"/>
                    </a:lnTo>
                    <a:lnTo>
                      <a:pt x="184676" y="119945"/>
                    </a:lnTo>
                    <a:lnTo>
                      <a:pt x="178965" y="115185"/>
                    </a:lnTo>
                    <a:lnTo>
                      <a:pt x="161830" y="134224"/>
                    </a:lnTo>
                    <a:lnTo>
                      <a:pt x="8567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9" name="Forma libre 68">
                <a:extLst>
                  <a:ext uri="{FF2B5EF4-FFF2-40B4-BE49-F238E27FC236}">
                    <a16:creationId xmlns:a16="http://schemas.microsoft.com/office/drawing/2014/main" id="{E634A828-B14C-8322-5693-18887C85BECC}"/>
                  </a:ext>
                </a:extLst>
              </p:cNvPr>
              <p:cNvSpPr/>
              <p:nvPr/>
            </p:nvSpPr>
            <p:spPr>
              <a:xfrm>
                <a:off x="2039233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" name="Forma libre 69">
                <a:extLst>
                  <a:ext uri="{FF2B5EF4-FFF2-40B4-BE49-F238E27FC236}">
                    <a16:creationId xmlns:a16="http://schemas.microsoft.com/office/drawing/2014/main" id="{C28C2CC8-408B-8D26-335A-52E504561378}"/>
                  </a:ext>
                </a:extLst>
              </p:cNvPr>
              <p:cNvSpPr/>
              <p:nvPr/>
            </p:nvSpPr>
            <p:spPr>
              <a:xfrm>
                <a:off x="2039233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" name="Forma libre 70">
                <a:extLst>
                  <a:ext uri="{FF2B5EF4-FFF2-40B4-BE49-F238E27FC236}">
                    <a16:creationId xmlns:a16="http://schemas.microsoft.com/office/drawing/2014/main" id="{8F2B68FC-045A-FB6A-1765-21F8EC0864A6}"/>
                  </a:ext>
                </a:extLst>
              </p:cNvPr>
              <p:cNvSpPr/>
              <p:nvPr/>
            </p:nvSpPr>
            <p:spPr>
              <a:xfrm>
                <a:off x="1859316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" name="Forma libre 71">
                <a:extLst>
                  <a:ext uri="{FF2B5EF4-FFF2-40B4-BE49-F238E27FC236}">
                    <a16:creationId xmlns:a16="http://schemas.microsoft.com/office/drawing/2014/main" id="{9E20B819-A2B8-4625-4B94-EB0564812177}"/>
                  </a:ext>
                </a:extLst>
              </p:cNvPr>
              <p:cNvSpPr/>
              <p:nvPr/>
            </p:nvSpPr>
            <p:spPr>
              <a:xfrm>
                <a:off x="1859316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" name="Forma libre 72">
                <a:extLst>
                  <a:ext uri="{FF2B5EF4-FFF2-40B4-BE49-F238E27FC236}">
                    <a16:creationId xmlns:a16="http://schemas.microsoft.com/office/drawing/2014/main" id="{72D11AC8-8CC3-46D6-BE4E-73A8C53379E8}"/>
                  </a:ext>
                </a:extLst>
              </p:cNvPr>
              <p:cNvSpPr/>
              <p:nvPr/>
            </p:nvSpPr>
            <p:spPr>
              <a:xfrm>
                <a:off x="1859316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" name="Forma libre 73">
                <a:extLst>
                  <a:ext uri="{FF2B5EF4-FFF2-40B4-BE49-F238E27FC236}">
                    <a16:creationId xmlns:a16="http://schemas.microsoft.com/office/drawing/2014/main" id="{EFB6CC39-165E-BB87-E472-C86A6E02459B}"/>
                  </a:ext>
                </a:extLst>
              </p:cNvPr>
              <p:cNvSpPr/>
              <p:nvPr/>
            </p:nvSpPr>
            <p:spPr>
              <a:xfrm>
                <a:off x="2218198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" name="Forma libre 74">
                <a:extLst>
                  <a:ext uri="{FF2B5EF4-FFF2-40B4-BE49-F238E27FC236}">
                    <a16:creationId xmlns:a16="http://schemas.microsoft.com/office/drawing/2014/main" id="{EA24CF3A-A9DD-3291-B842-AE573EC4D070}"/>
                  </a:ext>
                </a:extLst>
              </p:cNvPr>
              <p:cNvSpPr/>
              <p:nvPr/>
            </p:nvSpPr>
            <p:spPr>
              <a:xfrm>
                <a:off x="2218198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" name="Forma libre 75">
                <a:extLst>
                  <a:ext uri="{FF2B5EF4-FFF2-40B4-BE49-F238E27FC236}">
                    <a16:creationId xmlns:a16="http://schemas.microsoft.com/office/drawing/2014/main" id="{DE5D22EC-1ABE-F321-8EFD-B28D6DB52A64}"/>
                  </a:ext>
                </a:extLst>
              </p:cNvPr>
              <p:cNvSpPr/>
              <p:nvPr/>
            </p:nvSpPr>
            <p:spPr>
              <a:xfrm>
                <a:off x="2218198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" name="Forma libre 76">
                <a:extLst>
                  <a:ext uri="{FF2B5EF4-FFF2-40B4-BE49-F238E27FC236}">
                    <a16:creationId xmlns:a16="http://schemas.microsoft.com/office/drawing/2014/main" id="{042C58AD-7FBE-6C61-E11B-8C78C0D2EE6B}"/>
                  </a:ext>
                </a:extLst>
              </p:cNvPr>
              <p:cNvSpPr/>
              <p:nvPr/>
            </p:nvSpPr>
            <p:spPr>
              <a:xfrm>
                <a:off x="1403222" y="3172138"/>
                <a:ext cx="440863" cy="518807"/>
              </a:xfrm>
              <a:custGeom>
                <a:avLst/>
                <a:gdLst>
                  <a:gd name="connsiteX0" fmla="*/ 342813 w 440863"/>
                  <a:gd name="connsiteY0" fmla="*/ 0 h 518807"/>
                  <a:gd name="connsiteX1" fmla="*/ 313303 w 440863"/>
                  <a:gd name="connsiteY1" fmla="*/ 23799 h 518807"/>
                  <a:gd name="connsiteX2" fmla="*/ 282841 w 440863"/>
                  <a:gd name="connsiteY2" fmla="*/ 90434 h 518807"/>
                  <a:gd name="connsiteX3" fmla="*/ 251427 w 440863"/>
                  <a:gd name="connsiteY3" fmla="*/ 23799 h 518807"/>
                  <a:gd name="connsiteX4" fmla="*/ 220013 w 440863"/>
                  <a:gd name="connsiteY4" fmla="*/ 0 h 518807"/>
                  <a:gd name="connsiteX5" fmla="*/ 190503 w 440863"/>
                  <a:gd name="connsiteY5" fmla="*/ 23799 h 518807"/>
                  <a:gd name="connsiteX6" fmla="*/ 159089 w 440863"/>
                  <a:gd name="connsiteY6" fmla="*/ 95194 h 518807"/>
                  <a:gd name="connsiteX7" fmla="*/ 126723 w 440863"/>
                  <a:gd name="connsiteY7" fmla="*/ 23799 h 518807"/>
                  <a:gd name="connsiteX8" fmla="*/ 95309 w 440863"/>
                  <a:gd name="connsiteY8" fmla="*/ 0 h 518807"/>
                  <a:gd name="connsiteX9" fmla="*/ 65799 w 440863"/>
                  <a:gd name="connsiteY9" fmla="*/ 23799 h 518807"/>
                  <a:gd name="connsiteX10" fmla="*/ 34385 w 440863"/>
                  <a:gd name="connsiteY10" fmla="*/ 172301 h 518807"/>
                  <a:gd name="connsiteX11" fmla="*/ 79126 w 440863"/>
                  <a:gd name="connsiteY11" fmla="*/ 217042 h 518807"/>
                  <a:gd name="connsiteX12" fmla="*/ 79126 w 440863"/>
                  <a:gd name="connsiteY12" fmla="*/ 262736 h 518807"/>
                  <a:gd name="connsiteX13" fmla="*/ 79126 w 440863"/>
                  <a:gd name="connsiteY13" fmla="*/ 262736 h 518807"/>
                  <a:gd name="connsiteX14" fmla="*/ 61039 w 440863"/>
                  <a:gd name="connsiteY14" fmla="*/ 270351 h 518807"/>
                  <a:gd name="connsiteX15" fmla="*/ 36289 w 440863"/>
                  <a:gd name="connsiteY15" fmla="*/ 279870 h 518807"/>
                  <a:gd name="connsiteX16" fmla="*/ 22961 w 440863"/>
                  <a:gd name="connsiteY16" fmla="*/ 276063 h 518807"/>
                  <a:gd name="connsiteX17" fmla="*/ 6779 w 440863"/>
                  <a:gd name="connsiteY17" fmla="*/ 269399 h 518807"/>
                  <a:gd name="connsiteX18" fmla="*/ 115 w 440863"/>
                  <a:gd name="connsiteY18" fmla="*/ 266543 h 518807"/>
                  <a:gd name="connsiteX19" fmla="*/ 115 w 440863"/>
                  <a:gd name="connsiteY19" fmla="*/ 318900 h 518807"/>
                  <a:gd name="connsiteX20" fmla="*/ 6779 w 440863"/>
                  <a:gd name="connsiteY20" fmla="*/ 321756 h 518807"/>
                  <a:gd name="connsiteX21" fmla="*/ 22961 w 440863"/>
                  <a:gd name="connsiteY21" fmla="*/ 328419 h 518807"/>
                  <a:gd name="connsiteX22" fmla="*/ 36289 w 440863"/>
                  <a:gd name="connsiteY22" fmla="*/ 332227 h 518807"/>
                  <a:gd name="connsiteX23" fmla="*/ 61039 w 440863"/>
                  <a:gd name="connsiteY23" fmla="*/ 322708 h 518807"/>
                  <a:gd name="connsiteX24" fmla="*/ 97213 w 440863"/>
                  <a:gd name="connsiteY24" fmla="*/ 312236 h 518807"/>
                  <a:gd name="connsiteX25" fmla="*/ 134338 w 440863"/>
                  <a:gd name="connsiteY25" fmla="*/ 320804 h 518807"/>
                  <a:gd name="connsiteX26" fmla="*/ 158137 w 440863"/>
                  <a:gd name="connsiteY26" fmla="*/ 330323 h 518807"/>
                  <a:gd name="connsiteX27" fmla="*/ 180032 w 440863"/>
                  <a:gd name="connsiteY27" fmla="*/ 322708 h 518807"/>
                  <a:gd name="connsiteX28" fmla="*/ 220013 w 440863"/>
                  <a:gd name="connsiteY28" fmla="*/ 311284 h 518807"/>
                  <a:gd name="connsiteX29" fmla="*/ 257139 w 440863"/>
                  <a:gd name="connsiteY29" fmla="*/ 319852 h 518807"/>
                  <a:gd name="connsiteX30" fmla="*/ 281889 w 440863"/>
                  <a:gd name="connsiteY30" fmla="*/ 330323 h 518807"/>
                  <a:gd name="connsiteX31" fmla="*/ 308544 w 440863"/>
                  <a:gd name="connsiteY31" fmla="*/ 319852 h 518807"/>
                  <a:gd name="connsiteX32" fmla="*/ 345669 w 440863"/>
                  <a:gd name="connsiteY32" fmla="*/ 310333 h 518807"/>
                  <a:gd name="connsiteX33" fmla="*/ 383747 w 440863"/>
                  <a:gd name="connsiteY33" fmla="*/ 319852 h 518807"/>
                  <a:gd name="connsiteX34" fmla="*/ 406593 w 440863"/>
                  <a:gd name="connsiteY34" fmla="*/ 327467 h 518807"/>
                  <a:gd name="connsiteX35" fmla="*/ 430392 w 440863"/>
                  <a:gd name="connsiteY35" fmla="*/ 319852 h 518807"/>
                  <a:gd name="connsiteX36" fmla="*/ 438959 w 440863"/>
                  <a:gd name="connsiteY36" fmla="*/ 313188 h 518807"/>
                  <a:gd name="connsiteX37" fmla="*/ 438959 w 440863"/>
                  <a:gd name="connsiteY37" fmla="*/ 292245 h 518807"/>
                  <a:gd name="connsiteX38" fmla="*/ 438959 w 440863"/>
                  <a:gd name="connsiteY38" fmla="*/ 260832 h 518807"/>
                  <a:gd name="connsiteX39" fmla="*/ 430392 w 440863"/>
                  <a:gd name="connsiteY39" fmla="*/ 267495 h 518807"/>
                  <a:gd name="connsiteX40" fmla="*/ 407545 w 440863"/>
                  <a:gd name="connsiteY40" fmla="*/ 275111 h 518807"/>
                  <a:gd name="connsiteX41" fmla="*/ 384699 w 440863"/>
                  <a:gd name="connsiteY41" fmla="*/ 266543 h 518807"/>
                  <a:gd name="connsiteX42" fmla="*/ 362804 w 440863"/>
                  <a:gd name="connsiteY42" fmla="*/ 257976 h 518807"/>
                  <a:gd name="connsiteX43" fmla="*/ 362804 w 440863"/>
                  <a:gd name="connsiteY43" fmla="*/ 214187 h 518807"/>
                  <a:gd name="connsiteX44" fmla="*/ 407545 w 440863"/>
                  <a:gd name="connsiteY44" fmla="*/ 169445 h 518807"/>
                  <a:gd name="connsiteX45" fmla="*/ 376131 w 440863"/>
                  <a:gd name="connsiteY45" fmla="*/ 20943 h 518807"/>
                  <a:gd name="connsiteX46" fmla="*/ 342813 w 440863"/>
                  <a:gd name="connsiteY46" fmla="*/ 0 h 518807"/>
                  <a:gd name="connsiteX47" fmla="*/ 114348 w 440863"/>
                  <a:gd name="connsiteY47" fmla="*/ 261784 h 518807"/>
                  <a:gd name="connsiteX48" fmla="*/ 114348 w 440863"/>
                  <a:gd name="connsiteY48" fmla="*/ 216090 h 518807"/>
                  <a:gd name="connsiteX49" fmla="*/ 159089 w 440863"/>
                  <a:gd name="connsiteY49" fmla="*/ 171349 h 518807"/>
                  <a:gd name="connsiteX50" fmla="*/ 203830 w 440863"/>
                  <a:gd name="connsiteY50" fmla="*/ 216090 h 518807"/>
                  <a:gd name="connsiteX51" fmla="*/ 203830 w 440863"/>
                  <a:gd name="connsiteY51" fmla="*/ 260832 h 518807"/>
                  <a:gd name="connsiteX52" fmla="*/ 180032 w 440863"/>
                  <a:gd name="connsiteY52" fmla="*/ 270351 h 518807"/>
                  <a:gd name="connsiteX53" fmla="*/ 158137 w 440863"/>
                  <a:gd name="connsiteY53" fmla="*/ 277966 h 518807"/>
                  <a:gd name="connsiteX54" fmla="*/ 134338 w 440863"/>
                  <a:gd name="connsiteY54" fmla="*/ 268447 h 518807"/>
                  <a:gd name="connsiteX55" fmla="*/ 114348 w 440863"/>
                  <a:gd name="connsiteY55" fmla="*/ 261784 h 518807"/>
                  <a:gd name="connsiteX56" fmla="*/ 114348 w 440863"/>
                  <a:gd name="connsiteY56" fmla="*/ 261784 h 518807"/>
                  <a:gd name="connsiteX57" fmla="*/ 114348 w 440863"/>
                  <a:gd name="connsiteY57" fmla="*/ 261784 h 518807"/>
                  <a:gd name="connsiteX58" fmla="*/ 282841 w 440863"/>
                  <a:gd name="connsiteY58" fmla="*/ 277966 h 518807"/>
                  <a:gd name="connsiteX59" fmla="*/ 258091 w 440863"/>
                  <a:gd name="connsiteY59" fmla="*/ 267495 h 518807"/>
                  <a:gd name="connsiteX60" fmla="*/ 239052 w 440863"/>
                  <a:gd name="connsiteY60" fmla="*/ 260832 h 518807"/>
                  <a:gd name="connsiteX61" fmla="*/ 239052 w 440863"/>
                  <a:gd name="connsiteY61" fmla="*/ 216090 h 518807"/>
                  <a:gd name="connsiteX62" fmla="*/ 282841 w 440863"/>
                  <a:gd name="connsiteY62" fmla="*/ 176109 h 518807"/>
                  <a:gd name="connsiteX63" fmla="*/ 326630 w 440863"/>
                  <a:gd name="connsiteY63" fmla="*/ 216090 h 518807"/>
                  <a:gd name="connsiteX64" fmla="*/ 326630 w 440863"/>
                  <a:gd name="connsiteY64" fmla="*/ 259880 h 518807"/>
                  <a:gd name="connsiteX65" fmla="*/ 326630 w 440863"/>
                  <a:gd name="connsiteY65" fmla="*/ 259880 h 518807"/>
                  <a:gd name="connsiteX66" fmla="*/ 326630 w 440863"/>
                  <a:gd name="connsiteY66" fmla="*/ 260832 h 518807"/>
                  <a:gd name="connsiteX67" fmla="*/ 326630 w 440863"/>
                  <a:gd name="connsiteY67" fmla="*/ 259880 h 518807"/>
                  <a:gd name="connsiteX68" fmla="*/ 309495 w 440863"/>
                  <a:gd name="connsiteY68" fmla="*/ 267495 h 518807"/>
                  <a:gd name="connsiteX69" fmla="*/ 282841 w 440863"/>
                  <a:gd name="connsiteY69" fmla="*/ 277966 h 518807"/>
                  <a:gd name="connsiteX70" fmla="*/ 438959 w 440863"/>
                  <a:gd name="connsiteY70" fmla="*/ 314140 h 518807"/>
                  <a:gd name="connsiteX71" fmla="*/ 438959 w 440863"/>
                  <a:gd name="connsiteY71" fmla="*/ 314140 h 518807"/>
                  <a:gd name="connsiteX72" fmla="*/ 438959 w 440863"/>
                  <a:gd name="connsiteY72" fmla="*/ 357930 h 518807"/>
                  <a:gd name="connsiteX73" fmla="*/ 438959 w 440863"/>
                  <a:gd name="connsiteY73" fmla="*/ 357930 h 518807"/>
                  <a:gd name="connsiteX74" fmla="*/ 438959 w 440863"/>
                  <a:gd name="connsiteY74" fmla="*/ 314140 h 518807"/>
                  <a:gd name="connsiteX75" fmla="*/ 345669 w 440863"/>
                  <a:gd name="connsiteY75" fmla="*/ 353170 h 518807"/>
                  <a:gd name="connsiteX76" fmla="*/ 308544 w 440863"/>
                  <a:gd name="connsiteY76" fmla="*/ 362689 h 518807"/>
                  <a:gd name="connsiteX77" fmla="*/ 281889 w 440863"/>
                  <a:gd name="connsiteY77" fmla="*/ 373160 h 518807"/>
                  <a:gd name="connsiteX78" fmla="*/ 257139 w 440863"/>
                  <a:gd name="connsiteY78" fmla="*/ 362689 h 518807"/>
                  <a:gd name="connsiteX79" fmla="*/ 220013 w 440863"/>
                  <a:gd name="connsiteY79" fmla="*/ 354122 h 518807"/>
                  <a:gd name="connsiteX80" fmla="*/ 180032 w 440863"/>
                  <a:gd name="connsiteY80" fmla="*/ 365545 h 518807"/>
                  <a:gd name="connsiteX81" fmla="*/ 158137 w 440863"/>
                  <a:gd name="connsiteY81" fmla="*/ 373160 h 518807"/>
                  <a:gd name="connsiteX82" fmla="*/ 134338 w 440863"/>
                  <a:gd name="connsiteY82" fmla="*/ 363641 h 518807"/>
                  <a:gd name="connsiteX83" fmla="*/ 97213 w 440863"/>
                  <a:gd name="connsiteY83" fmla="*/ 355074 h 518807"/>
                  <a:gd name="connsiteX84" fmla="*/ 61039 w 440863"/>
                  <a:gd name="connsiteY84" fmla="*/ 365545 h 518807"/>
                  <a:gd name="connsiteX85" fmla="*/ 36289 w 440863"/>
                  <a:gd name="connsiteY85" fmla="*/ 375064 h 518807"/>
                  <a:gd name="connsiteX86" fmla="*/ 22961 w 440863"/>
                  <a:gd name="connsiteY86" fmla="*/ 371257 h 518807"/>
                  <a:gd name="connsiteX87" fmla="*/ 6779 w 440863"/>
                  <a:gd name="connsiteY87" fmla="*/ 360785 h 518807"/>
                  <a:gd name="connsiteX88" fmla="*/ 6779 w 440863"/>
                  <a:gd name="connsiteY88" fmla="*/ 360785 h 518807"/>
                  <a:gd name="connsiteX89" fmla="*/ 115 w 440863"/>
                  <a:gd name="connsiteY89" fmla="*/ 357930 h 518807"/>
                  <a:gd name="connsiteX90" fmla="*/ 22010 w 440863"/>
                  <a:gd name="connsiteY90" fmla="*/ 426469 h 518807"/>
                  <a:gd name="connsiteX91" fmla="*/ 32481 w 440863"/>
                  <a:gd name="connsiteY91" fmla="*/ 429325 h 518807"/>
                  <a:gd name="connsiteX92" fmla="*/ 33433 w 440863"/>
                  <a:gd name="connsiteY92" fmla="*/ 429325 h 518807"/>
                  <a:gd name="connsiteX93" fmla="*/ 61991 w 440863"/>
                  <a:gd name="connsiteY93" fmla="*/ 417902 h 518807"/>
                  <a:gd name="connsiteX94" fmla="*/ 98165 w 440863"/>
                  <a:gd name="connsiteY94" fmla="*/ 407430 h 518807"/>
                  <a:gd name="connsiteX95" fmla="*/ 135290 w 440863"/>
                  <a:gd name="connsiteY95" fmla="*/ 415998 h 518807"/>
                  <a:gd name="connsiteX96" fmla="*/ 159089 w 440863"/>
                  <a:gd name="connsiteY96" fmla="*/ 425517 h 518807"/>
                  <a:gd name="connsiteX97" fmla="*/ 180984 w 440863"/>
                  <a:gd name="connsiteY97" fmla="*/ 417902 h 518807"/>
                  <a:gd name="connsiteX98" fmla="*/ 221917 w 440863"/>
                  <a:gd name="connsiteY98" fmla="*/ 406478 h 518807"/>
                  <a:gd name="connsiteX99" fmla="*/ 259043 w 440863"/>
                  <a:gd name="connsiteY99" fmla="*/ 415046 h 518807"/>
                  <a:gd name="connsiteX100" fmla="*/ 283793 w 440863"/>
                  <a:gd name="connsiteY100" fmla="*/ 425517 h 518807"/>
                  <a:gd name="connsiteX101" fmla="*/ 310447 w 440863"/>
                  <a:gd name="connsiteY101" fmla="*/ 415046 h 518807"/>
                  <a:gd name="connsiteX102" fmla="*/ 347573 w 440863"/>
                  <a:gd name="connsiteY102" fmla="*/ 405527 h 518807"/>
                  <a:gd name="connsiteX103" fmla="*/ 385651 w 440863"/>
                  <a:gd name="connsiteY103" fmla="*/ 415046 h 518807"/>
                  <a:gd name="connsiteX104" fmla="*/ 408497 w 440863"/>
                  <a:gd name="connsiteY104" fmla="*/ 423613 h 518807"/>
                  <a:gd name="connsiteX105" fmla="*/ 432296 w 440863"/>
                  <a:gd name="connsiteY105" fmla="*/ 415998 h 518807"/>
                  <a:gd name="connsiteX106" fmla="*/ 440863 w 440863"/>
                  <a:gd name="connsiteY106" fmla="*/ 409334 h 518807"/>
                  <a:gd name="connsiteX107" fmla="*/ 440863 w 440863"/>
                  <a:gd name="connsiteY107" fmla="*/ 357930 h 518807"/>
                  <a:gd name="connsiteX108" fmla="*/ 432296 w 440863"/>
                  <a:gd name="connsiteY108" fmla="*/ 364593 h 518807"/>
                  <a:gd name="connsiteX109" fmla="*/ 409449 w 440863"/>
                  <a:gd name="connsiteY109" fmla="*/ 371257 h 518807"/>
                  <a:gd name="connsiteX110" fmla="*/ 385651 w 440863"/>
                  <a:gd name="connsiteY110" fmla="*/ 362689 h 518807"/>
                  <a:gd name="connsiteX111" fmla="*/ 345669 w 440863"/>
                  <a:gd name="connsiteY111" fmla="*/ 353170 h 518807"/>
                  <a:gd name="connsiteX112" fmla="*/ 438959 w 440863"/>
                  <a:gd name="connsiteY112" fmla="*/ 408382 h 518807"/>
                  <a:gd name="connsiteX113" fmla="*/ 438959 w 440863"/>
                  <a:gd name="connsiteY113" fmla="*/ 408382 h 518807"/>
                  <a:gd name="connsiteX114" fmla="*/ 438959 w 440863"/>
                  <a:gd name="connsiteY114" fmla="*/ 451220 h 518807"/>
                  <a:gd name="connsiteX115" fmla="*/ 438959 w 440863"/>
                  <a:gd name="connsiteY115" fmla="*/ 451220 h 518807"/>
                  <a:gd name="connsiteX116" fmla="*/ 438959 w 440863"/>
                  <a:gd name="connsiteY116" fmla="*/ 408382 h 518807"/>
                  <a:gd name="connsiteX117" fmla="*/ 345669 w 440863"/>
                  <a:gd name="connsiteY117" fmla="*/ 447412 h 518807"/>
                  <a:gd name="connsiteX118" fmla="*/ 308544 w 440863"/>
                  <a:gd name="connsiteY118" fmla="*/ 456931 h 518807"/>
                  <a:gd name="connsiteX119" fmla="*/ 281889 w 440863"/>
                  <a:gd name="connsiteY119" fmla="*/ 467403 h 518807"/>
                  <a:gd name="connsiteX120" fmla="*/ 257139 w 440863"/>
                  <a:gd name="connsiteY120" fmla="*/ 456931 h 518807"/>
                  <a:gd name="connsiteX121" fmla="*/ 220013 w 440863"/>
                  <a:gd name="connsiteY121" fmla="*/ 448364 h 518807"/>
                  <a:gd name="connsiteX122" fmla="*/ 179080 w 440863"/>
                  <a:gd name="connsiteY122" fmla="*/ 459787 h 518807"/>
                  <a:gd name="connsiteX123" fmla="*/ 157185 w 440863"/>
                  <a:gd name="connsiteY123" fmla="*/ 467403 h 518807"/>
                  <a:gd name="connsiteX124" fmla="*/ 133387 w 440863"/>
                  <a:gd name="connsiteY124" fmla="*/ 457883 h 518807"/>
                  <a:gd name="connsiteX125" fmla="*/ 96261 w 440863"/>
                  <a:gd name="connsiteY125" fmla="*/ 449316 h 518807"/>
                  <a:gd name="connsiteX126" fmla="*/ 60087 w 440863"/>
                  <a:gd name="connsiteY126" fmla="*/ 459787 h 518807"/>
                  <a:gd name="connsiteX127" fmla="*/ 59135 w 440863"/>
                  <a:gd name="connsiteY127" fmla="*/ 459787 h 518807"/>
                  <a:gd name="connsiteX128" fmla="*/ 52472 w 440863"/>
                  <a:gd name="connsiteY128" fmla="*/ 465499 h 518807"/>
                  <a:gd name="connsiteX129" fmla="*/ 108636 w 440863"/>
                  <a:gd name="connsiteY129" fmla="*/ 489297 h 518807"/>
                  <a:gd name="connsiteX130" fmla="*/ 302832 w 440863"/>
                  <a:gd name="connsiteY130" fmla="*/ 512144 h 518807"/>
                  <a:gd name="connsiteX131" fmla="*/ 313303 w 440863"/>
                  <a:gd name="connsiteY131" fmla="*/ 506432 h 518807"/>
                  <a:gd name="connsiteX132" fmla="*/ 341861 w 440863"/>
                  <a:gd name="connsiteY132" fmla="*/ 501672 h 518807"/>
                  <a:gd name="connsiteX133" fmla="*/ 382795 w 440863"/>
                  <a:gd name="connsiteY133" fmla="*/ 510240 h 518807"/>
                  <a:gd name="connsiteX134" fmla="*/ 405641 w 440863"/>
                  <a:gd name="connsiteY134" fmla="*/ 518807 h 518807"/>
                  <a:gd name="connsiteX135" fmla="*/ 429440 w 440863"/>
                  <a:gd name="connsiteY135" fmla="*/ 511192 h 518807"/>
                  <a:gd name="connsiteX136" fmla="*/ 438007 w 440863"/>
                  <a:gd name="connsiteY136" fmla="*/ 504528 h 518807"/>
                  <a:gd name="connsiteX137" fmla="*/ 438007 w 440863"/>
                  <a:gd name="connsiteY137" fmla="*/ 474066 h 518807"/>
                  <a:gd name="connsiteX138" fmla="*/ 438007 w 440863"/>
                  <a:gd name="connsiteY138" fmla="*/ 453124 h 518807"/>
                  <a:gd name="connsiteX139" fmla="*/ 429440 w 440863"/>
                  <a:gd name="connsiteY139" fmla="*/ 459787 h 518807"/>
                  <a:gd name="connsiteX140" fmla="*/ 406593 w 440863"/>
                  <a:gd name="connsiteY140" fmla="*/ 467403 h 518807"/>
                  <a:gd name="connsiteX141" fmla="*/ 383747 w 440863"/>
                  <a:gd name="connsiteY141" fmla="*/ 458835 h 518807"/>
                  <a:gd name="connsiteX142" fmla="*/ 345669 w 440863"/>
                  <a:gd name="connsiteY142" fmla="*/ 447412 h 518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440863" h="518807">
                    <a:moveTo>
                      <a:pt x="342813" y="0"/>
                    </a:moveTo>
                    <a:cubicBezTo>
                      <a:pt x="333294" y="0"/>
                      <a:pt x="323775" y="5712"/>
                      <a:pt x="313303" y="23799"/>
                    </a:cubicBezTo>
                    <a:cubicBezTo>
                      <a:pt x="313303" y="23799"/>
                      <a:pt x="293312" y="50453"/>
                      <a:pt x="282841" y="90434"/>
                    </a:cubicBezTo>
                    <a:cubicBezTo>
                      <a:pt x="278081" y="69492"/>
                      <a:pt x="268562" y="44741"/>
                      <a:pt x="251427" y="23799"/>
                    </a:cubicBezTo>
                    <a:cubicBezTo>
                      <a:pt x="251427" y="23799"/>
                      <a:pt x="238100" y="0"/>
                      <a:pt x="220013" y="0"/>
                    </a:cubicBezTo>
                    <a:cubicBezTo>
                      <a:pt x="210494" y="0"/>
                      <a:pt x="200974" y="5712"/>
                      <a:pt x="190503" y="23799"/>
                    </a:cubicBezTo>
                    <a:cubicBezTo>
                      <a:pt x="190503" y="23799"/>
                      <a:pt x="168608" y="52357"/>
                      <a:pt x="159089" y="95194"/>
                    </a:cubicBezTo>
                    <a:cubicBezTo>
                      <a:pt x="154329" y="72348"/>
                      <a:pt x="144810" y="47597"/>
                      <a:pt x="126723" y="23799"/>
                    </a:cubicBezTo>
                    <a:cubicBezTo>
                      <a:pt x="126723" y="23799"/>
                      <a:pt x="113396" y="0"/>
                      <a:pt x="95309" y="0"/>
                    </a:cubicBezTo>
                    <a:cubicBezTo>
                      <a:pt x="85790" y="0"/>
                      <a:pt x="76270" y="5712"/>
                      <a:pt x="65799" y="23799"/>
                    </a:cubicBezTo>
                    <a:cubicBezTo>
                      <a:pt x="65799" y="23799"/>
                      <a:pt x="14394" y="91386"/>
                      <a:pt x="34385" y="172301"/>
                    </a:cubicBezTo>
                    <a:cubicBezTo>
                      <a:pt x="34385" y="172301"/>
                      <a:pt x="41048" y="202763"/>
                      <a:pt x="79126" y="217042"/>
                    </a:cubicBezTo>
                    <a:lnTo>
                      <a:pt x="79126" y="262736"/>
                    </a:lnTo>
                    <a:lnTo>
                      <a:pt x="79126" y="262736"/>
                    </a:lnTo>
                    <a:cubicBezTo>
                      <a:pt x="73414" y="264639"/>
                      <a:pt x="66751" y="266543"/>
                      <a:pt x="61039" y="270351"/>
                    </a:cubicBezTo>
                    <a:cubicBezTo>
                      <a:pt x="61039" y="270351"/>
                      <a:pt x="49616" y="279870"/>
                      <a:pt x="36289" y="279870"/>
                    </a:cubicBezTo>
                    <a:cubicBezTo>
                      <a:pt x="31529" y="279870"/>
                      <a:pt x="27721" y="278918"/>
                      <a:pt x="22961" y="276063"/>
                    </a:cubicBezTo>
                    <a:lnTo>
                      <a:pt x="6779" y="269399"/>
                    </a:lnTo>
                    <a:lnTo>
                      <a:pt x="115" y="266543"/>
                    </a:lnTo>
                    <a:lnTo>
                      <a:pt x="115" y="318900"/>
                    </a:lnTo>
                    <a:lnTo>
                      <a:pt x="6779" y="321756"/>
                    </a:lnTo>
                    <a:lnTo>
                      <a:pt x="22961" y="328419"/>
                    </a:lnTo>
                    <a:cubicBezTo>
                      <a:pt x="27721" y="331275"/>
                      <a:pt x="31529" y="332227"/>
                      <a:pt x="36289" y="332227"/>
                    </a:cubicBezTo>
                    <a:cubicBezTo>
                      <a:pt x="49616" y="332227"/>
                      <a:pt x="61039" y="322708"/>
                      <a:pt x="61039" y="322708"/>
                    </a:cubicBezTo>
                    <a:cubicBezTo>
                      <a:pt x="73414" y="315092"/>
                      <a:pt x="85790" y="312236"/>
                      <a:pt x="97213" y="312236"/>
                    </a:cubicBezTo>
                    <a:cubicBezTo>
                      <a:pt x="118155" y="312236"/>
                      <a:pt x="134338" y="320804"/>
                      <a:pt x="134338" y="320804"/>
                    </a:cubicBezTo>
                    <a:cubicBezTo>
                      <a:pt x="142906" y="328419"/>
                      <a:pt x="151473" y="330323"/>
                      <a:pt x="158137" y="330323"/>
                    </a:cubicBezTo>
                    <a:cubicBezTo>
                      <a:pt x="171464" y="330323"/>
                      <a:pt x="180032" y="322708"/>
                      <a:pt x="180032" y="322708"/>
                    </a:cubicBezTo>
                    <a:cubicBezTo>
                      <a:pt x="194311" y="314140"/>
                      <a:pt x="208590" y="311284"/>
                      <a:pt x="220013" y="311284"/>
                    </a:cubicBezTo>
                    <a:cubicBezTo>
                      <a:pt x="241908" y="311284"/>
                      <a:pt x="257139" y="319852"/>
                      <a:pt x="257139" y="319852"/>
                    </a:cubicBezTo>
                    <a:cubicBezTo>
                      <a:pt x="265706" y="327467"/>
                      <a:pt x="274274" y="330323"/>
                      <a:pt x="281889" y="330323"/>
                    </a:cubicBezTo>
                    <a:cubicBezTo>
                      <a:pt x="297120" y="330323"/>
                      <a:pt x="308544" y="319852"/>
                      <a:pt x="308544" y="319852"/>
                    </a:cubicBezTo>
                    <a:cubicBezTo>
                      <a:pt x="321871" y="312236"/>
                      <a:pt x="334246" y="310333"/>
                      <a:pt x="345669" y="310333"/>
                    </a:cubicBezTo>
                    <a:cubicBezTo>
                      <a:pt x="367564" y="310333"/>
                      <a:pt x="383747" y="319852"/>
                      <a:pt x="383747" y="319852"/>
                    </a:cubicBezTo>
                    <a:cubicBezTo>
                      <a:pt x="391362" y="325563"/>
                      <a:pt x="398978" y="327467"/>
                      <a:pt x="406593" y="327467"/>
                    </a:cubicBezTo>
                    <a:cubicBezTo>
                      <a:pt x="416113" y="327467"/>
                      <a:pt x="424680" y="323660"/>
                      <a:pt x="430392" y="319852"/>
                    </a:cubicBezTo>
                    <a:cubicBezTo>
                      <a:pt x="435152" y="316996"/>
                      <a:pt x="438007" y="314140"/>
                      <a:pt x="438959" y="313188"/>
                    </a:cubicBezTo>
                    <a:lnTo>
                      <a:pt x="438959" y="292245"/>
                    </a:lnTo>
                    <a:lnTo>
                      <a:pt x="438959" y="260832"/>
                    </a:lnTo>
                    <a:cubicBezTo>
                      <a:pt x="438959" y="260832"/>
                      <a:pt x="436103" y="264639"/>
                      <a:pt x="430392" y="267495"/>
                    </a:cubicBezTo>
                    <a:cubicBezTo>
                      <a:pt x="424680" y="271303"/>
                      <a:pt x="417065" y="275111"/>
                      <a:pt x="407545" y="275111"/>
                    </a:cubicBezTo>
                    <a:cubicBezTo>
                      <a:pt x="399930" y="275111"/>
                      <a:pt x="392314" y="273207"/>
                      <a:pt x="384699" y="266543"/>
                    </a:cubicBezTo>
                    <a:cubicBezTo>
                      <a:pt x="384699" y="266543"/>
                      <a:pt x="376131" y="260832"/>
                      <a:pt x="362804" y="257976"/>
                    </a:cubicBezTo>
                    <a:lnTo>
                      <a:pt x="362804" y="214187"/>
                    </a:lnTo>
                    <a:cubicBezTo>
                      <a:pt x="362804" y="214187"/>
                      <a:pt x="399930" y="201811"/>
                      <a:pt x="407545" y="169445"/>
                    </a:cubicBezTo>
                    <a:cubicBezTo>
                      <a:pt x="407545" y="169445"/>
                      <a:pt x="427536" y="89482"/>
                      <a:pt x="376131" y="20943"/>
                    </a:cubicBezTo>
                    <a:cubicBezTo>
                      <a:pt x="374227" y="23799"/>
                      <a:pt x="360900" y="0"/>
                      <a:pt x="342813" y="0"/>
                    </a:cubicBezTo>
                    <a:moveTo>
                      <a:pt x="114348" y="261784"/>
                    </a:moveTo>
                    <a:lnTo>
                      <a:pt x="114348" y="216090"/>
                    </a:lnTo>
                    <a:cubicBezTo>
                      <a:pt x="114348" y="216090"/>
                      <a:pt x="151473" y="203715"/>
                      <a:pt x="159089" y="171349"/>
                    </a:cubicBezTo>
                    <a:cubicBezTo>
                      <a:pt x="159089" y="171349"/>
                      <a:pt x="165753" y="201811"/>
                      <a:pt x="203830" y="216090"/>
                    </a:cubicBezTo>
                    <a:lnTo>
                      <a:pt x="203830" y="260832"/>
                    </a:lnTo>
                    <a:cubicBezTo>
                      <a:pt x="196215" y="262736"/>
                      <a:pt x="188599" y="265591"/>
                      <a:pt x="180032" y="270351"/>
                    </a:cubicBezTo>
                    <a:cubicBezTo>
                      <a:pt x="180032" y="270351"/>
                      <a:pt x="170512" y="277966"/>
                      <a:pt x="158137" y="277966"/>
                    </a:cubicBezTo>
                    <a:cubicBezTo>
                      <a:pt x="150521" y="277966"/>
                      <a:pt x="142906" y="276063"/>
                      <a:pt x="134338" y="268447"/>
                    </a:cubicBezTo>
                    <a:cubicBezTo>
                      <a:pt x="134338" y="268447"/>
                      <a:pt x="126723" y="264639"/>
                      <a:pt x="114348" y="261784"/>
                    </a:cubicBezTo>
                    <a:lnTo>
                      <a:pt x="114348" y="261784"/>
                    </a:lnTo>
                    <a:lnTo>
                      <a:pt x="114348" y="261784"/>
                    </a:lnTo>
                    <a:close/>
                    <a:moveTo>
                      <a:pt x="282841" y="277966"/>
                    </a:moveTo>
                    <a:cubicBezTo>
                      <a:pt x="275226" y="277966"/>
                      <a:pt x="266658" y="275111"/>
                      <a:pt x="258091" y="267495"/>
                    </a:cubicBezTo>
                    <a:cubicBezTo>
                      <a:pt x="258091" y="267495"/>
                      <a:pt x="250475" y="263687"/>
                      <a:pt x="239052" y="260832"/>
                    </a:cubicBezTo>
                    <a:lnTo>
                      <a:pt x="239052" y="216090"/>
                    </a:lnTo>
                    <a:cubicBezTo>
                      <a:pt x="239052" y="216090"/>
                      <a:pt x="273322" y="204667"/>
                      <a:pt x="282841" y="176109"/>
                    </a:cubicBezTo>
                    <a:cubicBezTo>
                      <a:pt x="286649" y="184676"/>
                      <a:pt x="297120" y="205619"/>
                      <a:pt x="326630" y="216090"/>
                    </a:cubicBezTo>
                    <a:lnTo>
                      <a:pt x="326630" y="259880"/>
                    </a:lnTo>
                    <a:cubicBezTo>
                      <a:pt x="326630" y="259880"/>
                      <a:pt x="326630" y="259880"/>
                      <a:pt x="326630" y="259880"/>
                    </a:cubicBezTo>
                    <a:lnTo>
                      <a:pt x="326630" y="260832"/>
                    </a:lnTo>
                    <a:lnTo>
                      <a:pt x="326630" y="259880"/>
                    </a:lnTo>
                    <a:cubicBezTo>
                      <a:pt x="320919" y="261784"/>
                      <a:pt x="315207" y="263687"/>
                      <a:pt x="309495" y="267495"/>
                    </a:cubicBezTo>
                    <a:cubicBezTo>
                      <a:pt x="308544" y="267495"/>
                      <a:pt x="298072" y="277966"/>
                      <a:pt x="282841" y="277966"/>
                    </a:cubicBezTo>
                    <a:moveTo>
                      <a:pt x="438959" y="314140"/>
                    </a:moveTo>
                    <a:cubicBezTo>
                      <a:pt x="438959" y="314140"/>
                      <a:pt x="438007" y="314140"/>
                      <a:pt x="438959" y="314140"/>
                    </a:cubicBezTo>
                    <a:lnTo>
                      <a:pt x="438959" y="357930"/>
                    </a:lnTo>
                    <a:cubicBezTo>
                      <a:pt x="438959" y="357930"/>
                      <a:pt x="438959" y="357930"/>
                      <a:pt x="438959" y="357930"/>
                    </a:cubicBezTo>
                    <a:lnTo>
                      <a:pt x="438959" y="314140"/>
                    </a:lnTo>
                    <a:close/>
                    <a:moveTo>
                      <a:pt x="345669" y="353170"/>
                    </a:moveTo>
                    <a:cubicBezTo>
                      <a:pt x="334246" y="353170"/>
                      <a:pt x="321871" y="356026"/>
                      <a:pt x="308544" y="362689"/>
                    </a:cubicBezTo>
                    <a:cubicBezTo>
                      <a:pt x="308544" y="362689"/>
                      <a:pt x="297120" y="373160"/>
                      <a:pt x="281889" y="373160"/>
                    </a:cubicBezTo>
                    <a:cubicBezTo>
                      <a:pt x="274274" y="373160"/>
                      <a:pt x="265706" y="370305"/>
                      <a:pt x="257139" y="362689"/>
                    </a:cubicBezTo>
                    <a:cubicBezTo>
                      <a:pt x="257139" y="362689"/>
                      <a:pt x="241908" y="354122"/>
                      <a:pt x="220013" y="354122"/>
                    </a:cubicBezTo>
                    <a:cubicBezTo>
                      <a:pt x="207638" y="354122"/>
                      <a:pt x="194311" y="356978"/>
                      <a:pt x="180032" y="365545"/>
                    </a:cubicBezTo>
                    <a:cubicBezTo>
                      <a:pt x="180032" y="365545"/>
                      <a:pt x="170512" y="373160"/>
                      <a:pt x="158137" y="373160"/>
                    </a:cubicBezTo>
                    <a:cubicBezTo>
                      <a:pt x="150521" y="373160"/>
                      <a:pt x="142906" y="371257"/>
                      <a:pt x="134338" y="363641"/>
                    </a:cubicBezTo>
                    <a:cubicBezTo>
                      <a:pt x="134338" y="363641"/>
                      <a:pt x="118155" y="355074"/>
                      <a:pt x="97213" y="355074"/>
                    </a:cubicBezTo>
                    <a:cubicBezTo>
                      <a:pt x="85790" y="355074"/>
                      <a:pt x="73414" y="357930"/>
                      <a:pt x="61039" y="365545"/>
                    </a:cubicBezTo>
                    <a:cubicBezTo>
                      <a:pt x="61039" y="365545"/>
                      <a:pt x="49616" y="375064"/>
                      <a:pt x="36289" y="375064"/>
                    </a:cubicBezTo>
                    <a:cubicBezTo>
                      <a:pt x="31529" y="375064"/>
                      <a:pt x="27721" y="374112"/>
                      <a:pt x="22961" y="371257"/>
                    </a:cubicBezTo>
                    <a:lnTo>
                      <a:pt x="6779" y="360785"/>
                    </a:lnTo>
                    <a:lnTo>
                      <a:pt x="6779" y="360785"/>
                    </a:lnTo>
                    <a:lnTo>
                      <a:pt x="115" y="357930"/>
                    </a:lnTo>
                    <a:cubicBezTo>
                      <a:pt x="-837" y="372209"/>
                      <a:pt x="3923" y="399815"/>
                      <a:pt x="22010" y="426469"/>
                    </a:cubicBezTo>
                    <a:cubicBezTo>
                      <a:pt x="24865" y="428373"/>
                      <a:pt x="28673" y="428373"/>
                      <a:pt x="32481" y="429325"/>
                    </a:cubicBezTo>
                    <a:cubicBezTo>
                      <a:pt x="32481" y="429325"/>
                      <a:pt x="33433" y="429325"/>
                      <a:pt x="33433" y="429325"/>
                    </a:cubicBezTo>
                    <a:cubicBezTo>
                      <a:pt x="47712" y="429325"/>
                      <a:pt x="61991" y="417902"/>
                      <a:pt x="61991" y="417902"/>
                    </a:cubicBezTo>
                    <a:cubicBezTo>
                      <a:pt x="74366" y="410286"/>
                      <a:pt x="86741" y="407430"/>
                      <a:pt x="98165" y="407430"/>
                    </a:cubicBezTo>
                    <a:cubicBezTo>
                      <a:pt x="119107" y="407430"/>
                      <a:pt x="135290" y="415998"/>
                      <a:pt x="135290" y="415998"/>
                    </a:cubicBezTo>
                    <a:cubicBezTo>
                      <a:pt x="143858" y="423613"/>
                      <a:pt x="152425" y="425517"/>
                      <a:pt x="159089" y="425517"/>
                    </a:cubicBezTo>
                    <a:cubicBezTo>
                      <a:pt x="172416" y="425517"/>
                      <a:pt x="180984" y="417902"/>
                      <a:pt x="180984" y="417902"/>
                    </a:cubicBezTo>
                    <a:cubicBezTo>
                      <a:pt x="195263" y="409334"/>
                      <a:pt x="209542" y="406478"/>
                      <a:pt x="221917" y="406478"/>
                    </a:cubicBezTo>
                    <a:cubicBezTo>
                      <a:pt x="243812" y="406478"/>
                      <a:pt x="259043" y="415046"/>
                      <a:pt x="259043" y="415046"/>
                    </a:cubicBezTo>
                    <a:cubicBezTo>
                      <a:pt x="267610" y="422661"/>
                      <a:pt x="276178" y="425517"/>
                      <a:pt x="283793" y="425517"/>
                    </a:cubicBezTo>
                    <a:cubicBezTo>
                      <a:pt x="299024" y="425517"/>
                      <a:pt x="310447" y="415046"/>
                      <a:pt x="310447" y="415046"/>
                    </a:cubicBezTo>
                    <a:cubicBezTo>
                      <a:pt x="323775" y="407430"/>
                      <a:pt x="336150" y="405527"/>
                      <a:pt x="347573" y="405527"/>
                    </a:cubicBezTo>
                    <a:cubicBezTo>
                      <a:pt x="369468" y="405527"/>
                      <a:pt x="385651" y="415046"/>
                      <a:pt x="385651" y="415046"/>
                    </a:cubicBezTo>
                    <a:cubicBezTo>
                      <a:pt x="393266" y="420757"/>
                      <a:pt x="400882" y="423613"/>
                      <a:pt x="408497" y="423613"/>
                    </a:cubicBezTo>
                    <a:cubicBezTo>
                      <a:pt x="418017" y="423613"/>
                      <a:pt x="426584" y="419806"/>
                      <a:pt x="432296" y="415998"/>
                    </a:cubicBezTo>
                    <a:cubicBezTo>
                      <a:pt x="437055" y="413142"/>
                      <a:pt x="439911" y="410286"/>
                      <a:pt x="440863" y="409334"/>
                    </a:cubicBezTo>
                    <a:lnTo>
                      <a:pt x="440863" y="357930"/>
                    </a:lnTo>
                    <a:cubicBezTo>
                      <a:pt x="439911" y="358881"/>
                      <a:pt x="437055" y="361737"/>
                      <a:pt x="432296" y="364593"/>
                    </a:cubicBezTo>
                    <a:cubicBezTo>
                      <a:pt x="426584" y="368401"/>
                      <a:pt x="418969" y="371257"/>
                      <a:pt x="409449" y="371257"/>
                    </a:cubicBezTo>
                    <a:cubicBezTo>
                      <a:pt x="401834" y="371257"/>
                      <a:pt x="394218" y="369353"/>
                      <a:pt x="385651" y="362689"/>
                    </a:cubicBezTo>
                    <a:cubicBezTo>
                      <a:pt x="383747" y="362689"/>
                      <a:pt x="367564" y="353170"/>
                      <a:pt x="345669" y="353170"/>
                    </a:cubicBezTo>
                    <a:moveTo>
                      <a:pt x="438959" y="408382"/>
                    </a:moveTo>
                    <a:cubicBezTo>
                      <a:pt x="438959" y="408382"/>
                      <a:pt x="438007" y="408382"/>
                      <a:pt x="438959" y="408382"/>
                    </a:cubicBezTo>
                    <a:lnTo>
                      <a:pt x="438959" y="451220"/>
                    </a:lnTo>
                    <a:cubicBezTo>
                      <a:pt x="438959" y="451220"/>
                      <a:pt x="438959" y="451220"/>
                      <a:pt x="438959" y="451220"/>
                    </a:cubicBezTo>
                    <a:lnTo>
                      <a:pt x="438959" y="408382"/>
                    </a:lnTo>
                    <a:close/>
                    <a:moveTo>
                      <a:pt x="345669" y="447412"/>
                    </a:moveTo>
                    <a:cubicBezTo>
                      <a:pt x="334246" y="447412"/>
                      <a:pt x="321871" y="450268"/>
                      <a:pt x="308544" y="456931"/>
                    </a:cubicBezTo>
                    <a:cubicBezTo>
                      <a:pt x="308544" y="456931"/>
                      <a:pt x="297120" y="467403"/>
                      <a:pt x="281889" y="467403"/>
                    </a:cubicBezTo>
                    <a:cubicBezTo>
                      <a:pt x="274274" y="467403"/>
                      <a:pt x="265706" y="464547"/>
                      <a:pt x="257139" y="456931"/>
                    </a:cubicBezTo>
                    <a:cubicBezTo>
                      <a:pt x="257139" y="456931"/>
                      <a:pt x="241908" y="448364"/>
                      <a:pt x="220013" y="448364"/>
                    </a:cubicBezTo>
                    <a:cubicBezTo>
                      <a:pt x="207638" y="448364"/>
                      <a:pt x="193359" y="451220"/>
                      <a:pt x="179080" y="459787"/>
                    </a:cubicBezTo>
                    <a:cubicBezTo>
                      <a:pt x="179080" y="459787"/>
                      <a:pt x="169560" y="467403"/>
                      <a:pt x="157185" y="467403"/>
                    </a:cubicBezTo>
                    <a:cubicBezTo>
                      <a:pt x="149570" y="467403"/>
                      <a:pt x="141954" y="465499"/>
                      <a:pt x="133387" y="457883"/>
                    </a:cubicBezTo>
                    <a:cubicBezTo>
                      <a:pt x="133387" y="457883"/>
                      <a:pt x="117204" y="449316"/>
                      <a:pt x="96261" y="449316"/>
                    </a:cubicBezTo>
                    <a:cubicBezTo>
                      <a:pt x="84838" y="449316"/>
                      <a:pt x="72462" y="452172"/>
                      <a:pt x="60087" y="459787"/>
                    </a:cubicBezTo>
                    <a:lnTo>
                      <a:pt x="59135" y="459787"/>
                    </a:lnTo>
                    <a:lnTo>
                      <a:pt x="52472" y="465499"/>
                    </a:lnTo>
                    <a:cubicBezTo>
                      <a:pt x="66751" y="476922"/>
                      <a:pt x="85790" y="485489"/>
                      <a:pt x="108636" y="489297"/>
                    </a:cubicBezTo>
                    <a:cubicBezTo>
                      <a:pt x="122915" y="493105"/>
                      <a:pt x="217157" y="488345"/>
                      <a:pt x="302832" y="512144"/>
                    </a:cubicBezTo>
                    <a:cubicBezTo>
                      <a:pt x="306640" y="510240"/>
                      <a:pt x="310447" y="508336"/>
                      <a:pt x="313303" y="506432"/>
                    </a:cubicBezTo>
                    <a:cubicBezTo>
                      <a:pt x="322823" y="502624"/>
                      <a:pt x="332342" y="501672"/>
                      <a:pt x="341861" y="501672"/>
                    </a:cubicBezTo>
                    <a:cubicBezTo>
                      <a:pt x="364708" y="501672"/>
                      <a:pt x="382795" y="510240"/>
                      <a:pt x="382795" y="510240"/>
                    </a:cubicBezTo>
                    <a:cubicBezTo>
                      <a:pt x="390410" y="515951"/>
                      <a:pt x="398026" y="518807"/>
                      <a:pt x="405641" y="518807"/>
                    </a:cubicBezTo>
                    <a:cubicBezTo>
                      <a:pt x="415161" y="518807"/>
                      <a:pt x="423728" y="515000"/>
                      <a:pt x="429440" y="511192"/>
                    </a:cubicBezTo>
                    <a:cubicBezTo>
                      <a:pt x="435152" y="507384"/>
                      <a:pt x="438007" y="504528"/>
                      <a:pt x="438007" y="504528"/>
                    </a:cubicBezTo>
                    <a:lnTo>
                      <a:pt x="438007" y="474066"/>
                    </a:lnTo>
                    <a:lnTo>
                      <a:pt x="438007" y="453124"/>
                    </a:lnTo>
                    <a:cubicBezTo>
                      <a:pt x="437055" y="454075"/>
                      <a:pt x="434200" y="456931"/>
                      <a:pt x="429440" y="459787"/>
                    </a:cubicBezTo>
                    <a:cubicBezTo>
                      <a:pt x="423728" y="463595"/>
                      <a:pt x="416113" y="467403"/>
                      <a:pt x="406593" y="467403"/>
                    </a:cubicBezTo>
                    <a:cubicBezTo>
                      <a:pt x="399930" y="467403"/>
                      <a:pt x="391362" y="465499"/>
                      <a:pt x="383747" y="458835"/>
                    </a:cubicBezTo>
                    <a:cubicBezTo>
                      <a:pt x="383747" y="456931"/>
                      <a:pt x="367564" y="447412"/>
                      <a:pt x="345669" y="4474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sp>
        <p:nvSpPr>
          <p:cNvPr id="214" name="Título 1">
            <a:extLst>
              <a:ext uri="{FF2B5EF4-FFF2-40B4-BE49-F238E27FC236}">
                <a16:creationId xmlns:a16="http://schemas.microsoft.com/office/drawing/2014/main" id="{3CEAB6ED-2126-D7EB-438B-6DFBF580D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683" y="532370"/>
            <a:ext cx="2043095" cy="459496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>
              <a:defRPr sz="1100" spc="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" name="Marcador de texto 5">
            <a:extLst>
              <a:ext uri="{FF2B5EF4-FFF2-40B4-BE49-F238E27FC236}">
                <a16:creationId xmlns:a16="http://schemas.microsoft.com/office/drawing/2014/main" id="{46A4743C-B17F-9E35-0D1F-830911496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6305" y="308959"/>
            <a:ext cx="2586037" cy="9525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 b="1">
                <a:solidFill>
                  <a:srgbClr val="302E7C"/>
                </a:solidFill>
              </a:defRPr>
            </a:lvl1pPr>
            <a:lvl2pPr marL="457200" indent="0" algn="r">
              <a:buFontTx/>
              <a:buNone/>
              <a:defRPr sz="2000" b="1">
                <a:solidFill>
                  <a:srgbClr val="302E7C"/>
                </a:solidFill>
              </a:defRPr>
            </a:lvl2pPr>
            <a:lvl3pPr marL="914400" indent="0" algn="r">
              <a:buFontTx/>
              <a:buNone/>
              <a:defRPr sz="2000" b="1">
                <a:solidFill>
                  <a:srgbClr val="302E7C"/>
                </a:solidFill>
              </a:defRPr>
            </a:lvl3pPr>
            <a:lvl4pPr marL="1371600" indent="0" algn="r">
              <a:buFontTx/>
              <a:buNone/>
              <a:defRPr sz="2000" b="1">
                <a:solidFill>
                  <a:srgbClr val="302E7C"/>
                </a:solidFill>
              </a:defRPr>
            </a:lvl4pPr>
            <a:lvl5pPr marL="1828800" indent="0" algn="r">
              <a:buFontTx/>
              <a:buNone/>
              <a:defRPr sz="2000" b="1">
                <a:solidFill>
                  <a:srgbClr val="302E7C"/>
                </a:solidFill>
              </a:defRPr>
            </a:lvl5pPr>
          </a:lstStyle>
          <a:p>
            <a:pPr lvl="0"/>
            <a:r>
              <a:rPr lang="es-ES" dirty="0"/>
              <a:t>Haga clic para modificar el título</a:t>
            </a:r>
          </a:p>
        </p:txBody>
      </p:sp>
      <p:grpSp>
        <p:nvGrpSpPr>
          <p:cNvPr id="5" name="Gráfico 181">
            <a:extLst>
              <a:ext uri="{FF2B5EF4-FFF2-40B4-BE49-F238E27FC236}">
                <a16:creationId xmlns:a16="http://schemas.microsoft.com/office/drawing/2014/main" id="{3D276FBD-3233-5D0F-3887-E0024B5F0260}"/>
              </a:ext>
            </a:extLst>
          </p:cNvPr>
          <p:cNvGrpSpPr/>
          <p:nvPr userDrawn="1"/>
        </p:nvGrpSpPr>
        <p:grpSpPr>
          <a:xfrm>
            <a:off x="9111863" y="6084570"/>
            <a:ext cx="707518" cy="610683"/>
            <a:chOff x="9259569" y="6084570"/>
            <a:chExt cx="575310" cy="496570"/>
          </a:xfrm>
          <a:solidFill>
            <a:srgbClr val="2F2E7C"/>
          </a:solidFill>
        </p:grpSpPr>
        <p:grpSp>
          <p:nvGrpSpPr>
            <p:cNvPr id="6" name="Gráfico 181">
              <a:extLst>
                <a:ext uri="{FF2B5EF4-FFF2-40B4-BE49-F238E27FC236}">
                  <a16:creationId xmlns:a16="http://schemas.microsoft.com/office/drawing/2014/main" id="{5E07A8B4-9124-AD41-CBFE-AA505E6C92C8}"/>
                </a:ext>
              </a:extLst>
            </p:cNvPr>
            <p:cNvGrpSpPr/>
            <p:nvPr/>
          </p:nvGrpSpPr>
          <p:grpSpPr>
            <a:xfrm>
              <a:off x="9262109" y="6084570"/>
              <a:ext cx="298450" cy="304800"/>
              <a:chOff x="9262109" y="6084570"/>
              <a:chExt cx="298450" cy="304800"/>
            </a:xfrm>
            <a:solidFill>
              <a:srgbClr val="2F2E7C"/>
            </a:solidFill>
          </p:grpSpPr>
          <p:sp>
            <p:nvSpPr>
              <p:cNvPr id="9" name="Forma libre 8">
                <a:extLst>
                  <a:ext uri="{FF2B5EF4-FFF2-40B4-BE49-F238E27FC236}">
                    <a16:creationId xmlns:a16="http://schemas.microsoft.com/office/drawing/2014/main" id="{C21F927A-1985-9D1B-3B11-119BEEA5FD7B}"/>
                  </a:ext>
                </a:extLst>
              </p:cNvPr>
              <p:cNvSpPr/>
              <p:nvPr/>
            </p:nvSpPr>
            <p:spPr>
              <a:xfrm>
                <a:off x="9262109" y="6084570"/>
                <a:ext cx="203200" cy="304800"/>
              </a:xfrm>
              <a:custGeom>
                <a:avLst/>
                <a:gdLst>
                  <a:gd name="connsiteX0" fmla="*/ 203200 w 203200"/>
                  <a:gd name="connsiteY0" fmla="*/ 27940 h 304800"/>
                  <a:gd name="connsiteX1" fmla="*/ 203200 w 203200"/>
                  <a:gd name="connsiteY1" fmla="*/ 0 h 304800"/>
                  <a:gd name="connsiteX2" fmla="*/ 101600 w 203200"/>
                  <a:gd name="connsiteY2" fmla="*/ 0 h 304800"/>
                  <a:gd name="connsiteX3" fmla="*/ 101600 w 203200"/>
                  <a:gd name="connsiteY3" fmla="*/ 101600 h 304800"/>
                  <a:gd name="connsiteX4" fmla="*/ 0 w 203200"/>
                  <a:gd name="connsiteY4" fmla="*/ 101600 h 304800"/>
                  <a:gd name="connsiteX5" fmla="*/ 0 w 203200"/>
                  <a:gd name="connsiteY5" fmla="*/ 203200 h 304800"/>
                  <a:gd name="connsiteX6" fmla="*/ 101600 w 203200"/>
                  <a:gd name="connsiteY6" fmla="*/ 203200 h 304800"/>
                  <a:gd name="connsiteX7" fmla="*/ 101600 w 203200"/>
                  <a:gd name="connsiteY7" fmla="*/ 304800 h 304800"/>
                  <a:gd name="connsiteX8" fmla="*/ 203200 w 203200"/>
                  <a:gd name="connsiteY8" fmla="*/ 304800 h 304800"/>
                  <a:gd name="connsiteX9" fmla="*/ 203200 w 203200"/>
                  <a:gd name="connsiteY9" fmla="*/ 276860 h 304800"/>
                  <a:gd name="connsiteX10" fmla="*/ 115570 w 203200"/>
                  <a:gd name="connsiteY10" fmla="*/ 153670 h 304800"/>
                  <a:gd name="connsiteX11" fmla="*/ 203200 w 203200"/>
                  <a:gd name="connsiteY11" fmla="*/ 2794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3200" h="304800">
                    <a:moveTo>
                      <a:pt x="203200" y="27940"/>
                    </a:moveTo>
                    <a:lnTo>
                      <a:pt x="203200" y="0"/>
                    </a:lnTo>
                    <a:lnTo>
                      <a:pt x="101600" y="0"/>
                    </a:lnTo>
                    <a:lnTo>
                      <a:pt x="101600" y="101600"/>
                    </a:lnTo>
                    <a:lnTo>
                      <a:pt x="0" y="101600"/>
                    </a:lnTo>
                    <a:lnTo>
                      <a:pt x="0" y="203200"/>
                    </a:lnTo>
                    <a:lnTo>
                      <a:pt x="101600" y="203200"/>
                    </a:lnTo>
                    <a:lnTo>
                      <a:pt x="101600" y="304800"/>
                    </a:lnTo>
                    <a:lnTo>
                      <a:pt x="203200" y="304800"/>
                    </a:lnTo>
                    <a:lnTo>
                      <a:pt x="203200" y="276860"/>
                    </a:lnTo>
                    <a:cubicBezTo>
                      <a:pt x="152400" y="259080"/>
                      <a:pt x="115570" y="210820"/>
                      <a:pt x="115570" y="153670"/>
                    </a:cubicBezTo>
                    <a:cubicBezTo>
                      <a:pt x="115570" y="96520"/>
                      <a:pt x="152400" y="45720"/>
                      <a:pt x="203200" y="2794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" name="Forma libre 9">
                <a:extLst>
                  <a:ext uri="{FF2B5EF4-FFF2-40B4-BE49-F238E27FC236}">
                    <a16:creationId xmlns:a16="http://schemas.microsoft.com/office/drawing/2014/main" id="{5C53955E-4694-751E-BB1C-5DA13C512A57}"/>
                  </a:ext>
                </a:extLst>
              </p:cNvPr>
              <p:cNvSpPr/>
              <p:nvPr/>
            </p:nvSpPr>
            <p:spPr>
              <a:xfrm>
                <a:off x="9458959" y="6186170"/>
                <a:ext cx="101600" cy="101600"/>
              </a:xfrm>
              <a:custGeom>
                <a:avLst/>
                <a:gdLst>
                  <a:gd name="connsiteX0" fmla="*/ 0 w 101600"/>
                  <a:gd name="connsiteY0" fmla="*/ 50800 h 101600"/>
                  <a:gd name="connsiteX1" fmla="*/ 50800 w 101600"/>
                  <a:gd name="connsiteY1" fmla="*/ 0 h 101600"/>
                  <a:gd name="connsiteX2" fmla="*/ 101600 w 101600"/>
                  <a:gd name="connsiteY2" fmla="*/ 50800 h 101600"/>
                  <a:gd name="connsiteX3" fmla="*/ 50800 w 101600"/>
                  <a:gd name="connsiteY3" fmla="*/ 101600 h 101600"/>
                  <a:gd name="connsiteX4" fmla="*/ 0 w 101600"/>
                  <a:gd name="connsiteY4" fmla="*/ 508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00" h="101600">
                    <a:moveTo>
                      <a:pt x="0" y="50800"/>
                    </a:moveTo>
                    <a:cubicBezTo>
                      <a:pt x="0" y="22860"/>
                      <a:pt x="22860" y="0"/>
                      <a:pt x="50800" y="0"/>
                    </a:cubicBezTo>
                    <a:cubicBezTo>
                      <a:pt x="78740" y="0"/>
                      <a:pt x="101600" y="22860"/>
                      <a:pt x="101600" y="50800"/>
                    </a:cubicBezTo>
                    <a:cubicBezTo>
                      <a:pt x="101600" y="78740"/>
                      <a:pt x="78740" y="101600"/>
                      <a:pt x="50800" y="101600"/>
                    </a:cubicBezTo>
                    <a:cubicBezTo>
                      <a:pt x="22860" y="101600"/>
                      <a:pt x="0" y="78740"/>
                      <a:pt x="0" y="5080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ACC74F10-B1F0-0253-FABE-2F04E148CFE2}"/>
                </a:ext>
              </a:extLst>
            </p:cNvPr>
            <p:cNvSpPr/>
            <p:nvPr/>
          </p:nvSpPr>
          <p:spPr>
            <a:xfrm>
              <a:off x="9259569" y="6492240"/>
              <a:ext cx="575310" cy="88900"/>
            </a:xfrm>
            <a:custGeom>
              <a:avLst/>
              <a:gdLst>
                <a:gd name="connsiteX0" fmla="*/ 529590 w 575310"/>
                <a:gd name="connsiteY0" fmla="*/ 30480 h 88900"/>
                <a:gd name="connsiteX1" fmla="*/ 548640 w 575310"/>
                <a:gd name="connsiteY1" fmla="*/ 27940 h 88900"/>
                <a:gd name="connsiteX2" fmla="*/ 560070 w 575310"/>
                <a:gd name="connsiteY2" fmla="*/ 29210 h 88900"/>
                <a:gd name="connsiteX3" fmla="*/ 567690 w 575310"/>
                <a:gd name="connsiteY3" fmla="*/ 33020 h 88900"/>
                <a:gd name="connsiteX4" fmla="*/ 571500 w 575310"/>
                <a:gd name="connsiteY4" fmla="*/ 39370 h 88900"/>
                <a:gd name="connsiteX5" fmla="*/ 572770 w 575310"/>
                <a:gd name="connsiteY5" fmla="*/ 48260 h 88900"/>
                <a:gd name="connsiteX6" fmla="*/ 572770 w 575310"/>
                <a:gd name="connsiteY6" fmla="*/ 72390 h 88900"/>
                <a:gd name="connsiteX7" fmla="*/ 572770 w 575310"/>
                <a:gd name="connsiteY7" fmla="*/ 77470 h 88900"/>
                <a:gd name="connsiteX8" fmla="*/ 572770 w 575310"/>
                <a:gd name="connsiteY8" fmla="*/ 81280 h 88900"/>
                <a:gd name="connsiteX9" fmla="*/ 574040 w 575310"/>
                <a:gd name="connsiteY9" fmla="*/ 83820 h 88900"/>
                <a:gd name="connsiteX10" fmla="*/ 575311 w 575310"/>
                <a:gd name="connsiteY10" fmla="*/ 86360 h 88900"/>
                <a:gd name="connsiteX11" fmla="*/ 557530 w 575310"/>
                <a:gd name="connsiteY11" fmla="*/ 86360 h 88900"/>
                <a:gd name="connsiteX12" fmla="*/ 556261 w 575310"/>
                <a:gd name="connsiteY12" fmla="*/ 83820 h 88900"/>
                <a:gd name="connsiteX13" fmla="*/ 556261 w 575310"/>
                <a:gd name="connsiteY13" fmla="*/ 81280 h 88900"/>
                <a:gd name="connsiteX14" fmla="*/ 542290 w 575310"/>
                <a:gd name="connsiteY14" fmla="*/ 86360 h 88900"/>
                <a:gd name="connsiteX15" fmla="*/ 534670 w 575310"/>
                <a:gd name="connsiteY15" fmla="*/ 85090 h 88900"/>
                <a:gd name="connsiteX16" fmla="*/ 528320 w 575310"/>
                <a:gd name="connsiteY16" fmla="*/ 81280 h 88900"/>
                <a:gd name="connsiteX17" fmla="*/ 524511 w 575310"/>
                <a:gd name="connsiteY17" fmla="*/ 74930 h 88900"/>
                <a:gd name="connsiteX18" fmla="*/ 523240 w 575310"/>
                <a:gd name="connsiteY18" fmla="*/ 67310 h 88900"/>
                <a:gd name="connsiteX19" fmla="*/ 524511 w 575310"/>
                <a:gd name="connsiteY19" fmla="*/ 59690 h 88900"/>
                <a:gd name="connsiteX20" fmla="*/ 529590 w 575310"/>
                <a:gd name="connsiteY20" fmla="*/ 53340 h 88900"/>
                <a:gd name="connsiteX21" fmla="*/ 537211 w 575310"/>
                <a:gd name="connsiteY21" fmla="*/ 49530 h 88900"/>
                <a:gd name="connsiteX22" fmla="*/ 547370 w 575310"/>
                <a:gd name="connsiteY22" fmla="*/ 48260 h 88900"/>
                <a:gd name="connsiteX23" fmla="*/ 557530 w 575310"/>
                <a:gd name="connsiteY23" fmla="*/ 49530 h 88900"/>
                <a:gd name="connsiteX24" fmla="*/ 557530 w 575310"/>
                <a:gd name="connsiteY24" fmla="*/ 48260 h 88900"/>
                <a:gd name="connsiteX25" fmla="*/ 546100 w 575310"/>
                <a:gd name="connsiteY25" fmla="*/ 40640 h 88900"/>
                <a:gd name="connsiteX26" fmla="*/ 538480 w 575310"/>
                <a:gd name="connsiteY26" fmla="*/ 41910 h 88900"/>
                <a:gd name="connsiteX27" fmla="*/ 530861 w 575310"/>
                <a:gd name="connsiteY27" fmla="*/ 45720 h 88900"/>
                <a:gd name="connsiteX28" fmla="*/ 530861 w 575310"/>
                <a:gd name="connsiteY28" fmla="*/ 30480 h 88900"/>
                <a:gd name="connsiteX29" fmla="*/ 557530 w 575310"/>
                <a:gd name="connsiteY29" fmla="*/ 59690 h 88900"/>
                <a:gd name="connsiteX30" fmla="*/ 553720 w 575310"/>
                <a:gd name="connsiteY30" fmla="*/ 58420 h 88900"/>
                <a:gd name="connsiteX31" fmla="*/ 551180 w 575310"/>
                <a:gd name="connsiteY31" fmla="*/ 58420 h 88900"/>
                <a:gd name="connsiteX32" fmla="*/ 544830 w 575310"/>
                <a:gd name="connsiteY32" fmla="*/ 60960 h 88900"/>
                <a:gd name="connsiteX33" fmla="*/ 542290 w 575310"/>
                <a:gd name="connsiteY33" fmla="*/ 66040 h 88900"/>
                <a:gd name="connsiteX34" fmla="*/ 544830 w 575310"/>
                <a:gd name="connsiteY34" fmla="*/ 71120 h 88900"/>
                <a:gd name="connsiteX35" fmla="*/ 551180 w 575310"/>
                <a:gd name="connsiteY35" fmla="*/ 72390 h 88900"/>
                <a:gd name="connsiteX36" fmla="*/ 554990 w 575310"/>
                <a:gd name="connsiteY36" fmla="*/ 72390 h 88900"/>
                <a:gd name="connsiteX37" fmla="*/ 558800 w 575310"/>
                <a:gd name="connsiteY37" fmla="*/ 69850 h 88900"/>
                <a:gd name="connsiteX38" fmla="*/ 557530 w 575310"/>
                <a:gd name="connsiteY38" fmla="*/ 59690 h 88900"/>
                <a:gd name="connsiteX39" fmla="*/ 516890 w 575310"/>
                <a:gd name="connsiteY39" fmla="*/ 27940 h 88900"/>
                <a:gd name="connsiteX40" fmla="*/ 495300 w 575310"/>
                <a:gd name="connsiteY40" fmla="*/ 71120 h 88900"/>
                <a:gd name="connsiteX41" fmla="*/ 516890 w 575310"/>
                <a:gd name="connsiteY41" fmla="*/ 71120 h 88900"/>
                <a:gd name="connsiteX42" fmla="*/ 516890 w 575310"/>
                <a:gd name="connsiteY42" fmla="*/ 86360 h 88900"/>
                <a:gd name="connsiteX43" fmla="*/ 468630 w 575310"/>
                <a:gd name="connsiteY43" fmla="*/ 86360 h 88900"/>
                <a:gd name="connsiteX44" fmla="*/ 490220 w 575310"/>
                <a:gd name="connsiteY44" fmla="*/ 44450 h 88900"/>
                <a:gd name="connsiteX45" fmla="*/ 471170 w 575310"/>
                <a:gd name="connsiteY45" fmla="*/ 44450 h 88900"/>
                <a:gd name="connsiteX46" fmla="*/ 471170 w 575310"/>
                <a:gd name="connsiteY46" fmla="*/ 29210 h 88900"/>
                <a:gd name="connsiteX47" fmla="*/ 516890 w 575310"/>
                <a:gd name="connsiteY47" fmla="*/ 29210 h 88900"/>
                <a:gd name="connsiteX48" fmla="*/ 449580 w 575310"/>
                <a:gd name="connsiteY48" fmla="*/ 27940 h 88900"/>
                <a:gd name="connsiteX49" fmla="*/ 463550 w 575310"/>
                <a:gd name="connsiteY49" fmla="*/ 27940 h 88900"/>
                <a:gd name="connsiteX50" fmla="*/ 463550 w 575310"/>
                <a:gd name="connsiteY50" fmla="*/ 43180 h 88900"/>
                <a:gd name="connsiteX51" fmla="*/ 449580 w 575310"/>
                <a:gd name="connsiteY51" fmla="*/ 43180 h 88900"/>
                <a:gd name="connsiteX52" fmla="*/ 449580 w 575310"/>
                <a:gd name="connsiteY52" fmla="*/ 59690 h 88900"/>
                <a:gd name="connsiteX53" fmla="*/ 450850 w 575310"/>
                <a:gd name="connsiteY53" fmla="*/ 68580 h 88900"/>
                <a:gd name="connsiteX54" fmla="*/ 457200 w 575310"/>
                <a:gd name="connsiteY54" fmla="*/ 71120 h 88900"/>
                <a:gd name="connsiteX55" fmla="*/ 459740 w 575310"/>
                <a:gd name="connsiteY55" fmla="*/ 71120 h 88900"/>
                <a:gd name="connsiteX56" fmla="*/ 463550 w 575310"/>
                <a:gd name="connsiteY56" fmla="*/ 69850 h 88900"/>
                <a:gd name="connsiteX57" fmla="*/ 463550 w 575310"/>
                <a:gd name="connsiteY57" fmla="*/ 85090 h 88900"/>
                <a:gd name="connsiteX58" fmla="*/ 458470 w 575310"/>
                <a:gd name="connsiteY58" fmla="*/ 86360 h 88900"/>
                <a:gd name="connsiteX59" fmla="*/ 453390 w 575310"/>
                <a:gd name="connsiteY59" fmla="*/ 86360 h 88900"/>
                <a:gd name="connsiteX60" fmla="*/ 433070 w 575310"/>
                <a:gd name="connsiteY60" fmla="*/ 64770 h 88900"/>
                <a:gd name="connsiteX61" fmla="*/ 433070 w 575310"/>
                <a:gd name="connsiteY61" fmla="*/ 43180 h 88900"/>
                <a:gd name="connsiteX62" fmla="*/ 424180 w 575310"/>
                <a:gd name="connsiteY62" fmla="*/ 43180 h 88900"/>
                <a:gd name="connsiteX63" fmla="*/ 424180 w 575310"/>
                <a:gd name="connsiteY63" fmla="*/ 27940 h 88900"/>
                <a:gd name="connsiteX64" fmla="*/ 433070 w 575310"/>
                <a:gd name="connsiteY64" fmla="*/ 27940 h 88900"/>
                <a:gd name="connsiteX65" fmla="*/ 433070 w 575310"/>
                <a:gd name="connsiteY65" fmla="*/ 12700 h 88900"/>
                <a:gd name="connsiteX66" fmla="*/ 449580 w 575310"/>
                <a:gd name="connsiteY66" fmla="*/ 6350 h 88900"/>
                <a:gd name="connsiteX67" fmla="*/ 449580 w 575310"/>
                <a:gd name="connsiteY67" fmla="*/ 27940 h 88900"/>
                <a:gd name="connsiteX68" fmla="*/ 383540 w 575310"/>
                <a:gd name="connsiteY68" fmla="*/ 58420 h 88900"/>
                <a:gd name="connsiteX69" fmla="*/ 388620 w 575310"/>
                <a:gd name="connsiteY69" fmla="*/ 68580 h 88900"/>
                <a:gd name="connsiteX70" fmla="*/ 400050 w 575310"/>
                <a:gd name="connsiteY70" fmla="*/ 72390 h 88900"/>
                <a:gd name="connsiteX71" fmla="*/ 408940 w 575310"/>
                <a:gd name="connsiteY71" fmla="*/ 71120 h 88900"/>
                <a:gd name="connsiteX72" fmla="*/ 417830 w 575310"/>
                <a:gd name="connsiteY72" fmla="*/ 66040 h 88900"/>
                <a:gd name="connsiteX73" fmla="*/ 417830 w 575310"/>
                <a:gd name="connsiteY73" fmla="*/ 82550 h 88900"/>
                <a:gd name="connsiteX74" fmla="*/ 407670 w 575310"/>
                <a:gd name="connsiteY74" fmla="*/ 86360 h 88900"/>
                <a:gd name="connsiteX75" fmla="*/ 397511 w 575310"/>
                <a:gd name="connsiteY75" fmla="*/ 87630 h 88900"/>
                <a:gd name="connsiteX76" fmla="*/ 384811 w 575310"/>
                <a:gd name="connsiteY76" fmla="*/ 85090 h 88900"/>
                <a:gd name="connsiteX77" fmla="*/ 374650 w 575310"/>
                <a:gd name="connsiteY77" fmla="*/ 78740 h 88900"/>
                <a:gd name="connsiteX78" fmla="*/ 368300 w 575310"/>
                <a:gd name="connsiteY78" fmla="*/ 68580 h 88900"/>
                <a:gd name="connsiteX79" fmla="*/ 365761 w 575310"/>
                <a:gd name="connsiteY79" fmla="*/ 55880 h 88900"/>
                <a:gd name="connsiteX80" fmla="*/ 368300 w 575310"/>
                <a:gd name="connsiteY80" fmla="*/ 44450 h 88900"/>
                <a:gd name="connsiteX81" fmla="*/ 373380 w 575310"/>
                <a:gd name="connsiteY81" fmla="*/ 35560 h 88900"/>
                <a:gd name="connsiteX82" fmla="*/ 382270 w 575310"/>
                <a:gd name="connsiteY82" fmla="*/ 29210 h 88900"/>
                <a:gd name="connsiteX83" fmla="*/ 393700 w 575310"/>
                <a:gd name="connsiteY83" fmla="*/ 26670 h 88900"/>
                <a:gd name="connsiteX84" fmla="*/ 419100 w 575310"/>
                <a:gd name="connsiteY84" fmla="*/ 57150 h 88900"/>
                <a:gd name="connsiteX85" fmla="*/ 383540 w 575310"/>
                <a:gd name="connsiteY85" fmla="*/ 58420 h 88900"/>
                <a:gd name="connsiteX86" fmla="*/ 401320 w 575310"/>
                <a:gd name="connsiteY86" fmla="*/ 46990 h 88900"/>
                <a:gd name="connsiteX87" fmla="*/ 392430 w 575310"/>
                <a:gd name="connsiteY87" fmla="*/ 38100 h 88900"/>
                <a:gd name="connsiteX88" fmla="*/ 386080 w 575310"/>
                <a:gd name="connsiteY88" fmla="*/ 40640 h 88900"/>
                <a:gd name="connsiteX89" fmla="*/ 383540 w 575310"/>
                <a:gd name="connsiteY89" fmla="*/ 46990 h 88900"/>
                <a:gd name="connsiteX90" fmla="*/ 401320 w 575310"/>
                <a:gd name="connsiteY90" fmla="*/ 46990 h 88900"/>
                <a:gd name="connsiteX91" fmla="*/ 355600 w 575310"/>
                <a:gd name="connsiteY91" fmla="*/ 86360 h 88900"/>
                <a:gd name="connsiteX92" fmla="*/ 340361 w 575310"/>
                <a:gd name="connsiteY92" fmla="*/ 86360 h 88900"/>
                <a:gd name="connsiteX93" fmla="*/ 340361 w 575310"/>
                <a:gd name="connsiteY93" fmla="*/ 81280 h 88900"/>
                <a:gd name="connsiteX94" fmla="*/ 332740 w 575310"/>
                <a:gd name="connsiteY94" fmla="*/ 85090 h 88900"/>
                <a:gd name="connsiteX95" fmla="*/ 325120 w 575310"/>
                <a:gd name="connsiteY95" fmla="*/ 86360 h 88900"/>
                <a:gd name="connsiteX96" fmla="*/ 314961 w 575310"/>
                <a:gd name="connsiteY96" fmla="*/ 83820 h 88900"/>
                <a:gd name="connsiteX97" fmla="*/ 307340 w 575310"/>
                <a:gd name="connsiteY97" fmla="*/ 77470 h 88900"/>
                <a:gd name="connsiteX98" fmla="*/ 302261 w 575310"/>
                <a:gd name="connsiteY98" fmla="*/ 68580 h 88900"/>
                <a:gd name="connsiteX99" fmla="*/ 300990 w 575310"/>
                <a:gd name="connsiteY99" fmla="*/ 57150 h 88900"/>
                <a:gd name="connsiteX100" fmla="*/ 303530 w 575310"/>
                <a:gd name="connsiteY100" fmla="*/ 45720 h 88900"/>
                <a:gd name="connsiteX101" fmla="*/ 309880 w 575310"/>
                <a:gd name="connsiteY101" fmla="*/ 35560 h 88900"/>
                <a:gd name="connsiteX102" fmla="*/ 318770 w 575310"/>
                <a:gd name="connsiteY102" fmla="*/ 29210 h 88900"/>
                <a:gd name="connsiteX103" fmla="*/ 330200 w 575310"/>
                <a:gd name="connsiteY103" fmla="*/ 26670 h 88900"/>
                <a:gd name="connsiteX104" fmla="*/ 336550 w 575310"/>
                <a:gd name="connsiteY104" fmla="*/ 26670 h 88900"/>
                <a:gd name="connsiteX105" fmla="*/ 342900 w 575310"/>
                <a:gd name="connsiteY105" fmla="*/ 29210 h 88900"/>
                <a:gd name="connsiteX106" fmla="*/ 342900 w 575310"/>
                <a:gd name="connsiteY106" fmla="*/ 1270 h 88900"/>
                <a:gd name="connsiteX107" fmla="*/ 359411 w 575310"/>
                <a:gd name="connsiteY107" fmla="*/ 1270 h 88900"/>
                <a:gd name="connsiteX108" fmla="*/ 359411 w 575310"/>
                <a:gd name="connsiteY108" fmla="*/ 86360 h 88900"/>
                <a:gd name="connsiteX109" fmla="*/ 339090 w 575310"/>
                <a:gd name="connsiteY109" fmla="*/ 45720 h 88900"/>
                <a:gd name="connsiteX110" fmla="*/ 334011 w 575310"/>
                <a:gd name="connsiteY110" fmla="*/ 43180 h 88900"/>
                <a:gd name="connsiteX111" fmla="*/ 330200 w 575310"/>
                <a:gd name="connsiteY111" fmla="*/ 43180 h 88900"/>
                <a:gd name="connsiteX112" fmla="*/ 321311 w 575310"/>
                <a:gd name="connsiteY112" fmla="*/ 46990 h 88900"/>
                <a:gd name="connsiteX113" fmla="*/ 317500 w 575310"/>
                <a:gd name="connsiteY113" fmla="*/ 57150 h 88900"/>
                <a:gd name="connsiteX114" fmla="*/ 321311 w 575310"/>
                <a:gd name="connsiteY114" fmla="*/ 67310 h 88900"/>
                <a:gd name="connsiteX115" fmla="*/ 330200 w 575310"/>
                <a:gd name="connsiteY115" fmla="*/ 71120 h 88900"/>
                <a:gd name="connsiteX116" fmla="*/ 335280 w 575310"/>
                <a:gd name="connsiteY116" fmla="*/ 69850 h 88900"/>
                <a:gd name="connsiteX117" fmla="*/ 340361 w 575310"/>
                <a:gd name="connsiteY117" fmla="*/ 67310 h 88900"/>
                <a:gd name="connsiteX118" fmla="*/ 340361 w 575310"/>
                <a:gd name="connsiteY118" fmla="*/ 45720 h 88900"/>
                <a:gd name="connsiteX119" fmla="*/ 288290 w 575310"/>
                <a:gd name="connsiteY119" fmla="*/ 86360 h 88900"/>
                <a:gd name="connsiteX120" fmla="*/ 271780 w 575310"/>
                <a:gd name="connsiteY120" fmla="*/ 86360 h 88900"/>
                <a:gd name="connsiteX121" fmla="*/ 271780 w 575310"/>
                <a:gd name="connsiteY121" fmla="*/ 29210 h 88900"/>
                <a:gd name="connsiteX122" fmla="*/ 288290 w 575310"/>
                <a:gd name="connsiteY122" fmla="*/ 29210 h 88900"/>
                <a:gd name="connsiteX123" fmla="*/ 288290 w 575310"/>
                <a:gd name="connsiteY123" fmla="*/ 86360 h 88900"/>
                <a:gd name="connsiteX124" fmla="*/ 289561 w 575310"/>
                <a:gd name="connsiteY124" fmla="*/ 13970 h 88900"/>
                <a:gd name="connsiteX125" fmla="*/ 287020 w 575310"/>
                <a:gd name="connsiteY125" fmla="*/ 20320 h 88900"/>
                <a:gd name="connsiteX126" fmla="*/ 280670 w 575310"/>
                <a:gd name="connsiteY126" fmla="*/ 22860 h 88900"/>
                <a:gd name="connsiteX127" fmla="*/ 274320 w 575310"/>
                <a:gd name="connsiteY127" fmla="*/ 20320 h 88900"/>
                <a:gd name="connsiteX128" fmla="*/ 271780 w 575310"/>
                <a:gd name="connsiteY128" fmla="*/ 13970 h 88900"/>
                <a:gd name="connsiteX129" fmla="*/ 273050 w 575310"/>
                <a:gd name="connsiteY129" fmla="*/ 10160 h 88900"/>
                <a:gd name="connsiteX130" fmla="*/ 275590 w 575310"/>
                <a:gd name="connsiteY130" fmla="*/ 7620 h 88900"/>
                <a:gd name="connsiteX131" fmla="*/ 278130 w 575310"/>
                <a:gd name="connsiteY131" fmla="*/ 5080 h 88900"/>
                <a:gd name="connsiteX132" fmla="*/ 281940 w 575310"/>
                <a:gd name="connsiteY132" fmla="*/ 3810 h 88900"/>
                <a:gd name="connsiteX133" fmla="*/ 288290 w 575310"/>
                <a:gd name="connsiteY133" fmla="*/ 6350 h 88900"/>
                <a:gd name="connsiteX134" fmla="*/ 289561 w 575310"/>
                <a:gd name="connsiteY134" fmla="*/ 13970 h 88900"/>
                <a:gd name="connsiteX135" fmla="*/ 227330 w 575310"/>
                <a:gd name="connsiteY135" fmla="*/ 48260 h 88900"/>
                <a:gd name="connsiteX136" fmla="*/ 245111 w 575310"/>
                <a:gd name="connsiteY136" fmla="*/ 29210 h 88900"/>
                <a:gd name="connsiteX137" fmla="*/ 266700 w 575310"/>
                <a:gd name="connsiteY137" fmla="*/ 29210 h 88900"/>
                <a:gd name="connsiteX138" fmla="*/ 245111 w 575310"/>
                <a:gd name="connsiteY138" fmla="*/ 52070 h 88900"/>
                <a:gd name="connsiteX139" fmla="*/ 266700 w 575310"/>
                <a:gd name="connsiteY139" fmla="*/ 86360 h 88900"/>
                <a:gd name="connsiteX140" fmla="*/ 246380 w 575310"/>
                <a:gd name="connsiteY140" fmla="*/ 86360 h 88900"/>
                <a:gd name="connsiteX141" fmla="*/ 228600 w 575310"/>
                <a:gd name="connsiteY141" fmla="*/ 55880 h 88900"/>
                <a:gd name="connsiteX142" fmla="*/ 228600 w 575310"/>
                <a:gd name="connsiteY142" fmla="*/ 86360 h 88900"/>
                <a:gd name="connsiteX143" fmla="*/ 212090 w 575310"/>
                <a:gd name="connsiteY143" fmla="*/ 86360 h 88900"/>
                <a:gd name="connsiteX144" fmla="*/ 212090 w 575310"/>
                <a:gd name="connsiteY144" fmla="*/ 3810 h 88900"/>
                <a:gd name="connsiteX145" fmla="*/ 228600 w 575310"/>
                <a:gd name="connsiteY145" fmla="*/ 3810 h 88900"/>
                <a:gd name="connsiteX146" fmla="*/ 228600 w 575310"/>
                <a:gd name="connsiteY146" fmla="*/ 48260 h 88900"/>
                <a:gd name="connsiteX147" fmla="*/ 153670 w 575310"/>
                <a:gd name="connsiteY147" fmla="*/ 30480 h 88900"/>
                <a:gd name="connsiteX148" fmla="*/ 172720 w 575310"/>
                <a:gd name="connsiteY148" fmla="*/ 27940 h 88900"/>
                <a:gd name="connsiteX149" fmla="*/ 184150 w 575310"/>
                <a:gd name="connsiteY149" fmla="*/ 29210 h 88900"/>
                <a:gd name="connsiteX150" fmla="*/ 191770 w 575310"/>
                <a:gd name="connsiteY150" fmla="*/ 33020 h 88900"/>
                <a:gd name="connsiteX151" fmla="*/ 195580 w 575310"/>
                <a:gd name="connsiteY151" fmla="*/ 39370 h 88900"/>
                <a:gd name="connsiteX152" fmla="*/ 196850 w 575310"/>
                <a:gd name="connsiteY152" fmla="*/ 48260 h 88900"/>
                <a:gd name="connsiteX153" fmla="*/ 196850 w 575310"/>
                <a:gd name="connsiteY153" fmla="*/ 72390 h 88900"/>
                <a:gd name="connsiteX154" fmla="*/ 196850 w 575310"/>
                <a:gd name="connsiteY154" fmla="*/ 77470 h 88900"/>
                <a:gd name="connsiteX155" fmla="*/ 196850 w 575310"/>
                <a:gd name="connsiteY155" fmla="*/ 81280 h 88900"/>
                <a:gd name="connsiteX156" fmla="*/ 198120 w 575310"/>
                <a:gd name="connsiteY156" fmla="*/ 83820 h 88900"/>
                <a:gd name="connsiteX157" fmla="*/ 199390 w 575310"/>
                <a:gd name="connsiteY157" fmla="*/ 86360 h 88900"/>
                <a:gd name="connsiteX158" fmla="*/ 181611 w 575310"/>
                <a:gd name="connsiteY158" fmla="*/ 86360 h 88900"/>
                <a:gd name="connsiteX159" fmla="*/ 180340 w 575310"/>
                <a:gd name="connsiteY159" fmla="*/ 83820 h 88900"/>
                <a:gd name="connsiteX160" fmla="*/ 180340 w 575310"/>
                <a:gd name="connsiteY160" fmla="*/ 81280 h 88900"/>
                <a:gd name="connsiteX161" fmla="*/ 166370 w 575310"/>
                <a:gd name="connsiteY161" fmla="*/ 86360 h 88900"/>
                <a:gd name="connsiteX162" fmla="*/ 158750 w 575310"/>
                <a:gd name="connsiteY162" fmla="*/ 85090 h 88900"/>
                <a:gd name="connsiteX163" fmla="*/ 152400 w 575310"/>
                <a:gd name="connsiteY163" fmla="*/ 81280 h 88900"/>
                <a:gd name="connsiteX164" fmla="*/ 148590 w 575310"/>
                <a:gd name="connsiteY164" fmla="*/ 74930 h 88900"/>
                <a:gd name="connsiteX165" fmla="*/ 147320 w 575310"/>
                <a:gd name="connsiteY165" fmla="*/ 67310 h 88900"/>
                <a:gd name="connsiteX166" fmla="*/ 148590 w 575310"/>
                <a:gd name="connsiteY166" fmla="*/ 59690 h 88900"/>
                <a:gd name="connsiteX167" fmla="*/ 153670 w 575310"/>
                <a:gd name="connsiteY167" fmla="*/ 53340 h 88900"/>
                <a:gd name="connsiteX168" fmla="*/ 161290 w 575310"/>
                <a:gd name="connsiteY168" fmla="*/ 49530 h 88900"/>
                <a:gd name="connsiteX169" fmla="*/ 171450 w 575310"/>
                <a:gd name="connsiteY169" fmla="*/ 48260 h 88900"/>
                <a:gd name="connsiteX170" fmla="*/ 181611 w 575310"/>
                <a:gd name="connsiteY170" fmla="*/ 49530 h 88900"/>
                <a:gd name="connsiteX171" fmla="*/ 181611 w 575310"/>
                <a:gd name="connsiteY171" fmla="*/ 48260 h 88900"/>
                <a:gd name="connsiteX172" fmla="*/ 170180 w 575310"/>
                <a:gd name="connsiteY172" fmla="*/ 40640 h 88900"/>
                <a:gd name="connsiteX173" fmla="*/ 162561 w 575310"/>
                <a:gd name="connsiteY173" fmla="*/ 41910 h 88900"/>
                <a:gd name="connsiteX174" fmla="*/ 154940 w 575310"/>
                <a:gd name="connsiteY174" fmla="*/ 45720 h 88900"/>
                <a:gd name="connsiteX175" fmla="*/ 154940 w 575310"/>
                <a:gd name="connsiteY175" fmla="*/ 30480 h 88900"/>
                <a:gd name="connsiteX176" fmla="*/ 180340 w 575310"/>
                <a:gd name="connsiteY176" fmla="*/ 59690 h 88900"/>
                <a:gd name="connsiteX177" fmla="*/ 176530 w 575310"/>
                <a:gd name="connsiteY177" fmla="*/ 58420 h 88900"/>
                <a:gd name="connsiteX178" fmla="*/ 173990 w 575310"/>
                <a:gd name="connsiteY178" fmla="*/ 58420 h 88900"/>
                <a:gd name="connsiteX179" fmla="*/ 167640 w 575310"/>
                <a:gd name="connsiteY179" fmla="*/ 60960 h 88900"/>
                <a:gd name="connsiteX180" fmla="*/ 165100 w 575310"/>
                <a:gd name="connsiteY180" fmla="*/ 66040 h 88900"/>
                <a:gd name="connsiteX181" fmla="*/ 167640 w 575310"/>
                <a:gd name="connsiteY181" fmla="*/ 71120 h 88900"/>
                <a:gd name="connsiteX182" fmla="*/ 173990 w 575310"/>
                <a:gd name="connsiteY182" fmla="*/ 72390 h 88900"/>
                <a:gd name="connsiteX183" fmla="*/ 177800 w 575310"/>
                <a:gd name="connsiteY183" fmla="*/ 72390 h 88900"/>
                <a:gd name="connsiteX184" fmla="*/ 181611 w 575310"/>
                <a:gd name="connsiteY184" fmla="*/ 69850 h 88900"/>
                <a:gd name="connsiteX185" fmla="*/ 180340 w 575310"/>
                <a:gd name="connsiteY185" fmla="*/ 59690 h 88900"/>
                <a:gd name="connsiteX186" fmla="*/ 134620 w 575310"/>
                <a:gd name="connsiteY186" fmla="*/ 44450 h 88900"/>
                <a:gd name="connsiteX187" fmla="*/ 127000 w 575310"/>
                <a:gd name="connsiteY187" fmla="*/ 41910 h 88900"/>
                <a:gd name="connsiteX188" fmla="*/ 120650 w 575310"/>
                <a:gd name="connsiteY188" fmla="*/ 40640 h 88900"/>
                <a:gd name="connsiteX189" fmla="*/ 115570 w 575310"/>
                <a:gd name="connsiteY189" fmla="*/ 41910 h 88900"/>
                <a:gd name="connsiteX190" fmla="*/ 114300 w 575310"/>
                <a:gd name="connsiteY190" fmla="*/ 44450 h 88900"/>
                <a:gd name="connsiteX191" fmla="*/ 115570 w 575310"/>
                <a:gd name="connsiteY191" fmla="*/ 46990 h 88900"/>
                <a:gd name="connsiteX192" fmla="*/ 121920 w 575310"/>
                <a:gd name="connsiteY192" fmla="*/ 49530 h 88900"/>
                <a:gd name="connsiteX193" fmla="*/ 129540 w 575310"/>
                <a:gd name="connsiteY193" fmla="*/ 52070 h 88900"/>
                <a:gd name="connsiteX194" fmla="*/ 134620 w 575310"/>
                <a:gd name="connsiteY194" fmla="*/ 55880 h 88900"/>
                <a:gd name="connsiteX195" fmla="*/ 137161 w 575310"/>
                <a:gd name="connsiteY195" fmla="*/ 60960 h 88900"/>
                <a:gd name="connsiteX196" fmla="*/ 138430 w 575310"/>
                <a:gd name="connsiteY196" fmla="*/ 67310 h 88900"/>
                <a:gd name="connsiteX197" fmla="*/ 137161 w 575310"/>
                <a:gd name="connsiteY197" fmla="*/ 74930 h 88900"/>
                <a:gd name="connsiteX198" fmla="*/ 132080 w 575310"/>
                <a:gd name="connsiteY198" fmla="*/ 81280 h 88900"/>
                <a:gd name="connsiteX199" fmla="*/ 124461 w 575310"/>
                <a:gd name="connsiteY199" fmla="*/ 85090 h 88900"/>
                <a:gd name="connsiteX200" fmla="*/ 114300 w 575310"/>
                <a:gd name="connsiteY200" fmla="*/ 86360 h 88900"/>
                <a:gd name="connsiteX201" fmla="*/ 105411 w 575310"/>
                <a:gd name="connsiteY201" fmla="*/ 85090 h 88900"/>
                <a:gd name="connsiteX202" fmla="*/ 95250 w 575310"/>
                <a:gd name="connsiteY202" fmla="*/ 82550 h 88900"/>
                <a:gd name="connsiteX203" fmla="*/ 93980 w 575310"/>
                <a:gd name="connsiteY203" fmla="*/ 82550 h 88900"/>
                <a:gd name="connsiteX204" fmla="*/ 93980 w 575310"/>
                <a:gd name="connsiteY204" fmla="*/ 66040 h 88900"/>
                <a:gd name="connsiteX205" fmla="*/ 104140 w 575310"/>
                <a:gd name="connsiteY205" fmla="*/ 69850 h 88900"/>
                <a:gd name="connsiteX206" fmla="*/ 113030 w 575310"/>
                <a:gd name="connsiteY206" fmla="*/ 71120 h 88900"/>
                <a:gd name="connsiteX207" fmla="*/ 119380 w 575310"/>
                <a:gd name="connsiteY207" fmla="*/ 69850 h 88900"/>
                <a:gd name="connsiteX208" fmla="*/ 121920 w 575310"/>
                <a:gd name="connsiteY208" fmla="*/ 66040 h 88900"/>
                <a:gd name="connsiteX209" fmla="*/ 120650 w 575310"/>
                <a:gd name="connsiteY209" fmla="*/ 62230 h 88900"/>
                <a:gd name="connsiteX210" fmla="*/ 113030 w 575310"/>
                <a:gd name="connsiteY210" fmla="*/ 59690 h 88900"/>
                <a:gd name="connsiteX211" fmla="*/ 100330 w 575310"/>
                <a:gd name="connsiteY211" fmla="*/ 53340 h 88900"/>
                <a:gd name="connsiteX212" fmla="*/ 96520 w 575310"/>
                <a:gd name="connsiteY212" fmla="*/ 43180 h 88900"/>
                <a:gd name="connsiteX213" fmla="*/ 102870 w 575310"/>
                <a:gd name="connsiteY213" fmla="*/ 30480 h 88900"/>
                <a:gd name="connsiteX214" fmla="*/ 119380 w 575310"/>
                <a:gd name="connsiteY214" fmla="*/ 25400 h 88900"/>
                <a:gd name="connsiteX215" fmla="*/ 127000 w 575310"/>
                <a:gd name="connsiteY215" fmla="*/ 26670 h 88900"/>
                <a:gd name="connsiteX216" fmla="*/ 134620 w 575310"/>
                <a:gd name="connsiteY216" fmla="*/ 29210 h 88900"/>
                <a:gd name="connsiteX217" fmla="*/ 134620 w 575310"/>
                <a:gd name="connsiteY217" fmla="*/ 44450 h 88900"/>
                <a:gd name="connsiteX218" fmla="*/ 68580 w 575310"/>
                <a:gd name="connsiteY218" fmla="*/ 44450 h 88900"/>
                <a:gd name="connsiteX219" fmla="*/ 67311 w 575310"/>
                <a:gd name="connsiteY219" fmla="*/ 34290 h 88900"/>
                <a:gd name="connsiteX220" fmla="*/ 62230 w 575310"/>
                <a:gd name="connsiteY220" fmla="*/ 26670 h 88900"/>
                <a:gd name="connsiteX221" fmla="*/ 54611 w 575310"/>
                <a:gd name="connsiteY221" fmla="*/ 21590 h 88900"/>
                <a:gd name="connsiteX222" fmla="*/ 44450 w 575310"/>
                <a:gd name="connsiteY222" fmla="*/ 20320 h 88900"/>
                <a:gd name="connsiteX223" fmla="*/ 35561 w 575310"/>
                <a:gd name="connsiteY223" fmla="*/ 21590 h 88900"/>
                <a:gd name="connsiteX224" fmla="*/ 27940 w 575310"/>
                <a:gd name="connsiteY224" fmla="*/ 26670 h 88900"/>
                <a:gd name="connsiteX225" fmla="*/ 22861 w 575310"/>
                <a:gd name="connsiteY225" fmla="*/ 35560 h 88900"/>
                <a:gd name="connsiteX226" fmla="*/ 21590 w 575310"/>
                <a:gd name="connsiteY226" fmla="*/ 45720 h 88900"/>
                <a:gd name="connsiteX227" fmla="*/ 22861 w 575310"/>
                <a:gd name="connsiteY227" fmla="*/ 55880 h 88900"/>
                <a:gd name="connsiteX228" fmla="*/ 27940 w 575310"/>
                <a:gd name="connsiteY228" fmla="*/ 63500 h 88900"/>
                <a:gd name="connsiteX229" fmla="*/ 35561 w 575310"/>
                <a:gd name="connsiteY229" fmla="*/ 68580 h 88900"/>
                <a:gd name="connsiteX230" fmla="*/ 45720 w 575310"/>
                <a:gd name="connsiteY230" fmla="*/ 69850 h 88900"/>
                <a:gd name="connsiteX231" fmla="*/ 54611 w 575310"/>
                <a:gd name="connsiteY231" fmla="*/ 68580 h 88900"/>
                <a:gd name="connsiteX232" fmla="*/ 62230 w 575310"/>
                <a:gd name="connsiteY232" fmla="*/ 63500 h 88900"/>
                <a:gd name="connsiteX233" fmla="*/ 67311 w 575310"/>
                <a:gd name="connsiteY233" fmla="*/ 54610 h 88900"/>
                <a:gd name="connsiteX234" fmla="*/ 68580 w 575310"/>
                <a:gd name="connsiteY234" fmla="*/ 44450 h 88900"/>
                <a:gd name="connsiteX235" fmla="*/ 88900 w 575310"/>
                <a:gd name="connsiteY235" fmla="*/ 44450 h 88900"/>
                <a:gd name="connsiteX236" fmla="*/ 85090 w 575310"/>
                <a:gd name="connsiteY236" fmla="*/ 62230 h 88900"/>
                <a:gd name="connsiteX237" fmla="*/ 76200 w 575310"/>
                <a:gd name="connsiteY237" fmla="*/ 76200 h 88900"/>
                <a:gd name="connsiteX238" fmla="*/ 62230 w 575310"/>
                <a:gd name="connsiteY238" fmla="*/ 85090 h 88900"/>
                <a:gd name="connsiteX239" fmla="*/ 44450 w 575310"/>
                <a:gd name="connsiteY239" fmla="*/ 88900 h 88900"/>
                <a:gd name="connsiteX240" fmla="*/ 26670 w 575310"/>
                <a:gd name="connsiteY240" fmla="*/ 85090 h 88900"/>
                <a:gd name="connsiteX241" fmla="*/ 12700 w 575310"/>
                <a:gd name="connsiteY241" fmla="*/ 76200 h 88900"/>
                <a:gd name="connsiteX242" fmla="*/ 3811 w 575310"/>
                <a:gd name="connsiteY242" fmla="*/ 62230 h 88900"/>
                <a:gd name="connsiteX243" fmla="*/ 0 w 575310"/>
                <a:gd name="connsiteY243" fmla="*/ 44450 h 88900"/>
                <a:gd name="connsiteX244" fmla="*/ 3811 w 575310"/>
                <a:gd name="connsiteY244" fmla="*/ 26670 h 88900"/>
                <a:gd name="connsiteX245" fmla="*/ 12700 w 575310"/>
                <a:gd name="connsiteY245" fmla="*/ 12700 h 88900"/>
                <a:gd name="connsiteX246" fmla="*/ 26670 w 575310"/>
                <a:gd name="connsiteY246" fmla="*/ 3810 h 88900"/>
                <a:gd name="connsiteX247" fmla="*/ 43180 w 575310"/>
                <a:gd name="connsiteY247" fmla="*/ 0 h 88900"/>
                <a:gd name="connsiteX248" fmla="*/ 60961 w 575310"/>
                <a:gd name="connsiteY248" fmla="*/ 3810 h 88900"/>
                <a:gd name="connsiteX249" fmla="*/ 74930 w 575310"/>
                <a:gd name="connsiteY249" fmla="*/ 12700 h 88900"/>
                <a:gd name="connsiteX250" fmla="*/ 83820 w 575310"/>
                <a:gd name="connsiteY250" fmla="*/ 26670 h 88900"/>
                <a:gd name="connsiteX251" fmla="*/ 88900 w 575310"/>
                <a:gd name="connsiteY251" fmla="*/ 444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575310" h="88900">
                  <a:moveTo>
                    <a:pt x="529590" y="30480"/>
                  </a:moveTo>
                  <a:cubicBezTo>
                    <a:pt x="535940" y="29210"/>
                    <a:pt x="542290" y="27940"/>
                    <a:pt x="548640" y="27940"/>
                  </a:cubicBezTo>
                  <a:cubicBezTo>
                    <a:pt x="553720" y="27940"/>
                    <a:pt x="557530" y="27940"/>
                    <a:pt x="560070" y="29210"/>
                  </a:cubicBezTo>
                  <a:cubicBezTo>
                    <a:pt x="562611" y="30480"/>
                    <a:pt x="565150" y="31750"/>
                    <a:pt x="567690" y="33020"/>
                  </a:cubicBezTo>
                  <a:cubicBezTo>
                    <a:pt x="570230" y="34290"/>
                    <a:pt x="571500" y="36830"/>
                    <a:pt x="571500" y="39370"/>
                  </a:cubicBezTo>
                  <a:cubicBezTo>
                    <a:pt x="572770" y="41910"/>
                    <a:pt x="572770" y="44450"/>
                    <a:pt x="572770" y="48260"/>
                  </a:cubicBezTo>
                  <a:lnTo>
                    <a:pt x="572770" y="72390"/>
                  </a:lnTo>
                  <a:cubicBezTo>
                    <a:pt x="572770" y="74930"/>
                    <a:pt x="572770" y="76200"/>
                    <a:pt x="572770" y="77470"/>
                  </a:cubicBezTo>
                  <a:cubicBezTo>
                    <a:pt x="572770" y="78740"/>
                    <a:pt x="572770" y="80010"/>
                    <a:pt x="572770" y="81280"/>
                  </a:cubicBezTo>
                  <a:cubicBezTo>
                    <a:pt x="572770" y="82550"/>
                    <a:pt x="572770" y="83820"/>
                    <a:pt x="574040" y="83820"/>
                  </a:cubicBezTo>
                  <a:cubicBezTo>
                    <a:pt x="574040" y="85090"/>
                    <a:pt x="575311" y="85090"/>
                    <a:pt x="575311" y="86360"/>
                  </a:cubicBezTo>
                  <a:lnTo>
                    <a:pt x="557530" y="86360"/>
                  </a:lnTo>
                  <a:cubicBezTo>
                    <a:pt x="557530" y="85090"/>
                    <a:pt x="556261" y="85090"/>
                    <a:pt x="556261" y="83820"/>
                  </a:cubicBezTo>
                  <a:cubicBezTo>
                    <a:pt x="556261" y="83820"/>
                    <a:pt x="556261" y="82550"/>
                    <a:pt x="556261" y="81280"/>
                  </a:cubicBezTo>
                  <a:cubicBezTo>
                    <a:pt x="551180" y="85090"/>
                    <a:pt x="547370" y="86360"/>
                    <a:pt x="542290" y="86360"/>
                  </a:cubicBezTo>
                  <a:cubicBezTo>
                    <a:pt x="539750" y="86360"/>
                    <a:pt x="537211" y="86360"/>
                    <a:pt x="534670" y="85090"/>
                  </a:cubicBezTo>
                  <a:cubicBezTo>
                    <a:pt x="532130" y="83820"/>
                    <a:pt x="529590" y="82550"/>
                    <a:pt x="528320" y="81280"/>
                  </a:cubicBezTo>
                  <a:cubicBezTo>
                    <a:pt x="527050" y="80010"/>
                    <a:pt x="525780" y="77470"/>
                    <a:pt x="524511" y="74930"/>
                  </a:cubicBezTo>
                  <a:cubicBezTo>
                    <a:pt x="523240" y="72390"/>
                    <a:pt x="523240" y="69850"/>
                    <a:pt x="523240" y="67310"/>
                  </a:cubicBezTo>
                  <a:cubicBezTo>
                    <a:pt x="523240" y="64770"/>
                    <a:pt x="523240" y="62230"/>
                    <a:pt x="524511" y="59690"/>
                  </a:cubicBezTo>
                  <a:cubicBezTo>
                    <a:pt x="525780" y="57150"/>
                    <a:pt x="527050" y="54610"/>
                    <a:pt x="529590" y="53340"/>
                  </a:cubicBezTo>
                  <a:cubicBezTo>
                    <a:pt x="532130" y="52070"/>
                    <a:pt x="534670" y="49530"/>
                    <a:pt x="537211" y="49530"/>
                  </a:cubicBezTo>
                  <a:cubicBezTo>
                    <a:pt x="539750" y="48260"/>
                    <a:pt x="543561" y="48260"/>
                    <a:pt x="547370" y="48260"/>
                  </a:cubicBezTo>
                  <a:cubicBezTo>
                    <a:pt x="551180" y="48260"/>
                    <a:pt x="553720" y="48260"/>
                    <a:pt x="557530" y="49530"/>
                  </a:cubicBezTo>
                  <a:lnTo>
                    <a:pt x="557530" y="48260"/>
                  </a:lnTo>
                  <a:cubicBezTo>
                    <a:pt x="557530" y="43180"/>
                    <a:pt x="553720" y="40640"/>
                    <a:pt x="546100" y="40640"/>
                  </a:cubicBezTo>
                  <a:cubicBezTo>
                    <a:pt x="543561" y="40640"/>
                    <a:pt x="541020" y="40640"/>
                    <a:pt x="538480" y="41910"/>
                  </a:cubicBezTo>
                  <a:cubicBezTo>
                    <a:pt x="535940" y="43180"/>
                    <a:pt x="533400" y="43180"/>
                    <a:pt x="530861" y="45720"/>
                  </a:cubicBezTo>
                  <a:lnTo>
                    <a:pt x="530861" y="30480"/>
                  </a:lnTo>
                  <a:close/>
                  <a:moveTo>
                    <a:pt x="557530" y="59690"/>
                  </a:moveTo>
                  <a:cubicBezTo>
                    <a:pt x="556261" y="59690"/>
                    <a:pt x="554990" y="58420"/>
                    <a:pt x="553720" y="58420"/>
                  </a:cubicBezTo>
                  <a:cubicBezTo>
                    <a:pt x="552450" y="58420"/>
                    <a:pt x="551180" y="58420"/>
                    <a:pt x="551180" y="58420"/>
                  </a:cubicBezTo>
                  <a:cubicBezTo>
                    <a:pt x="548640" y="58420"/>
                    <a:pt x="546100" y="59690"/>
                    <a:pt x="544830" y="60960"/>
                  </a:cubicBezTo>
                  <a:cubicBezTo>
                    <a:pt x="543561" y="62230"/>
                    <a:pt x="542290" y="63500"/>
                    <a:pt x="542290" y="66040"/>
                  </a:cubicBezTo>
                  <a:cubicBezTo>
                    <a:pt x="542290" y="68580"/>
                    <a:pt x="543561" y="69850"/>
                    <a:pt x="544830" y="71120"/>
                  </a:cubicBezTo>
                  <a:cubicBezTo>
                    <a:pt x="546100" y="72390"/>
                    <a:pt x="548640" y="72390"/>
                    <a:pt x="551180" y="72390"/>
                  </a:cubicBezTo>
                  <a:cubicBezTo>
                    <a:pt x="552450" y="72390"/>
                    <a:pt x="553720" y="72390"/>
                    <a:pt x="554990" y="72390"/>
                  </a:cubicBezTo>
                  <a:cubicBezTo>
                    <a:pt x="556261" y="72390"/>
                    <a:pt x="557530" y="71120"/>
                    <a:pt x="558800" y="69850"/>
                  </a:cubicBezTo>
                  <a:lnTo>
                    <a:pt x="557530" y="59690"/>
                  </a:lnTo>
                  <a:close/>
                  <a:moveTo>
                    <a:pt x="516890" y="27940"/>
                  </a:moveTo>
                  <a:lnTo>
                    <a:pt x="495300" y="71120"/>
                  </a:lnTo>
                  <a:lnTo>
                    <a:pt x="516890" y="71120"/>
                  </a:lnTo>
                  <a:lnTo>
                    <a:pt x="516890" y="86360"/>
                  </a:lnTo>
                  <a:lnTo>
                    <a:pt x="468630" y="86360"/>
                  </a:lnTo>
                  <a:lnTo>
                    <a:pt x="490220" y="44450"/>
                  </a:lnTo>
                  <a:lnTo>
                    <a:pt x="471170" y="44450"/>
                  </a:lnTo>
                  <a:lnTo>
                    <a:pt x="471170" y="29210"/>
                  </a:lnTo>
                  <a:lnTo>
                    <a:pt x="516890" y="29210"/>
                  </a:lnTo>
                  <a:close/>
                  <a:moveTo>
                    <a:pt x="449580" y="27940"/>
                  </a:moveTo>
                  <a:lnTo>
                    <a:pt x="463550" y="27940"/>
                  </a:lnTo>
                  <a:lnTo>
                    <a:pt x="463550" y="43180"/>
                  </a:lnTo>
                  <a:lnTo>
                    <a:pt x="449580" y="43180"/>
                  </a:lnTo>
                  <a:lnTo>
                    <a:pt x="449580" y="59690"/>
                  </a:lnTo>
                  <a:cubicBezTo>
                    <a:pt x="449580" y="63500"/>
                    <a:pt x="449580" y="67310"/>
                    <a:pt x="450850" y="68580"/>
                  </a:cubicBezTo>
                  <a:cubicBezTo>
                    <a:pt x="452120" y="69850"/>
                    <a:pt x="454661" y="71120"/>
                    <a:pt x="457200" y="71120"/>
                  </a:cubicBezTo>
                  <a:cubicBezTo>
                    <a:pt x="458470" y="71120"/>
                    <a:pt x="459740" y="71120"/>
                    <a:pt x="459740" y="71120"/>
                  </a:cubicBezTo>
                  <a:cubicBezTo>
                    <a:pt x="461011" y="71120"/>
                    <a:pt x="462280" y="69850"/>
                    <a:pt x="463550" y="69850"/>
                  </a:cubicBezTo>
                  <a:lnTo>
                    <a:pt x="463550" y="85090"/>
                  </a:lnTo>
                  <a:cubicBezTo>
                    <a:pt x="461011" y="86360"/>
                    <a:pt x="459740" y="86360"/>
                    <a:pt x="458470" y="86360"/>
                  </a:cubicBezTo>
                  <a:cubicBezTo>
                    <a:pt x="457200" y="86360"/>
                    <a:pt x="454661" y="86360"/>
                    <a:pt x="453390" y="86360"/>
                  </a:cubicBezTo>
                  <a:cubicBezTo>
                    <a:pt x="440690" y="86360"/>
                    <a:pt x="433070" y="78740"/>
                    <a:pt x="433070" y="64770"/>
                  </a:cubicBezTo>
                  <a:lnTo>
                    <a:pt x="433070" y="43180"/>
                  </a:lnTo>
                  <a:lnTo>
                    <a:pt x="424180" y="43180"/>
                  </a:lnTo>
                  <a:lnTo>
                    <a:pt x="424180" y="27940"/>
                  </a:lnTo>
                  <a:lnTo>
                    <a:pt x="433070" y="27940"/>
                  </a:lnTo>
                  <a:lnTo>
                    <a:pt x="433070" y="12700"/>
                  </a:lnTo>
                  <a:lnTo>
                    <a:pt x="449580" y="6350"/>
                  </a:lnTo>
                  <a:lnTo>
                    <a:pt x="449580" y="27940"/>
                  </a:lnTo>
                  <a:close/>
                  <a:moveTo>
                    <a:pt x="383540" y="58420"/>
                  </a:moveTo>
                  <a:cubicBezTo>
                    <a:pt x="383540" y="62230"/>
                    <a:pt x="386080" y="66040"/>
                    <a:pt x="388620" y="68580"/>
                  </a:cubicBezTo>
                  <a:cubicBezTo>
                    <a:pt x="391161" y="71120"/>
                    <a:pt x="394970" y="72390"/>
                    <a:pt x="400050" y="72390"/>
                  </a:cubicBezTo>
                  <a:cubicBezTo>
                    <a:pt x="403861" y="72390"/>
                    <a:pt x="406400" y="72390"/>
                    <a:pt x="408940" y="71120"/>
                  </a:cubicBezTo>
                  <a:cubicBezTo>
                    <a:pt x="411480" y="69850"/>
                    <a:pt x="415290" y="68580"/>
                    <a:pt x="417830" y="66040"/>
                  </a:cubicBezTo>
                  <a:lnTo>
                    <a:pt x="417830" y="82550"/>
                  </a:lnTo>
                  <a:cubicBezTo>
                    <a:pt x="414020" y="83820"/>
                    <a:pt x="410211" y="85090"/>
                    <a:pt x="407670" y="86360"/>
                  </a:cubicBezTo>
                  <a:cubicBezTo>
                    <a:pt x="403861" y="87630"/>
                    <a:pt x="401320" y="87630"/>
                    <a:pt x="397511" y="87630"/>
                  </a:cubicBezTo>
                  <a:cubicBezTo>
                    <a:pt x="392430" y="87630"/>
                    <a:pt x="388620" y="86360"/>
                    <a:pt x="384811" y="85090"/>
                  </a:cubicBezTo>
                  <a:cubicBezTo>
                    <a:pt x="381000" y="83820"/>
                    <a:pt x="377190" y="81280"/>
                    <a:pt x="374650" y="78740"/>
                  </a:cubicBezTo>
                  <a:cubicBezTo>
                    <a:pt x="372111" y="76200"/>
                    <a:pt x="369570" y="72390"/>
                    <a:pt x="368300" y="68580"/>
                  </a:cubicBezTo>
                  <a:cubicBezTo>
                    <a:pt x="367030" y="64770"/>
                    <a:pt x="365761" y="60960"/>
                    <a:pt x="365761" y="55880"/>
                  </a:cubicBezTo>
                  <a:cubicBezTo>
                    <a:pt x="365761" y="52070"/>
                    <a:pt x="367030" y="48260"/>
                    <a:pt x="368300" y="44450"/>
                  </a:cubicBezTo>
                  <a:cubicBezTo>
                    <a:pt x="369570" y="40640"/>
                    <a:pt x="372111" y="38100"/>
                    <a:pt x="373380" y="35560"/>
                  </a:cubicBezTo>
                  <a:cubicBezTo>
                    <a:pt x="375920" y="33020"/>
                    <a:pt x="378461" y="30480"/>
                    <a:pt x="382270" y="29210"/>
                  </a:cubicBezTo>
                  <a:cubicBezTo>
                    <a:pt x="386080" y="27940"/>
                    <a:pt x="388620" y="26670"/>
                    <a:pt x="393700" y="26670"/>
                  </a:cubicBezTo>
                  <a:cubicBezTo>
                    <a:pt x="410211" y="26670"/>
                    <a:pt x="419100" y="36830"/>
                    <a:pt x="419100" y="57150"/>
                  </a:cubicBezTo>
                  <a:lnTo>
                    <a:pt x="383540" y="58420"/>
                  </a:lnTo>
                  <a:close/>
                  <a:moveTo>
                    <a:pt x="401320" y="46990"/>
                  </a:moveTo>
                  <a:cubicBezTo>
                    <a:pt x="400050" y="40640"/>
                    <a:pt x="397511" y="38100"/>
                    <a:pt x="392430" y="38100"/>
                  </a:cubicBezTo>
                  <a:cubicBezTo>
                    <a:pt x="389890" y="38100"/>
                    <a:pt x="387350" y="39370"/>
                    <a:pt x="386080" y="40640"/>
                  </a:cubicBezTo>
                  <a:cubicBezTo>
                    <a:pt x="384811" y="41910"/>
                    <a:pt x="383540" y="44450"/>
                    <a:pt x="383540" y="46990"/>
                  </a:cubicBezTo>
                  <a:lnTo>
                    <a:pt x="401320" y="46990"/>
                  </a:lnTo>
                  <a:close/>
                  <a:moveTo>
                    <a:pt x="355600" y="86360"/>
                  </a:moveTo>
                  <a:lnTo>
                    <a:pt x="340361" y="86360"/>
                  </a:lnTo>
                  <a:lnTo>
                    <a:pt x="340361" y="81280"/>
                  </a:lnTo>
                  <a:cubicBezTo>
                    <a:pt x="337820" y="83820"/>
                    <a:pt x="335280" y="85090"/>
                    <a:pt x="332740" y="85090"/>
                  </a:cubicBezTo>
                  <a:cubicBezTo>
                    <a:pt x="330200" y="86360"/>
                    <a:pt x="327661" y="86360"/>
                    <a:pt x="325120" y="86360"/>
                  </a:cubicBezTo>
                  <a:cubicBezTo>
                    <a:pt x="321311" y="86360"/>
                    <a:pt x="317500" y="85090"/>
                    <a:pt x="314961" y="83820"/>
                  </a:cubicBezTo>
                  <a:cubicBezTo>
                    <a:pt x="312420" y="82550"/>
                    <a:pt x="308611" y="80010"/>
                    <a:pt x="307340" y="77470"/>
                  </a:cubicBezTo>
                  <a:cubicBezTo>
                    <a:pt x="304800" y="74930"/>
                    <a:pt x="303530" y="72390"/>
                    <a:pt x="302261" y="68580"/>
                  </a:cubicBezTo>
                  <a:cubicBezTo>
                    <a:pt x="300990" y="64770"/>
                    <a:pt x="300990" y="60960"/>
                    <a:pt x="300990" y="57150"/>
                  </a:cubicBezTo>
                  <a:cubicBezTo>
                    <a:pt x="300990" y="53340"/>
                    <a:pt x="302261" y="48260"/>
                    <a:pt x="303530" y="45720"/>
                  </a:cubicBezTo>
                  <a:cubicBezTo>
                    <a:pt x="304800" y="41910"/>
                    <a:pt x="307340" y="39370"/>
                    <a:pt x="309880" y="35560"/>
                  </a:cubicBezTo>
                  <a:cubicBezTo>
                    <a:pt x="312420" y="33020"/>
                    <a:pt x="314961" y="30480"/>
                    <a:pt x="318770" y="29210"/>
                  </a:cubicBezTo>
                  <a:cubicBezTo>
                    <a:pt x="322580" y="27940"/>
                    <a:pt x="326390" y="26670"/>
                    <a:pt x="330200" y="26670"/>
                  </a:cubicBezTo>
                  <a:cubicBezTo>
                    <a:pt x="332740" y="26670"/>
                    <a:pt x="334011" y="26670"/>
                    <a:pt x="336550" y="26670"/>
                  </a:cubicBezTo>
                  <a:cubicBezTo>
                    <a:pt x="337820" y="26670"/>
                    <a:pt x="340361" y="27940"/>
                    <a:pt x="342900" y="29210"/>
                  </a:cubicBezTo>
                  <a:lnTo>
                    <a:pt x="342900" y="1270"/>
                  </a:lnTo>
                  <a:lnTo>
                    <a:pt x="359411" y="1270"/>
                  </a:lnTo>
                  <a:lnTo>
                    <a:pt x="359411" y="86360"/>
                  </a:lnTo>
                  <a:close/>
                  <a:moveTo>
                    <a:pt x="339090" y="45720"/>
                  </a:moveTo>
                  <a:cubicBezTo>
                    <a:pt x="337820" y="44450"/>
                    <a:pt x="335280" y="43180"/>
                    <a:pt x="334011" y="43180"/>
                  </a:cubicBezTo>
                  <a:cubicBezTo>
                    <a:pt x="332740" y="43180"/>
                    <a:pt x="331470" y="43180"/>
                    <a:pt x="330200" y="43180"/>
                  </a:cubicBezTo>
                  <a:cubicBezTo>
                    <a:pt x="326390" y="43180"/>
                    <a:pt x="323850" y="44450"/>
                    <a:pt x="321311" y="46990"/>
                  </a:cubicBezTo>
                  <a:cubicBezTo>
                    <a:pt x="318770" y="49530"/>
                    <a:pt x="317500" y="53340"/>
                    <a:pt x="317500" y="57150"/>
                  </a:cubicBezTo>
                  <a:cubicBezTo>
                    <a:pt x="317500" y="60960"/>
                    <a:pt x="318770" y="64770"/>
                    <a:pt x="321311" y="67310"/>
                  </a:cubicBezTo>
                  <a:cubicBezTo>
                    <a:pt x="323850" y="69850"/>
                    <a:pt x="326390" y="71120"/>
                    <a:pt x="330200" y="71120"/>
                  </a:cubicBezTo>
                  <a:cubicBezTo>
                    <a:pt x="331470" y="71120"/>
                    <a:pt x="334011" y="71120"/>
                    <a:pt x="335280" y="69850"/>
                  </a:cubicBezTo>
                  <a:cubicBezTo>
                    <a:pt x="336550" y="69850"/>
                    <a:pt x="337820" y="68580"/>
                    <a:pt x="340361" y="67310"/>
                  </a:cubicBezTo>
                  <a:lnTo>
                    <a:pt x="340361" y="45720"/>
                  </a:lnTo>
                  <a:close/>
                  <a:moveTo>
                    <a:pt x="288290" y="86360"/>
                  </a:moveTo>
                  <a:lnTo>
                    <a:pt x="271780" y="86360"/>
                  </a:lnTo>
                  <a:lnTo>
                    <a:pt x="271780" y="29210"/>
                  </a:lnTo>
                  <a:lnTo>
                    <a:pt x="288290" y="29210"/>
                  </a:lnTo>
                  <a:lnTo>
                    <a:pt x="288290" y="86360"/>
                  </a:lnTo>
                  <a:close/>
                  <a:moveTo>
                    <a:pt x="289561" y="13970"/>
                  </a:moveTo>
                  <a:cubicBezTo>
                    <a:pt x="289561" y="16510"/>
                    <a:pt x="288290" y="19050"/>
                    <a:pt x="287020" y="20320"/>
                  </a:cubicBezTo>
                  <a:cubicBezTo>
                    <a:pt x="284480" y="21590"/>
                    <a:pt x="283211" y="22860"/>
                    <a:pt x="280670" y="22860"/>
                  </a:cubicBezTo>
                  <a:cubicBezTo>
                    <a:pt x="278130" y="22860"/>
                    <a:pt x="275590" y="21590"/>
                    <a:pt x="274320" y="20320"/>
                  </a:cubicBezTo>
                  <a:cubicBezTo>
                    <a:pt x="273050" y="19050"/>
                    <a:pt x="271780" y="16510"/>
                    <a:pt x="271780" y="13970"/>
                  </a:cubicBezTo>
                  <a:cubicBezTo>
                    <a:pt x="271780" y="12700"/>
                    <a:pt x="271780" y="11430"/>
                    <a:pt x="273050" y="10160"/>
                  </a:cubicBezTo>
                  <a:cubicBezTo>
                    <a:pt x="273050" y="8890"/>
                    <a:pt x="274320" y="7620"/>
                    <a:pt x="275590" y="7620"/>
                  </a:cubicBezTo>
                  <a:cubicBezTo>
                    <a:pt x="276861" y="6350"/>
                    <a:pt x="278130" y="6350"/>
                    <a:pt x="278130" y="5080"/>
                  </a:cubicBezTo>
                  <a:cubicBezTo>
                    <a:pt x="279400" y="5080"/>
                    <a:pt x="280670" y="3810"/>
                    <a:pt x="281940" y="3810"/>
                  </a:cubicBezTo>
                  <a:cubicBezTo>
                    <a:pt x="284480" y="3810"/>
                    <a:pt x="287020" y="5080"/>
                    <a:pt x="288290" y="6350"/>
                  </a:cubicBezTo>
                  <a:cubicBezTo>
                    <a:pt x="288290" y="8890"/>
                    <a:pt x="289561" y="10160"/>
                    <a:pt x="289561" y="13970"/>
                  </a:cubicBezTo>
                  <a:moveTo>
                    <a:pt x="227330" y="48260"/>
                  </a:moveTo>
                  <a:lnTo>
                    <a:pt x="245111" y="29210"/>
                  </a:lnTo>
                  <a:lnTo>
                    <a:pt x="266700" y="29210"/>
                  </a:lnTo>
                  <a:lnTo>
                    <a:pt x="245111" y="52070"/>
                  </a:lnTo>
                  <a:lnTo>
                    <a:pt x="266700" y="86360"/>
                  </a:lnTo>
                  <a:lnTo>
                    <a:pt x="246380" y="86360"/>
                  </a:lnTo>
                  <a:lnTo>
                    <a:pt x="228600" y="55880"/>
                  </a:lnTo>
                  <a:lnTo>
                    <a:pt x="228600" y="86360"/>
                  </a:lnTo>
                  <a:lnTo>
                    <a:pt x="212090" y="86360"/>
                  </a:lnTo>
                  <a:lnTo>
                    <a:pt x="212090" y="3810"/>
                  </a:lnTo>
                  <a:lnTo>
                    <a:pt x="228600" y="3810"/>
                  </a:lnTo>
                  <a:lnTo>
                    <a:pt x="228600" y="48260"/>
                  </a:lnTo>
                  <a:close/>
                  <a:moveTo>
                    <a:pt x="153670" y="30480"/>
                  </a:moveTo>
                  <a:cubicBezTo>
                    <a:pt x="160020" y="29210"/>
                    <a:pt x="166370" y="27940"/>
                    <a:pt x="172720" y="27940"/>
                  </a:cubicBezTo>
                  <a:cubicBezTo>
                    <a:pt x="177800" y="27940"/>
                    <a:pt x="181611" y="27940"/>
                    <a:pt x="184150" y="29210"/>
                  </a:cubicBezTo>
                  <a:cubicBezTo>
                    <a:pt x="186690" y="30480"/>
                    <a:pt x="189230" y="31750"/>
                    <a:pt x="191770" y="33020"/>
                  </a:cubicBezTo>
                  <a:cubicBezTo>
                    <a:pt x="194311" y="34290"/>
                    <a:pt x="195580" y="36830"/>
                    <a:pt x="195580" y="39370"/>
                  </a:cubicBezTo>
                  <a:cubicBezTo>
                    <a:pt x="196850" y="41910"/>
                    <a:pt x="196850" y="44450"/>
                    <a:pt x="196850" y="48260"/>
                  </a:cubicBezTo>
                  <a:lnTo>
                    <a:pt x="196850" y="72390"/>
                  </a:lnTo>
                  <a:cubicBezTo>
                    <a:pt x="196850" y="74930"/>
                    <a:pt x="196850" y="76200"/>
                    <a:pt x="196850" y="77470"/>
                  </a:cubicBezTo>
                  <a:cubicBezTo>
                    <a:pt x="196850" y="78740"/>
                    <a:pt x="196850" y="80010"/>
                    <a:pt x="196850" y="81280"/>
                  </a:cubicBezTo>
                  <a:cubicBezTo>
                    <a:pt x="196850" y="82550"/>
                    <a:pt x="196850" y="83820"/>
                    <a:pt x="198120" y="83820"/>
                  </a:cubicBezTo>
                  <a:cubicBezTo>
                    <a:pt x="198120" y="85090"/>
                    <a:pt x="199390" y="85090"/>
                    <a:pt x="199390" y="86360"/>
                  </a:cubicBezTo>
                  <a:lnTo>
                    <a:pt x="181611" y="86360"/>
                  </a:lnTo>
                  <a:cubicBezTo>
                    <a:pt x="181611" y="85090"/>
                    <a:pt x="180340" y="85090"/>
                    <a:pt x="180340" y="83820"/>
                  </a:cubicBezTo>
                  <a:cubicBezTo>
                    <a:pt x="180340" y="83820"/>
                    <a:pt x="180340" y="82550"/>
                    <a:pt x="180340" y="81280"/>
                  </a:cubicBezTo>
                  <a:cubicBezTo>
                    <a:pt x="175261" y="85090"/>
                    <a:pt x="171450" y="86360"/>
                    <a:pt x="166370" y="86360"/>
                  </a:cubicBezTo>
                  <a:cubicBezTo>
                    <a:pt x="163830" y="86360"/>
                    <a:pt x="161290" y="86360"/>
                    <a:pt x="158750" y="85090"/>
                  </a:cubicBezTo>
                  <a:cubicBezTo>
                    <a:pt x="156211" y="83820"/>
                    <a:pt x="153670" y="82550"/>
                    <a:pt x="152400" y="81280"/>
                  </a:cubicBezTo>
                  <a:cubicBezTo>
                    <a:pt x="151130" y="80010"/>
                    <a:pt x="149861" y="77470"/>
                    <a:pt x="148590" y="74930"/>
                  </a:cubicBezTo>
                  <a:cubicBezTo>
                    <a:pt x="147320" y="72390"/>
                    <a:pt x="147320" y="69850"/>
                    <a:pt x="147320" y="67310"/>
                  </a:cubicBezTo>
                  <a:cubicBezTo>
                    <a:pt x="147320" y="64770"/>
                    <a:pt x="147320" y="62230"/>
                    <a:pt x="148590" y="59690"/>
                  </a:cubicBezTo>
                  <a:cubicBezTo>
                    <a:pt x="149861" y="57150"/>
                    <a:pt x="151130" y="54610"/>
                    <a:pt x="153670" y="53340"/>
                  </a:cubicBezTo>
                  <a:cubicBezTo>
                    <a:pt x="156211" y="52070"/>
                    <a:pt x="158750" y="49530"/>
                    <a:pt x="161290" y="49530"/>
                  </a:cubicBezTo>
                  <a:cubicBezTo>
                    <a:pt x="163830" y="48260"/>
                    <a:pt x="167640" y="48260"/>
                    <a:pt x="171450" y="48260"/>
                  </a:cubicBezTo>
                  <a:cubicBezTo>
                    <a:pt x="175261" y="48260"/>
                    <a:pt x="177800" y="48260"/>
                    <a:pt x="181611" y="49530"/>
                  </a:cubicBezTo>
                  <a:lnTo>
                    <a:pt x="181611" y="48260"/>
                  </a:lnTo>
                  <a:cubicBezTo>
                    <a:pt x="181611" y="43180"/>
                    <a:pt x="177800" y="40640"/>
                    <a:pt x="170180" y="40640"/>
                  </a:cubicBezTo>
                  <a:cubicBezTo>
                    <a:pt x="167640" y="40640"/>
                    <a:pt x="165100" y="40640"/>
                    <a:pt x="162561" y="41910"/>
                  </a:cubicBezTo>
                  <a:cubicBezTo>
                    <a:pt x="160020" y="43180"/>
                    <a:pt x="157480" y="43180"/>
                    <a:pt x="154940" y="45720"/>
                  </a:cubicBezTo>
                  <a:lnTo>
                    <a:pt x="154940" y="30480"/>
                  </a:lnTo>
                  <a:close/>
                  <a:moveTo>
                    <a:pt x="180340" y="59690"/>
                  </a:moveTo>
                  <a:cubicBezTo>
                    <a:pt x="179070" y="59690"/>
                    <a:pt x="177800" y="58420"/>
                    <a:pt x="176530" y="58420"/>
                  </a:cubicBezTo>
                  <a:cubicBezTo>
                    <a:pt x="175261" y="58420"/>
                    <a:pt x="173990" y="58420"/>
                    <a:pt x="173990" y="58420"/>
                  </a:cubicBezTo>
                  <a:cubicBezTo>
                    <a:pt x="171450" y="58420"/>
                    <a:pt x="168911" y="59690"/>
                    <a:pt x="167640" y="60960"/>
                  </a:cubicBezTo>
                  <a:cubicBezTo>
                    <a:pt x="166370" y="62230"/>
                    <a:pt x="165100" y="63500"/>
                    <a:pt x="165100" y="66040"/>
                  </a:cubicBezTo>
                  <a:cubicBezTo>
                    <a:pt x="165100" y="68580"/>
                    <a:pt x="166370" y="69850"/>
                    <a:pt x="167640" y="71120"/>
                  </a:cubicBezTo>
                  <a:cubicBezTo>
                    <a:pt x="168911" y="72390"/>
                    <a:pt x="171450" y="72390"/>
                    <a:pt x="173990" y="72390"/>
                  </a:cubicBezTo>
                  <a:cubicBezTo>
                    <a:pt x="175261" y="72390"/>
                    <a:pt x="176530" y="72390"/>
                    <a:pt x="177800" y="72390"/>
                  </a:cubicBezTo>
                  <a:cubicBezTo>
                    <a:pt x="179070" y="72390"/>
                    <a:pt x="180340" y="71120"/>
                    <a:pt x="181611" y="69850"/>
                  </a:cubicBezTo>
                  <a:lnTo>
                    <a:pt x="180340" y="59690"/>
                  </a:lnTo>
                  <a:close/>
                  <a:moveTo>
                    <a:pt x="134620" y="44450"/>
                  </a:moveTo>
                  <a:cubicBezTo>
                    <a:pt x="132080" y="43180"/>
                    <a:pt x="129540" y="41910"/>
                    <a:pt x="127000" y="41910"/>
                  </a:cubicBezTo>
                  <a:cubicBezTo>
                    <a:pt x="124461" y="40640"/>
                    <a:pt x="123190" y="40640"/>
                    <a:pt x="120650" y="40640"/>
                  </a:cubicBezTo>
                  <a:cubicBezTo>
                    <a:pt x="119380" y="40640"/>
                    <a:pt x="116840" y="40640"/>
                    <a:pt x="115570" y="41910"/>
                  </a:cubicBezTo>
                  <a:cubicBezTo>
                    <a:pt x="114300" y="43180"/>
                    <a:pt x="114300" y="43180"/>
                    <a:pt x="114300" y="44450"/>
                  </a:cubicBezTo>
                  <a:cubicBezTo>
                    <a:pt x="114300" y="45720"/>
                    <a:pt x="114300" y="45720"/>
                    <a:pt x="115570" y="46990"/>
                  </a:cubicBezTo>
                  <a:cubicBezTo>
                    <a:pt x="116840" y="46990"/>
                    <a:pt x="118111" y="48260"/>
                    <a:pt x="121920" y="49530"/>
                  </a:cubicBezTo>
                  <a:cubicBezTo>
                    <a:pt x="124461" y="50800"/>
                    <a:pt x="128270" y="52070"/>
                    <a:pt x="129540" y="52070"/>
                  </a:cubicBezTo>
                  <a:cubicBezTo>
                    <a:pt x="132080" y="53340"/>
                    <a:pt x="133350" y="54610"/>
                    <a:pt x="134620" y="55880"/>
                  </a:cubicBezTo>
                  <a:cubicBezTo>
                    <a:pt x="135890" y="57150"/>
                    <a:pt x="137161" y="58420"/>
                    <a:pt x="137161" y="60960"/>
                  </a:cubicBezTo>
                  <a:cubicBezTo>
                    <a:pt x="138430" y="62230"/>
                    <a:pt x="138430" y="64770"/>
                    <a:pt x="138430" y="67310"/>
                  </a:cubicBezTo>
                  <a:cubicBezTo>
                    <a:pt x="138430" y="69850"/>
                    <a:pt x="138430" y="73660"/>
                    <a:pt x="137161" y="74930"/>
                  </a:cubicBezTo>
                  <a:cubicBezTo>
                    <a:pt x="135890" y="77470"/>
                    <a:pt x="134620" y="80010"/>
                    <a:pt x="132080" y="81280"/>
                  </a:cubicBezTo>
                  <a:cubicBezTo>
                    <a:pt x="129540" y="82550"/>
                    <a:pt x="127000" y="83820"/>
                    <a:pt x="124461" y="85090"/>
                  </a:cubicBezTo>
                  <a:cubicBezTo>
                    <a:pt x="121920" y="86360"/>
                    <a:pt x="118111" y="86360"/>
                    <a:pt x="114300" y="86360"/>
                  </a:cubicBezTo>
                  <a:cubicBezTo>
                    <a:pt x="111761" y="86360"/>
                    <a:pt x="107950" y="86360"/>
                    <a:pt x="105411" y="85090"/>
                  </a:cubicBezTo>
                  <a:cubicBezTo>
                    <a:pt x="102870" y="85090"/>
                    <a:pt x="99061" y="83820"/>
                    <a:pt x="95250" y="82550"/>
                  </a:cubicBezTo>
                  <a:lnTo>
                    <a:pt x="93980" y="82550"/>
                  </a:lnTo>
                  <a:lnTo>
                    <a:pt x="93980" y="66040"/>
                  </a:lnTo>
                  <a:cubicBezTo>
                    <a:pt x="96520" y="67310"/>
                    <a:pt x="100330" y="68580"/>
                    <a:pt x="104140" y="69850"/>
                  </a:cubicBezTo>
                  <a:cubicBezTo>
                    <a:pt x="107950" y="71120"/>
                    <a:pt x="110490" y="71120"/>
                    <a:pt x="113030" y="71120"/>
                  </a:cubicBezTo>
                  <a:cubicBezTo>
                    <a:pt x="115570" y="71120"/>
                    <a:pt x="118111" y="71120"/>
                    <a:pt x="119380" y="69850"/>
                  </a:cubicBezTo>
                  <a:cubicBezTo>
                    <a:pt x="120650" y="68580"/>
                    <a:pt x="121920" y="67310"/>
                    <a:pt x="121920" y="66040"/>
                  </a:cubicBezTo>
                  <a:cubicBezTo>
                    <a:pt x="121920" y="64770"/>
                    <a:pt x="121920" y="63500"/>
                    <a:pt x="120650" y="62230"/>
                  </a:cubicBezTo>
                  <a:cubicBezTo>
                    <a:pt x="119380" y="60960"/>
                    <a:pt x="116840" y="60960"/>
                    <a:pt x="113030" y="59690"/>
                  </a:cubicBezTo>
                  <a:cubicBezTo>
                    <a:pt x="106680" y="58420"/>
                    <a:pt x="102870" y="55880"/>
                    <a:pt x="100330" y="53340"/>
                  </a:cubicBezTo>
                  <a:cubicBezTo>
                    <a:pt x="97790" y="50800"/>
                    <a:pt x="96520" y="48260"/>
                    <a:pt x="96520" y="43180"/>
                  </a:cubicBezTo>
                  <a:cubicBezTo>
                    <a:pt x="96520" y="38100"/>
                    <a:pt x="99061" y="34290"/>
                    <a:pt x="102870" y="30480"/>
                  </a:cubicBezTo>
                  <a:cubicBezTo>
                    <a:pt x="106680" y="27940"/>
                    <a:pt x="111761" y="25400"/>
                    <a:pt x="119380" y="25400"/>
                  </a:cubicBezTo>
                  <a:cubicBezTo>
                    <a:pt x="121920" y="25400"/>
                    <a:pt x="124461" y="25400"/>
                    <a:pt x="127000" y="26670"/>
                  </a:cubicBezTo>
                  <a:cubicBezTo>
                    <a:pt x="129540" y="26670"/>
                    <a:pt x="132080" y="27940"/>
                    <a:pt x="134620" y="29210"/>
                  </a:cubicBezTo>
                  <a:lnTo>
                    <a:pt x="134620" y="44450"/>
                  </a:lnTo>
                  <a:close/>
                  <a:moveTo>
                    <a:pt x="68580" y="44450"/>
                  </a:moveTo>
                  <a:cubicBezTo>
                    <a:pt x="68580" y="40640"/>
                    <a:pt x="68580" y="36830"/>
                    <a:pt x="67311" y="34290"/>
                  </a:cubicBezTo>
                  <a:cubicBezTo>
                    <a:pt x="66040" y="30480"/>
                    <a:pt x="64770" y="27940"/>
                    <a:pt x="62230" y="26670"/>
                  </a:cubicBezTo>
                  <a:cubicBezTo>
                    <a:pt x="59690" y="24130"/>
                    <a:pt x="57150" y="22860"/>
                    <a:pt x="54611" y="21590"/>
                  </a:cubicBezTo>
                  <a:cubicBezTo>
                    <a:pt x="52070" y="20320"/>
                    <a:pt x="48261" y="20320"/>
                    <a:pt x="44450" y="20320"/>
                  </a:cubicBezTo>
                  <a:cubicBezTo>
                    <a:pt x="40640" y="20320"/>
                    <a:pt x="38100" y="20320"/>
                    <a:pt x="35561" y="21590"/>
                  </a:cubicBezTo>
                  <a:cubicBezTo>
                    <a:pt x="33020" y="22860"/>
                    <a:pt x="30480" y="24130"/>
                    <a:pt x="27940" y="26670"/>
                  </a:cubicBezTo>
                  <a:cubicBezTo>
                    <a:pt x="25400" y="29210"/>
                    <a:pt x="24130" y="31750"/>
                    <a:pt x="22861" y="35560"/>
                  </a:cubicBezTo>
                  <a:cubicBezTo>
                    <a:pt x="21590" y="38100"/>
                    <a:pt x="21590" y="41910"/>
                    <a:pt x="21590" y="45720"/>
                  </a:cubicBezTo>
                  <a:cubicBezTo>
                    <a:pt x="21590" y="49530"/>
                    <a:pt x="21590" y="53340"/>
                    <a:pt x="22861" y="55880"/>
                  </a:cubicBezTo>
                  <a:cubicBezTo>
                    <a:pt x="24130" y="58420"/>
                    <a:pt x="25400" y="62230"/>
                    <a:pt x="27940" y="63500"/>
                  </a:cubicBezTo>
                  <a:cubicBezTo>
                    <a:pt x="30480" y="66040"/>
                    <a:pt x="33020" y="67310"/>
                    <a:pt x="35561" y="68580"/>
                  </a:cubicBezTo>
                  <a:cubicBezTo>
                    <a:pt x="38100" y="69850"/>
                    <a:pt x="41911" y="69850"/>
                    <a:pt x="45720" y="69850"/>
                  </a:cubicBezTo>
                  <a:cubicBezTo>
                    <a:pt x="49530" y="69850"/>
                    <a:pt x="52070" y="69850"/>
                    <a:pt x="54611" y="68580"/>
                  </a:cubicBezTo>
                  <a:cubicBezTo>
                    <a:pt x="57150" y="67310"/>
                    <a:pt x="59690" y="66040"/>
                    <a:pt x="62230" y="63500"/>
                  </a:cubicBezTo>
                  <a:cubicBezTo>
                    <a:pt x="64770" y="60960"/>
                    <a:pt x="66040" y="58420"/>
                    <a:pt x="67311" y="54610"/>
                  </a:cubicBezTo>
                  <a:cubicBezTo>
                    <a:pt x="68580" y="52070"/>
                    <a:pt x="68580" y="48260"/>
                    <a:pt x="68580" y="44450"/>
                  </a:cubicBezTo>
                  <a:moveTo>
                    <a:pt x="88900" y="44450"/>
                  </a:moveTo>
                  <a:cubicBezTo>
                    <a:pt x="88900" y="50800"/>
                    <a:pt x="87630" y="57150"/>
                    <a:pt x="85090" y="62230"/>
                  </a:cubicBezTo>
                  <a:cubicBezTo>
                    <a:pt x="82550" y="67310"/>
                    <a:pt x="80011" y="72390"/>
                    <a:pt x="76200" y="76200"/>
                  </a:cubicBezTo>
                  <a:cubicBezTo>
                    <a:pt x="72390" y="80010"/>
                    <a:pt x="68580" y="82550"/>
                    <a:pt x="62230" y="85090"/>
                  </a:cubicBezTo>
                  <a:cubicBezTo>
                    <a:pt x="57150" y="87630"/>
                    <a:pt x="50800" y="88900"/>
                    <a:pt x="44450" y="88900"/>
                  </a:cubicBezTo>
                  <a:cubicBezTo>
                    <a:pt x="38100" y="88900"/>
                    <a:pt x="31750" y="87630"/>
                    <a:pt x="26670" y="85090"/>
                  </a:cubicBezTo>
                  <a:cubicBezTo>
                    <a:pt x="21590" y="82550"/>
                    <a:pt x="16511" y="80010"/>
                    <a:pt x="12700" y="76200"/>
                  </a:cubicBezTo>
                  <a:cubicBezTo>
                    <a:pt x="8890" y="72390"/>
                    <a:pt x="6350" y="67310"/>
                    <a:pt x="3811" y="62230"/>
                  </a:cubicBezTo>
                  <a:cubicBezTo>
                    <a:pt x="1270" y="57150"/>
                    <a:pt x="0" y="50800"/>
                    <a:pt x="0" y="44450"/>
                  </a:cubicBezTo>
                  <a:cubicBezTo>
                    <a:pt x="0" y="38100"/>
                    <a:pt x="1270" y="33020"/>
                    <a:pt x="3811" y="26670"/>
                  </a:cubicBezTo>
                  <a:cubicBezTo>
                    <a:pt x="6350" y="21590"/>
                    <a:pt x="8890" y="16510"/>
                    <a:pt x="12700" y="12700"/>
                  </a:cubicBezTo>
                  <a:cubicBezTo>
                    <a:pt x="16511" y="8890"/>
                    <a:pt x="21590" y="6350"/>
                    <a:pt x="26670" y="3810"/>
                  </a:cubicBezTo>
                  <a:cubicBezTo>
                    <a:pt x="31750" y="1270"/>
                    <a:pt x="38100" y="0"/>
                    <a:pt x="43180" y="0"/>
                  </a:cubicBezTo>
                  <a:cubicBezTo>
                    <a:pt x="49530" y="0"/>
                    <a:pt x="55880" y="1270"/>
                    <a:pt x="60961" y="3810"/>
                  </a:cubicBezTo>
                  <a:cubicBezTo>
                    <a:pt x="66040" y="6350"/>
                    <a:pt x="71120" y="8890"/>
                    <a:pt x="74930" y="12700"/>
                  </a:cubicBezTo>
                  <a:cubicBezTo>
                    <a:pt x="78740" y="16510"/>
                    <a:pt x="81280" y="20320"/>
                    <a:pt x="83820" y="26670"/>
                  </a:cubicBezTo>
                  <a:cubicBezTo>
                    <a:pt x="87630" y="31750"/>
                    <a:pt x="88900" y="38100"/>
                    <a:pt x="88900" y="44450"/>
                  </a:cubicBezTo>
                </a:path>
              </a:pathLst>
            </a:custGeom>
            <a:solidFill>
              <a:srgbClr val="2F2E7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pic>
        <p:nvPicPr>
          <p:cNvPr id="111" name="Imagen 1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7" y="6050934"/>
            <a:ext cx="1260000" cy="631067"/>
          </a:xfrm>
          <a:prstGeom prst="rect">
            <a:avLst/>
          </a:prstGeom>
        </p:spPr>
      </p:pic>
      <p:sp>
        <p:nvSpPr>
          <p:cNvPr id="110" name="Marcador de contenido 2">
            <a:extLst>
              <a:ext uri="{FF2B5EF4-FFF2-40B4-BE49-F238E27FC236}">
                <a16:creationId xmlns:a16="http://schemas.microsoft.com/office/drawing/2014/main" id="{C8AF9D80-6AD9-E8EB-3E52-1F1D36D9C9F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93683" y="1528271"/>
            <a:ext cx="10598659" cy="447717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4pPr>
            <a:lvl5pPr marL="20574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9772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áfico 234">
            <a:extLst>
              <a:ext uri="{FF2B5EF4-FFF2-40B4-BE49-F238E27FC236}">
                <a16:creationId xmlns:a16="http://schemas.microsoft.com/office/drawing/2014/main" id="{5257DDFC-8357-D151-B15E-7300137E080A}"/>
              </a:ext>
            </a:extLst>
          </p:cNvPr>
          <p:cNvGrpSpPr/>
          <p:nvPr userDrawn="1"/>
        </p:nvGrpSpPr>
        <p:grpSpPr>
          <a:xfrm>
            <a:off x="10292821" y="6085950"/>
            <a:ext cx="1310808" cy="486834"/>
            <a:chOff x="1140894" y="2455327"/>
            <a:chExt cx="4762263" cy="1768704"/>
          </a:xfrm>
          <a:solidFill>
            <a:srgbClr val="2F2E7C"/>
          </a:solidFill>
        </p:grpSpPr>
        <p:grpSp>
          <p:nvGrpSpPr>
            <p:cNvPr id="52" name="Gráfico 234">
              <a:extLst>
                <a:ext uri="{FF2B5EF4-FFF2-40B4-BE49-F238E27FC236}">
                  <a16:creationId xmlns:a16="http://schemas.microsoft.com/office/drawing/2014/main" id="{899D3BFA-6177-116E-FA82-24D8FE6D22E4}"/>
                </a:ext>
              </a:extLst>
            </p:cNvPr>
            <p:cNvGrpSpPr/>
            <p:nvPr/>
          </p:nvGrpSpPr>
          <p:grpSpPr>
            <a:xfrm>
              <a:off x="2693216" y="3775668"/>
              <a:ext cx="2140913" cy="448363"/>
              <a:chOff x="2693216" y="3775668"/>
              <a:chExt cx="2140913" cy="448363"/>
            </a:xfrm>
            <a:solidFill>
              <a:srgbClr val="2F2E7C"/>
            </a:solidFill>
          </p:grpSpPr>
          <p:grpSp>
            <p:nvGrpSpPr>
              <p:cNvPr id="78" name="Gráfico 234">
                <a:extLst>
                  <a:ext uri="{FF2B5EF4-FFF2-40B4-BE49-F238E27FC236}">
                    <a16:creationId xmlns:a16="http://schemas.microsoft.com/office/drawing/2014/main" id="{ECADECB3-A85B-FF2A-44FC-FF59E94252A3}"/>
                  </a:ext>
                </a:extLst>
              </p:cNvPr>
              <p:cNvGrpSpPr/>
              <p:nvPr/>
            </p:nvGrpSpPr>
            <p:grpSpPr>
              <a:xfrm>
                <a:off x="2693216" y="3775668"/>
                <a:ext cx="1172789" cy="122800"/>
                <a:chOff x="2693216" y="3775668"/>
                <a:chExt cx="1172789" cy="122800"/>
              </a:xfrm>
              <a:solidFill>
                <a:srgbClr val="2F2E7C"/>
              </a:solidFill>
            </p:grpSpPr>
            <p:sp>
              <p:nvSpPr>
                <p:cNvPr id="99" name="Forma libre 98">
                  <a:extLst>
                    <a:ext uri="{FF2B5EF4-FFF2-40B4-BE49-F238E27FC236}">
                      <a16:creationId xmlns:a16="http://schemas.microsoft.com/office/drawing/2014/main" id="{F3D0B86C-61AA-FE23-1F13-6A5CF093AA49}"/>
                    </a:ext>
                  </a:extLst>
                </p:cNvPr>
                <p:cNvSpPr/>
                <p:nvPr/>
              </p:nvSpPr>
              <p:spPr>
                <a:xfrm>
                  <a:off x="2693216" y="3776620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1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8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1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1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8 w 108521"/>
                    <a:gd name="connsiteY28" fmla="*/ 76155 h 121848"/>
                    <a:gd name="connsiteX29" fmla="*/ 89482 w 108521"/>
                    <a:gd name="connsiteY29" fmla="*/ 59972 h 121848"/>
                    <a:gd name="connsiteX30" fmla="*/ 87578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5"/>
                        <a:pt x="89482" y="12375"/>
                        <a:pt x="94242" y="18087"/>
                      </a:cubicBezTo>
                      <a:cubicBezTo>
                        <a:pt x="99002" y="23799"/>
                        <a:pt x="102809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1"/>
                      </a:cubicBezTo>
                      <a:cubicBezTo>
                        <a:pt x="89482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8"/>
                        <a:pt x="54261" y="121848"/>
                      </a:cubicBezTo>
                      <a:cubicBezTo>
                        <a:pt x="45693" y="121848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1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7"/>
                        <a:pt x="31414" y="4760"/>
                      </a:cubicBezTo>
                      <a:cubicBezTo>
                        <a:pt x="38078" y="1904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0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09"/>
                        <a:pt x="47597" y="103761"/>
                        <a:pt x="54261" y="103761"/>
                      </a:cubicBezTo>
                      <a:cubicBezTo>
                        <a:pt x="59972" y="103761"/>
                        <a:pt x="65684" y="102809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8" y="76155"/>
                      </a:cubicBezTo>
                      <a:cubicBezTo>
                        <a:pt x="88530" y="70444"/>
                        <a:pt x="89482" y="65684"/>
                        <a:pt x="89482" y="59972"/>
                      </a:cubicBezTo>
                      <a:cubicBezTo>
                        <a:pt x="89482" y="54260"/>
                        <a:pt x="88530" y="49501"/>
                        <a:pt x="87578" y="43789"/>
                      </a:cubicBezTo>
                      <a:cubicBezTo>
                        <a:pt x="86626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1" y="21895"/>
                        <a:pt x="70444" y="19991"/>
                      </a:cubicBezTo>
                      <a:cubicBezTo>
                        <a:pt x="65684" y="18087"/>
                        <a:pt x="60924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0" name="Forma libre 99">
                  <a:extLst>
                    <a:ext uri="{FF2B5EF4-FFF2-40B4-BE49-F238E27FC236}">
                      <a16:creationId xmlns:a16="http://schemas.microsoft.com/office/drawing/2014/main" id="{763C8104-F18C-62A3-CED6-BF3188997524}"/>
                    </a:ext>
                  </a:extLst>
                </p:cNvPr>
                <p:cNvSpPr/>
                <p:nvPr/>
              </p:nvSpPr>
              <p:spPr>
                <a:xfrm>
                  <a:off x="2813160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1" name="Forma libre 100">
                  <a:extLst>
                    <a:ext uri="{FF2B5EF4-FFF2-40B4-BE49-F238E27FC236}">
                      <a16:creationId xmlns:a16="http://schemas.microsoft.com/office/drawing/2014/main" id="{F0A7C936-8584-38C9-F542-D60C53F632A7}"/>
                    </a:ext>
                  </a:extLst>
                </p:cNvPr>
                <p:cNvSpPr/>
                <p:nvPr/>
              </p:nvSpPr>
              <p:spPr>
                <a:xfrm>
                  <a:off x="2913114" y="3779475"/>
                  <a:ext cx="110425" cy="115184"/>
                </a:xfrm>
                <a:custGeom>
                  <a:avLst/>
                  <a:gdLst>
                    <a:gd name="connsiteX0" fmla="*/ 43789 w 110425"/>
                    <a:gd name="connsiteY0" fmla="*/ 0 h 115184"/>
                    <a:gd name="connsiteX1" fmla="*/ 65684 w 110425"/>
                    <a:gd name="connsiteY1" fmla="*/ 0 h 115184"/>
                    <a:gd name="connsiteX2" fmla="*/ 110425 w 110425"/>
                    <a:gd name="connsiteY2" fmla="*/ 115185 h 115184"/>
                    <a:gd name="connsiteX3" fmla="*/ 88530 w 110425"/>
                    <a:gd name="connsiteY3" fmla="*/ 115185 h 115184"/>
                    <a:gd name="connsiteX4" fmla="*/ 78059 w 110425"/>
                    <a:gd name="connsiteY4" fmla="*/ 84723 h 115184"/>
                    <a:gd name="connsiteX5" fmla="*/ 31414 w 110425"/>
                    <a:gd name="connsiteY5" fmla="*/ 84723 h 115184"/>
                    <a:gd name="connsiteX6" fmla="*/ 20943 w 110425"/>
                    <a:gd name="connsiteY6" fmla="*/ 115185 h 115184"/>
                    <a:gd name="connsiteX7" fmla="*/ 0 w 110425"/>
                    <a:gd name="connsiteY7" fmla="*/ 115185 h 115184"/>
                    <a:gd name="connsiteX8" fmla="*/ 43789 w 110425"/>
                    <a:gd name="connsiteY8" fmla="*/ 0 h 115184"/>
                    <a:gd name="connsiteX9" fmla="*/ 37126 w 110425"/>
                    <a:gd name="connsiteY9" fmla="*/ 69492 h 115184"/>
                    <a:gd name="connsiteX10" fmla="*/ 72348 w 110425"/>
                    <a:gd name="connsiteY10" fmla="*/ 69492 h 115184"/>
                    <a:gd name="connsiteX11" fmla="*/ 55213 w 110425"/>
                    <a:gd name="connsiteY11" fmla="*/ 19991 h 115184"/>
                    <a:gd name="connsiteX12" fmla="*/ 55213 w 110425"/>
                    <a:gd name="connsiteY12" fmla="*/ 19991 h 115184"/>
                    <a:gd name="connsiteX13" fmla="*/ 37126 w 110425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5184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8059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3789" y="0"/>
                      </a:lnTo>
                      <a:close/>
                      <a:moveTo>
                        <a:pt x="37126" y="69492"/>
                      </a:moveTo>
                      <a:lnTo>
                        <a:pt x="72348" y="69492"/>
                      </a:lnTo>
                      <a:lnTo>
                        <a:pt x="55213" y="19991"/>
                      </a:lnTo>
                      <a:lnTo>
                        <a:pt x="55213" y="19991"/>
                      </a:lnTo>
                      <a:lnTo>
                        <a:pt x="37126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2" name="Forma libre 101">
                  <a:extLst>
                    <a:ext uri="{FF2B5EF4-FFF2-40B4-BE49-F238E27FC236}">
                      <a16:creationId xmlns:a16="http://schemas.microsoft.com/office/drawing/2014/main" id="{733BA3B0-41F4-AF93-F531-99C49A000B5A}"/>
                    </a:ext>
                  </a:extLst>
                </p:cNvPr>
                <p:cNvSpPr/>
                <p:nvPr/>
              </p:nvSpPr>
              <p:spPr>
                <a:xfrm>
                  <a:off x="3025443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4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4251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7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4279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3" name="Forma libre 102">
                  <a:extLst>
                    <a:ext uri="{FF2B5EF4-FFF2-40B4-BE49-F238E27FC236}">
                      <a16:creationId xmlns:a16="http://schemas.microsoft.com/office/drawing/2014/main" id="{DE051523-3DF6-452E-0A7F-722D35C1C63E}"/>
                    </a:ext>
                  </a:extLst>
                </p:cNvPr>
                <p:cNvSpPr/>
                <p:nvPr/>
              </p:nvSpPr>
              <p:spPr>
                <a:xfrm>
                  <a:off x="3136820" y="3779475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2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2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1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2"/>
                      </a:lnTo>
                      <a:cubicBezTo>
                        <a:pt x="95194" y="81867"/>
                        <a:pt x="94242" y="88531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1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4" name="Forma libre 103">
                  <a:extLst>
                    <a:ext uri="{FF2B5EF4-FFF2-40B4-BE49-F238E27FC236}">
                      <a16:creationId xmlns:a16="http://schemas.microsoft.com/office/drawing/2014/main" id="{0992D1A8-4840-8C8F-9650-A722632CD57B}"/>
                    </a:ext>
                  </a:extLst>
                </p:cNvPr>
                <p:cNvSpPr/>
                <p:nvPr/>
              </p:nvSpPr>
              <p:spPr>
                <a:xfrm>
                  <a:off x="3253908" y="3779475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1 w 93290"/>
                    <a:gd name="connsiteY2" fmla="*/ 84723 h 115184"/>
                    <a:gd name="connsiteX3" fmla="*/ 74251 w 93290"/>
                    <a:gd name="connsiteY3" fmla="*/ 84723 h 115184"/>
                    <a:gd name="connsiteX4" fmla="*/ 74251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1" y="84723"/>
                      </a:lnTo>
                      <a:lnTo>
                        <a:pt x="74251" y="84723"/>
                      </a:lnTo>
                      <a:lnTo>
                        <a:pt x="74251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5" name="Forma libre 104">
                  <a:extLst>
                    <a:ext uri="{FF2B5EF4-FFF2-40B4-BE49-F238E27FC236}">
                      <a16:creationId xmlns:a16="http://schemas.microsoft.com/office/drawing/2014/main" id="{BF353E43-1C4D-C7EB-DF08-529AE01CFABF}"/>
                    </a:ext>
                  </a:extLst>
                </p:cNvPr>
                <p:cNvSpPr/>
                <p:nvPr/>
              </p:nvSpPr>
              <p:spPr>
                <a:xfrm>
                  <a:off x="3409074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6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6" name="Forma libre 105">
                  <a:extLst>
                    <a:ext uri="{FF2B5EF4-FFF2-40B4-BE49-F238E27FC236}">
                      <a16:creationId xmlns:a16="http://schemas.microsoft.com/office/drawing/2014/main" id="{193E6B79-00DA-9674-F63C-5F0FBBF2EC61}"/>
                    </a:ext>
                  </a:extLst>
                </p:cNvPr>
                <p:cNvSpPr/>
                <p:nvPr/>
              </p:nvSpPr>
              <p:spPr>
                <a:xfrm>
                  <a:off x="3510932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4261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4261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7" name="Forma libre 106">
                  <a:extLst>
                    <a:ext uri="{FF2B5EF4-FFF2-40B4-BE49-F238E27FC236}">
                      <a16:creationId xmlns:a16="http://schemas.microsoft.com/office/drawing/2014/main" id="{38307156-0764-C1CC-D14B-8C22468ACD10}"/>
                    </a:ext>
                  </a:extLst>
                </p:cNvPr>
                <p:cNvSpPr/>
                <p:nvPr/>
              </p:nvSpPr>
              <p:spPr>
                <a:xfrm>
                  <a:off x="3630877" y="3779475"/>
                  <a:ext cx="19990" cy="115184"/>
                </a:xfrm>
                <a:custGeom>
                  <a:avLst/>
                  <a:gdLst>
                    <a:gd name="connsiteX0" fmla="*/ 0 w 19990"/>
                    <a:gd name="connsiteY0" fmla="*/ 0 h 115184"/>
                    <a:gd name="connsiteX1" fmla="*/ 19991 w 19990"/>
                    <a:gd name="connsiteY1" fmla="*/ 0 h 115184"/>
                    <a:gd name="connsiteX2" fmla="*/ 19991 w 19990"/>
                    <a:gd name="connsiteY2" fmla="*/ 115185 h 115184"/>
                    <a:gd name="connsiteX3" fmla="*/ 0 w 19990"/>
                    <a:gd name="connsiteY3" fmla="*/ 115185 h 115184"/>
                    <a:gd name="connsiteX4" fmla="*/ 0 w 19990"/>
                    <a:gd name="connsiteY4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9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8" name="Forma libre 107">
                  <a:extLst>
                    <a:ext uri="{FF2B5EF4-FFF2-40B4-BE49-F238E27FC236}">
                      <a16:creationId xmlns:a16="http://schemas.microsoft.com/office/drawing/2014/main" id="{E64B79E5-3509-9DEF-BB14-25D97EB9BDC8}"/>
                    </a:ext>
                  </a:extLst>
                </p:cNvPr>
                <p:cNvSpPr/>
                <p:nvPr/>
              </p:nvSpPr>
              <p:spPr>
                <a:xfrm>
                  <a:off x="3675618" y="3779475"/>
                  <a:ext cx="79011" cy="115184"/>
                </a:xfrm>
                <a:custGeom>
                  <a:avLst/>
                  <a:gdLst>
                    <a:gd name="connsiteX0" fmla="*/ 0 w 79011"/>
                    <a:gd name="connsiteY0" fmla="*/ 0 h 115184"/>
                    <a:gd name="connsiteX1" fmla="*/ 19991 w 79011"/>
                    <a:gd name="connsiteY1" fmla="*/ 0 h 115184"/>
                    <a:gd name="connsiteX2" fmla="*/ 19991 w 79011"/>
                    <a:gd name="connsiteY2" fmla="*/ 98050 h 115184"/>
                    <a:gd name="connsiteX3" fmla="*/ 79011 w 79011"/>
                    <a:gd name="connsiteY3" fmla="*/ 98050 h 115184"/>
                    <a:gd name="connsiteX4" fmla="*/ 79011 w 79011"/>
                    <a:gd name="connsiteY4" fmla="*/ 115185 h 115184"/>
                    <a:gd name="connsiteX5" fmla="*/ 0 w 79011"/>
                    <a:gd name="connsiteY5" fmla="*/ 115185 h 115184"/>
                    <a:gd name="connsiteX6" fmla="*/ 0 w 79011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1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9" name="Forma libre 108">
                  <a:extLst>
                    <a:ext uri="{FF2B5EF4-FFF2-40B4-BE49-F238E27FC236}">
                      <a16:creationId xmlns:a16="http://schemas.microsoft.com/office/drawing/2014/main" id="{1836E792-55DB-00FE-B96D-78CA309F2138}"/>
                    </a:ext>
                  </a:extLst>
                </p:cNvPr>
                <p:cNvSpPr/>
                <p:nvPr/>
              </p:nvSpPr>
              <p:spPr>
                <a:xfrm>
                  <a:off x="3756533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3309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3309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grpSp>
            <p:nvGrpSpPr>
              <p:cNvPr id="79" name="Gráfico 234">
                <a:extLst>
                  <a:ext uri="{FF2B5EF4-FFF2-40B4-BE49-F238E27FC236}">
                    <a16:creationId xmlns:a16="http://schemas.microsoft.com/office/drawing/2014/main" id="{BA7B7951-3B24-1F19-07E4-4D267D24BE32}"/>
                  </a:ext>
                </a:extLst>
              </p:cNvPr>
              <p:cNvGrpSpPr/>
              <p:nvPr/>
            </p:nvGrpSpPr>
            <p:grpSpPr>
              <a:xfrm>
                <a:off x="2697975" y="4100279"/>
                <a:ext cx="2136153" cy="123752"/>
                <a:chOff x="2697975" y="4100279"/>
                <a:chExt cx="2136153" cy="123752"/>
              </a:xfrm>
              <a:solidFill>
                <a:srgbClr val="2F2E7C"/>
              </a:solidFill>
            </p:grpSpPr>
            <p:sp>
              <p:nvSpPr>
                <p:cNvPr id="80" name="Forma libre 79">
                  <a:extLst>
                    <a:ext uri="{FF2B5EF4-FFF2-40B4-BE49-F238E27FC236}">
                      <a16:creationId xmlns:a16="http://schemas.microsoft.com/office/drawing/2014/main" id="{DC18EEF4-57B0-FE8D-EB58-0D2BF7E24ECC}"/>
                    </a:ext>
                  </a:extLst>
                </p:cNvPr>
                <p:cNvSpPr/>
                <p:nvPr/>
              </p:nvSpPr>
              <p:spPr>
                <a:xfrm>
                  <a:off x="2697975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6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6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20943 w 99001"/>
                    <a:gd name="connsiteY12" fmla="*/ 99954 h 116136"/>
                    <a:gd name="connsiteX13" fmla="*/ 40933 w 99001"/>
                    <a:gd name="connsiteY13" fmla="*/ 99954 h 116136"/>
                    <a:gd name="connsiteX14" fmla="*/ 59972 w 99001"/>
                    <a:gd name="connsiteY14" fmla="*/ 97098 h 116136"/>
                    <a:gd name="connsiteX15" fmla="*/ 71396 w 99001"/>
                    <a:gd name="connsiteY15" fmla="*/ 88530 h 116136"/>
                    <a:gd name="connsiteX16" fmla="*/ 77107 w 99001"/>
                    <a:gd name="connsiteY16" fmla="*/ 75203 h 116136"/>
                    <a:gd name="connsiteX17" fmla="*/ 79011 w 99001"/>
                    <a:gd name="connsiteY17" fmla="*/ 59020 h 116136"/>
                    <a:gd name="connsiteX18" fmla="*/ 77107 w 99001"/>
                    <a:gd name="connsiteY18" fmla="*/ 42837 h 116136"/>
                    <a:gd name="connsiteX19" fmla="*/ 71396 w 99001"/>
                    <a:gd name="connsiteY19" fmla="*/ 29510 h 116136"/>
                    <a:gd name="connsiteX20" fmla="*/ 59972 w 99001"/>
                    <a:gd name="connsiteY20" fmla="*/ 20943 h 116136"/>
                    <a:gd name="connsiteX21" fmla="*/ 40933 w 99001"/>
                    <a:gd name="connsiteY21" fmla="*/ 18087 h 116136"/>
                    <a:gd name="connsiteX22" fmla="*/ 20943 w 99001"/>
                    <a:gd name="connsiteY22" fmla="*/ 18087 h 116136"/>
                    <a:gd name="connsiteX23" fmla="*/ 20943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6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8530"/>
                        <a:pt x="91386" y="94242"/>
                        <a:pt x="86626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20943" y="99954"/>
                      </a:moveTo>
                      <a:lnTo>
                        <a:pt x="40933" y="99954"/>
                      </a:lnTo>
                      <a:cubicBezTo>
                        <a:pt x="48549" y="99954"/>
                        <a:pt x="55212" y="99002"/>
                        <a:pt x="59972" y="97098"/>
                      </a:cubicBezTo>
                      <a:cubicBezTo>
                        <a:pt x="64732" y="95194"/>
                        <a:pt x="68540" y="92338"/>
                        <a:pt x="71396" y="88530"/>
                      </a:cubicBezTo>
                      <a:cubicBezTo>
                        <a:pt x="74251" y="84723"/>
                        <a:pt x="76155" y="80915"/>
                        <a:pt x="77107" y="75203"/>
                      </a:cubicBezTo>
                      <a:cubicBezTo>
                        <a:pt x="78059" y="70444"/>
                        <a:pt x="79011" y="64732"/>
                        <a:pt x="79011" y="59020"/>
                      </a:cubicBezTo>
                      <a:cubicBezTo>
                        <a:pt x="79011" y="53309"/>
                        <a:pt x="78059" y="47597"/>
                        <a:pt x="77107" y="42837"/>
                      </a:cubicBezTo>
                      <a:cubicBezTo>
                        <a:pt x="76155" y="38078"/>
                        <a:pt x="74251" y="33318"/>
                        <a:pt x="71396" y="29510"/>
                      </a:cubicBezTo>
                      <a:cubicBezTo>
                        <a:pt x="68540" y="25702"/>
                        <a:pt x="64732" y="22847"/>
                        <a:pt x="59972" y="20943"/>
                      </a:cubicBezTo>
                      <a:cubicBezTo>
                        <a:pt x="55212" y="19039"/>
                        <a:pt x="48549" y="18087"/>
                        <a:pt x="40933" y="18087"/>
                      </a:cubicBezTo>
                      <a:lnTo>
                        <a:pt x="20943" y="18087"/>
                      </a:lnTo>
                      <a:lnTo>
                        <a:pt x="20943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1" name="Forma libre 80">
                  <a:extLst>
                    <a:ext uri="{FF2B5EF4-FFF2-40B4-BE49-F238E27FC236}">
                      <a16:creationId xmlns:a16="http://schemas.microsoft.com/office/drawing/2014/main" id="{0FDCDF63-BFB5-BD5C-6FD9-4BFD9D8D5BA7}"/>
                    </a:ext>
                  </a:extLst>
                </p:cNvPr>
                <p:cNvSpPr/>
                <p:nvPr/>
              </p:nvSpPr>
              <p:spPr>
                <a:xfrm>
                  <a:off x="2814112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2" name="Forma libre 81">
                  <a:extLst>
                    <a:ext uri="{FF2B5EF4-FFF2-40B4-BE49-F238E27FC236}">
                      <a16:creationId xmlns:a16="http://schemas.microsoft.com/office/drawing/2014/main" id="{831A3DA8-6173-C667-247A-40950F5E1BC8}"/>
                    </a:ext>
                  </a:extLst>
                </p:cNvPr>
                <p:cNvSpPr/>
                <p:nvPr/>
              </p:nvSpPr>
              <p:spPr>
                <a:xfrm>
                  <a:off x="2916922" y="4104087"/>
                  <a:ext cx="91386" cy="115184"/>
                </a:xfrm>
                <a:custGeom>
                  <a:avLst/>
                  <a:gdLst>
                    <a:gd name="connsiteX0" fmla="*/ 0 w 91386"/>
                    <a:gd name="connsiteY0" fmla="*/ 0 h 115184"/>
                    <a:gd name="connsiteX1" fmla="*/ 51405 w 91386"/>
                    <a:gd name="connsiteY1" fmla="*/ 0 h 115184"/>
                    <a:gd name="connsiteX2" fmla="*/ 71396 w 91386"/>
                    <a:gd name="connsiteY2" fmla="*/ 3808 h 115184"/>
                    <a:gd name="connsiteX3" fmla="*/ 83771 w 91386"/>
                    <a:gd name="connsiteY3" fmla="*/ 12375 h 115184"/>
                    <a:gd name="connsiteX4" fmla="*/ 89482 w 91386"/>
                    <a:gd name="connsiteY4" fmla="*/ 23799 h 115184"/>
                    <a:gd name="connsiteX5" fmla="*/ 91386 w 91386"/>
                    <a:gd name="connsiteY5" fmla="*/ 35222 h 115184"/>
                    <a:gd name="connsiteX6" fmla="*/ 89482 w 91386"/>
                    <a:gd name="connsiteY6" fmla="*/ 46645 h 115184"/>
                    <a:gd name="connsiteX7" fmla="*/ 83771 w 91386"/>
                    <a:gd name="connsiteY7" fmla="*/ 58068 h 115184"/>
                    <a:gd name="connsiteX8" fmla="*/ 71396 w 91386"/>
                    <a:gd name="connsiteY8" fmla="*/ 66636 h 115184"/>
                    <a:gd name="connsiteX9" fmla="*/ 51405 w 91386"/>
                    <a:gd name="connsiteY9" fmla="*/ 70444 h 115184"/>
                    <a:gd name="connsiteX10" fmla="*/ 20943 w 91386"/>
                    <a:gd name="connsiteY10" fmla="*/ 70444 h 115184"/>
                    <a:gd name="connsiteX11" fmla="*/ 20943 w 91386"/>
                    <a:gd name="connsiteY11" fmla="*/ 115185 h 115184"/>
                    <a:gd name="connsiteX12" fmla="*/ 952 w 91386"/>
                    <a:gd name="connsiteY12" fmla="*/ 115185 h 115184"/>
                    <a:gd name="connsiteX13" fmla="*/ 952 w 91386"/>
                    <a:gd name="connsiteY13" fmla="*/ 0 h 115184"/>
                    <a:gd name="connsiteX14" fmla="*/ 20943 w 91386"/>
                    <a:gd name="connsiteY14" fmla="*/ 55212 h 115184"/>
                    <a:gd name="connsiteX15" fmla="*/ 50453 w 91386"/>
                    <a:gd name="connsiteY15" fmla="*/ 55212 h 115184"/>
                    <a:gd name="connsiteX16" fmla="*/ 57116 w 91386"/>
                    <a:gd name="connsiteY16" fmla="*/ 54261 h 115184"/>
                    <a:gd name="connsiteX17" fmla="*/ 63780 w 91386"/>
                    <a:gd name="connsiteY17" fmla="*/ 51405 h 115184"/>
                    <a:gd name="connsiteX18" fmla="*/ 68540 w 91386"/>
                    <a:gd name="connsiteY18" fmla="*/ 45693 h 115184"/>
                    <a:gd name="connsiteX19" fmla="*/ 70444 w 91386"/>
                    <a:gd name="connsiteY19" fmla="*/ 36174 h 115184"/>
                    <a:gd name="connsiteX20" fmla="*/ 68540 w 91386"/>
                    <a:gd name="connsiteY20" fmla="*/ 26654 h 115184"/>
                    <a:gd name="connsiteX21" fmla="*/ 63780 w 91386"/>
                    <a:gd name="connsiteY21" fmla="*/ 20943 h 115184"/>
                    <a:gd name="connsiteX22" fmla="*/ 57116 w 91386"/>
                    <a:gd name="connsiteY22" fmla="*/ 18087 h 115184"/>
                    <a:gd name="connsiteX23" fmla="*/ 49501 w 91386"/>
                    <a:gd name="connsiteY23" fmla="*/ 17135 h 115184"/>
                    <a:gd name="connsiteX24" fmla="*/ 19991 w 91386"/>
                    <a:gd name="connsiteY24" fmla="*/ 17135 h 115184"/>
                    <a:gd name="connsiteX25" fmla="*/ 19991 w 91386"/>
                    <a:gd name="connsiteY25" fmla="*/ 5521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1386" h="115184">
                      <a:moveTo>
                        <a:pt x="0" y="0"/>
                      </a:moveTo>
                      <a:lnTo>
                        <a:pt x="51405" y="0"/>
                      </a:lnTo>
                      <a:cubicBezTo>
                        <a:pt x="59972" y="0"/>
                        <a:pt x="66636" y="952"/>
                        <a:pt x="71396" y="3808"/>
                      </a:cubicBezTo>
                      <a:cubicBezTo>
                        <a:pt x="76155" y="5712"/>
                        <a:pt x="80915" y="9519"/>
                        <a:pt x="83771" y="12375"/>
                      </a:cubicBezTo>
                      <a:cubicBezTo>
                        <a:pt x="86626" y="16183"/>
                        <a:pt x="88530" y="19991"/>
                        <a:pt x="89482" y="23799"/>
                      </a:cubicBezTo>
                      <a:cubicBezTo>
                        <a:pt x="90434" y="27606"/>
                        <a:pt x="91386" y="32366"/>
                        <a:pt x="91386" y="35222"/>
                      </a:cubicBezTo>
                      <a:cubicBezTo>
                        <a:pt x="91386" y="39030"/>
                        <a:pt x="90434" y="42837"/>
                        <a:pt x="89482" y="46645"/>
                      </a:cubicBezTo>
                      <a:cubicBezTo>
                        <a:pt x="88530" y="50453"/>
                        <a:pt x="86626" y="54261"/>
                        <a:pt x="83771" y="58068"/>
                      </a:cubicBezTo>
                      <a:cubicBezTo>
                        <a:pt x="80915" y="61876"/>
                        <a:pt x="77107" y="64732"/>
                        <a:pt x="71396" y="66636"/>
                      </a:cubicBezTo>
                      <a:cubicBezTo>
                        <a:pt x="66636" y="68540"/>
                        <a:pt x="59972" y="70444"/>
                        <a:pt x="51405" y="70444"/>
                      </a:cubicBezTo>
                      <a:lnTo>
                        <a:pt x="20943" y="70444"/>
                      </a:lnTo>
                      <a:lnTo>
                        <a:pt x="20943" y="115185"/>
                      </a:lnTo>
                      <a:lnTo>
                        <a:pt x="952" y="115185"/>
                      </a:lnTo>
                      <a:lnTo>
                        <a:pt x="952" y="0"/>
                      </a:lnTo>
                      <a:close/>
                      <a:moveTo>
                        <a:pt x="20943" y="55212"/>
                      </a:moveTo>
                      <a:lnTo>
                        <a:pt x="50453" y="55212"/>
                      </a:lnTo>
                      <a:cubicBezTo>
                        <a:pt x="52357" y="55212"/>
                        <a:pt x="55212" y="55212"/>
                        <a:pt x="57116" y="54261"/>
                      </a:cubicBezTo>
                      <a:cubicBezTo>
                        <a:pt x="59020" y="53309"/>
                        <a:pt x="61876" y="52357"/>
                        <a:pt x="63780" y="51405"/>
                      </a:cubicBezTo>
                      <a:cubicBezTo>
                        <a:pt x="65684" y="49501"/>
                        <a:pt x="67588" y="47597"/>
                        <a:pt x="68540" y="45693"/>
                      </a:cubicBezTo>
                      <a:cubicBezTo>
                        <a:pt x="69492" y="42837"/>
                        <a:pt x="70444" y="39982"/>
                        <a:pt x="70444" y="36174"/>
                      </a:cubicBezTo>
                      <a:cubicBezTo>
                        <a:pt x="70444" y="32366"/>
                        <a:pt x="69492" y="29510"/>
                        <a:pt x="68540" y="26654"/>
                      </a:cubicBezTo>
                      <a:cubicBezTo>
                        <a:pt x="67588" y="23799"/>
                        <a:pt x="65684" y="21895"/>
                        <a:pt x="63780" y="20943"/>
                      </a:cubicBezTo>
                      <a:cubicBezTo>
                        <a:pt x="61876" y="19039"/>
                        <a:pt x="59972" y="18087"/>
                        <a:pt x="57116" y="18087"/>
                      </a:cubicBezTo>
                      <a:cubicBezTo>
                        <a:pt x="55212" y="17135"/>
                        <a:pt x="52357" y="17135"/>
                        <a:pt x="49501" y="17135"/>
                      </a:cubicBezTo>
                      <a:lnTo>
                        <a:pt x="19991" y="17135"/>
                      </a:lnTo>
                      <a:lnTo>
                        <a:pt x="19991" y="5521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3" name="Forma libre 82">
                  <a:extLst>
                    <a:ext uri="{FF2B5EF4-FFF2-40B4-BE49-F238E27FC236}">
                      <a16:creationId xmlns:a16="http://schemas.microsoft.com/office/drawing/2014/main" id="{2CD5B3D7-CEB9-8DFA-C180-16557ABB2BD8}"/>
                    </a:ext>
                  </a:extLst>
                </p:cNvPr>
                <p:cNvSpPr/>
                <p:nvPr/>
              </p:nvSpPr>
              <p:spPr>
                <a:xfrm>
                  <a:off x="3000692" y="4104087"/>
                  <a:ext cx="110425" cy="116136"/>
                </a:xfrm>
                <a:custGeom>
                  <a:avLst/>
                  <a:gdLst>
                    <a:gd name="connsiteX0" fmla="*/ 43789 w 110425"/>
                    <a:gd name="connsiteY0" fmla="*/ 0 h 116136"/>
                    <a:gd name="connsiteX1" fmla="*/ 65684 w 110425"/>
                    <a:gd name="connsiteY1" fmla="*/ 0 h 116136"/>
                    <a:gd name="connsiteX2" fmla="*/ 110425 w 110425"/>
                    <a:gd name="connsiteY2" fmla="*/ 115185 h 116136"/>
                    <a:gd name="connsiteX3" fmla="*/ 88530 w 110425"/>
                    <a:gd name="connsiteY3" fmla="*/ 115185 h 116136"/>
                    <a:gd name="connsiteX4" fmla="*/ 77107 w 110425"/>
                    <a:gd name="connsiteY4" fmla="*/ 85675 h 116136"/>
                    <a:gd name="connsiteX5" fmla="*/ 31414 w 110425"/>
                    <a:gd name="connsiteY5" fmla="*/ 85675 h 116136"/>
                    <a:gd name="connsiteX6" fmla="*/ 20943 w 110425"/>
                    <a:gd name="connsiteY6" fmla="*/ 116137 h 116136"/>
                    <a:gd name="connsiteX7" fmla="*/ 0 w 110425"/>
                    <a:gd name="connsiteY7" fmla="*/ 116137 h 116136"/>
                    <a:gd name="connsiteX8" fmla="*/ 43789 w 110425"/>
                    <a:gd name="connsiteY8" fmla="*/ 0 h 116136"/>
                    <a:gd name="connsiteX9" fmla="*/ 36174 w 110425"/>
                    <a:gd name="connsiteY9" fmla="*/ 70444 h 116136"/>
                    <a:gd name="connsiteX10" fmla="*/ 71396 w 110425"/>
                    <a:gd name="connsiteY10" fmla="*/ 70444 h 116136"/>
                    <a:gd name="connsiteX11" fmla="*/ 54261 w 110425"/>
                    <a:gd name="connsiteY11" fmla="*/ 20943 h 116136"/>
                    <a:gd name="connsiteX12" fmla="*/ 54261 w 110425"/>
                    <a:gd name="connsiteY12" fmla="*/ 20943 h 116136"/>
                    <a:gd name="connsiteX13" fmla="*/ 36174 w 110425"/>
                    <a:gd name="connsiteY13" fmla="*/ 7044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6136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7107" y="85675"/>
                      </a:lnTo>
                      <a:lnTo>
                        <a:pt x="31414" y="85675"/>
                      </a:lnTo>
                      <a:lnTo>
                        <a:pt x="20943" y="116137"/>
                      </a:lnTo>
                      <a:lnTo>
                        <a:pt x="0" y="116137"/>
                      </a:lnTo>
                      <a:lnTo>
                        <a:pt x="43789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4" name="Forma libre 83">
                  <a:extLst>
                    <a:ext uri="{FF2B5EF4-FFF2-40B4-BE49-F238E27FC236}">
                      <a16:creationId xmlns:a16="http://schemas.microsoft.com/office/drawing/2014/main" id="{1C5DCC1E-2382-A134-5F01-E46454B42213}"/>
                    </a:ext>
                  </a:extLst>
                </p:cNvPr>
                <p:cNvSpPr/>
                <p:nvPr/>
              </p:nvSpPr>
              <p:spPr>
                <a:xfrm>
                  <a:off x="3121589" y="4104087"/>
                  <a:ext cx="98049" cy="114232"/>
                </a:xfrm>
                <a:custGeom>
                  <a:avLst/>
                  <a:gdLst>
                    <a:gd name="connsiteX0" fmla="*/ 0 w 98049"/>
                    <a:gd name="connsiteY0" fmla="*/ 0 h 114232"/>
                    <a:gd name="connsiteX1" fmla="*/ 55212 w 98049"/>
                    <a:gd name="connsiteY1" fmla="*/ 0 h 114232"/>
                    <a:gd name="connsiteX2" fmla="*/ 83771 w 98049"/>
                    <a:gd name="connsiteY2" fmla="*/ 8567 h 114232"/>
                    <a:gd name="connsiteX3" fmla="*/ 93290 w 98049"/>
                    <a:gd name="connsiteY3" fmla="*/ 31414 h 114232"/>
                    <a:gd name="connsiteX4" fmla="*/ 90434 w 98049"/>
                    <a:gd name="connsiteY4" fmla="*/ 44741 h 114232"/>
                    <a:gd name="connsiteX5" fmla="*/ 84723 w 98049"/>
                    <a:gd name="connsiteY5" fmla="*/ 53309 h 114232"/>
                    <a:gd name="connsiteX6" fmla="*/ 78059 w 98049"/>
                    <a:gd name="connsiteY6" fmla="*/ 58068 h 114232"/>
                    <a:gd name="connsiteX7" fmla="*/ 73299 w 98049"/>
                    <a:gd name="connsiteY7" fmla="*/ 59972 h 114232"/>
                    <a:gd name="connsiteX8" fmla="*/ 73299 w 98049"/>
                    <a:gd name="connsiteY8" fmla="*/ 59972 h 114232"/>
                    <a:gd name="connsiteX9" fmla="*/ 79011 w 98049"/>
                    <a:gd name="connsiteY9" fmla="*/ 61876 h 114232"/>
                    <a:gd name="connsiteX10" fmla="*/ 84723 w 98049"/>
                    <a:gd name="connsiteY10" fmla="*/ 65684 h 114232"/>
                    <a:gd name="connsiteX11" fmla="*/ 89482 w 98049"/>
                    <a:gd name="connsiteY11" fmla="*/ 73300 h 114232"/>
                    <a:gd name="connsiteX12" fmla="*/ 91386 w 98049"/>
                    <a:gd name="connsiteY12" fmla="*/ 84723 h 114232"/>
                    <a:gd name="connsiteX13" fmla="*/ 93290 w 98049"/>
                    <a:gd name="connsiteY13" fmla="*/ 102809 h 114232"/>
                    <a:gd name="connsiteX14" fmla="*/ 98050 w 98049"/>
                    <a:gd name="connsiteY14" fmla="*/ 114233 h 114232"/>
                    <a:gd name="connsiteX15" fmla="*/ 76155 w 98049"/>
                    <a:gd name="connsiteY15" fmla="*/ 114233 h 114232"/>
                    <a:gd name="connsiteX16" fmla="*/ 73299 w 98049"/>
                    <a:gd name="connsiteY16" fmla="*/ 105665 h 114232"/>
                    <a:gd name="connsiteX17" fmla="*/ 73299 w 98049"/>
                    <a:gd name="connsiteY17" fmla="*/ 97098 h 114232"/>
                    <a:gd name="connsiteX18" fmla="*/ 72347 w 98049"/>
                    <a:gd name="connsiteY18" fmla="*/ 83771 h 114232"/>
                    <a:gd name="connsiteX19" fmla="*/ 68540 w 98049"/>
                    <a:gd name="connsiteY19" fmla="*/ 74251 h 114232"/>
                    <a:gd name="connsiteX20" fmla="*/ 61876 w 98049"/>
                    <a:gd name="connsiteY20" fmla="*/ 68540 h 114232"/>
                    <a:gd name="connsiteX21" fmla="*/ 50453 w 98049"/>
                    <a:gd name="connsiteY21" fmla="*/ 66636 h 114232"/>
                    <a:gd name="connsiteX22" fmla="*/ 20943 w 98049"/>
                    <a:gd name="connsiteY22" fmla="*/ 66636 h 114232"/>
                    <a:gd name="connsiteX23" fmla="*/ 20943 w 98049"/>
                    <a:gd name="connsiteY23" fmla="*/ 114233 h 114232"/>
                    <a:gd name="connsiteX24" fmla="*/ 952 w 98049"/>
                    <a:gd name="connsiteY24" fmla="*/ 114233 h 114232"/>
                    <a:gd name="connsiteX25" fmla="*/ 952 w 98049"/>
                    <a:gd name="connsiteY25" fmla="*/ 0 h 114232"/>
                    <a:gd name="connsiteX26" fmla="*/ 19991 w 98049"/>
                    <a:gd name="connsiteY26" fmla="*/ 53309 h 114232"/>
                    <a:gd name="connsiteX27" fmla="*/ 53309 w 98049"/>
                    <a:gd name="connsiteY27" fmla="*/ 53309 h 114232"/>
                    <a:gd name="connsiteX28" fmla="*/ 67588 w 98049"/>
                    <a:gd name="connsiteY28" fmla="*/ 48549 h 114232"/>
                    <a:gd name="connsiteX29" fmla="*/ 72347 w 98049"/>
                    <a:gd name="connsiteY29" fmla="*/ 34270 h 114232"/>
                    <a:gd name="connsiteX30" fmla="*/ 70444 w 98049"/>
                    <a:gd name="connsiteY30" fmla="*/ 25702 h 114232"/>
                    <a:gd name="connsiteX31" fmla="*/ 65684 w 98049"/>
                    <a:gd name="connsiteY31" fmla="*/ 19991 h 114232"/>
                    <a:gd name="connsiteX32" fmla="*/ 59020 w 98049"/>
                    <a:gd name="connsiteY32" fmla="*/ 17135 h 114232"/>
                    <a:gd name="connsiteX33" fmla="*/ 51405 w 98049"/>
                    <a:gd name="connsiteY33" fmla="*/ 16183 h 114232"/>
                    <a:gd name="connsiteX34" fmla="*/ 18087 w 98049"/>
                    <a:gd name="connsiteY34" fmla="*/ 16183 h 114232"/>
                    <a:gd name="connsiteX35" fmla="*/ 18087 w 98049"/>
                    <a:gd name="connsiteY35" fmla="*/ 53309 h 11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98049" h="114232">
                      <a:moveTo>
                        <a:pt x="0" y="0"/>
                      </a:moveTo>
                      <a:lnTo>
                        <a:pt x="55212" y="0"/>
                      </a:lnTo>
                      <a:cubicBezTo>
                        <a:pt x="67588" y="0"/>
                        <a:pt x="77107" y="2856"/>
                        <a:pt x="83771" y="8567"/>
                      </a:cubicBezTo>
                      <a:cubicBezTo>
                        <a:pt x="90434" y="14279"/>
                        <a:pt x="93290" y="21895"/>
                        <a:pt x="93290" y="31414"/>
                      </a:cubicBezTo>
                      <a:cubicBezTo>
                        <a:pt x="93290" y="37126"/>
                        <a:pt x="92338" y="41885"/>
                        <a:pt x="90434" y="44741"/>
                      </a:cubicBezTo>
                      <a:cubicBezTo>
                        <a:pt x="88530" y="48549"/>
                        <a:pt x="86626" y="51405"/>
                        <a:pt x="84723" y="53309"/>
                      </a:cubicBezTo>
                      <a:cubicBezTo>
                        <a:pt x="82819" y="55212"/>
                        <a:pt x="80915" y="57116"/>
                        <a:pt x="78059" y="58068"/>
                      </a:cubicBezTo>
                      <a:cubicBezTo>
                        <a:pt x="75203" y="59020"/>
                        <a:pt x="74251" y="59972"/>
                        <a:pt x="73299" y="59972"/>
                      </a:cubicBezTo>
                      <a:lnTo>
                        <a:pt x="73299" y="59972"/>
                      </a:lnTo>
                      <a:cubicBezTo>
                        <a:pt x="75203" y="59972"/>
                        <a:pt x="77107" y="60924"/>
                        <a:pt x="79011" y="61876"/>
                      </a:cubicBezTo>
                      <a:cubicBezTo>
                        <a:pt x="80915" y="62828"/>
                        <a:pt x="82819" y="63780"/>
                        <a:pt x="84723" y="65684"/>
                      </a:cubicBezTo>
                      <a:cubicBezTo>
                        <a:pt x="86626" y="67588"/>
                        <a:pt x="87578" y="70444"/>
                        <a:pt x="89482" y="73300"/>
                      </a:cubicBezTo>
                      <a:cubicBezTo>
                        <a:pt x="90434" y="76155"/>
                        <a:pt x="91386" y="79963"/>
                        <a:pt x="91386" y="84723"/>
                      </a:cubicBezTo>
                      <a:cubicBezTo>
                        <a:pt x="91386" y="91386"/>
                        <a:pt x="92338" y="98050"/>
                        <a:pt x="93290" y="102809"/>
                      </a:cubicBezTo>
                      <a:cubicBezTo>
                        <a:pt x="94242" y="108521"/>
                        <a:pt x="96146" y="112329"/>
                        <a:pt x="98050" y="114233"/>
                      </a:cubicBezTo>
                      <a:lnTo>
                        <a:pt x="76155" y="114233"/>
                      </a:lnTo>
                      <a:cubicBezTo>
                        <a:pt x="74251" y="111377"/>
                        <a:pt x="73299" y="108521"/>
                        <a:pt x="73299" y="105665"/>
                      </a:cubicBezTo>
                      <a:cubicBezTo>
                        <a:pt x="73299" y="102809"/>
                        <a:pt x="73299" y="99954"/>
                        <a:pt x="73299" y="97098"/>
                      </a:cubicBezTo>
                      <a:cubicBezTo>
                        <a:pt x="73299" y="91386"/>
                        <a:pt x="73299" y="87579"/>
                        <a:pt x="72347" y="83771"/>
                      </a:cubicBezTo>
                      <a:cubicBezTo>
                        <a:pt x="71396" y="79963"/>
                        <a:pt x="70444" y="77107"/>
                        <a:pt x="68540" y="74251"/>
                      </a:cubicBezTo>
                      <a:cubicBezTo>
                        <a:pt x="66636" y="71396"/>
                        <a:pt x="64732" y="69492"/>
                        <a:pt x="61876" y="68540"/>
                      </a:cubicBezTo>
                      <a:cubicBezTo>
                        <a:pt x="59020" y="67588"/>
                        <a:pt x="55212" y="66636"/>
                        <a:pt x="50453" y="66636"/>
                      </a:cubicBezTo>
                      <a:lnTo>
                        <a:pt x="20943" y="66636"/>
                      </a:lnTo>
                      <a:lnTo>
                        <a:pt x="20943" y="114233"/>
                      </a:lnTo>
                      <a:lnTo>
                        <a:pt x="952" y="114233"/>
                      </a:lnTo>
                      <a:lnTo>
                        <a:pt x="952" y="0"/>
                      </a:lnTo>
                      <a:close/>
                      <a:moveTo>
                        <a:pt x="19991" y="53309"/>
                      </a:moveTo>
                      <a:lnTo>
                        <a:pt x="53309" y="53309"/>
                      </a:lnTo>
                      <a:cubicBezTo>
                        <a:pt x="59972" y="53309"/>
                        <a:pt x="64732" y="51405"/>
                        <a:pt x="67588" y="48549"/>
                      </a:cubicBezTo>
                      <a:cubicBezTo>
                        <a:pt x="71396" y="45693"/>
                        <a:pt x="72347" y="40933"/>
                        <a:pt x="72347" y="34270"/>
                      </a:cubicBezTo>
                      <a:cubicBezTo>
                        <a:pt x="72347" y="30462"/>
                        <a:pt x="71396" y="27606"/>
                        <a:pt x="70444" y="25702"/>
                      </a:cubicBezTo>
                      <a:cubicBezTo>
                        <a:pt x="69492" y="23799"/>
                        <a:pt x="67588" y="21895"/>
                        <a:pt x="65684" y="19991"/>
                      </a:cubicBezTo>
                      <a:cubicBezTo>
                        <a:pt x="63780" y="19039"/>
                        <a:pt x="61876" y="18087"/>
                        <a:pt x="59020" y="17135"/>
                      </a:cubicBezTo>
                      <a:cubicBezTo>
                        <a:pt x="56164" y="17135"/>
                        <a:pt x="54261" y="16183"/>
                        <a:pt x="51405" y="16183"/>
                      </a:cubicBezTo>
                      <a:lnTo>
                        <a:pt x="18087" y="16183"/>
                      </a:lnTo>
                      <a:lnTo>
                        <a:pt x="18087" y="53309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5" name="Forma libre 84">
                  <a:extLst>
                    <a:ext uri="{FF2B5EF4-FFF2-40B4-BE49-F238E27FC236}">
                      <a16:creationId xmlns:a16="http://schemas.microsoft.com/office/drawing/2014/main" id="{1FCAFF94-9A54-F6E0-833D-148C99F46B42}"/>
                    </a:ext>
                  </a:extLst>
                </p:cNvPr>
                <p:cNvSpPr/>
                <p:nvPr/>
              </p:nvSpPr>
              <p:spPr>
                <a:xfrm>
                  <a:off x="3221542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6" name="Forma libre 85">
                  <a:extLst>
                    <a:ext uri="{FF2B5EF4-FFF2-40B4-BE49-F238E27FC236}">
                      <a16:creationId xmlns:a16="http://schemas.microsoft.com/office/drawing/2014/main" id="{DA66DF8E-AFA8-B51C-CC6D-ECED2FC9FFF1}"/>
                    </a:ext>
                  </a:extLst>
                </p:cNvPr>
                <p:cNvSpPr/>
                <p:nvPr/>
              </p:nvSpPr>
              <p:spPr>
                <a:xfrm>
                  <a:off x="3301505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70444 h 115184"/>
                    <a:gd name="connsiteX10" fmla="*/ 71396 w 109473"/>
                    <a:gd name="connsiteY10" fmla="*/ 70444 h 115184"/>
                    <a:gd name="connsiteX11" fmla="*/ 54261 w 109473"/>
                    <a:gd name="connsiteY11" fmla="*/ 20943 h 115184"/>
                    <a:gd name="connsiteX12" fmla="*/ 54261 w 109473"/>
                    <a:gd name="connsiteY12" fmla="*/ 20943 h 115184"/>
                    <a:gd name="connsiteX13" fmla="*/ 36174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7" name="Forma libre 86">
                  <a:extLst>
                    <a:ext uri="{FF2B5EF4-FFF2-40B4-BE49-F238E27FC236}">
                      <a16:creationId xmlns:a16="http://schemas.microsoft.com/office/drawing/2014/main" id="{E4CEC22A-69B7-66A0-E1B3-03845B308B5F}"/>
                    </a:ext>
                  </a:extLst>
                </p:cNvPr>
                <p:cNvSpPr/>
                <p:nvPr/>
              </p:nvSpPr>
              <p:spPr>
                <a:xfrm>
                  <a:off x="3421450" y="4104087"/>
                  <a:ext cx="119944" cy="115184"/>
                </a:xfrm>
                <a:custGeom>
                  <a:avLst/>
                  <a:gdLst>
                    <a:gd name="connsiteX0" fmla="*/ 0 w 119944"/>
                    <a:gd name="connsiteY0" fmla="*/ 0 h 115184"/>
                    <a:gd name="connsiteX1" fmla="*/ 28558 w 119944"/>
                    <a:gd name="connsiteY1" fmla="*/ 0 h 115184"/>
                    <a:gd name="connsiteX2" fmla="*/ 59972 w 119944"/>
                    <a:gd name="connsiteY2" fmla="*/ 90434 h 115184"/>
                    <a:gd name="connsiteX3" fmla="*/ 59972 w 119944"/>
                    <a:gd name="connsiteY3" fmla="*/ 90434 h 115184"/>
                    <a:gd name="connsiteX4" fmla="*/ 91386 w 119944"/>
                    <a:gd name="connsiteY4" fmla="*/ 0 h 115184"/>
                    <a:gd name="connsiteX5" fmla="*/ 119945 w 119944"/>
                    <a:gd name="connsiteY5" fmla="*/ 0 h 115184"/>
                    <a:gd name="connsiteX6" fmla="*/ 119945 w 119944"/>
                    <a:gd name="connsiteY6" fmla="*/ 115185 h 115184"/>
                    <a:gd name="connsiteX7" fmla="*/ 100906 w 119944"/>
                    <a:gd name="connsiteY7" fmla="*/ 115185 h 115184"/>
                    <a:gd name="connsiteX8" fmla="*/ 100906 w 119944"/>
                    <a:gd name="connsiteY8" fmla="*/ 25702 h 115184"/>
                    <a:gd name="connsiteX9" fmla="*/ 100906 w 119944"/>
                    <a:gd name="connsiteY9" fmla="*/ 25702 h 115184"/>
                    <a:gd name="connsiteX10" fmla="*/ 68540 w 119944"/>
                    <a:gd name="connsiteY10" fmla="*/ 115185 h 115184"/>
                    <a:gd name="connsiteX11" fmla="*/ 51405 w 119944"/>
                    <a:gd name="connsiteY11" fmla="*/ 115185 h 115184"/>
                    <a:gd name="connsiteX12" fmla="*/ 19039 w 119944"/>
                    <a:gd name="connsiteY12" fmla="*/ 25702 h 115184"/>
                    <a:gd name="connsiteX13" fmla="*/ 19039 w 119944"/>
                    <a:gd name="connsiteY13" fmla="*/ 25702 h 115184"/>
                    <a:gd name="connsiteX14" fmla="*/ 19039 w 119944"/>
                    <a:gd name="connsiteY14" fmla="*/ 115185 h 115184"/>
                    <a:gd name="connsiteX15" fmla="*/ 0 w 119944"/>
                    <a:gd name="connsiteY15" fmla="*/ 115185 h 115184"/>
                    <a:gd name="connsiteX16" fmla="*/ 0 w 119944"/>
                    <a:gd name="connsiteY1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9944" h="115184">
                      <a:moveTo>
                        <a:pt x="0" y="0"/>
                      </a:moveTo>
                      <a:lnTo>
                        <a:pt x="28558" y="0"/>
                      </a:lnTo>
                      <a:lnTo>
                        <a:pt x="59972" y="90434"/>
                      </a:lnTo>
                      <a:lnTo>
                        <a:pt x="59972" y="90434"/>
                      </a:lnTo>
                      <a:lnTo>
                        <a:pt x="91386" y="0"/>
                      </a:lnTo>
                      <a:lnTo>
                        <a:pt x="119945" y="0"/>
                      </a:lnTo>
                      <a:lnTo>
                        <a:pt x="119945" y="115185"/>
                      </a:lnTo>
                      <a:lnTo>
                        <a:pt x="100906" y="115185"/>
                      </a:lnTo>
                      <a:lnTo>
                        <a:pt x="100906" y="25702"/>
                      </a:lnTo>
                      <a:lnTo>
                        <a:pt x="100906" y="25702"/>
                      </a:lnTo>
                      <a:lnTo>
                        <a:pt x="68540" y="115185"/>
                      </a:lnTo>
                      <a:lnTo>
                        <a:pt x="51405" y="115185"/>
                      </a:lnTo>
                      <a:lnTo>
                        <a:pt x="19039" y="25702"/>
                      </a:lnTo>
                      <a:lnTo>
                        <a:pt x="19039" y="2570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8" name="Forma libre 87">
                  <a:extLst>
                    <a:ext uri="{FF2B5EF4-FFF2-40B4-BE49-F238E27FC236}">
                      <a16:creationId xmlns:a16="http://schemas.microsoft.com/office/drawing/2014/main" id="{F8E4A226-25F6-4F11-D1E9-D4FC93D95AA2}"/>
                    </a:ext>
                  </a:extLst>
                </p:cNvPr>
                <p:cNvSpPr/>
                <p:nvPr/>
              </p:nvSpPr>
              <p:spPr>
                <a:xfrm>
                  <a:off x="3564241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9" name="Forma libre 88">
                  <a:extLst>
                    <a:ext uri="{FF2B5EF4-FFF2-40B4-BE49-F238E27FC236}">
                      <a16:creationId xmlns:a16="http://schemas.microsoft.com/office/drawing/2014/main" id="{8DB05DB4-C2A1-7BAB-CE0E-3E55806268E1}"/>
                    </a:ext>
                  </a:extLst>
                </p:cNvPr>
                <p:cNvSpPr/>
                <p:nvPr/>
              </p:nvSpPr>
              <p:spPr>
                <a:xfrm>
                  <a:off x="3666098" y="4104087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2 w 93290"/>
                    <a:gd name="connsiteY2" fmla="*/ 84723 h 115184"/>
                    <a:gd name="connsiteX3" fmla="*/ 74252 w 93290"/>
                    <a:gd name="connsiteY3" fmla="*/ 84723 h 115184"/>
                    <a:gd name="connsiteX4" fmla="*/ 74252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2" y="84723"/>
                      </a:lnTo>
                      <a:lnTo>
                        <a:pt x="74252" y="84723"/>
                      </a:lnTo>
                      <a:lnTo>
                        <a:pt x="74252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0" name="Forma libre 89">
                  <a:extLst>
                    <a:ext uri="{FF2B5EF4-FFF2-40B4-BE49-F238E27FC236}">
                      <a16:creationId xmlns:a16="http://schemas.microsoft.com/office/drawing/2014/main" id="{232C061A-5555-4423-0670-DD06C316DB2D}"/>
                    </a:ext>
                  </a:extLst>
                </p:cNvPr>
                <p:cNvSpPr/>
                <p:nvPr/>
              </p:nvSpPr>
              <p:spPr>
                <a:xfrm>
                  <a:off x="3773668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1" name="Forma libre 90">
                  <a:extLst>
                    <a:ext uri="{FF2B5EF4-FFF2-40B4-BE49-F238E27FC236}">
                      <a16:creationId xmlns:a16="http://schemas.microsoft.com/office/drawing/2014/main" id="{10B9749E-B5AB-3A75-8D7E-3AC0F64C45E7}"/>
                    </a:ext>
                  </a:extLst>
                </p:cNvPr>
                <p:cNvSpPr/>
                <p:nvPr/>
              </p:nvSpPr>
              <p:spPr>
                <a:xfrm>
                  <a:off x="3875525" y="4102183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2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9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2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2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9 w 108521"/>
                    <a:gd name="connsiteY28" fmla="*/ 76155 h 121848"/>
                    <a:gd name="connsiteX29" fmla="*/ 89483 w 108521"/>
                    <a:gd name="connsiteY29" fmla="*/ 59972 h 121848"/>
                    <a:gd name="connsiteX30" fmla="*/ 87579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6"/>
                        <a:pt x="89483" y="12375"/>
                        <a:pt x="94242" y="18087"/>
                      </a:cubicBezTo>
                      <a:cubicBezTo>
                        <a:pt x="99002" y="23799"/>
                        <a:pt x="102810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2"/>
                      </a:cubicBezTo>
                      <a:cubicBezTo>
                        <a:pt x="89483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9"/>
                        <a:pt x="54261" y="121849"/>
                      </a:cubicBezTo>
                      <a:cubicBezTo>
                        <a:pt x="45693" y="121849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2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8"/>
                        <a:pt x="31414" y="4760"/>
                      </a:cubicBezTo>
                      <a:cubicBezTo>
                        <a:pt x="38078" y="952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1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10"/>
                        <a:pt x="47597" y="103762"/>
                        <a:pt x="54261" y="103762"/>
                      </a:cubicBezTo>
                      <a:cubicBezTo>
                        <a:pt x="59972" y="103762"/>
                        <a:pt x="65684" y="102810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9" y="76155"/>
                      </a:cubicBezTo>
                      <a:cubicBezTo>
                        <a:pt x="88531" y="70444"/>
                        <a:pt x="89483" y="65684"/>
                        <a:pt x="89483" y="59972"/>
                      </a:cubicBezTo>
                      <a:cubicBezTo>
                        <a:pt x="89483" y="54261"/>
                        <a:pt x="88531" y="49501"/>
                        <a:pt x="87579" y="43789"/>
                      </a:cubicBezTo>
                      <a:cubicBezTo>
                        <a:pt x="86627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2" y="21895"/>
                        <a:pt x="70444" y="19991"/>
                      </a:cubicBezTo>
                      <a:cubicBezTo>
                        <a:pt x="65684" y="17135"/>
                        <a:pt x="59972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2" name="Forma libre 91">
                  <a:extLst>
                    <a:ext uri="{FF2B5EF4-FFF2-40B4-BE49-F238E27FC236}">
                      <a16:creationId xmlns:a16="http://schemas.microsoft.com/office/drawing/2014/main" id="{D9D9F923-8E84-0EB4-64AA-C589574347F8}"/>
                    </a:ext>
                  </a:extLst>
                </p:cNvPr>
                <p:cNvSpPr/>
                <p:nvPr/>
              </p:nvSpPr>
              <p:spPr>
                <a:xfrm>
                  <a:off x="4048778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2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2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3290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2" y="99954"/>
                      </a:lnTo>
                      <a:cubicBezTo>
                        <a:pt x="47597" y="99954"/>
                        <a:pt x="54261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300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300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1" y="19039"/>
                        <a:pt x="47597" y="18087"/>
                        <a:pt x="39982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3" name="Forma libre 92">
                  <a:extLst>
                    <a:ext uri="{FF2B5EF4-FFF2-40B4-BE49-F238E27FC236}">
                      <a16:creationId xmlns:a16="http://schemas.microsoft.com/office/drawing/2014/main" id="{903B1B94-C05B-BB89-9886-2C75DE4BE7CE}"/>
                    </a:ext>
                  </a:extLst>
                </p:cNvPr>
                <p:cNvSpPr/>
                <p:nvPr/>
              </p:nvSpPr>
              <p:spPr>
                <a:xfrm>
                  <a:off x="4163963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4" name="Forma libre 93">
                  <a:extLst>
                    <a:ext uri="{FF2B5EF4-FFF2-40B4-BE49-F238E27FC236}">
                      <a16:creationId xmlns:a16="http://schemas.microsoft.com/office/drawing/2014/main" id="{AE9740F0-3204-091C-123A-CE85B3AACCA7}"/>
                    </a:ext>
                  </a:extLst>
                </p:cNvPr>
                <p:cNvSpPr/>
                <p:nvPr/>
              </p:nvSpPr>
              <p:spPr>
                <a:xfrm>
                  <a:off x="4303898" y="4100279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8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299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6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7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7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8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299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1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0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19991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0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6"/>
                        <a:pt x="48549" y="120896"/>
                      </a:cubicBezTo>
                      <a:cubicBezTo>
                        <a:pt x="41886" y="120896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5" name="Forma libre 94">
                  <a:extLst>
                    <a:ext uri="{FF2B5EF4-FFF2-40B4-BE49-F238E27FC236}">
                      <a16:creationId xmlns:a16="http://schemas.microsoft.com/office/drawing/2014/main" id="{C77578C2-4CEA-81FB-ED9A-41C3C53A3347}"/>
                    </a:ext>
                  </a:extLst>
                </p:cNvPr>
                <p:cNvSpPr/>
                <p:nvPr/>
              </p:nvSpPr>
              <p:spPr>
                <a:xfrm>
                  <a:off x="4405756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5222 w 109473"/>
                    <a:gd name="connsiteY9" fmla="*/ 70444 h 115184"/>
                    <a:gd name="connsiteX10" fmla="*/ 70444 w 109473"/>
                    <a:gd name="connsiteY10" fmla="*/ 70444 h 115184"/>
                    <a:gd name="connsiteX11" fmla="*/ 53309 w 109473"/>
                    <a:gd name="connsiteY11" fmla="*/ 20943 h 115184"/>
                    <a:gd name="connsiteX12" fmla="*/ 52357 w 109473"/>
                    <a:gd name="connsiteY12" fmla="*/ 20943 h 115184"/>
                    <a:gd name="connsiteX13" fmla="*/ 35222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5222" y="70444"/>
                      </a:moveTo>
                      <a:lnTo>
                        <a:pt x="70444" y="70444"/>
                      </a:lnTo>
                      <a:lnTo>
                        <a:pt x="53309" y="20943"/>
                      </a:lnTo>
                      <a:lnTo>
                        <a:pt x="52357" y="20943"/>
                      </a:lnTo>
                      <a:lnTo>
                        <a:pt x="35222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6" name="Forma libre 95">
                  <a:extLst>
                    <a:ext uri="{FF2B5EF4-FFF2-40B4-BE49-F238E27FC236}">
                      <a16:creationId xmlns:a16="http://schemas.microsoft.com/office/drawing/2014/main" id="{A4854E47-DF6F-8207-86CA-3231786EB478}"/>
                    </a:ext>
                  </a:extLst>
                </p:cNvPr>
                <p:cNvSpPr/>
                <p:nvPr/>
              </p:nvSpPr>
              <p:spPr>
                <a:xfrm>
                  <a:off x="4524748" y="4104087"/>
                  <a:ext cx="79010" cy="115184"/>
                </a:xfrm>
                <a:custGeom>
                  <a:avLst/>
                  <a:gdLst>
                    <a:gd name="connsiteX0" fmla="*/ 0 w 79010"/>
                    <a:gd name="connsiteY0" fmla="*/ 0 h 115184"/>
                    <a:gd name="connsiteX1" fmla="*/ 19991 w 79010"/>
                    <a:gd name="connsiteY1" fmla="*/ 0 h 115184"/>
                    <a:gd name="connsiteX2" fmla="*/ 19991 w 79010"/>
                    <a:gd name="connsiteY2" fmla="*/ 98050 h 115184"/>
                    <a:gd name="connsiteX3" fmla="*/ 79011 w 79010"/>
                    <a:gd name="connsiteY3" fmla="*/ 98050 h 115184"/>
                    <a:gd name="connsiteX4" fmla="*/ 79011 w 79010"/>
                    <a:gd name="connsiteY4" fmla="*/ 115185 h 115184"/>
                    <a:gd name="connsiteX5" fmla="*/ 0 w 79010"/>
                    <a:gd name="connsiteY5" fmla="*/ 115185 h 115184"/>
                    <a:gd name="connsiteX6" fmla="*/ 0 w 79010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7" name="Forma libre 96">
                  <a:extLst>
                    <a:ext uri="{FF2B5EF4-FFF2-40B4-BE49-F238E27FC236}">
                      <a16:creationId xmlns:a16="http://schemas.microsoft.com/office/drawing/2014/main" id="{2F684894-C40F-9D42-B2ED-30AD97885730}"/>
                    </a:ext>
                  </a:extLst>
                </p:cNvPr>
                <p:cNvSpPr/>
                <p:nvPr/>
              </p:nvSpPr>
              <p:spPr>
                <a:xfrm>
                  <a:off x="4616135" y="4104087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1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1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0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1"/>
                      </a:lnTo>
                      <a:cubicBezTo>
                        <a:pt x="95194" y="81867"/>
                        <a:pt x="94242" y="88530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0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8" name="Forma libre 97">
                  <a:extLst>
                    <a:ext uri="{FF2B5EF4-FFF2-40B4-BE49-F238E27FC236}">
                      <a16:creationId xmlns:a16="http://schemas.microsoft.com/office/drawing/2014/main" id="{2B118E4C-150E-4459-4DE7-BC1A0EB7F8C8}"/>
                    </a:ext>
                  </a:extLst>
                </p:cNvPr>
                <p:cNvSpPr/>
                <p:nvPr/>
              </p:nvSpPr>
              <p:spPr>
                <a:xfrm>
                  <a:off x="4735127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1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1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1" y="99954"/>
                      </a:lnTo>
                      <a:cubicBezTo>
                        <a:pt x="47597" y="99954"/>
                        <a:pt x="54260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299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299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0" y="19039"/>
                        <a:pt x="47597" y="18087"/>
                        <a:pt x="39981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53" name="Gráfico 234">
              <a:extLst>
                <a:ext uri="{FF2B5EF4-FFF2-40B4-BE49-F238E27FC236}">
                  <a16:creationId xmlns:a16="http://schemas.microsoft.com/office/drawing/2014/main" id="{34D62A1D-79C9-4157-71D3-07C5687B655F}"/>
                </a:ext>
              </a:extLst>
            </p:cNvPr>
            <p:cNvGrpSpPr/>
            <p:nvPr/>
          </p:nvGrpSpPr>
          <p:grpSpPr>
            <a:xfrm>
              <a:off x="1140894" y="2455327"/>
              <a:ext cx="4762263" cy="1323196"/>
              <a:chOff x="1140894" y="2455327"/>
              <a:chExt cx="4762263" cy="1323196"/>
            </a:xfrm>
            <a:solidFill>
              <a:srgbClr val="2F2E7C"/>
            </a:solidFill>
          </p:grpSpPr>
          <p:sp>
            <p:nvSpPr>
              <p:cNvPr id="54" name="Forma libre 53">
                <a:extLst>
                  <a:ext uri="{FF2B5EF4-FFF2-40B4-BE49-F238E27FC236}">
                    <a16:creationId xmlns:a16="http://schemas.microsoft.com/office/drawing/2014/main" id="{EF4D3B76-3FBE-50CD-8B28-94C93B328323}"/>
                  </a:ext>
                </a:extLst>
              </p:cNvPr>
              <p:cNvSpPr/>
              <p:nvPr/>
            </p:nvSpPr>
            <p:spPr>
              <a:xfrm>
                <a:off x="2407634" y="2712351"/>
                <a:ext cx="3495523" cy="754888"/>
              </a:xfrm>
              <a:custGeom>
                <a:avLst/>
                <a:gdLst>
                  <a:gd name="connsiteX0" fmla="*/ 3495524 w 3495523"/>
                  <a:gd name="connsiteY0" fmla="*/ 0 h 754888"/>
                  <a:gd name="connsiteX1" fmla="*/ 22847 w 3495523"/>
                  <a:gd name="connsiteY1" fmla="*/ 0 h 754888"/>
                  <a:gd name="connsiteX2" fmla="*/ 33318 w 3495523"/>
                  <a:gd name="connsiteY2" fmla="*/ 48549 h 754888"/>
                  <a:gd name="connsiteX3" fmla="*/ 43789 w 3495523"/>
                  <a:gd name="connsiteY3" fmla="*/ 80915 h 754888"/>
                  <a:gd name="connsiteX4" fmla="*/ 59020 w 3495523"/>
                  <a:gd name="connsiteY4" fmla="*/ 79963 h 754888"/>
                  <a:gd name="connsiteX5" fmla="*/ 78059 w 3495523"/>
                  <a:gd name="connsiteY5" fmla="*/ 83771 h 754888"/>
                  <a:gd name="connsiteX6" fmla="*/ 94242 w 3495523"/>
                  <a:gd name="connsiteY6" fmla="*/ 121848 h 754888"/>
                  <a:gd name="connsiteX7" fmla="*/ 70444 w 3495523"/>
                  <a:gd name="connsiteY7" fmla="*/ 191340 h 754888"/>
                  <a:gd name="connsiteX8" fmla="*/ 53309 w 3495523"/>
                  <a:gd name="connsiteY8" fmla="*/ 216090 h 754888"/>
                  <a:gd name="connsiteX9" fmla="*/ 77107 w 3495523"/>
                  <a:gd name="connsiteY9" fmla="*/ 257024 h 754888"/>
                  <a:gd name="connsiteX10" fmla="*/ 99002 w 3495523"/>
                  <a:gd name="connsiteY10" fmla="*/ 254168 h 754888"/>
                  <a:gd name="connsiteX11" fmla="*/ 137079 w 3495523"/>
                  <a:gd name="connsiteY11" fmla="*/ 313188 h 754888"/>
                  <a:gd name="connsiteX12" fmla="*/ 123752 w 3495523"/>
                  <a:gd name="connsiteY12" fmla="*/ 368401 h 754888"/>
                  <a:gd name="connsiteX13" fmla="*/ 3495524 w 3495523"/>
                  <a:gd name="connsiteY13" fmla="*/ 368401 h 754888"/>
                  <a:gd name="connsiteX14" fmla="*/ 3495524 w 3495523"/>
                  <a:gd name="connsiteY14" fmla="*/ 0 h 754888"/>
                  <a:gd name="connsiteX15" fmla="*/ 1089971 w 3495523"/>
                  <a:gd name="connsiteY15" fmla="*/ 294149 h 754888"/>
                  <a:gd name="connsiteX16" fmla="*/ 990018 w 3495523"/>
                  <a:gd name="connsiteY16" fmla="*/ 192292 h 754888"/>
                  <a:gd name="connsiteX17" fmla="*/ 1089971 w 3495523"/>
                  <a:gd name="connsiteY17" fmla="*/ 91386 h 754888"/>
                  <a:gd name="connsiteX18" fmla="*/ 1189925 w 3495523"/>
                  <a:gd name="connsiteY18" fmla="*/ 192292 h 754888"/>
                  <a:gd name="connsiteX19" fmla="*/ 1089971 w 3495523"/>
                  <a:gd name="connsiteY19" fmla="*/ 294149 h 754888"/>
                  <a:gd name="connsiteX20" fmla="*/ 706340 w 3495523"/>
                  <a:gd name="connsiteY20" fmla="*/ 257976 h 754888"/>
                  <a:gd name="connsiteX21" fmla="*/ 734898 w 3495523"/>
                  <a:gd name="connsiteY21" fmla="*/ 237033 h 754888"/>
                  <a:gd name="connsiteX22" fmla="*/ 653031 w 3495523"/>
                  <a:gd name="connsiteY22" fmla="*/ 147551 h 754888"/>
                  <a:gd name="connsiteX23" fmla="*/ 726330 w 3495523"/>
                  <a:gd name="connsiteY23" fmla="*/ 92338 h 754888"/>
                  <a:gd name="connsiteX24" fmla="*/ 775831 w 3495523"/>
                  <a:gd name="connsiteY24" fmla="*/ 101858 h 754888"/>
                  <a:gd name="connsiteX25" fmla="*/ 765360 w 3495523"/>
                  <a:gd name="connsiteY25" fmla="*/ 136127 h 754888"/>
                  <a:gd name="connsiteX26" fmla="*/ 721570 w 3495523"/>
                  <a:gd name="connsiteY26" fmla="*/ 125656 h 754888"/>
                  <a:gd name="connsiteX27" fmla="*/ 698724 w 3495523"/>
                  <a:gd name="connsiteY27" fmla="*/ 139935 h 754888"/>
                  <a:gd name="connsiteX28" fmla="*/ 728234 w 3495523"/>
                  <a:gd name="connsiteY28" fmla="*/ 169445 h 754888"/>
                  <a:gd name="connsiteX29" fmla="*/ 784399 w 3495523"/>
                  <a:gd name="connsiteY29" fmla="*/ 234177 h 754888"/>
                  <a:gd name="connsiteX30" fmla="*/ 706340 w 3495523"/>
                  <a:gd name="connsiteY30" fmla="*/ 294149 h 754888"/>
                  <a:gd name="connsiteX31" fmla="*/ 648271 w 3495523"/>
                  <a:gd name="connsiteY31" fmla="*/ 275111 h 754888"/>
                  <a:gd name="connsiteX32" fmla="*/ 648271 w 3495523"/>
                  <a:gd name="connsiteY32" fmla="*/ 274159 h 754888"/>
                  <a:gd name="connsiteX33" fmla="*/ 652079 w 3495523"/>
                  <a:gd name="connsiteY33" fmla="*/ 237985 h 754888"/>
                  <a:gd name="connsiteX34" fmla="*/ 706340 w 3495523"/>
                  <a:gd name="connsiteY34" fmla="*/ 257976 h 754888"/>
                  <a:gd name="connsiteX35" fmla="*/ 2815839 w 3495523"/>
                  <a:gd name="connsiteY35" fmla="*/ 92338 h 754888"/>
                  <a:gd name="connsiteX36" fmla="*/ 2815839 w 3495523"/>
                  <a:gd name="connsiteY36" fmla="*/ 92338 h 754888"/>
                  <a:gd name="connsiteX37" fmla="*/ 2808223 w 3495523"/>
                  <a:gd name="connsiteY37" fmla="*/ 121848 h 754888"/>
                  <a:gd name="connsiteX38" fmla="*/ 2791088 w 3495523"/>
                  <a:gd name="connsiteY38" fmla="*/ 132320 h 754888"/>
                  <a:gd name="connsiteX39" fmla="*/ 2755867 w 3495523"/>
                  <a:gd name="connsiteY39" fmla="*/ 132320 h 754888"/>
                  <a:gd name="connsiteX40" fmla="*/ 2755867 w 3495523"/>
                  <a:gd name="connsiteY40" fmla="*/ 254168 h 754888"/>
                  <a:gd name="connsiteX41" fmla="*/ 2764434 w 3495523"/>
                  <a:gd name="connsiteY41" fmla="*/ 291294 h 754888"/>
                  <a:gd name="connsiteX42" fmla="*/ 2702558 w 3495523"/>
                  <a:gd name="connsiteY42" fmla="*/ 291294 h 754888"/>
                  <a:gd name="connsiteX43" fmla="*/ 2710173 w 3495523"/>
                  <a:gd name="connsiteY43" fmla="*/ 254168 h 754888"/>
                  <a:gd name="connsiteX44" fmla="*/ 2710173 w 3495523"/>
                  <a:gd name="connsiteY44" fmla="*/ 132320 h 754888"/>
                  <a:gd name="connsiteX45" fmla="*/ 2684471 w 3495523"/>
                  <a:gd name="connsiteY45" fmla="*/ 132320 h 754888"/>
                  <a:gd name="connsiteX46" fmla="*/ 2651153 w 3495523"/>
                  <a:gd name="connsiteY46" fmla="*/ 137079 h 754888"/>
                  <a:gd name="connsiteX47" fmla="*/ 2663528 w 3495523"/>
                  <a:gd name="connsiteY47" fmla="*/ 100906 h 754888"/>
                  <a:gd name="connsiteX48" fmla="*/ 2678759 w 3495523"/>
                  <a:gd name="connsiteY48" fmla="*/ 94242 h 754888"/>
                  <a:gd name="connsiteX49" fmla="*/ 2792992 w 3495523"/>
                  <a:gd name="connsiteY49" fmla="*/ 94242 h 754888"/>
                  <a:gd name="connsiteX50" fmla="*/ 2815839 w 3495523"/>
                  <a:gd name="connsiteY50" fmla="*/ 92338 h 754888"/>
                  <a:gd name="connsiteX51" fmla="*/ 3011938 w 3495523"/>
                  <a:gd name="connsiteY51" fmla="*/ 131368 h 754888"/>
                  <a:gd name="connsiteX52" fmla="*/ 3029073 w 3495523"/>
                  <a:gd name="connsiteY52" fmla="*/ 93290 h 754888"/>
                  <a:gd name="connsiteX53" fmla="*/ 3046208 w 3495523"/>
                  <a:gd name="connsiteY53" fmla="*/ 94242 h 754888"/>
                  <a:gd name="connsiteX54" fmla="*/ 3052872 w 3495523"/>
                  <a:gd name="connsiteY54" fmla="*/ 94242 h 754888"/>
                  <a:gd name="connsiteX55" fmla="*/ 3117604 w 3495523"/>
                  <a:gd name="connsiteY55" fmla="*/ 94242 h 754888"/>
                  <a:gd name="connsiteX56" fmla="*/ 3178528 w 3495523"/>
                  <a:gd name="connsiteY56" fmla="*/ 290342 h 754888"/>
                  <a:gd name="connsiteX57" fmla="*/ 3126171 w 3495523"/>
                  <a:gd name="connsiteY57" fmla="*/ 290342 h 754888"/>
                  <a:gd name="connsiteX58" fmla="*/ 3127123 w 3495523"/>
                  <a:gd name="connsiteY58" fmla="*/ 236081 h 754888"/>
                  <a:gd name="connsiteX59" fmla="*/ 3086190 w 3495523"/>
                  <a:gd name="connsiteY59" fmla="*/ 256072 h 754888"/>
                  <a:gd name="connsiteX60" fmla="*/ 3043352 w 3495523"/>
                  <a:gd name="connsiteY60" fmla="*/ 234177 h 754888"/>
                  <a:gd name="connsiteX61" fmla="*/ 3041449 w 3495523"/>
                  <a:gd name="connsiteY61" fmla="*/ 290342 h 754888"/>
                  <a:gd name="connsiteX62" fmla="*/ 2992900 w 3495523"/>
                  <a:gd name="connsiteY62" fmla="*/ 290342 h 754888"/>
                  <a:gd name="connsiteX63" fmla="*/ 2992900 w 3495523"/>
                  <a:gd name="connsiteY63" fmla="*/ 285582 h 754888"/>
                  <a:gd name="connsiteX64" fmla="*/ 3057631 w 3495523"/>
                  <a:gd name="connsiteY64" fmla="*/ 124704 h 754888"/>
                  <a:gd name="connsiteX65" fmla="*/ 3052872 w 3495523"/>
                  <a:gd name="connsiteY65" fmla="*/ 124704 h 754888"/>
                  <a:gd name="connsiteX66" fmla="*/ 3011938 w 3495523"/>
                  <a:gd name="connsiteY66" fmla="*/ 131368 h 754888"/>
                  <a:gd name="connsiteX67" fmla="*/ 2196126 w 3495523"/>
                  <a:gd name="connsiteY67" fmla="*/ 131368 h 754888"/>
                  <a:gd name="connsiteX68" fmla="*/ 2213261 w 3495523"/>
                  <a:gd name="connsiteY68" fmla="*/ 93290 h 754888"/>
                  <a:gd name="connsiteX69" fmla="*/ 2230396 w 3495523"/>
                  <a:gd name="connsiteY69" fmla="*/ 94242 h 754888"/>
                  <a:gd name="connsiteX70" fmla="*/ 2237059 w 3495523"/>
                  <a:gd name="connsiteY70" fmla="*/ 94242 h 754888"/>
                  <a:gd name="connsiteX71" fmla="*/ 2301791 w 3495523"/>
                  <a:gd name="connsiteY71" fmla="*/ 94242 h 754888"/>
                  <a:gd name="connsiteX72" fmla="*/ 2362715 w 3495523"/>
                  <a:gd name="connsiteY72" fmla="*/ 290342 h 754888"/>
                  <a:gd name="connsiteX73" fmla="*/ 2311310 w 3495523"/>
                  <a:gd name="connsiteY73" fmla="*/ 290342 h 754888"/>
                  <a:gd name="connsiteX74" fmla="*/ 2312262 w 3495523"/>
                  <a:gd name="connsiteY74" fmla="*/ 236081 h 754888"/>
                  <a:gd name="connsiteX75" fmla="*/ 2271329 w 3495523"/>
                  <a:gd name="connsiteY75" fmla="*/ 256072 h 754888"/>
                  <a:gd name="connsiteX76" fmla="*/ 2228492 w 3495523"/>
                  <a:gd name="connsiteY76" fmla="*/ 234177 h 754888"/>
                  <a:gd name="connsiteX77" fmla="*/ 2226588 w 3495523"/>
                  <a:gd name="connsiteY77" fmla="*/ 290342 h 754888"/>
                  <a:gd name="connsiteX78" fmla="*/ 2177087 w 3495523"/>
                  <a:gd name="connsiteY78" fmla="*/ 290342 h 754888"/>
                  <a:gd name="connsiteX79" fmla="*/ 2177087 w 3495523"/>
                  <a:gd name="connsiteY79" fmla="*/ 285582 h 754888"/>
                  <a:gd name="connsiteX80" fmla="*/ 2241819 w 3495523"/>
                  <a:gd name="connsiteY80" fmla="*/ 124704 h 754888"/>
                  <a:gd name="connsiteX81" fmla="*/ 2237059 w 3495523"/>
                  <a:gd name="connsiteY81" fmla="*/ 124704 h 754888"/>
                  <a:gd name="connsiteX82" fmla="*/ 2196126 w 3495523"/>
                  <a:gd name="connsiteY82" fmla="*/ 131368 h 754888"/>
                  <a:gd name="connsiteX83" fmla="*/ 1442189 w 3495523"/>
                  <a:gd name="connsiteY83" fmla="*/ 131368 h 754888"/>
                  <a:gd name="connsiteX84" fmla="*/ 1459324 w 3495523"/>
                  <a:gd name="connsiteY84" fmla="*/ 93290 h 754888"/>
                  <a:gd name="connsiteX85" fmla="*/ 1476459 w 3495523"/>
                  <a:gd name="connsiteY85" fmla="*/ 94242 h 754888"/>
                  <a:gd name="connsiteX86" fmla="*/ 1483123 w 3495523"/>
                  <a:gd name="connsiteY86" fmla="*/ 94242 h 754888"/>
                  <a:gd name="connsiteX87" fmla="*/ 1548806 w 3495523"/>
                  <a:gd name="connsiteY87" fmla="*/ 94242 h 754888"/>
                  <a:gd name="connsiteX88" fmla="*/ 1609731 w 3495523"/>
                  <a:gd name="connsiteY88" fmla="*/ 290342 h 754888"/>
                  <a:gd name="connsiteX89" fmla="*/ 1558326 w 3495523"/>
                  <a:gd name="connsiteY89" fmla="*/ 290342 h 754888"/>
                  <a:gd name="connsiteX90" fmla="*/ 1559278 w 3495523"/>
                  <a:gd name="connsiteY90" fmla="*/ 236081 h 754888"/>
                  <a:gd name="connsiteX91" fmla="*/ 1518344 w 3495523"/>
                  <a:gd name="connsiteY91" fmla="*/ 256072 h 754888"/>
                  <a:gd name="connsiteX92" fmla="*/ 1475507 w 3495523"/>
                  <a:gd name="connsiteY92" fmla="*/ 234177 h 754888"/>
                  <a:gd name="connsiteX93" fmla="*/ 1473603 w 3495523"/>
                  <a:gd name="connsiteY93" fmla="*/ 290342 h 754888"/>
                  <a:gd name="connsiteX94" fmla="*/ 1424102 w 3495523"/>
                  <a:gd name="connsiteY94" fmla="*/ 290342 h 754888"/>
                  <a:gd name="connsiteX95" fmla="*/ 1424102 w 3495523"/>
                  <a:gd name="connsiteY95" fmla="*/ 285582 h 754888"/>
                  <a:gd name="connsiteX96" fmla="*/ 1488834 w 3495523"/>
                  <a:gd name="connsiteY96" fmla="*/ 124704 h 754888"/>
                  <a:gd name="connsiteX97" fmla="*/ 1484075 w 3495523"/>
                  <a:gd name="connsiteY97" fmla="*/ 124704 h 754888"/>
                  <a:gd name="connsiteX98" fmla="*/ 1442189 w 3495523"/>
                  <a:gd name="connsiteY98" fmla="*/ 131368 h 754888"/>
                  <a:gd name="connsiteX99" fmla="*/ 2020017 w 3495523"/>
                  <a:gd name="connsiteY99" fmla="*/ 131368 h 754888"/>
                  <a:gd name="connsiteX100" fmla="*/ 2037152 w 3495523"/>
                  <a:gd name="connsiteY100" fmla="*/ 93290 h 754888"/>
                  <a:gd name="connsiteX101" fmla="*/ 2054287 w 3495523"/>
                  <a:gd name="connsiteY101" fmla="*/ 94242 h 754888"/>
                  <a:gd name="connsiteX102" fmla="*/ 2060950 w 3495523"/>
                  <a:gd name="connsiteY102" fmla="*/ 94242 h 754888"/>
                  <a:gd name="connsiteX103" fmla="*/ 2108547 w 3495523"/>
                  <a:gd name="connsiteY103" fmla="*/ 94242 h 754888"/>
                  <a:gd name="connsiteX104" fmla="*/ 2103788 w 3495523"/>
                  <a:gd name="connsiteY104" fmla="*/ 97098 h 754888"/>
                  <a:gd name="connsiteX105" fmla="*/ 2097124 w 3495523"/>
                  <a:gd name="connsiteY105" fmla="*/ 134223 h 754888"/>
                  <a:gd name="connsiteX106" fmla="*/ 2097124 w 3495523"/>
                  <a:gd name="connsiteY106" fmla="*/ 140887 h 754888"/>
                  <a:gd name="connsiteX107" fmla="*/ 2097124 w 3495523"/>
                  <a:gd name="connsiteY107" fmla="*/ 254168 h 754888"/>
                  <a:gd name="connsiteX108" fmla="*/ 2136154 w 3495523"/>
                  <a:gd name="connsiteY108" fmla="*/ 254168 h 754888"/>
                  <a:gd name="connsiteX109" fmla="*/ 2163760 w 3495523"/>
                  <a:gd name="connsiteY109" fmla="*/ 245601 h 754888"/>
                  <a:gd name="connsiteX110" fmla="*/ 2158048 w 3495523"/>
                  <a:gd name="connsiteY110" fmla="*/ 279870 h 754888"/>
                  <a:gd name="connsiteX111" fmla="*/ 2142817 w 3495523"/>
                  <a:gd name="connsiteY111" fmla="*/ 290342 h 754888"/>
                  <a:gd name="connsiteX112" fmla="*/ 2070470 w 3495523"/>
                  <a:gd name="connsiteY112" fmla="*/ 288438 h 754888"/>
                  <a:gd name="connsiteX113" fmla="*/ 2043815 w 3495523"/>
                  <a:gd name="connsiteY113" fmla="*/ 289390 h 754888"/>
                  <a:gd name="connsiteX114" fmla="*/ 2051431 w 3495523"/>
                  <a:gd name="connsiteY114" fmla="*/ 258928 h 754888"/>
                  <a:gd name="connsiteX115" fmla="*/ 2051431 w 3495523"/>
                  <a:gd name="connsiteY115" fmla="*/ 139935 h 754888"/>
                  <a:gd name="connsiteX116" fmla="*/ 2051431 w 3495523"/>
                  <a:gd name="connsiteY116" fmla="*/ 135175 h 754888"/>
                  <a:gd name="connsiteX117" fmla="*/ 2051431 w 3495523"/>
                  <a:gd name="connsiteY117" fmla="*/ 125656 h 754888"/>
                  <a:gd name="connsiteX118" fmla="*/ 2020017 w 3495523"/>
                  <a:gd name="connsiteY118" fmla="*/ 131368 h 754888"/>
                  <a:gd name="connsiteX119" fmla="*/ 1613538 w 3495523"/>
                  <a:gd name="connsiteY119" fmla="*/ 131368 h 754888"/>
                  <a:gd name="connsiteX120" fmla="*/ 1630673 w 3495523"/>
                  <a:gd name="connsiteY120" fmla="*/ 93290 h 754888"/>
                  <a:gd name="connsiteX121" fmla="*/ 1647808 w 3495523"/>
                  <a:gd name="connsiteY121" fmla="*/ 94242 h 754888"/>
                  <a:gd name="connsiteX122" fmla="*/ 1654472 w 3495523"/>
                  <a:gd name="connsiteY122" fmla="*/ 94242 h 754888"/>
                  <a:gd name="connsiteX123" fmla="*/ 1680174 w 3495523"/>
                  <a:gd name="connsiteY123" fmla="*/ 94242 h 754888"/>
                  <a:gd name="connsiteX124" fmla="*/ 1698261 w 3495523"/>
                  <a:gd name="connsiteY124" fmla="*/ 94242 h 754888"/>
                  <a:gd name="connsiteX125" fmla="*/ 1675415 w 3495523"/>
                  <a:gd name="connsiteY125" fmla="*/ 204667 h 754888"/>
                  <a:gd name="connsiteX126" fmla="*/ 1722060 w 3495523"/>
                  <a:gd name="connsiteY126" fmla="*/ 257024 h 754888"/>
                  <a:gd name="connsiteX127" fmla="*/ 1763945 w 3495523"/>
                  <a:gd name="connsiteY127" fmla="*/ 244649 h 754888"/>
                  <a:gd name="connsiteX128" fmla="*/ 1763945 w 3495523"/>
                  <a:gd name="connsiteY128" fmla="*/ 132320 h 754888"/>
                  <a:gd name="connsiteX129" fmla="*/ 1755377 w 3495523"/>
                  <a:gd name="connsiteY129" fmla="*/ 95194 h 754888"/>
                  <a:gd name="connsiteX130" fmla="*/ 1817254 w 3495523"/>
                  <a:gd name="connsiteY130" fmla="*/ 95194 h 754888"/>
                  <a:gd name="connsiteX131" fmla="*/ 1809638 w 3495523"/>
                  <a:gd name="connsiteY131" fmla="*/ 133272 h 754888"/>
                  <a:gd name="connsiteX132" fmla="*/ 1809638 w 3495523"/>
                  <a:gd name="connsiteY132" fmla="*/ 245601 h 754888"/>
                  <a:gd name="connsiteX133" fmla="*/ 1824869 w 3495523"/>
                  <a:gd name="connsiteY133" fmla="*/ 284630 h 754888"/>
                  <a:gd name="connsiteX134" fmla="*/ 1779176 w 3495523"/>
                  <a:gd name="connsiteY134" fmla="*/ 294149 h 754888"/>
                  <a:gd name="connsiteX135" fmla="*/ 1769657 w 3495523"/>
                  <a:gd name="connsiteY135" fmla="*/ 280822 h 754888"/>
                  <a:gd name="connsiteX136" fmla="*/ 1714444 w 3495523"/>
                  <a:gd name="connsiteY136" fmla="*/ 294149 h 754888"/>
                  <a:gd name="connsiteX137" fmla="*/ 1631625 w 3495523"/>
                  <a:gd name="connsiteY137" fmla="*/ 206571 h 754888"/>
                  <a:gd name="connsiteX138" fmla="*/ 1641145 w 3495523"/>
                  <a:gd name="connsiteY138" fmla="*/ 125656 h 754888"/>
                  <a:gd name="connsiteX139" fmla="*/ 1613538 w 3495523"/>
                  <a:gd name="connsiteY139" fmla="*/ 131368 h 754888"/>
                  <a:gd name="connsiteX140" fmla="*/ 785351 w 3495523"/>
                  <a:gd name="connsiteY140" fmla="*/ 131368 h 754888"/>
                  <a:gd name="connsiteX141" fmla="*/ 802485 w 3495523"/>
                  <a:gd name="connsiteY141" fmla="*/ 93290 h 754888"/>
                  <a:gd name="connsiteX142" fmla="*/ 819620 w 3495523"/>
                  <a:gd name="connsiteY142" fmla="*/ 94242 h 754888"/>
                  <a:gd name="connsiteX143" fmla="*/ 826284 w 3495523"/>
                  <a:gd name="connsiteY143" fmla="*/ 94242 h 754888"/>
                  <a:gd name="connsiteX144" fmla="*/ 851986 w 3495523"/>
                  <a:gd name="connsiteY144" fmla="*/ 94242 h 754888"/>
                  <a:gd name="connsiteX145" fmla="*/ 869121 w 3495523"/>
                  <a:gd name="connsiteY145" fmla="*/ 94242 h 754888"/>
                  <a:gd name="connsiteX146" fmla="*/ 860554 w 3495523"/>
                  <a:gd name="connsiteY146" fmla="*/ 131368 h 754888"/>
                  <a:gd name="connsiteX147" fmla="*/ 860554 w 3495523"/>
                  <a:gd name="connsiteY147" fmla="*/ 181820 h 754888"/>
                  <a:gd name="connsiteX148" fmla="*/ 896727 w 3495523"/>
                  <a:gd name="connsiteY148" fmla="*/ 139935 h 754888"/>
                  <a:gd name="connsiteX149" fmla="*/ 949084 w 3495523"/>
                  <a:gd name="connsiteY149" fmla="*/ 94242 h 754888"/>
                  <a:gd name="connsiteX150" fmla="*/ 960507 w 3495523"/>
                  <a:gd name="connsiteY150" fmla="*/ 99002 h 754888"/>
                  <a:gd name="connsiteX151" fmla="*/ 981450 w 3495523"/>
                  <a:gd name="connsiteY151" fmla="*/ 114233 h 754888"/>
                  <a:gd name="connsiteX152" fmla="*/ 924334 w 3495523"/>
                  <a:gd name="connsiteY152" fmla="*/ 160878 h 754888"/>
                  <a:gd name="connsiteX153" fmla="*/ 897679 w 3495523"/>
                  <a:gd name="connsiteY153" fmla="*/ 187532 h 754888"/>
                  <a:gd name="connsiteX154" fmla="*/ 927190 w 3495523"/>
                  <a:gd name="connsiteY154" fmla="*/ 217994 h 754888"/>
                  <a:gd name="connsiteX155" fmla="*/ 996681 w 3495523"/>
                  <a:gd name="connsiteY155" fmla="*/ 268447 h 754888"/>
                  <a:gd name="connsiteX156" fmla="*/ 953844 w 3495523"/>
                  <a:gd name="connsiteY156" fmla="*/ 294149 h 754888"/>
                  <a:gd name="connsiteX157" fmla="*/ 898631 w 3495523"/>
                  <a:gd name="connsiteY157" fmla="*/ 246552 h 754888"/>
                  <a:gd name="connsiteX158" fmla="*/ 870073 w 3495523"/>
                  <a:gd name="connsiteY158" fmla="*/ 213235 h 754888"/>
                  <a:gd name="connsiteX159" fmla="*/ 860554 w 3495523"/>
                  <a:gd name="connsiteY159" fmla="*/ 221802 h 754888"/>
                  <a:gd name="connsiteX160" fmla="*/ 860554 w 3495523"/>
                  <a:gd name="connsiteY160" fmla="*/ 255120 h 754888"/>
                  <a:gd name="connsiteX161" fmla="*/ 869121 w 3495523"/>
                  <a:gd name="connsiteY161" fmla="*/ 292246 h 754888"/>
                  <a:gd name="connsiteX162" fmla="*/ 808197 w 3495523"/>
                  <a:gd name="connsiteY162" fmla="*/ 292246 h 754888"/>
                  <a:gd name="connsiteX163" fmla="*/ 816764 w 3495523"/>
                  <a:gd name="connsiteY163" fmla="*/ 255120 h 754888"/>
                  <a:gd name="connsiteX164" fmla="*/ 816764 w 3495523"/>
                  <a:gd name="connsiteY164" fmla="*/ 133272 h 754888"/>
                  <a:gd name="connsiteX165" fmla="*/ 816764 w 3495523"/>
                  <a:gd name="connsiteY165" fmla="*/ 127560 h 754888"/>
                  <a:gd name="connsiteX166" fmla="*/ 785351 w 3495523"/>
                  <a:gd name="connsiteY166" fmla="*/ 131368 h 754888"/>
                  <a:gd name="connsiteX167" fmla="*/ 421709 w 3495523"/>
                  <a:gd name="connsiteY167" fmla="*/ 131368 h 754888"/>
                  <a:gd name="connsiteX168" fmla="*/ 438844 w 3495523"/>
                  <a:gd name="connsiteY168" fmla="*/ 93290 h 754888"/>
                  <a:gd name="connsiteX169" fmla="*/ 455979 w 3495523"/>
                  <a:gd name="connsiteY169" fmla="*/ 94242 h 754888"/>
                  <a:gd name="connsiteX170" fmla="*/ 462643 w 3495523"/>
                  <a:gd name="connsiteY170" fmla="*/ 94242 h 754888"/>
                  <a:gd name="connsiteX171" fmla="*/ 488345 w 3495523"/>
                  <a:gd name="connsiteY171" fmla="*/ 94242 h 754888"/>
                  <a:gd name="connsiteX172" fmla="*/ 506432 w 3495523"/>
                  <a:gd name="connsiteY172" fmla="*/ 94242 h 754888"/>
                  <a:gd name="connsiteX173" fmla="*/ 483585 w 3495523"/>
                  <a:gd name="connsiteY173" fmla="*/ 204667 h 754888"/>
                  <a:gd name="connsiteX174" fmla="*/ 530231 w 3495523"/>
                  <a:gd name="connsiteY174" fmla="*/ 257024 h 754888"/>
                  <a:gd name="connsiteX175" fmla="*/ 572116 w 3495523"/>
                  <a:gd name="connsiteY175" fmla="*/ 244649 h 754888"/>
                  <a:gd name="connsiteX176" fmla="*/ 572116 w 3495523"/>
                  <a:gd name="connsiteY176" fmla="*/ 132320 h 754888"/>
                  <a:gd name="connsiteX177" fmla="*/ 563549 w 3495523"/>
                  <a:gd name="connsiteY177" fmla="*/ 95194 h 754888"/>
                  <a:gd name="connsiteX178" fmla="*/ 625425 w 3495523"/>
                  <a:gd name="connsiteY178" fmla="*/ 95194 h 754888"/>
                  <a:gd name="connsiteX179" fmla="*/ 617809 w 3495523"/>
                  <a:gd name="connsiteY179" fmla="*/ 133272 h 754888"/>
                  <a:gd name="connsiteX180" fmla="*/ 617809 w 3495523"/>
                  <a:gd name="connsiteY180" fmla="*/ 245601 h 754888"/>
                  <a:gd name="connsiteX181" fmla="*/ 633040 w 3495523"/>
                  <a:gd name="connsiteY181" fmla="*/ 284630 h 754888"/>
                  <a:gd name="connsiteX182" fmla="*/ 587347 w 3495523"/>
                  <a:gd name="connsiteY182" fmla="*/ 294149 h 754888"/>
                  <a:gd name="connsiteX183" fmla="*/ 577828 w 3495523"/>
                  <a:gd name="connsiteY183" fmla="*/ 280822 h 754888"/>
                  <a:gd name="connsiteX184" fmla="*/ 522615 w 3495523"/>
                  <a:gd name="connsiteY184" fmla="*/ 294149 h 754888"/>
                  <a:gd name="connsiteX185" fmla="*/ 439796 w 3495523"/>
                  <a:gd name="connsiteY185" fmla="*/ 206571 h 754888"/>
                  <a:gd name="connsiteX186" fmla="*/ 449316 w 3495523"/>
                  <a:gd name="connsiteY186" fmla="*/ 125656 h 754888"/>
                  <a:gd name="connsiteX187" fmla="*/ 421709 w 3495523"/>
                  <a:gd name="connsiteY187" fmla="*/ 131368 h 754888"/>
                  <a:gd name="connsiteX188" fmla="*/ 265591 w 3495523"/>
                  <a:gd name="connsiteY188" fmla="*/ 131368 h 754888"/>
                  <a:gd name="connsiteX189" fmla="*/ 282726 w 3495523"/>
                  <a:gd name="connsiteY189" fmla="*/ 93290 h 754888"/>
                  <a:gd name="connsiteX190" fmla="*/ 299861 w 3495523"/>
                  <a:gd name="connsiteY190" fmla="*/ 94242 h 754888"/>
                  <a:gd name="connsiteX191" fmla="*/ 306525 w 3495523"/>
                  <a:gd name="connsiteY191" fmla="*/ 94242 h 754888"/>
                  <a:gd name="connsiteX192" fmla="*/ 332227 w 3495523"/>
                  <a:gd name="connsiteY192" fmla="*/ 94242 h 754888"/>
                  <a:gd name="connsiteX193" fmla="*/ 396959 w 3495523"/>
                  <a:gd name="connsiteY193" fmla="*/ 94242 h 754888"/>
                  <a:gd name="connsiteX194" fmla="*/ 410286 w 3495523"/>
                  <a:gd name="connsiteY194" fmla="*/ 102810 h 754888"/>
                  <a:gd name="connsiteX195" fmla="*/ 401719 w 3495523"/>
                  <a:gd name="connsiteY195" fmla="*/ 132320 h 754888"/>
                  <a:gd name="connsiteX196" fmla="*/ 375064 w 3495523"/>
                  <a:gd name="connsiteY196" fmla="*/ 128512 h 754888"/>
                  <a:gd name="connsiteX197" fmla="*/ 340794 w 3495523"/>
                  <a:gd name="connsiteY197" fmla="*/ 128512 h 754888"/>
                  <a:gd name="connsiteX198" fmla="*/ 340794 w 3495523"/>
                  <a:gd name="connsiteY198" fmla="*/ 170397 h 754888"/>
                  <a:gd name="connsiteX199" fmla="*/ 383632 w 3495523"/>
                  <a:gd name="connsiteY199" fmla="*/ 170397 h 754888"/>
                  <a:gd name="connsiteX200" fmla="*/ 401719 w 3495523"/>
                  <a:gd name="connsiteY200" fmla="*/ 168493 h 754888"/>
                  <a:gd name="connsiteX201" fmla="*/ 394103 w 3495523"/>
                  <a:gd name="connsiteY201" fmla="*/ 205619 h 754888"/>
                  <a:gd name="connsiteX202" fmla="*/ 376968 w 3495523"/>
                  <a:gd name="connsiteY202" fmla="*/ 203715 h 754888"/>
                  <a:gd name="connsiteX203" fmla="*/ 340794 w 3495523"/>
                  <a:gd name="connsiteY203" fmla="*/ 203715 h 754888"/>
                  <a:gd name="connsiteX204" fmla="*/ 340794 w 3495523"/>
                  <a:gd name="connsiteY204" fmla="*/ 255120 h 754888"/>
                  <a:gd name="connsiteX205" fmla="*/ 390295 w 3495523"/>
                  <a:gd name="connsiteY205" fmla="*/ 255120 h 754888"/>
                  <a:gd name="connsiteX206" fmla="*/ 417902 w 3495523"/>
                  <a:gd name="connsiteY206" fmla="*/ 251312 h 754888"/>
                  <a:gd name="connsiteX207" fmla="*/ 412190 w 3495523"/>
                  <a:gd name="connsiteY207" fmla="*/ 277966 h 754888"/>
                  <a:gd name="connsiteX208" fmla="*/ 395055 w 3495523"/>
                  <a:gd name="connsiteY208" fmla="*/ 290342 h 754888"/>
                  <a:gd name="connsiteX209" fmla="*/ 328419 w 3495523"/>
                  <a:gd name="connsiteY209" fmla="*/ 288438 h 754888"/>
                  <a:gd name="connsiteX210" fmla="*/ 288438 w 3495523"/>
                  <a:gd name="connsiteY210" fmla="*/ 289390 h 754888"/>
                  <a:gd name="connsiteX211" fmla="*/ 296053 w 3495523"/>
                  <a:gd name="connsiteY211" fmla="*/ 252264 h 754888"/>
                  <a:gd name="connsiteX212" fmla="*/ 296053 w 3495523"/>
                  <a:gd name="connsiteY212" fmla="*/ 128512 h 754888"/>
                  <a:gd name="connsiteX213" fmla="*/ 296053 w 3495523"/>
                  <a:gd name="connsiteY213" fmla="*/ 123752 h 754888"/>
                  <a:gd name="connsiteX214" fmla="*/ 265591 w 3495523"/>
                  <a:gd name="connsiteY214" fmla="*/ 131368 h 754888"/>
                  <a:gd name="connsiteX215" fmla="*/ 1309870 w 3495523"/>
                  <a:gd name="connsiteY215" fmla="*/ 131368 h 754888"/>
                  <a:gd name="connsiteX216" fmla="*/ 1327004 w 3495523"/>
                  <a:gd name="connsiteY216" fmla="*/ 93290 h 754888"/>
                  <a:gd name="connsiteX217" fmla="*/ 1332716 w 3495523"/>
                  <a:gd name="connsiteY217" fmla="*/ 94242 h 754888"/>
                  <a:gd name="connsiteX218" fmla="*/ 1339380 w 3495523"/>
                  <a:gd name="connsiteY218" fmla="*/ 94242 h 754888"/>
                  <a:gd name="connsiteX219" fmla="*/ 1394592 w 3495523"/>
                  <a:gd name="connsiteY219" fmla="*/ 94242 h 754888"/>
                  <a:gd name="connsiteX220" fmla="*/ 1386025 w 3495523"/>
                  <a:gd name="connsiteY220" fmla="*/ 132320 h 754888"/>
                  <a:gd name="connsiteX221" fmla="*/ 1386025 w 3495523"/>
                  <a:gd name="connsiteY221" fmla="*/ 196100 h 754888"/>
                  <a:gd name="connsiteX222" fmla="*/ 1386025 w 3495523"/>
                  <a:gd name="connsiteY222" fmla="*/ 248456 h 754888"/>
                  <a:gd name="connsiteX223" fmla="*/ 1372697 w 3495523"/>
                  <a:gd name="connsiteY223" fmla="*/ 302717 h 754888"/>
                  <a:gd name="connsiteX224" fmla="*/ 1356515 w 3495523"/>
                  <a:gd name="connsiteY224" fmla="*/ 323660 h 754888"/>
                  <a:gd name="connsiteX225" fmla="*/ 1324149 w 3495523"/>
                  <a:gd name="connsiteY225" fmla="*/ 340795 h 754888"/>
                  <a:gd name="connsiteX226" fmla="*/ 1295591 w 3495523"/>
                  <a:gd name="connsiteY226" fmla="*/ 329371 h 754888"/>
                  <a:gd name="connsiteX227" fmla="*/ 1335572 w 3495523"/>
                  <a:gd name="connsiteY227" fmla="*/ 288438 h 754888"/>
                  <a:gd name="connsiteX228" fmla="*/ 1340332 w 3495523"/>
                  <a:gd name="connsiteY228" fmla="*/ 250360 h 754888"/>
                  <a:gd name="connsiteX229" fmla="*/ 1340332 w 3495523"/>
                  <a:gd name="connsiteY229" fmla="*/ 130416 h 754888"/>
                  <a:gd name="connsiteX230" fmla="*/ 1340332 w 3495523"/>
                  <a:gd name="connsiteY230" fmla="*/ 125656 h 754888"/>
                  <a:gd name="connsiteX231" fmla="*/ 1339380 w 3495523"/>
                  <a:gd name="connsiteY231" fmla="*/ 125656 h 754888"/>
                  <a:gd name="connsiteX232" fmla="*/ 1309870 w 3495523"/>
                  <a:gd name="connsiteY232" fmla="*/ 131368 h 754888"/>
                  <a:gd name="connsiteX233" fmla="*/ 2367475 w 3495523"/>
                  <a:gd name="connsiteY233" fmla="*/ 131368 h 754888"/>
                  <a:gd name="connsiteX234" fmla="*/ 2384610 w 3495523"/>
                  <a:gd name="connsiteY234" fmla="*/ 93290 h 754888"/>
                  <a:gd name="connsiteX235" fmla="*/ 2401745 w 3495523"/>
                  <a:gd name="connsiteY235" fmla="*/ 94242 h 754888"/>
                  <a:gd name="connsiteX236" fmla="*/ 2408408 w 3495523"/>
                  <a:gd name="connsiteY236" fmla="*/ 94242 h 754888"/>
                  <a:gd name="connsiteX237" fmla="*/ 2443630 w 3495523"/>
                  <a:gd name="connsiteY237" fmla="*/ 94242 h 754888"/>
                  <a:gd name="connsiteX238" fmla="*/ 2460765 w 3495523"/>
                  <a:gd name="connsiteY238" fmla="*/ 94242 h 754888"/>
                  <a:gd name="connsiteX239" fmla="*/ 2531209 w 3495523"/>
                  <a:gd name="connsiteY239" fmla="*/ 153262 h 754888"/>
                  <a:gd name="connsiteX240" fmla="*/ 2503602 w 3495523"/>
                  <a:gd name="connsiteY240" fmla="*/ 203715 h 754888"/>
                  <a:gd name="connsiteX241" fmla="*/ 2573094 w 3495523"/>
                  <a:gd name="connsiteY241" fmla="*/ 302717 h 754888"/>
                  <a:gd name="connsiteX242" fmla="*/ 2561671 w 3495523"/>
                  <a:gd name="connsiteY242" fmla="*/ 304621 h 754888"/>
                  <a:gd name="connsiteX243" fmla="*/ 2483612 w 3495523"/>
                  <a:gd name="connsiteY243" fmla="*/ 257024 h 754888"/>
                  <a:gd name="connsiteX244" fmla="*/ 2456005 w 3495523"/>
                  <a:gd name="connsiteY244" fmla="*/ 214187 h 754888"/>
                  <a:gd name="connsiteX245" fmla="*/ 2446486 w 3495523"/>
                  <a:gd name="connsiteY245" fmla="*/ 215138 h 754888"/>
                  <a:gd name="connsiteX246" fmla="*/ 2440774 w 3495523"/>
                  <a:gd name="connsiteY246" fmla="*/ 215138 h 754888"/>
                  <a:gd name="connsiteX247" fmla="*/ 2440774 w 3495523"/>
                  <a:gd name="connsiteY247" fmla="*/ 254168 h 754888"/>
                  <a:gd name="connsiteX248" fmla="*/ 2449342 w 3495523"/>
                  <a:gd name="connsiteY248" fmla="*/ 291294 h 754888"/>
                  <a:gd name="connsiteX249" fmla="*/ 2390322 w 3495523"/>
                  <a:gd name="connsiteY249" fmla="*/ 291294 h 754888"/>
                  <a:gd name="connsiteX250" fmla="*/ 2398889 w 3495523"/>
                  <a:gd name="connsiteY250" fmla="*/ 254168 h 754888"/>
                  <a:gd name="connsiteX251" fmla="*/ 2398889 w 3495523"/>
                  <a:gd name="connsiteY251" fmla="*/ 131368 h 754888"/>
                  <a:gd name="connsiteX252" fmla="*/ 2398889 w 3495523"/>
                  <a:gd name="connsiteY252" fmla="*/ 125656 h 754888"/>
                  <a:gd name="connsiteX253" fmla="*/ 2367475 w 3495523"/>
                  <a:gd name="connsiteY253" fmla="*/ 131368 h 754888"/>
                  <a:gd name="connsiteX254" fmla="*/ 1830581 w 3495523"/>
                  <a:gd name="connsiteY254" fmla="*/ 131368 h 754888"/>
                  <a:gd name="connsiteX255" fmla="*/ 1847716 w 3495523"/>
                  <a:gd name="connsiteY255" fmla="*/ 93290 h 754888"/>
                  <a:gd name="connsiteX256" fmla="*/ 1864851 w 3495523"/>
                  <a:gd name="connsiteY256" fmla="*/ 94242 h 754888"/>
                  <a:gd name="connsiteX257" fmla="*/ 1871514 w 3495523"/>
                  <a:gd name="connsiteY257" fmla="*/ 94242 h 754888"/>
                  <a:gd name="connsiteX258" fmla="*/ 1906736 w 3495523"/>
                  <a:gd name="connsiteY258" fmla="*/ 94242 h 754888"/>
                  <a:gd name="connsiteX259" fmla="*/ 1923871 w 3495523"/>
                  <a:gd name="connsiteY259" fmla="*/ 94242 h 754888"/>
                  <a:gd name="connsiteX260" fmla="*/ 1994314 w 3495523"/>
                  <a:gd name="connsiteY260" fmla="*/ 153262 h 754888"/>
                  <a:gd name="connsiteX261" fmla="*/ 1966708 w 3495523"/>
                  <a:gd name="connsiteY261" fmla="*/ 203715 h 754888"/>
                  <a:gd name="connsiteX262" fmla="*/ 2036200 w 3495523"/>
                  <a:gd name="connsiteY262" fmla="*/ 302717 h 754888"/>
                  <a:gd name="connsiteX263" fmla="*/ 2025728 w 3495523"/>
                  <a:gd name="connsiteY263" fmla="*/ 304621 h 754888"/>
                  <a:gd name="connsiteX264" fmla="*/ 1951477 w 3495523"/>
                  <a:gd name="connsiteY264" fmla="*/ 257024 h 754888"/>
                  <a:gd name="connsiteX265" fmla="*/ 1923871 w 3495523"/>
                  <a:gd name="connsiteY265" fmla="*/ 214187 h 754888"/>
                  <a:gd name="connsiteX266" fmla="*/ 1909592 w 3495523"/>
                  <a:gd name="connsiteY266" fmla="*/ 215138 h 754888"/>
                  <a:gd name="connsiteX267" fmla="*/ 1903880 w 3495523"/>
                  <a:gd name="connsiteY267" fmla="*/ 215138 h 754888"/>
                  <a:gd name="connsiteX268" fmla="*/ 1903880 w 3495523"/>
                  <a:gd name="connsiteY268" fmla="*/ 254168 h 754888"/>
                  <a:gd name="connsiteX269" fmla="*/ 1912448 w 3495523"/>
                  <a:gd name="connsiteY269" fmla="*/ 291294 h 754888"/>
                  <a:gd name="connsiteX270" fmla="*/ 1853427 w 3495523"/>
                  <a:gd name="connsiteY270" fmla="*/ 291294 h 754888"/>
                  <a:gd name="connsiteX271" fmla="*/ 1861995 w 3495523"/>
                  <a:gd name="connsiteY271" fmla="*/ 254168 h 754888"/>
                  <a:gd name="connsiteX272" fmla="*/ 1861995 w 3495523"/>
                  <a:gd name="connsiteY272" fmla="*/ 131368 h 754888"/>
                  <a:gd name="connsiteX273" fmla="*/ 1861995 w 3495523"/>
                  <a:gd name="connsiteY273" fmla="*/ 125656 h 754888"/>
                  <a:gd name="connsiteX274" fmla="*/ 1830581 w 3495523"/>
                  <a:gd name="connsiteY274" fmla="*/ 131368 h 754888"/>
                  <a:gd name="connsiteX275" fmla="*/ 2977668 w 3495523"/>
                  <a:gd name="connsiteY275" fmla="*/ 94242 h 754888"/>
                  <a:gd name="connsiteX276" fmla="*/ 2977668 w 3495523"/>
                  <a:gd name="connsiteY276" fmla="*/ 94242 h 754888"/>
                  <a:gd name="connsiteX277" fmla="*/ 2883426 w 3495523"/>
                  <a:gd name="connsiteY277" fmla="*/ 256072 h 754888"/>
                  <a:gd name="connsiteX278" fmla="*/ 2894850 w 3495523"/>
                  <a:gd name="connsiteY278" fmla="*/ 255120 h 754888"/>
                  <a:gd name="connsiteX279" fmla="*/ 2944351 w 3495523"/>
                  <a:gd name="connsiteY279" fmla="*/ 256072 h 754888"/>
                  <a:gd name="connsiteX280" fmla="*/ 2978620 w 3495523"/>
                  <a:gd name="connsiteY280" fmla="*/ 245601 h 754888"/>
                  <a:gd name="connsiteX281" fmla="*/ 2971957 w 3495523"/>
                  <a:gd name="connsiteY281" fmla="*/ 278918 h 754888"/>
                  <a:gd name="connsiteX282" fmla="*/ 2956726 w 3495523"/>
                  <a:gd name="connsiteY282" fmla="*/ 291294 h 754888"/>
                  <a:gd name="connsiteX283" fmla="*/ 2865340 w 3495523"/>
                  <a:gd name="connsiteY283" fmla="*/ 289390 h 754888"/>
                  <a:gd name="connsiteX284" fmla="*/ 2811079 w 3495523"/>
                  <a:gd name="connsiteY284" fmla="*/ 290342 h 754888"/>
                  <a:gd name="connsiteX285" fmla="*/ 2907225 w 3495523"/>
                  <a:gd name="connsiteY285" fmla="*/ 128512 h 754888"/>
                  <a:gd name="connsiteX286" fmla="*/ 2888186 w 3495523"/>
                  <a:gd name="connsiteY286" fmla="*/ 128512 h 754888"/>
                  <a:gd name="connsiteX287" fmla="*/ 2871051 w 3495523"/>
                  <a:gd name="connsiteY287" fmla="*/ 128512 h 754888"/>
                  <a:gd name="connsiteX288" fmla="*/ 2867243 w 3495523"/>
                  <a:gd name="connsiteY288" fmla="*/ 128512 h 754888"/>
                  <a:gd name="connsiteX289" fmla="*/ 2827262 w 3495523"/>
                  <a:gd name="connsiteY289" fmla="*/ 137079 h 754888"/>
                  <a:gd name="connsiteX290" fmla="*/ 2836781 w 3495523"/>
                  <a:gd name="connsiteY290" fmla="*/ 105665 h 754888"/>
                  <a:gd name="connsiteX291" fmla="*/ 2848205 w 3495523"/>
                  <a:gd name="connsiteY291" fmla="*/ 94242 h 754888"/>
                  <a:gd name="connsiteX292" fmla="*/ 2851061 w 3495523"/>
                  <a:gd name="connsiteY292" fmla="*/ 94242 h 754888"/>
                  <a:gd name="connsiteX293" fmla="*/ 2977668 w 3495523"/>
                  <a:gd name="connsiteY293" fmla="*/ 94242 h 754888"/>
                  <a:gd name="connsiteX294" fmla="*/ 2638778 w 3495523"/>
                  <a:gd name="connsiteY294" fmla="*/ 94242 h 754888"/>
                  <a:gd name="connsiteX295" fmla="*/ 2638778 w 3495523"/>
                  <a:gd name="connsiteY295" fmla="*/ 94242 h 754888"/>
                  <a:gd name="connsiteX296" fmla="*/ 2630210 w 3495523"/>
                  <a:gd name="connsiteY296" fmla="*/ 131368 h 754888"/>
                  <a:gd name="connsiteX297" fmla="*/ 2630210 w 3495523"/>
                  <a:gd name="connsiteY297" fmla="*/ 253216 h 754888"/>
                  <a:gd name="connsiteX298" fmla="*/ 2638778 w 3495523"/>
                  <a:gd name="connsiteY298" fmla="*/ 290342 h 754888"/>
                  <a:gd name="connsiteX299" fmla="*/ 2576902 w 3495523"/>
                  <a:gd name="connsiteY299" fmla="*/ 290342 h 754888"/>
                  <a:gd name="connsiteX300" fmla="*/ 2585469 w 3495523"/>
                  <a:gd name="connsiteY300" fmla="*/ 253216 h 754888"/>
                  <a:gd name="connsiteX301" fmla="*/ 2585469 w 3495523"/>
                  <a:gd name="connsiteY301" fmla="*/ 131368 h 754888"/>
                  <a:gd name="connsiteX302" fmla="*/ 2576902 w 3495523"/>
                  <a:gd name="connsiteY302" fmla="*/ 94242 h 754888"/>
                  <a:gd name="connsiteX303" fmla="*/ 2638778 w 3495523"/>
                  <a:gd name="connsiteY303" fmla="*/ 94242 h 754888"/>
                  <a:gd name="connsiteX304" fmla="*/ 2455053 w 3495523"/>
                  <a:gd name="connsiteY304" fmla="*/ 126608 h 754888"/>
                  <a:gd name="connsiteX305" fmla="*/ 2440774 w 3495523"/>
                  <a:gd name="connsiteY305" fmla="*/ 127560 h 754888"/>
                  <a:gd name="connsiteX306" fmla="*/ 2440774 w 3495523"/>
                  <a:gd name="connsiteY306" fmla="*/ 181820 h 754888"/>
                  <a:gd name="connsiteX307" fmla="*/ 2445534 w 3495523"/>
                  <a:gd name="connsiteY307" fmla="*/ 182772 h 754888"/>
                  <a:gd name="connsiteX308" fmla="*/ 2453149 w 3495523"/>
                  <a:gd name="connsiteY308" fmla="*/ 182772 h 754888"/>
                  <a:gd name="connsiteX309" fmla="*/ 2489323 w 3495523"/>
                  <a:gd name="connsiteY309" fmla="*/ 154214 h 754888"/>
                  <a:gd name="connsiteX310" fmla="*/ 2455053 w 3495523"/>
                  <a:gd name="connsiteY310" fmla="*/ 126608 h 754888"/>
                  <a:gd name="connsiteX311" fmla="*/ 1918159 w 3495523"/>
                  <a:gd name="connsiteY311" fmla="*/ 126608 h 754888"/>
                  <a:gd name="connsiteX312" fmla="*/ 1903880 w 3495523"/>
                  <a:gd name="connsiteY312" fmla="*/ 127560 h 754888"/>
                  <a:gd name="connsiteX313" fmla="*/ 1903880 w 3495523"/>
                  <a:gd name="connsiteY313" fmla="*/ 181820 h 754888"/>
                  <a:gd name="connsiteX314" fmla="*/ 1908640 w 3495523"/>
                  <a:gd name="connsiteY314" fmla="*/ 182772 h 754888"/>
                  <a:gd name="connsiteX315" fmla="*/ 1916255 w 3495523"/>
                  <a:gd name="connsiteY315" fmla="*/ 182772 h 754888"/>
                  <a:gd name="connsiteX316" fmla="*/ 1952429 w 3495523"/>
                  <a:gd name="connsiteY316" fmla="*/ 154214 h 754888"/>
                  <a:gd name="connsiteX317" fmla="*/ 1918159 w 3495523"/>
                  <a:gd name="connsiteY317" fmla="*/ 126608 h 754888"/>
                  <a:gd name="connsiteX318" fmla="*/ 1089971 w 3495523"/>
                  <a:gd name="connsiteY318" fmla="*/ 128512 h 754888"/>
                  <a:gd name="connsiteX319" fmla="*/ 1035711 w 3495523"/>
                  <a:gd name="connsiteY319" fmla="*/ 192292 h 754888"/>
                  <a:gd name="connsiteX320" fmla="*/ 1089971 w 3495523"/>
                  <a:gd name="connsiteY320" fmla="*/ 257024 h 754888"/>
                  <a:gd name="connsiteX321" fmla="*/ 1144232 w 3495523"/>
                  <a:gd name="connsiteY321" fmla="*/ 192292 h 754888"/>
                  <a:gd name="connsiteX322" fmla="*/ 1089971 w 3495523"/>
                  <a:gd name="connsiteY322" fmla="*/ 128512 h 754888"/>
                  <a:gd name="connsiteX323" fmla="*/ 3495524 w 3495523"/>
                  <a:gd name="connsiteY323" fmla="*/ 386488 h 754888"/>
                  <a:gd name="connsiteX324" fmla="*/ 117089 w 3495523"/>
                  <a:gd name="connsiteY324" fmla="*/ 386488 h 754888"/>
                  <a:gd name="connsiteX325" fmla="*/ 83771 w 3495523"/>
                  <a:gd name="connsiteY325" fmla="*/ 433133 h 754888"/>
                  <a:gd name="connsiteX326" fmla="*/ 69492 w 3495523"/>
                  <a:gd name="connsiteY326" fmla="*/ 460739 h 754888"/>
                  <a:gd name="connsiteX327" fmla="*/ 82819 w 3495523"/>
                  <a:gd name="connsiteY327" fmla="*/ 503576 h 754888"/>
                  <a:gd name="connsiteX328" fmla="*/ 104713 w 3495523"/>
                  <a:gd name="connsiteY328" fmla="*/ 534038 h 754888"/>
                  <a:gd name="connsiteX329" fmla="*/ 95194 w 3495523"/>
                  <a:gd name="connsiteY329" fmla="*/ 594011 h 754888"/>
                  <a:gd name="connsiteX330" fmla="*/ 60924 w 3495523"/>
                  <a:gd name="connsiteY330" fmla="*/ 634944 h 754888"/>
                  <a:gd name="connsiteX331" fmla="*/ 35222 w 3495523"/>
                  <a:gd name="connsiteY331" fmla="*/ 699676 h 754888"/>
                  <a:gd name="connsiteX332" fmla="*/ 27606 w 3495523"/>
                  <a:gd name="connsiteY332" fmla="*/ 710147 h 754888"/>
                  <a:gd name="connsiteX333" fmla="*/ 22847 w 3495523"/>
                  <a:gd name="connsiteY333" fmla="*/ 710147 h 754888"/>
                  <a:gd name="connsiteX334" fmla="*/ 8567 w 3495523"/>
                  <a:gd name="connsiteY334" fmla="*/ 713955 h 754888"/>
                  <a:gd name="connsiteX335" fmla="*/ 2856 w 3495523"/>
                  <a:gd name="connsiteY335" fmla="*/ 731090 h 754888"/>
                  <a:gd name="connsiteX336" fmla="*/ 0 w 3495523"/>
                  <a:gd name="connsiteY336" fmla="*/ 754889 h 754888"/>
                  <a:gd name="connsiteX337" fmla="*/ 3495524 w 3495523"/>
                  <a:gd name="connsiteY337" fmla="*/ 754889 h 754888"/>
                  <a:gd name="connsiteX338" fmla="*/ 3495524 w 3495523"/>
                  <a:gd name="connsiteY338" fmla="*/ 386488 h 754888"/>
                  <a:gd name="connsiteX339" fmla="*/ 2469333 w 3495523"/>
                  <a:gd name="connsiteY339" fmla="*/ 626377 h 754888"/>
                  <a:gd name="connsiteX340" fmla="*/ 2497891 w 3495523"/>
                  <a:gd name="connsiteY340" fmla="*/ 605434 h 754888"/>
                  <a:gd name="connsiteX341" fmla="*/ 2416024 w 3495523"/>
                  <a:gd name="connsiteY341" fmla="*/ 515951 h 754888"/>
                  <a:gd name="connsiteX342" fmla="*/ 2489323 w 3495523"/>
                  <a:gd name="connsiteY342" fmla="*/ 460739 h 754888"/>
                  <a:gd name="connsiteX343" fmla="*/ 2540728 w 3495523"/>
                  <a:gd name="connsiteY343" fmla="*/ 474066 h 754888"/>
                  <a:gd name="connsiteX344" fmla="*/ 2538824 w 3495523"/>
                  <a:gd name="connsiteY344" fmla="*/ 479778 h 754888"/>
                  <a:gd name="connsiteX345" fmla="*/ 2531209 w 3495523"/>
                  <a:gd name="connsiteY345" fmla="*/ 506432 h 754888"/>
                  <a:gd name="connsiteX346" fmla="*/ 2483612 w 3495523"/>
                  <a:gd name="connsiteY346" fmla="*/ 494057 h 754888"/>
                  <a:gd name="connsiteX347" fmla="*/ 2460765 w 3495523"/>
                  <a:gd name="connsiteY347" fmla="*/ 508336 h 754888"/>
                  <a:gd name="connsiteX348" fmla="*/ 2490275 w 3495523"/>
                  <a:gd name="connsiteY348" fmla="*/ 537846 h 754888"/>
                  <a:gd name="connsiteX349" fmla="*/ 2546440 w 3495523"/>
                  <a:gd name="connsiteY349" fmla="*/ 602578 h 754888"/>
                  <a:gd name="connsiteX350" fmla="*/ 2468381 w 3495523"/>
                  <a:gd name="connsiteY350" fmla="*/ 662550 h 754888"/>
                  <a:gd name="connsiteX351" fmla="*/ 2410312 w 3495523"/>
                  <a:gd name="connsiteY351" fmla="*/ 643511 h 754888"/>
                  <a:gd name="connsiteX352" fmla="*/ 2410312 w 3495523"/>
                  <a:gd name="connsiteY352" fmla="*/ 642559 h 754888"/>
                  <a:gd name="connsiteX353" fmla="*/ 2414120 w 3495523"/>
                  <a:gd name="connsiteY353" fmla="*/ 606386 h 754888"/>
                  <a:gd name="connsiteX354" fmla="*/ 2469333 w 3495523"/>
                  <a:gd name="connsiteY354" fmla="*/ 626377 h 754888"/>
                  <a:gd name="connsiteX355" fmla="*/ 2864388 w 3495523"/>
                  <a:gd name="connsiteY355" fmla="*/ 663502 h 754888"/>
                  <a:gd name="connsiteX356" fmla="*/ 2764434 w 3495523"/>
                  <a:gd name="connsiteY356" fmla="*/ 561645 h 754888"/>
                  <a:gd name="connsiteX357" fmla="*/ 2864388 w 3495523"/>
                  <a:gd name="connsiteY357" fmla="*/ 459787 h 754888"/>
                  <a:gd name="connsiteX358" fmla="*/ 2964341 w 3495523"/>
                  <a:gd name="connsiteY358" fmla="*/ 561645 h 754888"/>
                  <a:gd name="connsiteX359" fmla="*/ 2864388 w 3495523"/>
                  <a:gd name="connsiteY359" fmla="*/ 663502 h 754888"/>
                  <a:gd name="connsiteX360" fmla="*/ 2675904 w 3495523"/>
                  <a:gd name="connsiteY360" fmla="*/ 663502 h 754888"/>
                  <a:gd name="connsiteX361" fmla="*/ 2576902 w 3495523"/>
                  <a:gd name="connsiteY361" fmla="*/ 562597 h 754888"/>
                  <a:gd name="connsiteX362" fmla="*/ 2674952 w 3495523"/>
                  <a:gd name="connsiteY362" fmla="*/ 460739 h 754888"/>
                  <a:gd name="connsiteX363" fmla="*/ 2737780 w 3495523"/>
                  <a:gd name="connsiteY363" fmla="*/ 477874 h 754888"/>
                  <a:gd name="connsiteX364" fmla="*/ 2736828 w 3495523"/>
                  <a:gd name="connsiteY364" fmla="*/ 481682 h 754888"/>
                  <a:gd name="connsiteX365" fmla="*/ 2726356 w 3495523"/>
                  <a:gd name="connsiteY365" fmla="*/ 514047 h 754888"/>
                  <a:gd name="connsiteX366" fmla="*/ 2679711 w 3495523"/>
                  <a:gd name="connsiteY366" fmla="*/ 497865 h 754888"/>
                  <a:gd name="connsiteX367" fmla="*/ 2622595 w 3495523"/>
                  <a:gd name="connsiteY367" fmla="*/ 562597 h 754888"/>
                  <a:gd name="connsiteX368" fmla="*/ 2678759 w 3495523"/>
                  <a:gd name="connsiteY368" fmla="*/ 625425 h 754888"/>
                  <a:gd name="connsiteX369" fmla="*/ 2734924 w 3495523"/>
                  <a:gd name="connsiteY369" fmla="*/ 603530 h 754888"/>
                  <a:gd name="connsiteX370" fmla="*/ 2734924 w 3495523"/>
                  <a:gd name="connsiteY370" fmla="*/ 639704 h 754888"/>
                  <a:gd name="connsiteX371" fmla="*/ 2732068 w 3495523"/>
                  <a:gd name="connsiteY371" fmla="*/ 650175 h 754888"/>
                  <a:gd name="connsiteX372" fmla="*/ 2675904 w 3495523"/>
                  <a:gd name="connsiteY372" fmla="*/ 663502 h 754888"/>
                  <a:gd name="connsiteX373" fmla="*/ 1766801 w 3495523"/>
                  <a:gd name="connsiteY373" fmla="*/ 663502 h 754888"/>
                  <a:gd name="connsiteX374" fmla="*/ 1666847 w 3495523"/>
                  <a:gd name="connsiteY374" fmla="*/ 561645 h 754888"/>
                  <a:gd name="connsiteX375" fmla="*/ 1766801 w 3495523"/>
                  <a:gd name="connsiteY375" fmla="*/ 459787 h 754888"/>
                  <a:gd name="connsiteX376" fmla="*/ 1866755 w 3495523"/>
                  <a:gd name="connsiteY376" fmla="*/ 561645 h 754888"/>
                  <a:gd name="connsiteX377" fmla="*/ 1766801 w 3495523"/>
                  <a:gd name="connsiteY377" fmla="*/ 663502 h 754888"/>
                  <a:gd name="connsiteX378" fmla="*/ 595914 w 3495523"/>
                  <a:gd name="connsiteY378" fmla="*/ 663502 h 754888"/>
                  <a:gd name="connsiteX379" fmla="*/ 495961 w 3495523"/>
                  <a:gd name="connsiteY379" fmla="*/ 561645 h 754888"/>
                  <a:gd name="connsiteX380" fmla="*/ 595914 w 3495523"/>
                  <a:gd name="connsiteY380" fmla="*/ 459787 h 754888"/>
                  <a:gd name="connsiteX381" fmla="*/ 695868 w 3495523"/>
                  <a:gd name="connsiteY381" fmla="*/ 561645 h 754888"/>
                  <a:gd name="connsiteX382" fmla="*/ 595914 w 3495523"/>
                  <a:gd name="connsiteY382" fmla="*/ 663502 h 754888"/>
                  <a:gd name="connsiteX383" fmla="*/ 386488 w 3495523"/>
                  <a:gd name="connsiteY383" fmla="*/ 663502 h 754888"/>
                  <a:gd name="connsiteX384" fmla="*/ 282726 w 3495523"/>
                  <a:gd name="connsiteY384" fmla="*/ 561645 h 754888"/>
                  <a:gd name="connsiteX385" fmla="*/ 388391 w 3495523"/>
                  <a:gd name="connsiteY385" fmla="*/ 460739 h 754888"/>
                  <a:gd name="connsiteX386" fmla="*/ 445508 w 3495523"/>
                  <a:gd name="connsiteY386" fmla="*/ 472162 h 754888"/>
                  <a:gd name="connsiteX387" fmla="*/ 453123 w 3495523"/>
                  <a:gd name="connsiteY387" fmla="*/ 481682 h 754888"/>
                  <a:gd name="connsiteX388" fmla="*/ 452172 w 3495523"/>
                  <a:gd name="connsiteY388" fmla="*/ 484538 h 754888"/>
                  <a:gd name="connsiteX389" fmla="*/ 442652 w 3495523"/>
                  <a:gd name="connsiteY389" fmla="*/ 513096 h 754888"/>
                  <a:gd name="connsiteX390" fmla="*/ 393151 w 3495523"/>
                  <a:gd name="connsiteY390" fmla="*/ 497865 h 754888"/>
                  <a:gd name="connsiteX391" fmla="*/ 331275 w 3495523"/>
                  <a:gd name="connsiteY391" fmla="*/ 562597 h 754888"/>
                  <a:gd name="connsiteX392" fmla="*/ 382680 w 3495523"/>
                  <a:gd name="connsiteY392" fmla="*/ 625425 h 754888"/>
                  <a:gd name="connsiteX393" fmla="*/ 408382 w 3495523"/>
                  <a:gd name="connsiteY393" fmla="*/ 619713 h 754888"/>
                  <a:gd name="connsiteX394" fmla="*/ 409334 w 3495523"/>
                  <a:gd name="connsiteY394" fmla="*/ 617809 h 754888"/>
                  <a:gd name="connsiteX395" fmla="*/ 409334 w 3495523"/>
                  <a:gd name="connsiteY395" fmla="*/ 587347 h 754888"/>
                  <a:gd name="connsiteX396" fmla="*/ 409334 w 3495523"/>
                  <a:gd name="connsiteY396" fmla="*/ 582587 h 754888"/>
                  <a:gd name="connsiteX397" fmla="*/ 408382 w 3495523"/>
                  <a:gd name="connsiteY397" fmla="*/ 582587 h 754888"/>
                  <a:gd name="connsiteX398" fmla="*/ 367449 w 3495523"/>
                  <a:gd name="connsiteY398" fmla="*/ 588299 h 754888"/>
                  <a:gd name="connsiteX399" fmla="*/ 384584 w 3495523"/>
                  <a:gd name="connsiteY399" fmla="*/ 550221 h 754888"/>
                  <a:gd name="connsiteX400" fmla="*/ 401719 w 3495523"/>
                  <a:gd name="connsiteY400" fmla="*/ 551173 h 754888"/>
                  <a:gd name="connsiteX401" fmla="*/ 408382 w 3495523"/>
                  <a:gd name="connsiteY401" fmla="*/ 551173 h 754888"/>
                  <a:gd name="connsiteX402" fmla="*/ 459787 w 3495523"/>
                  <a:gd name="connsiteY402" fmla="*/ 551173 h 754888"/>
                  <a:gd name="connsiteX403" fmla="*/ 451220 w 3495523"/>
                  <a:gd name="connsiteY403" fmla="*/ 589251 h 754888"/>
                  <a:gd name="connsiteX404" fmla="*/ 451220 w 3495523"/>
                  <a:gd name="connsiteY404" fmla="*/ 649223 h 754888"/>
                  <a:gd name="connsiteX405" fmla="*/ 386488 w 3495523"/>
                  <a:gd name="connsiteY405" fmla="*/ 663502 h 754888"/>
                  <a:gd name="connsiteX406" fmla="*/ 714907 w 3495523"/>
                  <a:gd name="connsiteY406" fmla="*/ 498817 h 754888"/>
                  <a:gd name="connsiteX407" fmla="*/ 732042 w 3495523"/>
                  <a:gd name="connsiteY407" fmla="*/ 460739 h 754888"/>
                  <a:gd name="connsiteX408" fmla="*/ 749177 w 3495523"/>
                  <a:gd name="connsiteY408" fmla="*/ 461691 h 754888"/>
                  <a:gd name="connsiteX409" fmla="*/ 755840 w 3495523"/>
                  <a:gd name="connsiteY409" fmla="*/ 461691 h 754888"/>
                  <a:gd name="connsiteX410" fmla="*/ 781543 w 3495523"/>
                  <a:gd name="connsiteY410" fmla="*/ 461691 h 754888"/>
                  <a:gd name="connsiteX411" fmla="*/ 785351 w 3495523"/>
                  <a:gd name="connsiteY411" fmla="*/ 461691 h 754888"/>
                  <a:gd name="connsiteX412" fmla="*/ 805341 w 3495523"/>
                  <a:gd name="connsiteY412" fmla="*/ 461691 h 754888"/>
                  <a:gd name="connsiteX413" fmla="*/ 831996 w 3495523"/>
                  <a:gd name="connsiteY413" fmla="*/ 461691 h 754888"/>
                  <a:gd name="connsiteX414" fmla="*/ 885304 w 3495523"/>
                  <a:gd name="connsiteY414" fmla="*/ 511192 h 754888"/>
                  <a:gd name="connsiteX415" fmla="*/ 861506 w 3495523"/>
                  <a:gd name="connsiteY415" fmla="*/ 554029 h 754888"/>
                  <a:gd name="connsiteX416" fmla="*/ 891016 w 3495523"/>
                  <a:gd name="connsiteY416" fmla="*/ 599722 h 754888"/>
                  <a:gd name="connsiteX417" fmla="*/ 810101 w 3495523"/>
                  <a:gd name="connsiteY417" fmla="*/ 660647 h 754888"/>
                  <a:gd name="connsiteX418" fmla="*/ 759648 w 3495523"/>
                  <a:gd name="connsiteY418" fmla="*/ 658743 h 754888"/>
                  <a:gd name="connsiteX419" fmla="*/ 741561 w 3495523"/>
                  <a:gd name="connsiteY419" fmla="*/ 659695 h 754888"/>
                  <a:gd name="connsiteX420" fmla="*/ 748225 w 3495523"/>
                  <a:gd name="connsiteY420" fmla="*/ 628280 h 754888"/>
                  <a:gd name="connsiteX421" fmla="*/ 748225 w 3495523"/>
                  <a:gd name="connsiteY421" fmla="*/ 493105 h 754888"/>
                  <a:gd name="connsiteX422" fmla="*/ 714907 w 3495523"/>
                  <a:gd name="connsiteY422" fmla="*/ 498817 h 754888"/>
                  <a:gd name="connsiteX423" fmla="*/ 1404112 w 3495523"/>
                  <a:gd name="connsiteY423" fmla="*/ 500720 h 754888"/>
                  <a:gd name="connsiteX424" fmla="*/ 1421246 w 3495523"/>
                  <a:gd name="connsiteY424" fmla="*/ 462643 h 754888"/>
                  <a:gd name="connsiteX425" fmla="*/ 1438382 w 3495523"/>
                  <a:gd name="connsiteY425" fmla="*/ 463595 h 754888"/>
                  <a:gd name="connsiteX426" fmla="*/ 1445045 w 3495523"/>
                  <a:gd name="connsiteY426" fmla="*/ 463595 h 754888"/>
                  <a:gd name="connsiteX427" fmla="*/ 1470747 w 3495523"/>
                  <a:gd name="connsiteY427" fmla="*/ 463595 h 754888"/>
                  <a:gd name="connsiteX428" fmla="*/ 1484075 w 3495523"/>
                  <a:gd name="connsiteY428" fmla="*/ 463595 h 754888"/>
                  <a:gd name="connsiteX429" fmla="*/ 1579269 w 3495523"/>
                  <a:gd name="connsiteY429" fmla="*/ 594962 h 754888"/>
                  <a:gd name="connsiteX430" fmla="*/ 1579269 w 3495523"/>
                  <a:gd name="connsiteY430" fmla="*/ 500720 h 754888"/>
                  <a:gd name="connsiteX431" fmla="*/ 1570701 w 3495523"/>
                  <a:gd name="connsiteY431" fmla="*/ 463595 h 754888"/>
                  <a:gd name="connsiteX432" fmla="*/ 1630673 w 3495523"/>
                  <a:gd name="connsiteY432" fmla="*/ 463595 h 754888"/>
                  <a:gd name="connsiteX433" fmla="*/ 1622106 w 3495523"/>
                  <a:gd name="connsiteY433" fmla="*/ 500720 h 754888"/>
                  <a:gd name="connsiteX434" fmla="*/ 1622106 w 3495523"/>
                  <a:gd name="connsiteY434" fmla="*/ 632088 h 754888"/>
                  <a:gd name="connsiteX435" fmla="*/ 1624010 w 3495523"/>
                  <a:gd name="connsiteY435" fmla="*/ 659695 h 754888"/>
                  <a:gd name="connsiteX436" fmla="*/ 1582124 w 3495523"/>
                  <a:gd name="connsiteY436" fmla="*/ 659695 h 754888"/>
                  <a:gd name="connsiteX437" fmla="*/ 1480267 w 3495523"/>
                  <a:gd name="connsiteY437" fmla="*/ 519759 h 754888"/>
                  <a:gd name="connsiteX438" fmla="*/ 1480267 w 3495523"/>
                  <a:gd name="connsiteY438" fmla="*/ 622569 h 754888"/>
                  <a:gd name="connsiteX439" fmla="*/ 1487882 w 3495523"/>
                  <a:gd name="connsiteY439" fmla="*/ 659695 h 754888"/>
                  <a:gd name="connsiteX440" fmla="*/ 1427910 w 3495523"/>
                  <a:gd name="connsiteY440" fmla="*/ 659695 h 754888"/>
                  <a:gd name="connsiteX441" fmla="*/ 1436478 w 3495523"/>
                  <a:gd name="connsiteY441" fmla="*/ 622569 h 754888"/>
                  <a:gd name="connsiteX442" fmla="*/ 1436478 w 3495523"/>
                  <a:gd name="connsiteY442" fmla="*/ 500720 h 754888"/>
                  <a:gd name="connsiteX443" fmla="*/ 1436478 w 3495523"/>
                  <a:gd name="connsiteY443" fmla="*/ 494057 h 754888"/>
                  <a:gd name="connsiteX444" fmla="*/ 1404112 w 3495523"/>
                  <a:gd name="connsiteY444" fmla="*/ 500720 h 754888"/>
                  <a:gd name="connsiteX445" fmla="*/ 1032855 w 3495523"/>
                  <a:gd name="connsiteY445" fmla="*/ 500720 h 754888"/>
                  <a:gd name="connsiteX446" fmla="*/ 1049990 w 3495523"/>
                  <a:gd name="connsiteY446" fmla="*/ 462643 h 754888"/>
                  <a:gd name="connsiteX447" fmla="*/ 1067125 w 3495523"/>
                  <a:gd name="connsiteY447" fmla="*/ 463595 h 754888"/>
                  <a:gd name="connsiteX448" fmla="*/ 1073788 w 3495523"/>
                  <a:gd name="connsiteY448" fmla="*/ 463595 h 754888"/>
                  <a:gd name="connsiteX449" fmla="*/ 1099491 w 3495523"/>
                  <a:gd name="connsiteY449" fmla="*/ 463595 h 754888"/>
                  <a:gd name="connsiteX450" fmla="*/ 1164223 w 3495523"/>
                  <a:gd name="connsiteY450" fmla="*/ 463595 h 754888"/>
                  <a:gd name="connsiteX451" fmla="*/ 1177550 w 3495523"/>
                  <a:gd name="connsiteY451" fmla="*/ 472162 h 754888"/>
                  <a:gd name="connsiteX452" fmla="*/ 1168982 w 3495523"/>
                  <a:gd name="connsiteY452" fmla="*/ 501672 h 754888"/>
                  <a:gd name="connsiteX453" fmla="*/ 1142328 w 3495523"/>
                  <a:gd name="connsiteY453" fmla="*/ 497865 h 754888"/>
                  <a:gd name="connsiteX454" fmla="*/ 1108058 w 3495523"/>
                  <a:gd name="connsiteY454" fmla="*/ 497865 h 754888"/>
                  <a:gd name="connsiteX455" fmla="*/ 1108058 w 3495523"/>
                  <a:gd name="connsiteY455" fmla="*/ 539750 h 754888"/>
                  <a:gd name="connsiteX456" fmla="*/ 1151848 w 3495523"/>
                  <a:gd name="connsiteY456" fmla="*/ 539750 h 754888"/>
                  <a:gd name="connsiteX457" fmla="*/ 1169934 w 3495523"/>
                  <a:gd name="connsiteY457" fmla="*/ 537846 h 754888"/>
                  <a:gd name="connsiteX458" fmla="*/ 1162319 w 3495523"/>
                  <a:gd name="connsiteY458" fmla="*/ 574972 h 754888"/>
                  <a:gd name="connsiteX459" fmla="*/ 1144232 w 3495523"/>
                  <a:gd name="connsiteY459" fmla="*/ 573068 h 754888"/>
                  <a:gd name="connsiteX460" fmla="*/ 1108058 w 3495523"/>
                  <a:gd name="connsiteY460" fmla="*/ 573068 h 754888"/>
                  <a:gd name="connsiteX461" fmla="*/ 1108058 w 3495523"/>
                  <a:gd name="connsiteY461" fmla="*/ 624473 h 754888"/>
                  <a:gd name="connsiteX462" fmla="*/ 1157559 w 3495523"/>
                  <a:gd name="connsiteY462" fmla="*/ 624473 h 754888"/>
                  <a:gd name="connsiteX463" fmla="*/ 1185165 w 3495523"/>
                  <a:gd name="connsiteY463" fmla="*/ 620665 h 754888"/>
                  <a:gd name="connsiteX464" fmla="*/ 1179454 w 3495523"/>
                  <a:gd name="connsiteY464" fmla="*/ 647319 h 754888"/>
                  <a:gd name="connsiteX465" fmla="*/ 1162319 w 3495523"/>
                  <a:gd name="connsiteY465" fmla="*/ 659695 h 754888"/>
                  <a:gd name="connsiteX466" fmla="*/ 1095683 w 3495523"/>
                  <a:gd name="connsiteY466" fmla="*/ 658743 h 754888"/>
                  <a:gd name="connsiteX467" fmla="*/ 1055702 w 3495523"/>
                  <a:gd name="connsiteY467" fmla="*/ 659695 h 754888"/>
                  <a:gd name="connsiteX468" fmla="*/ 1063317 w 3495523"/>
                  <a:gd name="connsiteY468" fmla="*/ 622569 h 754888"/>
                  <a:gd name="connsiteX469" fmla="*/ 1063317 w 3495523"/>
                  <a:gd name="connsiteY469" fmla="*/ 498817 h 754888"/>
                  <a:gd name="connsiteX470" fmla="*/ 1063317 w 3495523"/>
                  <a:gd name="connsiteY470" fmla="*/ 494057 h 754888"/>
                  <a:gd name="connsiteX471" fmla="*/ 1032855 w 3495523"/>
                  <a:gd name="connsiteY471" fmla="*/ 500720 h 754888"/>
                  <a:gd name="connsiteX472" fmla="*/ 1966708 w 3495523"/>
                  <a:gd name="connsiteY472" fmla="*/ 500720 h 754888"/>
                  <a:gd name="connsiteX473" fmla="*/ 1983843 w 3495523"/>
                  <a:gd name="connsiteY473" fmla="*/ 462643 h 754888"/>
                  <a:gd name="connsiteX474" fmla="*/ 2000978 w 3495523"/>
                  <a:gd name="connsiteY474" fmla="*/ 463595 h 754888"/>
                  <a:gd name="connsiteX475" fmla="*/ 2007642 w 3495523"/>
                  <a:gd name="connsiteY475" fmla="*/ 463595 h 754888"/>
                  <a:gd name="connsiteX476" fmla="*/ 2056191 w 3495523"/>
                  <a:gd name="connsiteY476" fmla="*/ 463595 h 754888"/>
                  <a:gd name="connsiteX477" fmla="*/ 2094268 w 3495523"/>
                  <a:gd name="connsiteY477" fmla="*/ 587347 h 754888"/>
                  <a:gd name="connsiteX478" fmla="*/ 2138058 w 3495523"/>
                  <a:gd name="connsiteY478" fmla="*/ 479778 h 754888"/>
                  <a:gd name="connsiteX479" fmla="*/ 2141865 w 3495523"/>
                  <a:gd name="connsiteY479" fmla="*/ 463595 h 754888"/>
                  <a:gd name="connsiteX480" fmla="*/ 2198982 w 3495523"/>
                  <a:gd name="connsiteY480" fmla="*/ 463595 h 754888"/>
                  <a:gd name="connsiteX481" fmla="*/ 2177087 w 3495523"/>
                  <a:gd name="connsiteY481" fmla="*/ 496913 h 754888"/>
                  <a:gd name="connsiteX482" fmla="*/ 2094268 w 3495523"/>
                  <a:gd name="connsiteY482" fmla="*/ 663502 h 754888"/>
                  <a:gd name="connsiteX483" fmla="*/ 2086652 w 3495523"/>
                  <a:gd name="connsiteY483" fmla="*/ 663502 h 754888"/>
                  <a:gd name="connsiteX484" fmla="*/ 2007642 w 3495523"/>
                  <a:gd name="connsiteY484" fmla="*/ 495009 h 754888"/>
                  <a:gd name="connsiteX485" fmla="*/ 2006690 w 3495523"/>
                  <a:gd name="connsiteY485" fmla="*/ 495009 h 754888"/>
                  <a:gd name="connsiteX486" fmla="*/ 1966708 w 3495523"/>
                  <a:gd name="connsiteY486" fmla="*/ 500720 h 754888"/>
                  <a:gd name="connsiteX487" fmla="*/ 2216116 w 3495523"/>
                  <a:gd name="connsiteY487" fmla="*/ 500720 h 754888"/>
                  <a:gd name="connsiteX488" fmla="*/ 2233252 w 3495523"/>
                  <a:gd name="connsiteY488" fmla="*/ 462643 h 754888"/>
                  <a:gd name="connsiteX489" fmla="*/ 2250386 w 3495523"/>
                  <a:gd name="connsiteY489" fmla="*/ 463595 h 754888"/>
                  <a:gd name="connsiteX490" fmla="*/ 2257050 w 3495523"/>
                  <a:gd name="connsiteY490" fmla="*/ 463595 h 754888"/>
                  <a:gd name="connsiteX491" fmla="*/ 2321782 w 3495523"/>
                  <a:gd name="connsiteY491" fmla="*/ 463595 h 754888"/>
                  <a:gd name="connsiteX492" fmla="*/ 2382706 w 3495523"/>
                  <a:gd name="connsiteY492" fmla="*/ 659695 h 754888"/>
                  <a:gd name="connsiteX493" fmla="*/ 2330349 w 3495523"/>
                  <a:gd name="connsiteY493" fmla="*/ 659695 h 754888"/>
                  <a:gd name="connsiteX494" fmla="*/ 2332253 w 3495523"/>
                  <a:gd name="connsiteY494" fmla="*/ 605434 h 754888"/>
                  <a:gd name="connsiteX495" fmla="*/ 2291320 w 3495523"/>
                  <a:gd name="connsiteY495" fmla="*/ 625425 h 754888"/>
                  <a:gd name="connsiteX496" fmla="*/ 2248482 w 3495523"/>
                  <a:gd name="connsiteY496" fmla="*/ 603530 h 754888"/>
                  <a:gd name="connsiteX497" fmla="*/ 2246579 w 3495523"/>
                  <a:gd name="connsiteY497" fmla="*/ 659695 h 754888"/>
                  <a:gd name="connsiteX498" fmla="*/ 2197078 w 3495523"/>
                  <a:gd name="connsiteY498" fmla="*/ 659695 h 754888"/>
                  <a:gd name="connsiteX499" fmla="*/ 2197078 w 3495523"/>
                  <a:gd name="connsiteY499" fmla="*/ 654935 h 754888"/>
                  <a:gd name="connsiteX500" fmla="*/ 2261810 w 3495523"/>
                  <a:gd name="connsiteY500" fmla="*/ 494057 h 754888"/>
                  <a:gd name="connsiteX501" fmla="*/ 2257050 w 3495523"/>
                  <a:gd name="connsiteY501" fmla="*/ 494057 h 754888"/>
                  <a:gd name="connsiteX502" fmla="*/ 2216116 w 3495523"/>
                  <a:gd name="connsiteY502" fmla="*/ 500720 h 754888"/>
                  <a:gd name="connsiteX503" fmla="*/ 1205156 w 3495523"/>
                  <a:gd name="connsiteY503" fmla="*/ 500720 h 754888"/>
                  <a:gd name="connsiteX504" fmla="*/ 1222291 w 3495523"/>
                  <a:gd name="connsiteY504" fmla="*/ 462643 h 754888"/>
                  <a:gd name="connsiteX505" fmla="*/ 1239426 w 3495523"/>
                  <a:gd name="connsiteY505" fmla="*/ 463595 h 754888"/>
                  <a:gd name="connsiteX506" fmla="*/ 1246090 w 3495523"/>
                  <a:gd name="connsiteY506" fmla="*/ 463595 h 754888"/>
                  <a:gd name="connsiteX507" fmla="*/ 1281311 w 3495523"/>
                  <a:gd name="connsiteY507" fmla="*/ 463595 h 754888"/>
                  <a:gd name="connsiteX508" fmla="*/ 1298446 w 3495523"/>
                  <a:gd name="connsiteY508" fmla="*/ 463595 h 754888"/>
                  <a:gd name="connsiteX509" fmla="*/ 1368890 w 3495523"/>
                  <a:gd name="connsiteY509" fmla="*/ 522615 h 754888"/>
                  <a:gd name="connsiteX510" fmla="*/ 1341284 w 3495523"/>
                  <a:gd name="connsiteY510" fmla="*/ 573068 h 754888"/>
                  <a:gd name="connsiteX511" fmla="*/ 1410775 w 3495523"/>
                  <a:gd name="connsiteY511" fmla="*/ 672070 h 754888"/>
                  <a:gd name="connsiteX512" fmla="*/ 1399352 w 3495523"/>
                  <a:gd name="connsiteY512" fmla="*/ 673974 h 754888"/>
                  <a:gd name="connsiteX513" fmla="*/ 1321293 w 3495523"/>
                  <a:gd name="connsiteY513" fmla="*/ 626377 h 754888"/>
                  <a:gd name="connsiteX514" fmla="*/ 1293687 w 3495523"/>
                  <a:gd name="connsiteY514" fmla="*/ 583539 h 754888"/>
                  <a:gd name="connsiteX515" fmla="*/ 1284167 w 3495523"/>
                  <a:gd name="connsiteY515" fmla="*/ 584491 h 754888"/>
                  <a:gd name="connsiteX516" fmla="*/ 1278455 w 3495523"/>
                  <a:gd name="connsiteY516" fmla="*/ 584491 h 754888"/>
                  <a:gd name="connsiteX517" fmla="*/ 1278455 w 3495523"/>
                  <a:gd name="connsiteY517" fmla="*/ 623521 h 754888"/>
                  <a:gd name="connsiteX518" fmla="*/ 1287023 w 3495523"/>
                  <a:gd name="connsiteY518" fmla="*/ 660647 h 754888"/>
                  <a:gd name="connsiteX519" fmla="*/ 1228003 w 3495523"/>
                  <a:gd name="connsiteY519" fmla="*/ 660647 h 754888"/>
                  <a:gd name="connsiteX520" fmla="*/ 1236570 w 3495523"/>
                  <a:gd name="connsiteY520" fmla="*/ 623521 h 754888"/>
                  <a:gd name="connsiteX521" fmla="*/ 1236570 w 3495523"/>
                  <a:gd name="connsiteY521" fmla="*/ 500720 h 754888"/>
                  <a:gd name="connsiteX522" fmla="*/ 1236570 w 3495523"/>
                  <a:gd name="connsiteY522" fmla="*/ 495009 h 754888"/>
                  <a:gd name="connsiteX523" fmla="*/ 1205156 w 3495523"/>
                  <a:gd name="connsiteY523" fmla="*/ 500720 h 754888"/>
                  <a:gd name="connsiteX524" fmla="*/ 1001441 w 3495523"/>
                  <a:gd name="connsiteY524" fmla="*/ 463595 h 754888"/>
                  <a:gd name="connsiteX525" fmla="*/ 1001441 w 3495523"/>
                  <a:gd name="connsiteY525" fmla="*/ 463595 h 754888"/>
                  <a:gd name="connsiteX526" fmla="*/ 992873 w 3495523"/>
                  <a:gd name="connsiteY526" fmla="*/ 500720 h 754888"/>
                  <a:gd name="connsiteX527" fmla="*/ 992873 w 3495523"/>
                  <a:gd name="connsiteY527" fmla="*/ 622569 h 754888"/>
                  <a:gd name="connsiteX528" fmla="*/ 1001441 w 3495523"/>
                  <a:gd name="connsiteY528" fmla="*/ 659695 h 754888"/>
                  <a:gd name="connsiteX529" fmla="*/ 939565 w 3495523"/>
                  <a:gd name="connsiteY529" fmla="*/ 659695 h 754888"/>
                  <a:gd name="connsiteX530" fmla="*/ 948132 w 3495523"/>
                  <a:gd name="connsiteY530" fmla="*/ 622569 h 754888"/>
                  <a:gd name="connsiteX531" fmla="*/ 948132 w 3495523"/>
                  <a:gd name="connsiteY531" fmla="*/ 500720 h 754888"/>
                  <a:gd name="connsiteX532" fmla="*/ 939565 w 3495523"/>
                  <a:gd name="connsiteY532" fmla="*/ 463595 h 754888"/>
                  <a:gd name="connsiteX533" fmla="*/ 1001441 w 3495523"/>
                  <a:gd name="connsiteY533" fmla="*/ 463595 h 754888"/>
                  <a:gd name="connsiteX534" fmla="*/ 816764 w 3495523"/>
                  <a:gd name="connsiteY534" fmla="*/ 494057 h 754888"/>
                  <a:gd name="connsiteX535" fmla="*/ 792014 w 3495523"/>
                  <a:gd name="connsiteY535" fmla="*/ 498817 h 754888"/>
                  <a:gd name="connsiteX536" fmla="*/ 792014 w 3495523"/>
                  <a:gd name="connsiteY536" fmla="*/ 541654 h 754888"/>
                  <a:gd name="connsiteX537" fmla="*/ 809149 w 3495523"/>
                  <a:gd name="connsiteY537" fmla="*/ 542606 h 754888"/>
                  <a:gd name="connsiteX538" fmla="*/ 843419 w 3495523"/>
                  <a:gd name="connsiteY538" fmla="*/ 517855 h 754888"/>
                  <a:gd name="connsiteX539" fmla="*/ 816764 w 3495523"/>
                  <a:gd name="connsiteY539" fmla="*/ 494057 h 754888"/>
                  <a:gd name="connsiteX540" fmla="*/ 1292735 w 3495523"/>
                  <a:gd name="connsiteY540" fmla="*/ 495961 h 754888"/>
                  <a:gd name="connsiteX541" fmla="*/ 1278455 w 3495523"/>
                  <a:gd name="connsiteY541" fmla="*/ 496913 h 754888"/>
                  <a:gd name="connsiteX542" fmla="*/ 1278455 w 3495523"/>
                  <a:gd name="connsiteY542" fmla="*/ 551173 h 754888"/>
                  <a:gd name="connsiteX543" fmla="*/ 1283215 w 3495523"/>
                  <a:gd name="connsiteY543" fmla="*/ 552125 h 754888"/>
                  <a:gd name="connsiteX544" fmla="*/ 1290831 w 3495523"/>
                  <a:gd name="connsiteY544" fmla="*/ 552125 h 754888"/>
                  <a:gd name="connsiteX545" fmla="*/ 1327004 w 3495523"/>
                  <a:gd name="connsiteY545" fmla="*/ 523567 h 754888"/>
                  <a:gd name="connsiteX546" fmla="*/ 1292735 w 3495523"/>
                  <a:gd name="connsiteY546" fmla="*/ 495961 h 754888"/>
                  <a:gd name="connsiteX547" fmla="*/ 2864388 w 3495523"/>
                  <a:gd name="connsiteY547" fmla="*/ 497865 h 754888"/>
                  <a:gd name="connsiteX548" fmla="*/ 2810127 w 3495523"/>
                  <a:gd name="connsiteY548" fmla="*/ 561645 h 754888"/>
                  <a:gd name="connsiteX549" fmla="*/ 2864388 w 3495523"/>
                  <a:gd name="connsiteY549" fmla="*/ 626377 h 754888"/>
                  <a:gd name="connsiteX550" fmla="*/ 2918648 w 3495523"/>
                  <a:gd name="connsiteY550" fmla="*/ 561645 h 754888"/>
                  <a:gd name="connsiteX551" fmla="*/ 2864388 w 3495523"/>
                  <a:gd name="connsiteY551" fmla="*/ 497865 h 754888"/>
                  <a:gd name="connsiteX552" fmla="*/ 1766801 w 3495523"/>
                  <a:gd name="connsiteY552" fmla="*/ 497865 h 754888"/>
                  <a:gd name="connsiteX553" fmla="*/ 1712540 w 3495523"/>
                  <a:gd name="connsiteY553" fmla="*/ 561645 h 754888"/>
                  <a:gd name="connsiteX554" fmla="*/ 1766801 w 3495523"/>
                  <a:gd name="connsiteY554" fmla="*/ 626377 h 754888"/>
                  <a:gd name="connsiteX555" fmla="*/ 1821061 w 3495523"/>
                  <a:gd name="connsiteY555" fmla="*/ 561645 h 754888"/>
                  <a:gd name="connsiteX556" fmla="*/ 1766801 w 3495523"/>
                  <a:gd name="connsiteY556" fmla="*/ 497865 h 754888"/>
                  <a:gd name="connsiteX557" fmla="*/ 595914 w 3495523"/>
                  <a:gd name="connsiteY557" fmla="*/ 497865 h 754888"/>
                  <a:gd name="connsiteX558" fmla="*/ 541654 w 3495523"/>
                  <a:gd name="connsiteY558" fmla="*/ 561645 h 754888"/>
                  <a:gd name="connsiteX559" fmla="*/ 595914 w 3495523"/>
                  <a:gd name="connsiteY559" fmla="*/ 626377 h 754888"/>
                  <a:gd name="connsiteX560" fmla="*/ 650175 w 3495523"/>
                  <a:gd name="connsiteY560" fmla="*/ 561645 h 754888"/>
                  <a:gd name="connsiteX561" fmla="*/ 595914 w 3495523"/>
                  <a:gd name="connsiteY561" fmla="*/ 497865 h 754888"/>
                  <a:gd name="connsiteX562" fmla="*/ 813909 w 3495523"/>
                  <a:gd name="connsiteY562" fmla="*/ 570212 h 754888"/>
                  <a:gd name="connsiteX563" fmla="*/ 791062 w 3495523"/>
                  <a:gd name="connsiteY563" fmla="*/ 571164 h 754888"/>
                  <a:gd name="connsiteX564" fmla="*/ 791062 w 3495523"/>
                  <a:gd name="connsiteY564" fmla="*/ 627329 h 754888"/>
                  <a:gd name="connsiteX565" fmla="*/ 812957 w 3495523"/>
                  <a:gd name="connsiteY565" fmla="*/ 628280 h 754888"/>
                  <a:gd name="connsiteX566" fmla="*/ 846275 w 3495523"/>
                  <a:gd name="connsiteY566" fmla="*/ 598770 h 754888"/>
                  <a:gd name="connsiteX567" fmla="*/ 813909 w 3495523"/>
                  <a:gd name="connsiteY567" fmla="*/ 570212 h 75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</a:cxnLst>
                <a:rect l="l" t="t" r="r" b="b"/>
                <a:pathLst>
                  <a:path w="3495523" h="754888">
                    <a:moveTo>
                      <a:pt x="3495524" y="0"/>
                    </a:moveTo>
                    <a:lnTo>
                      <a:pt x="22847" y="0"/>
                    </a:lnTo>
                    <a:cubicBezTo>
                      <a:pt x="36174" y="19991"/>
                      <a:pt x="33318" y="48549"/>
                      <a:pt x="33318" y="48549"/>
                    </a:cubicBezTo>
                    <a:cubicBezTo>
                      <a:pt x="45693" y="63780"/>
                      <a:pt x="43789" y="80915"/>
                      <a:pt x="43789" y="80915"/>
                    </a:cubicBezTo>
                    <a:cubicBezTo>
                      <a:pt x="48549" y="79963"/>
                      <a:pt x="53309" y="79963"/>
                      <a:pt x="59020" y="79963"/>
                    </a:cubicBezTo>
                    <a:cubicBezTo>
                      <a:pt x="64732" y="79963"/>
                      <a:pt x="71396" y="80915"/>
                      <a:pt x="78059" y="83771"/>
                    </a:cubicBezTo>
                    <a:cubicBezTo>
                      <a:pt x="102809" y="101858"/>
                      <a:pt x="94242" y="121848"/>
                      <a:pt x="94242" y="121848"/>
                    </a:cubicBezTo>
                    <a:cubicBezTo>
                      <a:pt x="113281" y="175157"/>
                      <a:pt x="70444" y="191340"/>
                      <a:pt x="70444" y="191340"/>
                    </a:cubicBezTo>
                    <a:cubicBezTo>
                      <a:pt x="70444" y="206571"/>
                      <a:pt x="53309" y="216090"/>
                      <a:pt x="53309" y="216090"/>
                    </a:cubicBezTo>
                    <a:cubicBezTo>
                      <a:pt x="81867" y="225610"/>
                      <a:pt x="77107" y="257024"/>
                      <a:pt x="77107" y="257024"/>
                    </a:cubicBezTo>
                    <a:cubicBezTo>
                      <a:pt x="85675" y="255120"/>
                      <a:pt x="92338" y="254168"/>
                      <a:pt x="99002" y="254168"/>
                    </a:cubicBezTo>
                    <a:cubicBezTo>
                      <a:pt x="149455" y="254168"/>
                      <a:pt x="137079" y="313188"/>
                      <a:pt x="137079" y="313188"/>
                    </a:cubicBezTo>
                    <a:cubicBezTo>
                      <a:pt x="144695" y="343650"/>
                      <a:pt x="132320" y="360785"/>
                      <a:pt x="123752" y="368401"/>
                    </a:cubicBezTo>
                    <a:lnTo>
                      <a:pt x="3495524" y="368401"/>
                    </a:lnTo>
                    <a:lnTo>
                      <a:pt x="3495524" y="0"/>
                    </a:lnTo>
                    <a:close/>
                    <a:moveTo>
                      <a:pt x="1089971" y="294149"/>
                    </a:moveTo>
                    <a:cubicBezTo>
                      <a:pt x="1025239" y="294149"/>
                      <a:pt x="990018" y="257976"/>
                      <a:pt x="990018" y="192292"/>
                    </a:cubicBezTo>
                    <a:cubicBezTo>
                      <a:pt x="990018" y="126608"/>
                      <a:pt x="1025239" y="91386"/>
                      <a:pt x="1089971" y="91386"/>
                    </a:cubicBezTo>
                    <a:cubicBezTo>
                      <a:pt x="1154703" y="91386"/>
                      <a:pt x="1189925" y="127560"/>
                      <a:pt x="1189925" y="192292"/>
                    </a:cubicBezTo>
                    <a:cubicBezTo>
                      <a:pt x="1188973" y="257976"/>
                      <a:pt x="1154703" y="294149"/>
                      <a:pt x="1089971" y="294149"/>
                    </a:cubicBezTo>
                    <a:moveTo>
                      <a:pt x="706340" y="257976"/>
                    </a:moveTo>
                    <a:cubicBezTo>
                      <a:pt x="724426" y="257976"/>
                      <a:pt x="734898" y="247504"/>
                      <a:pt x="734898" y="237033"/>
                    </a:cubicBezTo>
                    <a:cubicBezTo>
                      <a:pt x="734898" y="207523"/>
                      <a:pt x="653031" y="201811"/>
                      <a:pt x="653031" y="147551"/>
                    </a:cubicBezTo>
                    <a:cubicBezTo>
                      <a:pt x="653031" y="118993"/>
                      <a:pt x="680637" y="92338"/>
                      <a:pt x="726330" y="92338"/>
                    </a:cubicBezTo>
                    <a:cubicBezTo>
                      <a:pt x="750129" y="92338"/>
                      <a:pt x="769167" y="96146"/>
                      <a:pt x="775831" y="101858"/>
                    </a:cubicBezTo>
                    <a:lnTo>
                      <a:pt x="765360" y="136127"/>
                    </a:lnTo>
                    <a:cubicBezTo>
                      <a:pt x="751081" y="127560"/>
                      <a:pt x="733946" y="125656"/>
                      <a:pt x="721570" y="125656"/>
                    </a:cubicBezTo>
                    <a:cubicBezTo>
                      <a:pt x="707291" y="125656"/>
                      <a:pt x="700628" y="130416"/>
                      <a:pt x="698724" y="139935"/>
                    </a:cubicBezTo>
                    <a:cubicBezTo>
                      <a:pt x="696820" y="151358"/>
                      <a:pt x="709195" y="158022"/>
                      <a:pt x="728234" y="169445"/>
                    </a:cubicBezTo>
                    <a:cubicBezTo>
                      <a:pt x="758696" y="186580"/>
                      <a:pt x="783447" y="190388"/>
                      <a:pt x="784399" y="234177"/>
                    </a:cubicBezTo>
                    <a:cubicBezTo>
                      <a:pt x="784399" y="266543"/>
                      <a:pt x="755840" y="294149"/>
                      <a:pt x="706340" y="294149"/>
                    </a:cubicBezTo>
                    <a:cubicBezTo>
                      <a:pt x="672070" y="294149"/>
                      <a:pt x="648271" y="287486"/>
                      <a:pt x="648271" y="275111"/>
                    </a:cubicBezTo>
                    <a:lnTo>
                      <a:pt x="648271" y="274159"/>
                    </a:lnTo>
                    <a:lnTo>
                      <a:pt x="652079" y="237985"/>
                    </a:lnTo>
                    <a:cubicBezTo>
                      <a:pt x="665406" y="252264"/>
                      <a:pt x="686349" y="257976"/>
                      <a:pt x="706340" y="257976"/>
                    </a:cubicBezTo>
                    <a:moveTo>
                      <a:pt x="2815839" y="92338"/>
                    </a:moveTo>
                    <a:lnTo>
                      <a:pt x="2815839" y="92338"/>
                    </a:lnTo>
                    <a:lnTo>
                      <a:pt x="2808223" y="121848"/>
                    </a:lnTo>
                    <a:cubicBezTo>
                      <a:pt x="2805367" y="132320"/>
                      <a:pt x="2801560" y="132320"/>
                      <a:pt x="2791088" y="132320"/>
                    </a:cubicBezTo>
                    <a:lnTo>
                      <a:pt x="2755867" y="132320"/>
                    </a:lnTo>
                    <a:lnTo>
                      <a:pt x="2755867" y="254168"/>
                    </a:lnTo>
                    <a:cubicBezTo>
                      <a:pt x="2755867" y="270351"/>
                      <a:pt x="2757770" y="281774"/>
                      <a:pt x="2764434" y="291294"/>
                    </a:cubicBezTo>
                    <a:lnTo>
                      <a:pt x="2702558" y="291294"/>
                    </a:lnTo>
                    <a:cubicBezTo>
                      <a:pt x="2708270" y="282726"/>
                      <a:pt x="2710173" y="270351"/>
                      <a:pt x="2710173" y="254168"/>
                    </a:cubicBezTo>
                    <a:lnTo>
                      <a:pt x="2710173" y="132320"/>
                    </a:lnTo>
                    <a:lnTo>
                      <a:pt x="2684471" y="132320"/>
                    </a:lnTo>
                    <a:cubicBezTo>
                      <a:pt x="2675904" y="132320"/>
                      <a:pt x="2664480" y="134223"/>
                      <a:pt x="2651153" y="137079"/>
                    </a:cubicBezTo>
                    <a:lnTo>
                      <a:pt x="2663528" y="100906"/>
                    </a:lnTo>
                    <a:cubicBezTo>
                      <a:pt x="2665432" y="94242"/>
                      <a:pt x="2670192" y="94242"/>
                      <a:pt x="2678759" y="94242"/>
                    </a:cubicBezTo>
                    <a:lnTo>
                      <a:pt x="2792992" y="94242"/>
                    </a:lnTo>
                    <a:cubicBezTo>
                      <a:pt x="2801560" y="94242"/>
                      <a:pt x="2809175" y="94242"/>
                      <a:pt x="2815839" y="92338"/>
                    </a:cubicBezTo>
                    <a:moveTo>
                      <a:pt x="3011938" y="131368"/>
                    </a:moveTo>
                    <a:cubicBezTo>
                      <a:pt x="3019554" y="118041"/>
                      <a:pt x="3025265" y="106617"/>
                      <a:pt x="3029073" y="93290"/>
                    </a:cubicBezTo>
                    <a:cubicBezTo>
                      <a:pt x="3034785" y="94242"/>
                      <a:pt x="3040497" y="94242"/>
                      <a:pt x="3046208" y="94242"/>
                    </a:cubicBezTo>
                    <a:lnTo>
                      <a:pt x="3052872" y="94242"/>
                    </a:lnTo>
                    <a:lnTo>
                      <a:pt x="3117604" y="94242"/>
                    </a:lnTo>
                    <a:cubicBezTo>
                      <a:pt x="3152825" y="140887"/>
                      <a:pt x="3175672" y="209427"/>
                      <a:pt x="3178528" y="290342"/>
                    </a:cubicBezTo>
                    <a:lnTo>
                      <a:pt x="3126171" y="290342"/>
                    </a:lnTo>
                    <a:cubicBezTo>
                      <a:pt x="3131883" y="268447"/>
                      <a:pt x="3129027" y="249408"/>
                      <a:pt x="3127123" y="236081"/>
                    </a:cubicBezTo>
                    <a:lnTo>
                      <a:pt x="3086190" y="256072"/>
                    </a:lnTo>
                    <a:lnTo>
                      <a:pt x="3043352" y="234177"/>
                    </a:lnTo>
                    <a:cubicBezTo>
                      <a:pt x="3040497" y="248456"/>
                      <a:pt x="3037641" y="266543"/>
                      <a:pt x="3041449" y="290342"/>
                    </a:cubicBezTo>
                    <a:lnTo>
                      <a:pt x="2992900" y="290342"/>
                    </a:lnTo>
                    <a:lnTo>
                      <a:pt x="2992900" y="285582"/>
                    </a:lnTo>
                    <a:cubicBezTo>
                      <a:pt x="2992900" y="226562"/>
                      <a:pt x="3014794" y="172301"/>
                      <a:pt x="3057631" y="124704"/>
                    </a:cubicBezTo>
                    <a:lnTo>
                      <a:pt x="3052872" y="124704"/>
                    </a:lnTo>
                    <a:cubicBezTo>
                      <a:pt x="3043352" y="125656"/>
                      <a:pt x="3030025" y="126608"/>
                      <a:pt x="3011938" y="131368"/>
                    </a:cubicBezTo>
                    <a:moveTo>
                      <a:pt x="2196126" y="131368"/>
                    </a:moveTo>
                    <a:cubicBezTo>
                      <a:pt x="2203741" y="118041"/>
                      <a:pt x="2209453" y="106617"/>
                      <a:pt x="2213261" y="93290"/>
                    </a:cubicBezTo>
                    <a:cubicBezTo>
                      <a:pt x="2218972" y="94242"/>
                      <a:pt x="2224684" y="94242"/>
                      <a:pt x="2230396" y="94242"/>
                    </a:cubicBezTo>
                    <a:lnTo>
                      <a:pt x="2237059" y="94242"/>
                    </a:lnTo>
                    <a:lnTo>
                      <a:pt x="2301791" y="94242"/>
                    </a:lnTo>
                    <a:cubicBezTo>
                      <a:pt x="2337013" y="140887"/>
                      <a:pt x="2359859" y="209427"/>
                      <a:pt x="2362715" y="290342"/>
                    </a:cubicBezTo>
                    <a:lnTo>
                      <a:pt x="2311310" y="290342"/>
                    </a:lnTo>
                    <a:cubicBezTo>
                      <a:pt x="2317022" y="268447"/>
                      <a:pt x="2314166" y="249408"/>
                      <a:pt x="2312262" y="236081"/>
                    </a:cubicBezTo>
                    <a:lnTo>
                      <a:pt x="2271329" y="256072"/>
                    </a:lnTo>
                    <a:lnTo>
                      <a:pt x="2228492" y="234177"/>
                    </a:lnTo>
                    <a:cubicBezTo>
                      <a:pt x="2225636" y="248456"/>
                      <a:pt x="2222780" y="266543"/>
                      <a:pt x="2226588" y="290342"/>
                    </a:cubicBezTo>
                    <a:lnTo>
                      <a:pt x="2177087" y="290342"/>
                    </a:lnTo>
                    <a:lnTo>
                      <a:pt x="2177087" y="285582"/>
                    </a:lnTo>
                    <a:cubicBezTo>
                      <a:pt x="2177087" y="226562"/>
                      <a:pt x="2198982" y="172301"/>
                      <a:pt x="2241819" y="124704"/>
                    </a:cubicBezTo>
                    <a:lnTo>
                      <a:pt x="2237059" y="124704"/>
                    </a:lnTo>
                    <a:cubicBezTo>
                      <a:pt x="2228492" y="125656"/>
                      <a:pt x="2214213" y="126608"/>
                      <a:pt x="2196126" y="131368"/>
                    </a:cubicBezTo>
                    <a:moveTo>
                      <a:pt x="1442189" y="131368"/>
                    </a:moveTo>
                    <a:cubicBezTo>
                      <a:pt x="1449805" y="118041"/>
                      <a:pt x="1455516" y="106617"/>
                      <a:pt x="1459324" y="93290"/>
                    </a:cubicBezTo>
                    <a:cubicBezTo>
                      <a:pt x="1465036" y="94242"/>
                      <a:pt x="1470747" y="94242"/>
                      <a:pt x="1476459" y="94242"/>
                    </a:cubicBezTo>
                    <a:lnTo>
                      <a:pt x="1483123" y="94242"/>
                    </a:lnTo>
                    <a:lnTo>
                      <a:pt x="1548806" y="94242"/>
                    </a:lnTo>
                    <a:cubicBezTo>
                      <a:pt x="1584028" y="140887"/>
                      <a:pt x="1606875" y="209427"/>
                      <a:pt x="1609731" y="290342"/>
                    </a:cubicBezTo>
                    <a:lnTo>
                      <a:pt x="1558326" y="290342"/>
                    </a:lnTo>
                    <a:cubicBezTo>
                      <a:pt x="1564037" y="268447"/>
                      <a:pt x="1561182" y="249408"/>
                      <a:pt x="1559278" y="236081"/>
                    </a:cubicBezTo>
                    <a:lnTo>
                      <a:pt x="1518344" y="256072"/>
                    </a:lnTo>
                    <a:lnTo>
                      <a:pt x="1475507" y="234177"/>
                    </a:lnTo>
                    <a:cubicBezTo>
                      <a:pt x="1472651" y="248456"/>
                      <a:pt x="1469795" y="266543"/>
                      <a:pt x="1473603" y="290342"/>
                    </a:cubicBezTo>
                    <a:lnTo>
                      <a:pt x="1424102" y="290342"/>
                    </a:lnTo>
                    <a:lnTo>
                      <a:pt x="1424102" y="285582"/>
                    </a:lnTo>
                    <a:cubicBezTo>
                      <a:pt x="1424102" y="226562"/>
                      <a:pt x="1445997" y="172301"/>
                      <a:pt x="1488834" y="124704"/>
                    </a:cubicBezTo>
                    <a:lnTo>
                      <a:pt x="1484075" y="124704"/>
                    </a:lnTo>
                    <a:cubicBezTo>
                      <a:pt x="1474555" y="125656"/>
                      <a:pt x="1460276" y="126608"/>
                      <a:pt x="1442189" y="131368"/>
                    </a:cubicBezTo>
                    <a:moveTo>
                      <a:pt x="2020017" y="131368"/>
                    </a:moveTo>
                    <a:cubicBezTo>
                      <a:pt x="2027632" y="118993"/>
                      <a:pt x="2033344" y="106617"/>
                      <a:pt x="2037152" y="93290"/>
                    </a:cubicBezTo>
                    <a:cubicBezTo>
                      <a:pt x="2042863" y="94242"/>
                      <a:pt x="2048575" y="94242"/>
                      <a:pt x="2054287" y="94242"/>
                    </a:cubicBezTo>
                    <a:lnTo>
                      <a:pt x="2060950" y="94242"/>
                    </a:lnTo>
                    <a:lnTo>
                      <a:pt x="2108547" y="94242"/>
                    </a:lnTo>
                    <a:lnTo>
                      <a:pt x="2103788" y="97098"/>
                    </a:lnTo>
                    <a:cubicBezTo>
                      <a:pt x="2097124" y="111377"/>
                      <a:pt x="2097124" y="123752"/>
                      <a:pt x="2097124" y="134223"/>
                    </a:cubicBezTo>
                    <a:lnTo>
                      <a:pt x="2097124" y="140887"/>
                    </a:lnTo>
                    <a:lnTo>
                      <a:pt x="2097124" y="254168"/>
                    </a:lnTo>
                    <a:lnTo>
                      <a:pt x="2136154" y="254168"/>
                    </a:lnTo>
                    <a:cubicBezTo>
                      <a:pt x="2142817" y="254168"/>
                      <a:pt x="2152337" y="251312"/>
                      <a:pt x="2163760" y="245601"/>
                    </a:cubicBezTo>
                    <a:lnTo>
                      <a:pt x="2158048" y="279870"/>
                    </a:lnTo>
                    <a:cubicBezTo>
                      <a:pt x="2156144" y="289390"/>
                      <a:pt x="2152337" y="290342"/>
                      <a:pt x="2142817" y="290342"/>
                    </a:cubicBezTo>
                    <a:cubicBezTo>
                      <a:pt x="2124730" y="290342"/>
                      <a:pt x="2102836" y="288438"/>
                      <a:pt x="2070470" y="288438"/>
                    </a:cubicBezTo>
                    <a:cubicBezTo>
                      <a:pt x="2061902" y="288438"/>
                      <a:pt x="2052383" y="289390"/>
                      <a:pt x="2043815" y="289390"/>
                    </a:cubicBezTo>
                    <a:cubicBezTo>
                      <a:pt x="2050479" y="278918"/>
                      <a:pt x="2051431" y="269399"/>
                      <a:pt x="2051431" y="258928"/>
                    </a:cubicBezTo>
                    <a:lnTo>
                      <a:pt x="2051431" y="139935"/>
                    </a:lnTo>
                    <a:lnTo>
                      <a:pt x="2051431" y="135175"/>
                    </a:lnTo>
                    <a:lnTo>
                      <a:pt x="2051431" y="125656"/>
                    </a:lnTo>
                    <a:cubicBezTo>
                      <a:pt x="2042863" y="126608"/>
                      <a:pt x="2032392" y="128512"/>
                      <a:pt x="2020017" y="131368"/>
                    </a:cubicBezTo>
                    <a:moveTo>
                      <a:pt x="1613538" y="131368"/>
                    </a:moveTo>
                    <a:cubicBezTo>
                      <a:pt x="1621154" y="118993"/>
                      <a:pt x="1626866" y="106617"/>
                      <a:pt x="1630673" y="93290"/>
                    </a:cubicBezTo>
                    <a:cubicBezTo>
                      <a:pt x="1636385" y="94242"/>
                      <a:pt x="1642097" y="94242"/>
                      <a:pt x="1647808" y="94242"/>
                    </a:cubicBezTo>
                    <a:lnTo>
                      <a:pt x="1654472" y="94242"/>
                    </a:lnTo>
                    <a:lnTo>
                      <a:pt x="1680174" y="94242"/>
                    </a:lnTo>
                    <a:lnTo>
                      <a:pt x="1698261" y="94242"/>
                    </a:lnTo>
                    <a:cubicBezTo>
                      <a:pt x="1682078" y="140887"/>
                      <a:pt x="1675415" y="180869"/>
                      <a:pt x="1675415" y="204667"/>
                    </a:cubicBezTo>
                    <a:cubicBezTo>
                      <a:pt x="1675415" y="240841"/>
                      <a:pt x="1689694" y="257024"/>
                      <a:pt x="1722060" y="257024"/>
                    </a:cubicBezTo>
                    <a:cubicBezTo>
                      <a:pt x="1740146" y="257024"/>
                      <a:pt x="1754425" y="252264"/>
                      <a:pt x="1763945" y="244649"/>
                    </a:cubicBezTo>
                    <a:lnTo>
                      <a:pt x="1763945" y="132320"/>
                    </a:lnTo>
                    <a:cubicBezTo>
                      <a:pt x="1763945" y="117089"/>
                      <a:pt x="1762041" y="104713"/>
                      <a:pt x="1755377" y="95194"/>
                    </a:cubicBezTo>
                    <a:lnTo>
                      <a:pt x="1817254" y="95194"/>
                    </a:lnTo>
                    <a:cubicBezTo>
                      <a:pt x="1810590" y="105665"/>
                      <a:pt x="1809638" y="118041"/>
                      <a:pt x="1809638" y="133272"/>
                    </a:cubicBezTo>
                    <a:lnTo>
                      <a:pt x="1809638" y="245601"/>
                    </a:lnTo>
                    <a:cubicBezTo>
                      <a:pt x="1809638" y="265591"/>
                      <a:pt x="1814398" y="277966"/>
                      <a:pt x="1824869" y="284630"/>
                    </a:cubicBezTo>
                    <a:lnTo>
                      <a:pt x="1779176" y="294149"/>
                    </a:lnTo>
                    <a:cubicBezTo>
                      <a:pt x="1773464" y="288438"/>
                      <a:pt x="1770609" y="284630"/>
                      <a:pt x="1769657" y="280822"/>
                    </a:cubicBezTo>
                    <a:cubicBezTo>
                      <a:pt x="1752522" y="290342"/>
                      <a:pt x="1734435" y="294149"/>
                      <a:pt x="1714444" y="294149"/>
                    </a:cubicBezTo>
                    <a:cubicBezTo>
                      <a:pt x="1658279" y="294149"/>
                      <a:pt x="1631625" y="265591"/>
                      <a:pt x="1631625" y="206571"/>
                    </a:cubicBezTo>
                    <a:cubicBezTo>
                      <a:pt x="1631625" y="175157"/>
                      <a:pt x="1638289" y="147551"/>
                      <a:pt x="1641145" y="125656"/>
                    </a:cubicBezTo>
                    <a:cubicBezTo>
                      <a:pt x="1632577" y="127560"/>
                      <a:pt x="1624010" y="128512"/>
                      <a:pt x="1613538" y="131368"/>
                    </a:cubicBezTo>
                    <a:moveTo>
                      <a:pt x="785351" y="131368"/>
                    </a:moveTo>
                    <a:cubicBezTo>
                      <a:pt x="792966" y="118993"/>
                      <a:pt x="798678" y="106617"/>
                      <a:pt x="802485" y="93290"/>
                    </a:cubicBezTo>
                    <a:cubicBezTo>
                      <a:pt x="808197" y="94242"/>
                      <a:pt x="813909" y="94242"/>
                      <a:pt x="819620" y="94242"/>
                    </a:cubicBezTo>
                    <a:lnTo>
                      <a:pt x="826284" y="94242"/>
                    </a:lnTo>
                    <a:lnTo>
                      <a:pt x="851986" y="94242"/>
                    </a:lnTo>
                    <a:lnTo>
                      <a:pt x="869121" y="94242"/>
                    </a:lnTo>
                    <a:cubicBezTo>
                      <a:pt x="863409" y="102810"/>
                      <a:pt x="860554" y="115185"/>
                      <a:pt x="860554" y="131368"/>
                    </a:cubicBezTo>
                    <a:lnTo>
                      <a:pt x="860554" y="181820"/>
                    </a:lnTo>
                    <a:lnTo>
                      <a:pt x="896727" y="139935"/>
                    </a:lnTo>
                    <a:cubicBezTo>
                      <a:pt x="922430" y="110425"/>
                      <a:pt x="937661" y="94242"/>
                      <a:pt x="949084" y="94242"/>
                    </a:cubicBezTo>
                    <a:lnTo>
                      <a:pt x="960507" y="99002"/>
                    </a:lnTo>
                    <a:lnTo>
                      <a:pt x="981450" y="114233"/>
                    </a:lnTo>
                    <a:cubicBezTo>
                      <a:pt x="961459" y="126608"/>
                      <a:pt x="942421" y="141839"/>
                      <a:pt x="924334" y="160878"/>
                    </a:cubicBezTo>
                    <a:lnTo>
                      <a:pt x="897679" y="187532"/>
                    </a:lnTo>
                    <a:lnTo>
                      <a:pt x="927190" y="217994"/>
                    </a:lnTo>
                    <a:cubicBezTo>
                      <a:pt x="952892" y="244649"/>
                      <a:pt x="979546" y="262735"/>
                      <a:pt x="996681" y="268447"/>
                    </a:cubicBezTo>
                    <a:cubicBezTo>
                      <a:pt x="976691" y="284630"/>
                      <a:pt x="963363" y="294149"/>
                      <a:pt x="953844" y="294149"/>
                    </a:cubicBezTo>
                    <a:cubicBezTo>
                      <a:pt x="943373" y="294149"/>
                      <a:pt x="924334" y="277966"/>
                      <a:pt x="898631" y="246552"/>
                    </a:cubicBezTo>
                    <a:lnTo>
                      <a:pt x="870073" y="213235"/>
                    </a:lnTo>
                    <a:lnTo>
                      <a:pt x="860554" y="221802"/>
                    </a:lnTo>
                    <a:lnTo>
                      <a:pt x="860554" y="255120"/>
                    </a:lnTo>
                    <a:cubicBezTo>
                      <a:pt x="860554" y="271303"/>
                      <a:pt x="862458" y="282726"/>
                      <a:pt x="869121" y="292246"/>
                    </a:cubicBezTo>
                    <a:lnTo>
                      <a:pt x="808197" y="292246"/>
                    </a:lnTo>
                    <a:cubicBezTo>
                      <a:pt x="814861" y="282726"/>
                      <a:pt x="816764" y="271303"/>
                      <a:pt x="816764" y="255120"/>
                    </a:cubicBezTo>
                    <a:lnTo>
                      <a:pt x="816764" y="133272"/>
                    </a:lnTo>
                    <a:lnTo>
                      <a:pt x="816764" y="127560"/>
                    </a:lnTo>
                    <a:cubicBezTo>
                      <a:pt x="808197" y="126608"/>
                      <a:pt x="797726" y="128512"/>
                      <a:pt x="785351" y="131368"/>
                    </a:cubicBezTo>
                    <a:moveTo>
                      <a:pt x="421709" y="131368"/>
                    </a:moveTo>
                    <a:cubicBezTo>
                      <a:pt x="429325" y="118993"/>
                      <a:pt x="435037" y="106617"/>
                      <a:pt x="438844" y="93290"/>
                    </a:cubicBezTo>
                    <a:cubicBezTo>
                      <a:pt x="444556" y="94242"/>
                      <a:pt x="450268" y="94242"/>
                      <a:pt x="455979" y="94242"/>
                    </a:cubicBezTo>
                    <a:lnTo>
                      <a:pt x="462643" y="94242"/>
                    </a:lnTo>
                    <a:lnTo>
                      <a:pt x="488345" y="94242"/>
                    </a:lnTo>
                    <a:lnTo>
                      <a:pt x="506432" y="94242"/>
                    </a:lnTo>
                    <a:cubicBezTo>
                      <a:pt x="490249" y="140887"/>
                      <a:pt x="483585" y="180869"/>
                      <a:pt x="483585" y="204667"/>
                    </a:cubicBezTo>
                    <a:cubicBezTo>
                      <a:pt x="483585" y="240841"/>
                      <a:pt x="497865" y="257024"/>
                      <a:pt x="530231" y="257024"/>
                    </a:cubicBezTo>
                    <a:cubicBezTo>
                      <a:pt x="548317" y="257024"/>
                      <a:pt x="562597" y="252264"/>
                      <a:pt x="572116" y="244649"/>
                    </a:cubicBezTo>
                    <a:lnTo>
                      <a:pt x="572116" y="132320"/>
                    </a:lnTo>
                    <a:cubicBezTo>
                      <a:pt x="572116" y="117089"/>
                      <a:pt x="570212" y="104713"/>
                      <a:pt x="563549" y="95194"/>
                    </a:cubicBezTo>
                    <a:lnTo>
                      <a:pt x="625425" y="95194"/>
                    </a:lnTo>
                    <a:cubicBezTo>
                      <a:pt x="618761" y="105665"/>
                      <a:pt x="617809" y="118041"/>
                      <a:pt x="617809" y="133272"/>
                    </a:cubicBezTo>
                    <a:lnTo>
                      <a:pt x="617809" y="245601"/>
                    </a:lnTo>
                    <a:cubicBezTo>
                      <a:pt x="617809" y="265591"/>
                      <a:pt x="622569" y="277966"/>
                      <a:pt x="633040" y="284630"/>
                    </a:cubicBezTo>
                    <a:lnTo>
                      <a:pt x="587347" y="294149"/>
                    </a:lnTo>
                    <a:cubicBezTo>
                      <a:pt x="581635" y="288438"/>
                      <a:pt x="578779" y="284630"/>
                      <a:pt x="577828" y="280822"/>
                    </a:cubicBezTo>
                    <a:cubicBezTo>
                      <a:pt x="560693" y="290342"/>
                      <a:pt x="542606" y="294149"/>
                      <a:pt x="522615" y="294149"/>
                    </a:cubicBezTo>
                    <a:cubicBezTo>
                      <a:pt x="466451" y="294149"/>
                      <a:pt x="439796" y="265591"/>
                      <a:pt x="439796" y="206571"/>
                    </a:cubicBezTo>
                    <a:cubicBezTo>
                      <a:pt x="439796" y="175157"/>
                      <a:pt x="446460" y="147551"/>
                      <a:pt x="449316" y="125656"/>
                    </a:cubicBezTo>
                    <a:cubicBezTo>
                      <a:pt x="441700" y="127560"/>
                      <a:pt x="432181" y="128512"/>
                      <a:pt x="421709" y="131368"/>
                    </a:cubicBezTo>
                    <a:moveTo>
                      <a:pt x="265591" y="131368"/>
                    </a:moveTo>
                    <a:cubicBezTo>
                      <a:pt x="273207" y="118993"/>
                      <a:pt x="278918" y="106617"/>
                      <a:pt x="282726" y="93290"/>
                    </a:cubicBezTo>
                    <a:cubicBezTo>
                      <a:pt x="288438" y="94242"/>
                      <a:pt x="294149" y="94242"/>
                      <a:pt x="299861" y="94242"/>
                    </a:cubicBezTo>
                    <a:lnTo>
                      <a:pt x="306525" y="94242"/>
                    </a:lnTo>
                    <a:lnTo>
                      <a:pt x="332227" y="94242"/>
                    </a:lnTo>
                    <a:lnTo>
                      <a:pt x="396959" y="94242"/>
                    </a:lnTo>
                    <a:cubicBezTo>
                      <a:pt x="406478" y="94242"/>
                      <a:pt x="410286" y="95194"/>
                      <a:pt x="410286" y="102810"/>
                    </a:cubicBezTo>
                    <a:lnTo>
                      <a:pt x="401719" y="132320"/>
                    </a:lnTo>
                    <a:cubicBezTo>
                      <a:pt x="394103" y="128512"/>
                      <a:pt x="385536" y="128512"/>
                      <a:pt x="375064" y="128512"/>
                    </a:cubicBezTo>
                    <a:lnTo>
                      <a:pt x="340794" y="128512"/>
                    </a:lnTo>
                    <a:lnTo>
                      <a:pt x="340794" y="170397"/>
                    </a:lnTo>
                    <a:lnTo>
                      <a:pt x="383632" y="170397"/>
                    </a:lnTo>
                    <a:cubicBezTo>
                      <a:pt x="390295" y="170397"/>
                      <a:pt x="396007" y="170397"/>
                      <a:pt x="401719" y="168493"/>
                    </a:cubicBezTo>
                    <a:lnTo>
                      <a:pt x="394103" y="205619"/>
                    </a:lnTo>
                    <a:cubicBezTo>
                      <a:pt x="387440" y="204667"/>
                      <a:pt x="381728" y="203715"/>
                      <a:pt x="376968" y="203715"/>
                    </a:cubicBezTo>
                    <a:lnTo>
                      <a:pt x="340794" y="203715"/>
                    </a:lnTo>
                    <a:lnTo>
                      <a:pt x="340794" y="255120"/>
                    </a:lnTo>
                    <a:lnTo>
                      <a:pt x="390295" y="255120"/>
                    </a:lnTo>
                    <a:cubicBezTo>
                      <a:pt x="402671" y="255120"/>
                      <a:pt x="412190" y="254168"/>
                      <a:pt x="417902" y="251312"/>
                    </a:cubicBezTo>
                    <a:lnTo>
                      <a:pt x="412190" y="277966"/>
                    </a:lnTo>
                    <a:cubicBezTo>
                      <a:pt x="410286" y="289390"/>
                      <a:pt x="408382" y="290342"/>
                      <a:pt x="395055" y="290342"/>
                    </a:cubicBezTo>
                    <a:cubicBezTo>
                      <a:pt x="384584" y="290342"/>
                      <a:pt x="356978" y="288438"/>
                      <a:pt x="328419" y="288438"/>
                    </a:cubicBezTo>
                    <a:cubicBezTo>
                      <a:pt x="317948" y="288438"/>
                      <a:pt x="304621" y="288438"/>
                      <a:pt x="288438" y="289390"/>
                    </a:cubicBezTo>
                    <a:cubicBezTo>
                      <a:pt x="295101" y="277014"/>
                      <a:pt x="296053" y="265591"/>
                      <a:pt x="296053" y="252264"/>
                    </a:cubicBezTo>
                    <a:lnTo>
                      <a:pt x="296053" y="128512"/>
                    </a:lnTo>
                    <a:lnTo>
                      <a:pt x="296053" y="123752"/>
                    </a:lnTo>
                    <a:cubicBezTo>
                      <a:pt x="288438" y="126608"/>
                      <a:pt x="277966" y="128512"/>
                      <a:pt x="265591" y="131368"/>
                    </a:cubicBezTo>
                    <a:moveTo>
                      <a:pt x="1309870" y="131368"/>
                    </a:moveTo>
                    <a:cubicBezTo>
                      <a:pt x="1317485" y="118993"/>
                      <a:pt x="1323197" y="106617"/>
                      <a:pt x="1327004" y="93290"/>
                    </a:cubicBezTo>
                    <a:cubicBezTo>
                      <a:pt x="1332716" y="94242"/>
                      <a:pt x="1327004" y="94242"/>
                      <a:pt x="1332716" y="94242"/>
                    </a:cubicBezTo>
                    <a:lnTo>
                      <a:pt x="1339380" y="94242"/>
                    </a:lnTo>
                    <a:lnTo>
                      <a:pt x="1394592" y="94242"/>
                    </a:lnTo>
                    <a:cubicBezTo>
                      <a:pt x="1394592" y="94242"/>
                      <a:pt x="1386025" y="105665"/>
                      <a:pt x="1386025" y="132320"/>
                    </a:cubicBezTo>
                    <a:lnTo>
                      <a:pt x="1386025" y="196100"/>
                    </a:lnTo>
                    <a:lnTo>
                      <a:pt x="1386025" y="248456"/>
                    </a:lnTo>
                    <a:cubicBezTo>
                      <a:pt x="1386025" y="276063"/>
                      <a:pt x="1380313" y="289390"/>
                      <a:pt x="1372697" y="302717"/>
                    </a:cubicBezTo>
                    <a:cubicBezTo>
                      <a:pt x="1367938" y="310332"/>
                      <a:pt x="1362226" y="316996"/>
                      <a:pt x="1356515" y="323660"/>
                    </a:cubicBezTo>
                    <a:cubicBezTo>
                      <a:pt x="1344139" y="335083"/>
                      <a:pt x="1333668" y="340795"/>
                      <a:pt x="1324149" y="340795"/>
                    </a:cubicBezTo>
                    <a:cubicBezTo>
                      <a:pt x="1315581" y="340795"/>
                      <a:pt x="1306062" y="336987"/>
                      <a:pt x="1295591" y="329371"/>
                    </a:cubicBezTo>
                    <a:cubicBezTo>
                      <a:pt x="1313677" y="319852"/>
                      <a:pt x="1327956" y="304621"/>
                      <a:pt x="1335572" y="288438"/>
                    </a:cubicBezTo>
                    <a:cubicBezTo>
                      <a:pt x="1339380" y="278918"/>
                      <a:pt x="1340332" y="272255"/>
                      <a:pt x="1340332" y="250360"/>
                    </a:cubicBezTo>
                    <a:lnTo>
                      <a:pt x="1340332" y="130416"/>
                    </a:lnTo>
                    <a:lnTo>
                      <a:pt x="1340332" y="125656"/>
                    </a:lnTo>
                    <a:lnTo>
                      <a:pt x="1339380" y="125656"/>
                    </a:lnTo>
                    <a:cubicBezTo>
                      <a:pt x="1330812" y="125656"/>
                      <a:pt x="1327956" y="127560"/>
                      <a:pt x="1309870" y="131368"/>
                    </a:cubicBezTo>
                    <a:moveTo>
                      <a:pt x="2367475" y="131368"/>
                    </a:moveTo>
                    <a:cubicBezTo>
                      <a:pt x="2375091" y="118993"/>
                      <a:pt x="2380802" y="106617"/>
                      <a:pt x="2384610" y="93290"/>
                    </a:cubicBezTo>
                    <a:cubicBezTo>
                      <a:pt x="2390322" y="94242"/>
                      <a:pt x="2396033" y="94242"/>
                      <a:pt x="2401745" y="94242"/>
                    </a:cubicBezTo>
                    <a:lnTo>
                      <a:pt x="2408408" y="94242"/>
                    </a:lnTo>
                    <a:lnTo>
                      <a:pt x="2443630" y="94242"/>
                    </a:lnTo>
                    <a:cubicBezTo>
                      <a:pt x="2449342" y="94242"/>
                      <a:pt x="2455053" y="94242"/>
                      <a:pt x="2460765" y="94242"/>
                    </a:cubicBezTo>
                    <a:cubicBezTo>
                      <a:pt x="2507410" y="94242"/>
                      <a:pt x="2531209" y="117089"/>
                      <a:pt x="2531209" y="153262"/>
                    </a:cubicBezTo>
                    <a:cubicBezTo>
                      <a:pt x="2531209" y="176109"/>
                      <a:pt x="2521689" y="194196"/>
                      <a:pt x="2503602" y="203715"/>
                    </a:cubicBezTo>
                    <a:cubicBezTo>
                      <a:pt x="2503602" y="203715"/>
                      <a:pt x="2535968" y="279870"/>
                      <a:pt x="2573094" y="302717"/>
                    </a:cubicBezTo>
                    <a:cubicBezTo>
                      <a:pt x="2570238" y="303669"/>
                      <a:pt x="2566431" y="304621"/>
                      <a:pt x="2561671" y="304621"/>
                    </a:cubicBezTo>
                    <a:cubicBezTo>
                      <a:pt x="2537872" y="304621"/>
                      <a:pt x="2497891" y="283678"/>
                      <a:pt x="2483612" y="257024"/>
                    </a:cubicBezTo>
                    <a:lnTo>
                      <a:pt x="2456005" y="214187"/>
                    </a:lnTo>
                    <a:cubicBezTo>
                      <a:pt x="2450294" y="215138"/>
                      <a:pt x="2452198" y="215138"/>
                      <a:pt x="2446486" y="215138"/>
                    </a:cubicBezTo>
                    <a:lnTo>
                      <a:pt x="2440774" y="215138"/>
                    </a:lnTo>
                    <a:lnTo>
                      <a:pt x="2440774" y="254168"/>
                    </a:lnTo>
                    <a:cubicBezTo>
                      <a:pt x="2440774" y="270351"/>
                      <a:pt x="2443630" y="282726"/>
                      <a:pt x="2449342" y="291294"/>
                    </a:cubicBezTo>
                    <a:lnTo>
                      <a:pt x="2390322" y="291294"/>
                    </a:lnTo>
                    <a:cubicBezTo>
                      <a:pt x="2396985" y="281774"/>
                      <a:pt x="2398889" y="270351"/>
                      <a:pt x="2398889" y="254168"/>
                    </a:cubicBezTo>
                    <a:lnTo>
                      <a:pt x="2398889" y="131368"/>
                    </a:lnTo>
                    <a:lnTo>
                      <a:pt x="2398889" y="125656"/>
                    </a:lnTo>
                    <a:cubicBezTo>
                      <a:pt x="2390322" y="126608"/>
                      <a:pt x="2379850" y="128512"/>
                      <a:pt x="2367475" y="131368"/>
                    </a:cubicBezTo>
                    <a:moveTo>
                      <a:pt x="1830581" y="131368"/>
                    </a:moveTo>
                    <a:cubicBezTo>
                      <a:pt x="1838196" y="118993"/>
                      <a:pt x="1843908" y="106617"/>
                      <a:pt x="1847716" y="93290"/>
                    </a:cubicBezTo>
                    <a:cubicBezTo>
                      <a:pt x="1853427" y="94242"/>
                      <a:pt x="1859139" y="94242"/>
                      <a:pt x="1864851" y="94242"/>
                    </a:cubicBezTo>
                    <a:lnTo>
                      <a:pt x="1871514" y="94242"/>
                    </a:lnTo>
                    <a:lnTo>
                      <a:pt x="1906736" y="94242"/>
                    </a:lnTo>
                    <a:cubicBezTo>
                      <a:pt x="1912448" y="94242"/>
                      <a:pt x="1918159" y="94242"/>
                      <a:pt x="1923871" y="94242"/>
                    </a:cubicBezTo>
                    <a:cubicBezTo>
                      <a:pt x="1970516" y="94242"/>
                      <a:pt x="1994314" y="117089"/>
                      <a:pt x="1994314" y="153262"/>
                    </a:cubicBezTo>
                    <a:cubicBezTo>
                      <a:pt x="1994314" y="176109"/>
                      <a:pt x="1983843" y="194196"/>
                      <a:pt x="1966708" y="203715"/>
                    </a:cubicBezTo>
                    <a:cubicBezTo>
                      <a:pt x="1966708" y="203715"/>
                      <a:pt x="1999074" y="279870"/>
                      <a:pt x="2036200" y="302717"/>
                    </a:cubicBezTo>
                    <a:cubicBezTo>
                      <a:pt x="2033344" y="303669"/>
                      <a:pt x="2029536" y="304621"/>
                      <a:pt x="2025728" y="304621"/>
                    </a:cubicBezTo>
                    <a:cubicBezTo>
                      <a:pt x="2002882" y="304621"/>
                      <a:pt x="1965756" y="283678"/>
                      <a:pt x="1951477" y="257024"/>
                    </a:cubicBezTo>
                    <a:lnTo>
                      <a:pt x="1923871" y="214187"/>
                    </a:lnTo>
                    <a:cubicBezTo>
                      <a:pt x="1918159" y="215138"/>
                      <a:pt x="1915303" y="215138"/>
                      <a:pt x="1909592" y="215138"/>
                    </a:cubicBezTo>
                    <a:lnTo>
                      <a:pt x="1903880" y="215138"/>
                    </a:lnTo>
                    <a:lnTo>
                      <a:pt x="1903880" y="254168"/>
                    </a:lnTo>
                    <a:cubicBezTo>
                      <a:pt x="1903880" y="270351"/>
                      <a:pt x="1906736" y="282726"/>
                      <a:pt x="1912448" y="291294"/>
                    </a:cubicBezTo>
                    <a:lnTo>
                      <a:pt x="1853427" y="291294"/>
                    </a:lnTo>
                    <a:cubicBezTo>
                      <a:pt x="1860091" y="281774"/>
                      <a:pt x="1861995" y="270351"/>
                      <a:pt x="1861995" y="254168"/>
                    </a:cubicBezTo>
                    <a:lnTo>
                      <a:pt x="1861995" y="131368"/>
                    </a:lnTo>
                    <a:lnTo>
                      <a:pt x="1861995" y="125656"/>
                    </a:lnTo>
                    <a:cubicBezTo>
                      <a:pt x="1853427" y="126608"/>
                      <a:pt x="1843908" y="128512"/>
                      <a:pt x="1830581" y="131368"/>
                    </a:cubicBezTo>
                    <a:moveTo>
                      <a:pt x="2977668" y="94242"/>
                    </a:moveTo>
                    <a:lnTo>
                      <a:pt x="2977668" y="94242"/>
                    </a:lnTo>
                    <a:lnTo>
                      <a:pt x="2883426" y="256072"/>
                    </a:lnTo>
                    <a:cubicBezTo>
                      <a:pt x="2889138" y="256072"/>
                      <a:pt x="2889138" y="255120"/>
                      <a:pt x="2894850" y="255120"/>
                    </a:cubicBezTo>
                    <a:cubicBezTo>
                      <a:pt x="2914840" y="255120"/>
                      <a:pt x="2931975" y="256072"/>
                      <a:pt x="2944351" y="256072"/>
                    </a:cubicBezTo>
                    <a:cubicBezTo>
                      <a:pt x="2956726" y="256072"/>
                      <a:pt x="2968149" y="251312"/>
                      <a:pt x="2978620" y="245601"/>
                    </a:cubicBezTo>
                    <a:lnTo>
                      <a:pt x="2971957" y="278918"/>
                    </a:lnTo>
                    <a:cubicBezTo>
                      <a:pt x="2970053" y="289390"/>
                      <a:pt x="2966245" y="291294"/>
                      <a:pt x="2956726" y="291294"/>
                    </a:cubicBezTo>
                    <a:cubicBezTo>
                      <a:pt x="2944351" y="291294"/>
                      <a:pt x="2913889" y="289390"/>
                      <a:pt x="2865340" y="289390"/>
                    </a:cubicBezTo>
                    <a:cubicBezTo>
                      <a:pt x="2847253" y="289390"/>
                      <a:pt x="2829166" y="289390"/>
                      <a:pt x="2811079" y="290342"/>
                    </a:cubicBezTo>
                    <a:lnTo>
                      <a:pt x="2907225" y="128512"/>
                    </a:lnTo>
                    <a:lnTo>
                      <a:pt x="2888186" y="128512"/>
                    </a:lnTo>
                    <a:lnTo>
                      <a:pt x="2871051" y="128512"/>
                    </a:lnTo>
                    <a:lnTo>
                      <a:pt x="2867243" y="128512"/>
                    </a:lnTo>
                    <a:cubicBezTo>
                      <a:pt x="2852964" y="128512"/>
                      <a:pt x="2841541" y="131368"/>
                      <a:pt x="2827262" y="137079"/>
                    </a:cubicBezTo>
                    <a:lnTo>
                      <a:pt x="2836781" y="105665"/>
                    </a:lnTo>
                    <a:cubicBezTo>
                      <a:pt x="2838685" y="98050"/>
                      <a:pt x="2841541" y="94242"/>
                      <a:pt x="2848205" y="94242"/>
                    </a:cubicBezTo>
                    <a:lnTo>
                      <a:pt x="2851061" y="94242"/>
                    </a:lnTo>
                    <a:lnTo>
                      <a:pt x="2977668" y="94242"/>
                    </a:lnTo>
                    <a:close/>
                    <a:moveTo>
                      <a:pt x="2638778" y="94242"/>
                    </a:moveTo>
                    <a:lnTo>
                      <a:pt x="2638778" y="94242"/>
                    </a:lnTo>
                    <a:cubicBezTo>
                      <a:pt x="2633066" y="102810"/>
                      <a:pt x="2630210" y="115185"/>
                      <a:pt x="2630210" y="131368"/>
                    </a:cubicBezTo>
                    <a:lnTo>
                      <a:pt x="2630210" y="253216"/>
                    </a:lnTo>
                    <a:cubicBezTo>
                      <a:pt x="2630210" y="269399"/>
                      <a:pt x="2632114" y="281774"/>
                      <a:pt x="2638778" y="290342"/>
                    </a:cubicBezTo>
                    <a:lnTo>
                      <a:pt x="2576902" y="290342"/>
                    </a:lnTo>
                    <a:cubicBezTo>
                      <a:pt x="2582613" y="280822"/>
                      <a:pt x="2585469" y="269399"/>
                      <a:pt x="2585469" y="253216"/>
                    </a:cubicBezTo>
                    <a:lnTo>
                      <a:pt x="2585469" y="131368"/>
                    </a:lnTo>
                    <a:cubicBezTo>
                      <a:pt x="2585469" y="115185"/>
                      <a:pt x="2583565" y="102810"/>
                      <a:pt x="2576902" y="94242"/>
                    </a:cubicBezTo>
                    <a:lnTo>
                      <a:pt x="2638778" y="94242"/>
                    </a:lnTo>
                    <a:close/>
                    <a:moveTo>
                      <a:pt x="2455053" y="126608"/>
                    </a:moveTo>
                    <a:lnTo>
                      <a:pt x="2440774" y="127560"/>
                    </a:lnTo>
                    <a:lnTo>
                      <a:pt x="2440774" y="181820"/>
                    </a:lnTo>
                    <a:lnTo>
                      <a:pt x="2445534" y="182772"/>
                    </a:lnTo>
                    <a:lnTo>
                      <a:pt x="2453149" y="182772"/>
                    </a:lnTo>
                    <a:cubicBezTo>
                      <a:pt x="2476948" y="182772"/>
                      <a:pt x="2489323" y="172301"/>
                      <a:pt x="2489323" y="154214"/>
                    </a:cubicBezTo>
                    <a:cubicBezTo>
                      <a:pt x="2490275" y="136127"/>
                      <a:pt x="2477900" y="126608"/>
                      <a:pt x="2455053" y="126608"/>
                    </a:cubicBezTo>
                    <a:moveTo>
                      <a:pt x="1918159" y="126608"/>
                    </a:moveTo>
                    <a:lnTo>
                      <a:pt x="1903880" y="127560"/>
                    </a:lnTo>
                    <a:lnTo>
                      <a:pt x="1903880" y="181820"/>
                    </a:lnTo>
                    <a:lnTo>
                      <a:pt x="1908640" y="182772"/>
                    </a:lnTo>
                    <a:lnTo>
                      <a:pt x="1916255" y="182772"/>
                    </a:lnTo>
                    <a:cubicBezTo>
                      <a:pt x="1940054" y="182772"/>
                      <a:pt x="1952429" y="172301"/>
                      <a:pt x="1952429" y="154214"/>
                    </a:cubicBezTo>
                    <a:cubicBezTo>
                      <a:pt x="1953381" y="136127"/>
                      <a:pt x="1941006" y="126608"/>
                      <a:pt x="1918159" y="126608"/>
                    </a:cubicBezTo>
                    <a:moveTo>
                      <a:pt x="1089971" y="128512"/>
                    </a:moveTo>
                    <a:cubicBezTo>
                      <a:pt x="1054750" y="128512"/>
                      <a:pt x="1035711" y="150407"/>
                      <a:pt x="1035711" y="192292"/>
                    </a:cubicBezTo>
                    <a:cubicBezTo>
                      <a:pt x="1035711" y="234177"/>
                      <a:pt x="1054750" y="257024"/>
                      <a:pt x="1089971" y="257024"/>
                    </a:cubicBezTo>
                    <a:cubicBezTo>
                      <a:pt x="1125193" y="257024"/>
                      <a:pt x="1144232" y="234177"/>
                      <a:pt x="1144232" y="192292"/>
                    </a:cubicBezTo>
                    <a:cubicBezTo>
                      <a:pt x="1144232" y="150407"/>
                      <a:pt x="1124241" y="128512"/>
                      <a:pt x="1089971" y="128512"/>
                    </a:cubicBezTo>
                    <a:moveTo>
                      <a:pt x="3495524" y="386488"/>
                    </a:moveTo>
                    <a:lnTo>
                      <a:pt x="117089" y="386488"/>
                    </a:lnTo>
                    <a:cubicBezTo>
                      <a:pt x="112329" y="417902"/>
                      <a:pt x="83771" y="433133"/>
                      <a:pt x="83771" y="433133"/>
                    </a:cubicBezTo>
                    <a:cubicBezTo>
                      <a:pt x="83771" y="448364"/>
                      <a:pt x="69492" y="460739"/>
                      <a:pt x="69492" y="460739"/>
                    </a:cubicBezTo>
                    <a:cubicBezTo>
                      <a:pt x="99954" y="473114"/>
                      <a:pt x="82819" y="503576"/>
                      <a:pt x="82819" y="503576"/>
                    </a:cubicBezTo>
                    <a:cubicBezTo>
                      <a:pt x="105665" y="514999"/>
                      <a:pt x="104713" y="534038"/>
                      <a:pt x="104713" y="534038"/>
                    </a:cubicBezTo>
                    <a:cubicBezTo>
                      <a:pt x="136127" y="569260"/>
                      <a:pt x="95194" y="594011"/>
                      <a:pt x="95194" y="594011"/>
                    </a:cubicBezTo>
                    <a:cubicBezTo>
                      <a:pt x="94242" y="630184"/>
                      <a:pt x="60924" y="634944"/>
                      <a:pt x="60924" y="634944"/>
                    </a:cubicBezTo>
                    <a:cubicBezTo>
                      <a:pt x="82819" y="689205"/>
                      <a:pt x="35222" y="699676"/>
                      <a:pt x="35222" y="699676"/>
                    </a:cubicBezTo>
                    <a:lnTo>
                      <a:pt x="27606" y="710147"/>
                    </a:lnTo>
                    <a:cubicBezTo>
                      <a:pt x="25702" y="710147"/>
                      <a:pt x="24750" y="710147"/>
                      <a:pt x="22847" y="710147"/>
                    </a:cubicBezTo>
                    <a:cubicBezTo>
                      <a:pt x="12375" y="710147"/>
                      <a:pt x="8567" y="713955"/>
                      <a:pt x="8567" y="713955"/>
                    </a:cubicBezTo>
                    <a:lnTo>
                      <a:pt x="2856" y="731090"/>
                    </a:lnTo>
                    <a:cubicBezTo>
                      <a:pt x="5712" y="740609"/>
                      <a:pt x="3808" y="749177"/>
                      <a:pt x="0" y="754889"/>
                    </a:cubicBezTo>
                    <a:lnTo>
                      <a:pt x="3495524" y="754889"/>
                    </a:lnTo>
                    <a:lnTo>
                      <a:pt x="3495524" y="386488"/>
                    </a:lnTo>
                    <a:close/>
                    <a:moveTo>
                      <a:pt x="2469333" y="626377"/>
                    </a:moveTo>
                    <a:cubicBezTo>
                      <a:pt x="2487419" y="626377"/>
                      <a:pt x="2497891" y="615905"/>
                      <a:pt x="2497891" y="605434"/>
                    </a:cubicBezTo>
                    <a:cubicBezTo>
                      <a:pt x="2497891" y="575924"/>
                      <a:pt x="2416024" y="570212"/>
                      <a:pt x="2416024" y="515951"/>
                    </a:cubicBezTo>
                    <a:cubicBezTo>
                      <a:pt x="2416024" y="487393"/>
                      <a:pt x="2443630" y="460739"/>
                      <a:pt x="2489323" y="460739"/>
                    </a:cubicBezTo>
                    <a:cubicBezTo>
                      <a:pt x="2519785" y="460739"/>
                      <a:pt x="2540728" y="466450"/>
                      <a:pt x="2540728" y="474066"/>
                    </a:cubicBezTo>
                    <a:lnTo>
                      <a:pt x="2538824" y="479778"/>
                    </a:lnTo>
                    <a:lnTo>
                      <a:pt x="2531209" y="506432"/>
                    </a:lnTo>
                    <a:cubicBezTo>
                      <a:pt x="2515978" y="495961"/>
                      <a:pt x="2496939" y="494057"/>
                      <a:pt x="2483612" y="494057"/>
                    </a:cubicBezTo>
                    <a:cubicBezTo>
                      <a:pt x="2469333" y="494057"/>
                      <a:pt x="2462669" y="498817"/>
                      <a:pt x="2460765" y="508336"/>
                    </a:cubicBezTo>
                    <a:cubicBezTo>
                      <a:pt x="2458861" y="519759"/>
                      <a:pt x="2471237" y="526423"/>
                      <a:pt x="2490275" y="537846"/>
                    </a:cubicBezTo>
                    <a:cubicBezTo>
                      <a:pt x="2520737" y="554981"/>
                      <a:pt x="2545488" y="558789"/>
                      <a:pt x="2546440" y="602578"/>
                    </a:cubicBezTo>
                    <a:cubicBezTo>
                      <a:pt x="2546440" y="634944"/>
                      <a:pt x="2517882" y="662550"/>
                      <a:pt x="2468381" y="662550"/>
                    </a:cubicBezTo>
                    <a:cubicBezTo>
                      <a:pt x="2434111" y="662550"/>
                      <a:pt x="2410312" y="655887"/>
                      <a:pt x="2410312" y="643511"/>
                    </a:cubicBezTo>
                    <a:lnTo>
                      <a:pt x="2410312" y="642559"/>
                    </a:lnTo>
                    <a:lnTo>
                      <a:pt x="2414120" y="606386"/>
                    </a:lnTo>
                    <a:cubicBezTo>
                      <a:pt x="2428399" y="620665"/>
                      <a:pt x="2449342" y="626377"/>
                      <a:pt x="2469333" y="626377"/>
                    </a:cubicBezTo>
                    <a:moveTo>
                      <a:pt x="2864388" y="663502"/>
                    </a:moveTo>
                    <a:cubicBezTo>
                      <a:pt x="2799656" y="663502"/>
                      <a:pt x="2764434" y="627329"/>
                      <a:pt x="2764434" y="561645"/>
                    </a:cubicBezTo>
                    <a:cubicBezTo>
                      <a:pt x="2764434" y="495961"/>
                      <a:pt x="2799656" y="459787"/>
                      <a:pt x="2864388" y="459787"/>
                    </a:cubicBezTo>
                    <a:cubicBezTo>
                      <a:pt x="2929119" y="459787"/>
                      <a:pt x="2964341" y="495961"/>
                      <a:pt x="2964341" y="561645"/>
                    </a:cubicBezTo>
                    <a:cubicBezTo>
                      <a:pt x="2964341" y="627329"/>
                      <a:pt x="2929119" y="663502"/>
                      <a:pt x="2864388" y="663502"/>
                    </a:cubicBezTo>
                    <a:moveTo>
                      <a:pt x="2675904" y="663502"/>
                    </a:moveTo>
                    <a:cubicBezTo>
                      <a:pt x="2613076" y="663502"/>
                      <a:pt x="2576902" y="626377"/>
                      <a:pt x="2576902" y="562597"/>
                    </a:cubicBezTo>
                    <a:cubicBezTo>
                      <a:pt x="2576902" y="499768"/>
                      <a:pt x="2614028" y="460739"/>
                      <a:pt x="2674952" y="460739"/>
                    </a:cubicBezTo>
                    <a:cubicBezTo>
                      <a:pt x="2710173" y="460739"/>
                      <a:pt x="2737780" y="471210"/>
                      <a:pt x="2737780" y="477874"/>
                    </a:cubicBezTo>
                    <a:lnTo>
                      <a:pt x="2736828" y="481682"/>
                    </a:lnTo>
                    <a:lnTo>
                      <a:pt x="2726356" y="514047"/>
                    </a:lnTo>
                    <a:cubicBezTo>
                      <a:pt x="2713029" y="503576"/>
                      <a:pt x="2695894" y="497865"/>
                      <a:pt x="2679711" y="497865"/>
                    </a:cubicBezTo>
                    <a:cubicBezTo>
                      <a:pt x="2644489" y="497865"/>
                      <a:pt x="2622595" y="521663"/>
                      <a:pt x="2622595" y="562597"/>
                    </a:cubicBezTo>
                    <a:cubicBezTo>
                      <a:pt x="2622595" y="602578"/>
                      <a:pt x="2644489" y="625425"/>
                      <a:pt x="2678759" y="625425"/>
                    </a:cubicBezTo>
                    <a:cubicBezTo>
                      <a:pt x="2700654" y="625425"/>
                      <a:pt x="2721597" y="616857"/>
                      <a:pt x="2734924" y="603530"/>
                    </a:cubicBezTo>
                    <a:lnTo>
                      <a:pt x="2734924" y="639704"/>
                    </a:lnTo>
                    <a:lnTo>
                      <a:pt x="2732068" y="650175"/>
                    </a:lnTo>
                    <a:cubicBezTo>
                      <a:pt x="2728260" y="654935"/>
                      <a:pt x="2706366" y="663502"/>
                      <a:pt x="2675904" y="663502"/>
                    </a:cubicBezTo>
                    <a:moveTo>
                      <a:pt x="1766801" y="663502"/>
                    </a:moveTo>
                    <a:cubicBezTo>
                      <a:pt x="1702069" y="663502"/>
                      <a:pt x="1666847" y="627329"/>
                      <a:pt x="1666847" y="561645"/>
                    </a:cubicBezTo>
                    <a:cubicBezTo>
                      <a:pt x="1666847" y="495961"/>
                      <a:pt x="1702069" y="459787"/>
                      <a:pt x="1766801" y="459787"/>
                    </a:cubicBezTo>
                    <a:cubicBezTo>
                      <a:pt x="1831533" y="459787"/>
                      <a:pt x="1866755" y="495961"/>
                      <a:pt x="1866755" y="561645"/>
                    </a:cubicBezTo>
                    <a:cubicBezTo>
                      <a:pt x="1865803" y="627329"/>
                      <a:pt x="1830581" y="663502"/>
                      <a:pt x="1766801" y="663502"/>
                    </a:cubicBezTo>
                    <a:moveTo>
                      <a:pt x="595914" y="663502"/>
                    </a:moveTo>
                    <a:cubicBezTo>
                      <a:pt x="531182" y="663502"/>
                      <a:pt x="495961" y="627329"/>
                      <a:pt x="495961" y="561645"/>
                    </a:cubicBezTo>
                    <a:cubicBezTo>
                      <a:pt x="495961" y="495961"/>
                      <a:pt x="531182" y="459787"/>
                      <a:pt x="595914" y="459787"/>
                    </a:cubicBezTo>
                    <a:cubicBezTo>
                      <a:pt x="660646" y="459787"/>
                      <a:pt x="695868" y="495961"/>
                      <a:pt x="695868" y="561645"/>
                    </a:cubicBezTo>
                    <a:cubicBezTo>
                      <a:pt x="694916" y="627329"/>
                      <a:pt x="660646" y="663502"/>
                      <a:pt x="595914" y="663502"/>
                    </a:cubicBezTo>
                    <a:moveTo>
                      <a:pt x="386488" y="663502"/>
                    </a:moveTo>
                    <a:cubicBezTo>
                      <a:pt x="321756" y="663502"/>
                      <a:pt x="282726" y="625425"/>
                      <a:pt x="282726" y="561645"/>
                    </a:cubicBezTo>
                    <a:cubicBezTo>
                      <a:pt x="282726" y="500720"/>
                      <a:pt x="323660" y="460739"/>
                      <a:pt x="388391" y="460739"/>
                    </a:cubicBezTo>
                    <a:cubicBezTo>
                      <a:pt x="409334" y="460739"/>
                      <a:pt x="429325" y="465499"/>
                      <a:pt x="445508" y="472162"/>
                    </a:cubicBezTo>
                    <a:cubicBezTo>
                      <a:pt x="453123" y="475018"/>
                      <a:pt x="453123" y="475970"/>
                      <a:pt x="453123" y="481682"/>
                    </a:cubicBezTo>
                    <a:lnTo>
                      <a:pt x="452172" y="484538"/>
                    </a:lnTo>
                    <a:lnTo>
                      <a:pt x="442652" y="513096"/>
                    </a:lnTo>
                    <a:cubicBezTo>
                      <a:pt x="430277" y="503576"/>
                      <a:pt x="410286" y="497865"/>
                      <a:pt x="393151" y="497865"/>
                    </a:cubicBezTo>
                    <a:cubicBezTo>
                      <a:pt x="354122" y="497865"/>
                      <a:pt x="331275" y="521663"/>
                      <a:pt x="331275" y="562597"/>
                    </a:cubicBezTo>
                    <a:cubicBezTo>
                      <a:pt x="331275" y="601626"/>
                      <a:pt x="352218" y="625425"/>
                      <a:pt x="382680" y="625425"/>
                    </a:cubicBezTo>
                    <a:cubicBezTo>
                      <a:pt x="396007" y="625425"/>
                      <a:pt x="404575" y="623521"/>
                      <a:pt x="408382" y="619713"/>
                    </a:cubicBezTo>
                    <a:lnTo>
                      <a:pt x="409334" y="617809"/>
                    </a:lnTo>
                    <a:lnTo>
                      <a:pt x="409334" y="587347"/>
                    </a:lnTo>
                    <a:lnTo>
                      <a:pt x="409334" y="582587"/>
                    </a:lnTo>
                    <a:lnTo>
                      <a:pt x="408382" y="582587"/>
                    </a:lnTo>
                    <a:cubicBezTo>
                      <a:pt x="398863" y="582587"/>
                      <a:pt x="385536" y="584491"/>
                      <a:pt x="367449" y="588299"/>
                    </a:cubicBezTo>
                    <a:cubicBezTo>
                      <a:pt x="375064" y="575924"/>
                      <a:pt x="380776" y="563549"/>
                      <a:pt x="384584" y="550221"/>
                    </a:cubicBezTo>
                    <a:cubicBezTo>
                      <a:pt x="390295" y="551173"/>
                      <a:pt x="396007" y="551173"/>
                      <a:pt x="401719" y="551173"/>
                    </a:cubicBezTo>
                    <a:lnTo>
                      <a:pt x="408382" y="551173"/>
                    </a:lnTo>
                    <a:lnTo>
                      <a:pt x="459787" y="551173"/>
                    </a:lnTo>
                    <a:cubicBezTo>
                      <a:pt x="459787" y="551173"/>
                      <a:pt x="451220" y="562597"/>
                      <a:pt x="451220" y="589251"/>
                    </a:cubicBezTo>
                    <a:lnTo>
                      <a:pt x="451220" y="649223"/>
                    </a:lnTo>
                    <a:cubicBezTo>
                      <a:pt x="434085" y="658743"/>
                      <a:pt x="408382" y="663502"/>
                      <a:pt x="386488" y="663502"/>
                    </a:cubicBezTo>
                    <a:moveTo>
                      <a:pt x="714907" y="498817"/>
                    </a:moveTo>
                    <a:cubicBezTo>
                      <a:pt x="722522" y="486441"/>
                      <a:pt x="728234" y="474066"/>
                      <a:pt x="732042" y="460739"/>
                    </a:cubicBezTo>
                    <a:cubicBezTo>
                      <a:pt x="737754" y="461691"/>
                      <a:pt x="743465" y="461691"/>
                      <a:pt x="749177" y="461691"/>
                    </a:cubicBezTo>
                    <a:lnTo>
                      <a:pt x="755840" y="461691"/>
                    </a:lnTo>
                    <a:lnTo>
                      <a:pt x="781543" y="461691"/>
                    </a:lnTo>
                    <a:lnTo>
                      <a:pt x="785351" y="461691"/>
                    </a:lnTo>
                    <a:cubicBezTo>
                      <a:pt x="788206" y="461691"/>
                      <a:pt x="796774" y="461691"/>
                      <a:pt x="805341" y="461691"/>
                    </a:cubicBezTo>
                    <a:cubicBezTo>
                      <a:pt x="813909" y="461691"/>
                      <a:pt x="824380" y="461691"/>
                      <a:pt x="831996" y="461691"/>
                    </a:cubicBezTo>
                    <a:cubicBezTo>
                      <a:pt x="864361" y="461691"/>
                      <a:pt x="885304" y="482634"/>
                      <a:pt x="885304" y="511192"/>
                    </a:cubicBezTo>
                    <a:cubicBezTo>
                      <a:pt x="885304" y="530231"/>
                      <a:pt x="876737" y="545462"/>
                      <a:pt x="861506" y="554029"/>
                    </a:cubicBezTo>
                    <a:cubicBezTo>
                      <a:pt x="880545" y="563549"/>
                      <a:pt x="891016" y="579732"/>
                      <a:pt x="891016" y="599722"/>
                    </a:cubicBezTo>
                    <a:cubicBezTo>
                      <a:pt x="891016" y="636848"/>
                      <a:pt x="863409" y="660647"/>
                      <a:pt x="810101" y="660647"/>
                    </a:cubicBezTo>
                    <a:cubicBezTo>
                      <a:pt x="796774" y="660647"/>
                      <a:pt x="774879" y="658743"/>
                      <a:pt x="759648" y="658743"/>
                    </a:cubicBezTo>
                    <a:cubicBezTo>
                      <a:pt x="756792" y="658743"/>
                      <a:pt x="750129" y="658743"/>
                      <a:pt x="741561" y="659695"/>
                    </a:cubicBezTo>
                    <a:cubicBezTo>
                      <a:pt x="747273" y="649223"/>
                      <a:pt x="748225" y="638752"/>
                      <a:pt x="748225" y="628280"/>
                    </a:cubicBezTo>
                    <a:lnTo>
                      <a:pt x="748225" y="493105"/>
                    </a:lnTo>
                    <a:cubicBezTo>
                      <a:pt x="740609" y="494057"/>
                      <a:pt x="729186" y="495009"/>
                      <a:pt x="714907" y="498817"/>
                    </a:cubicBezTo>
                    <a:moveTo>
                      <a:pt x="1404112" y="500720"/>
                    </a:moveTo>
                    <a:cubicBezTo>
                      <a:pt x="1411727" y="488345"/>
                      <a:pt x="1417439" y="475970"/>
                      <a:pt x="1421246" y="462643"/>
                    </a:cubicBezTo>
                    <a:cubicBezTo>
                      <a:pt x="1426958" y="463595"/>
                      <a:pt x="1432670" y="463595"/>
                      <a:pt x="1438382" y="463595"/>
                    </a:cubicBezTo>
                    <a:lnTo>
                      <a:pt x="1445045" y="463595"/>
                    </a:lnTo>
                    <a:lnTo>
                      <a:pt x="1470747" y="463595"/>
                    </a:lnTo>
                    <a:lnTo>
                      <a:pt x="1484075" y="463595"/>
                    </a:lnTo>
                    <a:lnTo>
                      <a:pt x="1579269" y="594962"/>
                    </a:lnTo>
                    <a:lnTo>
                      <a:pt x="1579269" y="500720"/>
                    </a:lnTo>
                    <a:cubicBezTo>
                      <a:pt x="1579269" y="484538"/>
                      <a:pt x="1576413" y="472162"/>
                      <a:pt x="1570701" y="463595"/>
                    </a:cubicBezTo>
                    <a:lnTo>
                      <a:pt x="1630673" y="463595"/>
                    </a:lnTo>
                    <a:cubicBezTo>
                      <a:pt x="1624010" y="473114"/>
                      <a:pt x="1622106" y="485489"/>
                      <a:pt x="1622106" y="500720"/>
                    </a:cubicBezTo>
                    <a:lnTo>
                      <a:pt x="1622106" y="632088"/>
                    </a:lnTo>
                    <a:cubicBezTo>
                      <a:pt x="1622106" y="641608"/>
                      <a:pt x="1623058" y="651127"/>
                      <a:pt x="1624010" y="659695"/>
                    </a:cubicBezTo>
                    <a:lnTo>
                      <a:pt x="1582124" y="659695"/>
                    </a:lnTo>
                    <a:lnTo>
                      <a:pt x="1480267" y="519759"/>
                    </a:lnTo>
                    <a:lnTo>
                      <a:pt x="1480267" y="622569"/>
                    </a:lnTo>
                    <a:cubicBezTo>
                      <a:pt x="1480267" y="637800"/>
                      <a:pt x="1482171" y="649223"/>
                      <a:pt x="1487882" y="659695"/>
                    </a:cubicBezTo>
                    <a:lnTo>
                      <a:pt x="1427910" y="659695"/>
                    </a:lnTo>
                    <a:cubicBezTo>
                      <a:pt x="1434574" y="650175"/>
                      <a:pt x="1436478" y="637800"/>
                      <a:pt x="1436478" y="622569"/>
                    </a:cubicBezTo>
                    <a:lnTo>
                      <a:pt x="1436478" y="500720"/>
                    </a:lnTo>
                    <a:lnTo>
                      <a:pt x="1436478" y="494057"/>
                    </a:lnTo>
                    <a:cubicBezTo>
                      <a:pt x="1428862" y="495961"/>
                      <a:pt x="1418391" y="497865"/>
                      <a:pt x="1404112" y="500720"/>
                    </a:cubicBezTo>
                    <a:moveTo>
                      <a:pt x="1032855" y="500720"/>
                    </a:moveTo>
                    <a:cubicBezTo>
                      <a:pt x="1040470" y="488345"/>
                      <a:pt x="1046182" y="475970"/>
                      <a:pt x="1049990" y="462643"/>
                    </a:cubicBezTo>
                    <a:cubicBezTo>
                      <a:pt x="1055702" y="463595"/>
                      <a:pt x="1061413" y="463595"/>
                      <a:pt x="1067125" y="463595"/>
                    </a:cubicBezTo>
                    <a:lnTo>
                      <a:pt x="1073788" y="463595"/>
                    </a:lnTo>
                    <a:lnTo>
                      <a:pt x="1099491" y="463595"/>
                    </a:lnTo>
                    <a:lnTo>
                      <a:pt x="1164223" y="463595"/>
                    </a:lnTo>
                    <a:cubicBezTo>
                      <a:pt x="1173742" y="463595"/>
                      <a:pt x="1177550" y="464547"/>
                      <a:pt x="1177550" y="472162"/>
                    </a:cubicBezTo>
                    <a:lnTo>
                      <a:pt x="1168982" y="501672"/>
                    </a:lnTo>
                    <a:cubicBezTo>
                      <a:pt x="1161367" y="497865"/>
                      <a:pt x="1152800" y="497865"/>
                      <a:pt x="1142328" y="497865"/>
                    </a:cubicBezTo>
                    <a:lnTo>
                      <a:pt x="1108058" y="497865"/>
                    </a:lnTo>
                    <a:lnTo>
                      <a:pt x="1108058" y="539750"/>
                    </a:lnTo>
                    <a:lnTo>
                      <a:pt x="1151848" y="539750"/>
                    </a:lnTo>
                    <a:cubicBezTo>
                      <a:pt x="1158511" y="539750"/>
                      <a:pt x="1164223" y="539750"/>
                      <a:pt x="1169934" y="537846"/>
                    </a:cubicBezTo>
                    <a:lnTo>
                      <a:pt x="1162319" y="574972"/>
                    </a:lnTo>
                    <a:cubicBezTo>
                      <a:pt x="1155655" y="574020"/>
                      <a:pt x="1149944" y="573068"/>
                      <a:pt x="1144232" y="573068"/>
                    </a:cubicBezTo>
                    <a:lnTo>
                      <a:pt x="1108058" y="573068"/>
                    </a:lnTo>
                    <a:lnTo>
                      <a:pt x="1108058" y="624473"/>
                    </a:lnTo>
                    <a:lnTo>
                      <a:pt x="1157559" y="624473"/>
                    </a:lnTo>
                    <a:cubicBezTo>
                      <a:pt x="1169934" y="624473"/>
                      <a:pt x="1179454" y="623521"/>
                      <a:pt x="1185165" y="620665"/>
                    </a:cubicBezTo>
                    <a:lnTo>
                      <a:pt x="1179454" y="647319"/>
                    </a:lnTo>
                    <a:cubicBezTo>
                      <a:pt x="1177550" y="658743"/>
                      <a:pt x="1175646" y="659695"/>
                      <a:pt x="1162319" y="659695"/>
                    </a:cubicBezTo>
                    <a:cubicBezTo>
                      <a:pt x="1151848" y="659695"/>
                      <a:pt x="1124241" y="658743"/>
                      <a:pt x="1095683" y="658743"/>
                    </a:cubicBezTo>
                    <a:cubicBezTo>
                      <a:pt x="1085212" y="658743"/>
                      <a:pt x="1071885" y="658743"/>
                      <a:pt x="1055702" y="659695"/>
                    </a:cubicBezTo>
                    <a:cubicBezTo>
                      <a:pt x="1062365" y="647319"/>
                      <a:pt x="1063317" y="634944"/>
                      <a:pt x="1063317" y="622569"/>
                    </a:cubicBezTo>
                    <a:lnTo>
                      <a:pt x="1063317" y="498817"/>
                    </a:lnTo>
                    <a:lnTo>
                      <a:pt x="1063317" y="494057"/>
                    </a:lnTo>
                    <a:cubicBezTo>
                      <a:pt x="1055702" y="495961"/>
                      <a:pt x="1045230" y="497865"/>
                      <a:pt x="1032855" y="500720"/>
                    </a:cubicBezTo>
                    <a:moveTo>
                      <a:pt x="1966708" y="500720"/>
                    </a:moveTo>
                    <a:cubicBezTo>
                      <a:pt x="1974324" y="488345"/>
                      <a:pt x="1980035" y="475970"/>
                      <a:pt x="1983843" y="462643"/>
                    </a:cubicBezTo>
                    <a:cubicBezTo>
                      <a:pt x="1989555" y="463595"/>
                      <a:pt x="1995266" y="463595"/>
                      <a:pt x="2000978" y="463595"/>
                    </a:cubicBezTo>
                    <a:lnTo>
                      <a:pt x="2007642" y="463595"/>
                    </a:lnTo>
                    <a:lnTo>
                      <a:pt x="2056191" y="463595"/>
                    </a:lnTo>
                    <a:cubicBezTo>
                      <a:pt x="2056191" y="463595"/>
                      <a:pt x="2034296" y="488345"/>
                      <a:pt x="2094268" y="587347"/>
                    </a:cubicBezTo>
                    <a:lnTo>
                      <a:pt x="2138058" y="479778"/>
                    </a:lnTo>
                    <a:cubicBezTo>
                      <a:pt x="2140913" y="473114"/>
                      <a:pt x="2141865" y="468354"/>
                      <a:pt x="2141865" y="463595"/>
                    </a:cubicBezTo>
                    <a:lnTo>
                      <a:pt x="2198982" y="463595"/>
                    </a:lnTo>
                    <a:cubicBezTo>
                      <a:pt x="2192318" y="471210"/>
                      <a:pt x="2184703" y="481682"/>
                      <a:pt x="2177087" y="496913"/>
                    </a:cubicBezTo>
                    <a:lnTo>
                      <a:pt x="2094268" y="663502"/>
                    </a:lnTo>
                    <a:lnTo>
                      <a:pt x="2086652" y="663502"/>
                    </a:lnTo>
                    <a:cubicBezTo>
                      <a:pt x="2086652" y="663502"/>
                      <a:pt x="2019065" y="561645"/>
                      <a:pt x="2007642" y="495009"/>
                    </a:cubicBezTo>
                    <a:lnTo>
                      <a:pt x="2006690" y="495009"/>
                    </a:lnTo>
                    <a:cubicBezTo>
                      <a:pt x="1998122" y="495009"/>
                      <a:pt x="1984795" y="495961"/>
                      <a:pt x="1966708" y="500720"/>
                    </a:cubicBezTo>
                    <a:moveTo>
                      <a:pt x="2216116" y="500720"/>
                    </a:moveTo>
                    <a:cubicBezTo>
                      <a:pt x="2223732" y="487393"/>
                      <a:pt x="2229444" y="475970"/>
                      <a:pt x="2233252" y="462643"/>
                    </a:cubicBezTo>
                    <a:cubicBezTo>
                      <a:pt x="2238963" y="463595"/>
                      <a:pt x="2244675" y="463595"/>
                      <a:pt x="2250386" y="463595"/>
                    </a:cubicBezTo>
                    <a:lnTo>
                      <a:pt x="2257050" y="463595"/>
                    </a:lnTo>
                    <a:lnTo>
                      <a:pt x="2321782" y="463595"/>
                    </a:lnTo>
                    <a:cubicBezTo>
                      <a:pt x="2357004" y="510240"/>
                      <a:pt x="2379850" y="578780"/>
                      <a:pt x="2382706" y="659695"/>
                    </a:cubicBezTo>
                    <a:lnTo>
                      <a:pt x="2330349" y="659695"/>
                    </a:lnTo>
                    <a:cubicBezTo>
                      <a:pt x="2336061" y="637800"/>
                      <a:pt x="2333205" y="618761"/>
                      <a:pt x="2332253" y="605434"/>
                    </a:cubicBezTo>
                    <a:lnTo>
                      <a:pt x="2291320" y="625425"/>
                    </a:lnTo>
                    <a:lnTo>
                      <a:pt x="2248482" y="603530"/>
                    </a:lnTo>
                    <a:cubicBezTo>
                      <a:pt x="2245627" y="617809"/>
                      <a:pt x="2242771" y="635896"/>
                      <a:pt x="2246579" y="659695"/>
                    </a:cubicBezTo>
                    <a:lnTo>
                      <a:pt x="2197078" y="659695"/>
                    </a:lnTo>
                    <a:lnTo>
                      <a:pt x="2197078" y="654935"/>
                    </a:lnTo>
                    <a:cubicBezTo>
                      <a:pt x="2197078" y="595914"/>
                      <a:pt x="2218972" y="541654"/>
                      <a:pt x="2261810" y="494057"/>
                    </a:cubicBezTo>
                    <a:lnTo>
                      <a:pt x="2257050" y="494057"/>
                    </a:lnTo>
                    <a:cubicBezTo>
                      <a:pt x="2248482" y="495009"/>
                      <a:pt x="2234203" y="496913"/>
                      <a:pt x="2216116" y="500720"/>
                    </a:cubicBezTo>
                    <a:moveTo>
                      <a:pt x="1205156" y="500720"/>
                    </a:moveTo>
                    <a:cubicBezTo>
                      <a:pt x="1212772" y="488345"/>
                      <a:pt x="1218483" y="475970"/>
                      <a:pt x="1222291" y="462643"/>
                    </a:cubicBezTo>
                    <a:cubicBezTo>
                      <a:pt x="1228003" y="463595"/>
                      <a:pt x="1233714" y="463595"/>
                      <a:pt x="1239426" y="463595"/>
                    </a:cubicBezTo>
                    <a:lnTo>
                      <a:pt x="1246090" y="463595"/>
                    </a:lnTo>
                    <a:lnTo>
                      <a:pt x="1281311" y="463595"/>
                    </a:lnTo>
                    <a:cubicBezTo>
                      <a:pt x="1287023" y="463595"/>
                      <a:pt x="1292735" y="463595"/>
                      <a:pt x="1298446" y="463595"/>
                    </a:cubicBezTo>
                    <a:cubicBezTo>
                      <a:pt x="1345091" y="463595"/>
                      <a:pt x="1368890" y="487393"/>
                      <a:pt x="1368890" y="522615"/>
                    </a:cubicBezTo>
                    <a:cubicBezTo>
                      <a:pt x="1368890" y="545462"/>
                      <a:pt x="1358418" y="563549"/>
                      <a:pt x="1341284" y="573068"/>
                    </a:cubicBezTo>
                    <a:cubicBezTo>
                      <a:pt x="1341284" y="573068"/>
                      <a:pt x="1373649" y="649223"/>
                      <a:pt x="1410775" y="672070"/>
                    </a:cubicBezTo>
                    <a:cubicBezTo>
                      <a:pt x="1407919" y="673022"/>
                      <a:pt x="1404112" y="673974"/>
                      <a:pt x="1399352" y="673974"/>
                    </a:cubicBezTo>
                    <a:cubicBezTo>
                      <a:pt x="1375553" y="673974"/>
                      <a:pt x="1335572" y="653031"/>
                      <a:pt x="1321293" y="626377"/>
                    </a:cubicBezTo>
                    <a:lnTo>
                      <a:pt x="1293687" y="583539"/>
                    </a:lnTo>
                    <a:cubicBezTo>
                      <a:pt x="1287975" y="584491"/>
                      <a:pt x="1289879" y="584491"/>
                      <a:pt x="1284167" y="584491"/>
                    </a:cubicBezTo>
                    <a:lnTo>
                      <a:pt x="1278455" y="584491"/>
                    </a:lnTo>
                    <a:lnTo>
                      <a:pt x="1278455" y="623521"/>
                    </a:lnTo>
                    <a:cubicBezTo>
                      <a:pt x="1278455" y="639704"/>
                      <a:pt x="1281311" y="652079"/>
                      <a:pt x="1287023" y="660647"/>
                    </a:cubicBezTo>
                    <a:lnTo>
                      <a:pt x="1228003" y="660647"/>
                    </a:lnTo>
                    <a:cubicBezTo>
                      <a:pt x="1234666" y="651127"/>
                      <a:pt x="1236570" y="639704"/>
                      <a:pt x="1236570" y="623521"/>
                    </a:cubicBezTo>
                    <a:lnTo>
                      <a:pt x="1236570" y="500720"/>
                    </a:lnTo>
                    <a:lnTo>
                      <a:pt x="1236570" y="495009"/>
                    </a:lnTo>
                    <a:cubicBezTo>
                      <a:pt x="1228003" y="496913"/>
                      <a:pt x="1217531" y="497865"/>
                      <a:pt x="1205156" y="500720"/>
                    </a:cubicBezTo>
                    <a:moveTo>
                      <a:pt x="1001441" y="463595"/>
                    </a:moveTo>
                    <a:lnTo>
                      <a:pt x="1001441" y="463595"/>
                    </a:lnTo>
                    <a:cubicBezTo>
                      <a:pt x="995729" y="472162"/>
                      <a:pt x="992873" y="484538"/>
                      <a:pt x="992873" y="500720"/>
                    </a:cubicBezTo>
                    <a:lnTo>
                      <a:pt x="992873" y="622569"/>
                    </a:lnTo>
                    <a:cubicBezTo>
                      <a:pt x="992873" y="638752"/>
                      <a:pt x="994777" y="651127"/>
                      <a:pt x="1001441" y="659695"/>
                    </a:cubicBezTo>
                    <a:lnTo>
                      <a:pt x="939565" y="659695"/>
                    </a:lnTo>
                    <a:cubicBezTo>
                      <a:pt x="945276" y="650175"/>
                      <a:pt x="948132" y="638752"/>
                      <a:pt x="948132" y="622569"/>
                    </a:cubicBezTo>
                    <a:lnTo>
                      <a:pt x="948132" y="500720"/>
                    </a:lnTo>
                    <a:cubicBezTo>
                      <a:pt x="948132" y="484538"/>
                      <a:pt x="946228" y="472162"/>
                      <a:pt x="939565" y="463595"/>
                    </a:cubicBezTo>
                    <a:lnTo>
                      <a:pt x="1001441" y="463595"/>
                    </a:lnTo>
                    <a:close/>
                    <a:moveTo>
                      <a:pt x="816764" y="494057"/>
                    </a:moveTo>
                    <a:cubicBezTo>
                      <a:pt x="810101" y="494057"/>
                      <a:pt x="797726" y="495009"/>
                      <a:pt x="792014" y="498817"/>
                    </a:cubicBezTo>
                    <a:lnTo>
                      <a:pt x="792014" y="541654"/>
                    </a:lnTo>
                    <a:lnTo>
                      <a:pt x="809149" y="542606"/>
                    </a:lnTo>
                    <a:cubicBezTo>
                      <a:pt x="831996" y="542606"/>
                      <a:pt x="843419" y="534990"/>
                      <a:pt x="843419" y="517855"/>
                    </a:cubicBezTo>
                    <a:cubicBezTo>
                      <a:pt x="843419" y="503576"/>
                      <a:pt x="832948" y="494057"/>
                      <a:pt x="816764" y="494057"/>
                    </a:cubicBezTo>
                    <a:moveTo>
                      <a:pt x="1292735" y="495961"/>
                    </a:moveTo>
                    <a:lnTo>
                      <a:pt x="1278455" y="496913"/>
                    </a:lnTo>
                    <a:lnTo>
                      <a:pt x="1278455" y="551173"/>
                    </a:lnTo>
                    <a:lnTo>
                      <a:pt x="1283215" y="552125"/>
                    </a:lnTo>
                    <a:lnTo>
                      <a:pt x="1290831" y="552125"/>
                    </a:lnTo>
                    <a:cubicBezTo>
                      <a:pt x="1314629" y="552125"/>
                      <a:pt x="1327004" y="541654"/>
                      <a:pt x="1327004" y="523567"/>
                    </a:cubicBezTo>
                    <a:cubicBezTo>
                      <a:pt x="1327004" y="505480"/>
                      <a:pt x="1315581" y="495961"/>
                      <a:pt x="1292735" y="495961"/>
                    </a:cubicBezTo>
                    <a:moveTo>
                      <a:pt x="2864388" y="497865"/>
                    </a:moveTo>
                    <a:cubicBezTo>
                      <a:pt x="2829166" y="497865"/>
                      <a:pt x="2810127" y="519759"/>
                      <a:pt x="2810127" y="561645"/>
                    </a:cubicBezTo>
                    <a:cubicBezTo>
                      <a:pt x="2810127" y="603530"/>
                      <a:pt x="2829166" y="626377"/>
                      <a:pt x="2864388" y="626377"/>
                    </a:cubicBezTo>
                    <a:cubicBezTo>
                      <a:pt x="2899610" y="626377"/>
                      <a:pt x="2918648" y="603530"/>
                      <a:pt x="2918648" y="561645"/>
                    </a:cubicBezTo>
                    <a:cubicBezTo>
                      <a:pt x="2918648" y="520711"/>
                      <a:pt x="2899610" y="497865"/>
                      <a:pt x="2864388" y="497865"/>
                    </a:cubicBezTo>
                    <a:moveTo>
                      <a:pt x="1766801" y="497865"/>
                    </a:moveTo>
                    <a:cubicBezTo>
                      <a:pt x="1731579" y="497865"/>
                      <a:pt x="1712540" y="519759"/>
                      <a:pt x="1712540" y="561645"/>
                    </a:cubicBezTo>
                    <a:cubicBezTo>
                      <a:pt x="1712540" y="603530"/>
                      <a:pt x="1731579" y="626377"/>
                      <a:pt x="1766801" y="626377"/>
                    </a:cubicBezTo>
                    <a:cubicBezTo>
                      <a:pt x="1802022" y="626377"/>
                      <a:pt x="1821061" y="603530"/>
                      <a:pt x="1821061" y="561645"/>
                    </a:cubicBezTo>
                    <a:cubicBezTo>
                      <a:pt x="1820109" y="520711"/>
                      <a:pt x="1801070" y="497865"/>
                      <a:pt x="1766801" y="497865"/>
                    </a:cubicBezTo>
                    <a:moveTo>
                      <a:pt x="595914" y="497865"/>
                    </a:moveTo>
                    <a:cubicBezTo>
                      <a:pt x="560693" y="497865"/>
                      <a:pt x="541654" y="519759"/>
                      <a:pt x="541654" y="561645"/>
                    </a:cubicBezTo>
                    <a:cubicBezTo>
                      <a:pt x="541654" y="603530"/>
                      <a:pt x="560693" y="626377"/>
                      <a:pt x="595914" y="626377"/>
                    </a:cubicBezTo>
                    <a:cubicBezTo>
                      <a:pt x="631136" y="626377"/>
                      <a:pt x="650175" y="603530"/>
                      <a:pt x="650175" y="561645"/>
                    </a:cubicBezTo>
                    <a:cubicBezTo>
                      <a:pt x="649223" y="520711"/>
                      <a:pt x="630184" y="497865"/>
                      <a:pt x="595914" y="497865"/>
                    </a:cubicBezTo>
                    <a:moveTo>
                      <a:pt x="813909" y="570212"/>
                    </a:moveTo>
                    <a:lnTo>
                      <a:pt x="791062" y="571164"/>
                    </a:lnTo>
                    <a:lnTo>
                      <a:pt x="791062" y="627329"/>
                    </a:lnTo>
                    <a:cubicBezTo>
                      <a:pt x="796774" y="628280"/>
                      <a:pt x="809149" y="628280"/>
                      <a:pt x="812957" y="628280"/>
                    </a:cubicBezTo>
                    <a:cubicBezTo>
                      <a:pt x="833899" y="628280"/>
                      <a:pt x="846275" y="617809"/>
                      <a:pt x="846275" y="598770"/>
                    </a:cubicBezTo>
                    <a:cubicBezTo>
                      <a:pt x="847227" y="581635"/>
                      <a:pt x="835803" y="570212"/>
                      <a:pt x="813909" y="5702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" name="Forma libre 54">
                <a:extLst>
                  <a:ext uri="{FF2B5EF4-FFF2-40B4-BE49-F238E27FC236}">
                    <a16:creationId xmlns:a16="http://schemas.microsoft.com/office/drawing/2014/main" id="{146F194E-4B17-89F1-08E1-35DC97F11818}"/>
                  </a:ext>
                </a:extLst>
              </p:cNvPr>
              <p:cNvSpPr/>
              <p:nvPr/>
            </p:nvSpPr>
            <p:spPr>
              <a:xfrm>
                <a:off x="3886948" y="2857045"/>
                <a:ext cx="73299" cy="79011"/>
              </a:xfrm>
              <a:custGeom>
                <a:avLst/>
                <a:gdLst>
                  <a:gd name="connsiteX0" fmla="*/ 40933 w 73299"/>
                  <a:gd name="connsiteY0" fmla="*/ 0 h 79011"/>
                  <a:gd name="connsiteX1" fmla="*/ 40933 w 73299"/>
                  <a:gd name="connsiteY1" fmla="*/ 0 h 79011"/>
                  <a:gd name="connsiteX2" fmla="*/ 0 w 73299"/>
                  <a:gd name="connsiteY2" fmla="*/ 59972 h 79011"/>
                  <a:gd name="connsiteX3" fmla="*/ 38078 w 73299"/>
                  <a:gd name="connsiteY3" fmla="*/ 79011 h 79011"/>
                  <a:gd name="connsiteX4" fmla="*/ 73300 w 73299"/>
                  <a:gd name="connsiteY4" fmla="*/ 59972 h 79011"/>
                  <a:gd name="connsiteX5" fmla="*/ 40933 w 73299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1">
                    <a:moveTo>
                      <a:pt x="40933" y="0"/>
                    </a:moveTo>
                    <a:cubicBezTo>
                      <a:pt x="40933" y="0"/>
                      <a:pt x="40933" y="0"/>
                      <a:pt x="40933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60924"/>
                      <a:pt x="55212" y="0"/>
                      <a:pt x="4093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" name="Forma libre 55">
                <a:extLst>
                  <a:ext uri="{FF2B5EF4-FFF2-40B4-BE49-F238E27FC236}">
                    <a16:creationId xmlns:a16="http://schemas.microsoft.com/office/drawing/2014/main" id="{314CEEC6-8A84-CA54-6B8C-7E63DE77F282}"/>
                  </a:ext>
                </a:extLst>
              </p:cNvPr>
              <p:cNvSpPr/>
              <p:nvPr/>
            </p:nvSpPr>
            <p:spPr>
              <a:xfrm>
                <a:off x="4641837" y="2858949"/>
                <a:ext cx="73333" cy="79011"/>
              </a:xfrm>
              <a:custGeom>
                <a:avLst/>
                <a:gdLst>
                  <a:gd name="connsiteX0" fmla="*/ 40934 w 73333"/>
                  <a:gd name="connsiteY0" fmla="*/ 0 h 79011"/>
                  <a:gd name="connsiteX1" fmla="*/ 40934 w 73333"/>
                  <a:gd name="connsiteY1" fmla="*/ 0 h 79011"/>
                  <a:gd name="connsiteX2" fmla="*/ 0 w 73333"/>
                  <a:gd name="connsiteY2" fmla="*/ 59972 h 79011"/>
                  <a:gd name="connsiteX3" fmla="*/ 38078 w 73333"/>
                  <a:gd name="connsiteY3" fmla="*/ 79011 h 79011"/>
                  <a:gd name="connsiteX4" fmla="*/ 73300 w 73333"/>
                  <a:gd name="connsiteY4" fmla="*/ 59972 h 79011"/>
                  <a:gd name="connsiteX5" fmla="*/ 40934 w 73333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33" h="79011">
                    <a:moveTo>
                      <a:pt x="40934" y="0"/>
                    </a:moveTo>
                    <a:cubicBezTo>
                      <a:pt x="40934" y="0"/>
                      <a:pt x="40934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4252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" name="Forma libre 56">
                <a:extLst>
                  <a:ext uri="{FF2B5EF4-FFF2-40B4-BE49-F238E27FC236}">
                    <a16:creationId xmlns:a16="http://schemas.microsoft.com/office/drawing/2014/main" id="{3E9755B6-457A-469D-15BC-96F8721E7AF0}"/>
                  </a:ext>
                </a:extLst>
              </p:cNvPr>
              <p:cNvSpPr/>
              <p:nvPr/>
            </p:nvSpPr>
            <p:spPr>
              <a:xfrm>
                <a:off x="5455745" y="2856093"/>
                <a:ext cx="74285" cy="79011"/>
              </a:xfrm>
              <a:custGeom>
                <a:avLst/>
                <a:gdLst>
                  <a:gd name="connsiteX0" fmla="*/ 41886 w 74285"/>
                  <a:gd name="connsiteY0" fmla="*/ 0 h 79011"/>
                  <a:gd name="connsiteX1" fmla="*/ 41886 w 74285"/>
                  <a:gd name="connsiteY1" fmla="*/ 0 h 79011"/>
                  <a:gd name="connsiteX2" fmla="*/ 0 w 74285"/>
                  <a:gd name="connsiteY2" fmla="*/ 59972 h 79011"/>
                  <a:gd name="connsiteX3" fmla="*/ 39030 w 74285"/>
                  <a:gd name="connsiteY3" fmla="*/ 79011 h 79011"/>
                  <a:gd name="connsiteX4" fmla="*/ 74252 w 74285"/>
                  <a:gd name="connsiteY4" fmla="*/ 59972 h 79011"/>
                  <a:gd name="connsiteX5" fmla="*/ 41886 w 74285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285" h="79011">
                    <a:moveTo>
                      <a:pt x="41886" y="0"/>
                    </a:moveTo>
                    <a:cubicBezTo>
                      <a:pt x="41886" y="0"/>
                      <a:pt x="41886" y="0"/>
                      <a:pt x="41886" y="0"/>
                    </a:cubicBezTo>
                    <a:cubicBezTo>
                      <a:pt x="27606" y="952"/>
                      <a:pt x="0" y="59972"/>
                      <a:pt x="0" y="59972"/>
                    </a:cubicBezTo>
                    <a:lnTo>
                      <a:pt x="39030" y="79011"/>
                    </a:lnTo>
                    <a:lnTo>
                      <a:pt x="74252" y="59972"/>
                    </a:lnTo>
                    <a:cubicBezTo>
                      <a:pt x="75203" y="59972"/>
                      <a:pt x="56165" y="0"/>
                      <a:pt x="41886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" name="Forma libre 57">
                <a:extLst>
                  <a:ext uri="{FF2B5EF4-FFF2-40B4-BE49-F238E27FC236}">
                    <a16:creationId xmlns:a16="http://schemas.microsoft.com/office/drawing/2014/main" id="{A87A0B32-485F-06D0-E039-7E6A3B2C3220}"/>
                  </a:ext>
                </a:extLst>
              </p:cNvPr>
              <p:cNvSpPr/>
              <p:nvPr/>
            </p:nvSpPr>
            <p:spPr>
              <a:xfrm>
                <a:off x="4660876" y="3225446"/>
                <a:ext cx="73299" cy="79010"/>
              </a:xfrm>
              <a:custGeom>
                <a:avLst/>
                <a:gdLst>
                  <a:gd name="connsiteX0" fmla="*/ 40934 w 73299"/>
                  <a:gd name="connsiteY0" fmla="*/ 0 h 79010"/>
                  <a:gd name="connsiteX1" fmla="*/ 40934 w 73299"/>
                  <a:gd name="connsiteY1" fmla="*/ 0 h 79010"/>
                  <a:gd name="connsiteX2" fmla="*/ 0 w 73299"/>
                  <a:gd name="connsiteY2" fmla="*/ 59972 h 79010"/>
                  <a:gd name="connsiteX3" fmla="*/ 38078 w 73299"/>
                  <a:gd name="connsiteY3" fmla="*/ 79011 h 79010"/>
                  <a:gd name="connsiteX4" fmla="*/ 73300 w 73299"/>
                  <a:gd name="connsiteY4" fmla="*/ 59972 h 79010"/>
                  <a:gd name="connsiteX5" fmla="*/ 40934 w 73299"/>
                  <a:gd name="connsiteY5" fmla="*/ 0 h 7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0">
                    <a:moveTo>
                      <a:pt x="40934" y="0"/>
                    </a:moveTo>
                    <a:cubicBezTo>
                      <a:pt x="40934" y="0"/>
                      <a:pt x="39982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" name="Forma libre 58">
                <a:extLst>
                  <a:ext uri="{FF2B5EF4-FFF2-40B4-BE49-F238E27FC236}">
                    <a16:creationId xmlns:a16="http://schemas.microsoft.com/office/drawing/2014/main" id="{BFB7185A-07A3-E148-252C-F1A7F0448F22}"/>
                  </a:ext>
                </a:extLst>
              </p:cNvPr>
              <p:cNvSpPr/>
              <p:nvPr/>
            </p:nvSpPr>
            <p:spPr>
              <a:xfrm>
                <a:off x="1881121" y="2456279"/>
                <a:ext cx="665968" cy="1092827"/>
              </a:xfrm>
              <a:custGeom>
                <a:avLst/>
                <a:gdLst>
                  <a:gd name="connsiteX0" fmla="*/ 68629 w 665968"/>
                  <a:gd name="connsiteY0" fmla="*/ 0 h 1092827"/>
                  <a:gd name="connsiteX1" fmla="*/ 49591 w 665968"/>
                  <a:gd name="connsiteY1" fmla="*/ 4760 h 1092827"/>
                  <a:gd name="connsiteX2" fmla="*/ 38167 w 665968"/>
                  <a:gd name="connsiteY2" fmla="*/ 1904 h 1092827"/>
                  <a:gd name="connsiteX3" fmla="*/ 7705 w 665968"/>
                  <a:gd name="connsiteY3" fmla="*/ 60924 h 1092827"/>
                  <a:gd name="connsiteX4" fmla="*/ 28648 w 665968"/>
                  <a:gd name="connsiteY4" fmla="*/ 108521 h 1092827"/>
                  <a:gd name="connsiteX5" fmla="*/ 36263 w 665968"/>
                  <a:gd name="connsiteY5" fmla="*/ 130416 h 1092827"/>
                  <a:gd name="connsiteX6" fmla="*/ 61014 w 665968"/>
                  <a:gd name="connsiteY6" fmla="*/ 130416 h 1092827"/>
                  <a:gd name="connsiteX7" fmla="*/ 52446 w 665968"/>
                  <a:gd name="connsiteY7" fmla="*/ 96146 h 1092827"/>
                  <a:gd name="connsiteX8" fmla="*/ 32456 w 665968"/>
                  <a:gd name="connsiteY8" fmla="*/ 55213 h 1092827"/>
                  <a:gd name="connsiteX9" fmla="*/ 38167 w 665968"/>
                  <a:gd name="connsiteY9" fmla="*/ 21895 h 1092827"/>
                  <a:gd name="connsiteX10" fmla="*/ 57206 w 665968"/>
                  <a:gd name="connsiteY10" fmla="*/ 29510 h 1092827"/>
                  <a:gd name="connsiteX11" fmla="*/ 71485 w 665968"/>
                  <a:gd name="connsiteY11" fmla="*/ 22847 h 1092827"/>
                  <a:gd name="connsiteX12" fmla="*/ 99091 w 665968"/>
                  <a:gd name="connsiteY12" fmla="*/ 51405 h 1092827"/>
                  <a:gd name="connsiteX13" fmla="*/ 110515 w 665968"/>
                  <a:gd name="connsiteY13" fmla="*/ 48549 h 1092827"/>
                  <a:gd name="connsiteX14" fmla="*/ 133361 w 665968"/>
                  <a:gd name="connsiteY14" fmla="*/ 86627 h 1092827"/>
                  <a:gd name="connsiteX15" fmla="*/ 150496 w 665968"/>
                  <a:gd name="connsiteY15" fmla="*/ 83771 h 1092827"/>
                  <a:gd name="connsiteX16" fmla="*/ 160968 w 665968"/>
                  <a:gd name="connsiteY16" fmla="*/ 110425 h 1092827"/>
                  <a:gd name="connsiteX17" fmla="*/ 157160 w 665968"/>
                  <a:gd name="connsiteY17" fmla="*/ 131368 h 1092827"/>
                  <a:gd name="connsiteX18" fmla="*/ 180006 w 665968"/>
                  <a:gd name="connsiteY18" fmla="*/ 131368 h 1092827"/>
                  <a:gd name="connsiteX19" fmla="*/ 183814 w 665968"/>
                  <a:gd name="connsiteY19" fmla="*/ 107569 h 1092827"/>
                  <a:gd name="connsiteX20" fmla="*/ 183814 w 665968"/>
                  <a:gd name="connsiteY20" fmla="*/ 106617 h 1092827"/>
                  <a:gd name="connsiteX21" fmla="*/ 173343 w 665968"/>
                  <a:gd name="connsiteY21" fmla="*/ 73300 h 1092827"/>
                  <a:gd name="connsiteX22" fmla="*/ 181910 w 665968"/>
                  <a:gd name="connsiteY22" fmla="*/ 75203 h 1092827"/>
                  <a:gd name="connsiteX23" fmla="*/ 184766 w 665968"/>
                  <a:gd name="connsiteY23" fmla="*/ 63780 h 1092827"/>
                  <a:gd name="connsiteX24" fmla="*/ 202853 w 665968"/>
                  <a:gd name="connsiteY24" fmla="*/ 43789 h 1092827"/>
                  <a:gd name="connsiteX25" fmla="*/ 207613 w 665968"/>
                  <a:gd name="connsiteY25" fmla="*/ 44741 h 1092827"/>
                  <a:gd name="connsiteX26" fmla="*/ 219036 w 665968"/>
                  <a:gd name="connsiteY26" fmla="*/ 72348 h 1092827"/>
                  <a:gd name="connsiteX27" fmla="*/ 216180 w 665968"/>
                  <a:gd name="connsiteY27" fmla="*/ 84723 h 1092827"/>
                  <a:gd name="connsiteX28" fmla="*/ 223796 w 665968"/>
                  <a:gd name="connsiteY28" fmla="*/ 86627 h 1092827"/>
                  <a:gd name="connsiteX29" fmla="*/ 199045 w 665968"/>
                  <a:gd name="connsiteY29" fmla="*/ 111377 h 1092827"/>
                  <a:gd name="connsiteX30" fmla="*/ 197141 w 665968"/>
                  <a:gd name="connsiteY30" fmla="*/ 111377 h 1092827"/>
                  <a:gd name="connsiteX31" fmla="*/ 192382 w 665968"/>
                  <a:gd name="connsiteY31" fmla="*/ 131368 h 1092827"/>
                  <a:gd name="connsiteX32" fmla="*/ 215228 w 665968"/>
                  <a:gd name="connsiteY32" fmla="*/ 131368 h 1092827"/>
                  <a:gd name="connsiteX33" fmla="*/ 213324 w 665968"/>
                  <a:gd name="connsiteY33" fmla="*/ 127560 h 1092827"/>
                  <a:gd name="connsiteX34" fmla="*/ 246642 w 665968"/>
                  <a:gd name="connsiteY34" fmla="*/ 90434 h 1092827"/>
                  <a:gd name="connsiteX35" fmla="*/ 267585 w 665968"/>
                  <a:gd name="connsiteY35" fmla="*/ 95194 h 1092827"/>
                  <a:gd name="connsiteX36" fmla="*/ 291383 w 665968"/>
                  <a:gd name="connsiteY36" fmla="*/ 83771 h 1092827"/>
                  <a:gd name="connsiteX37" fmla="*/ 318990 w 665968"/>
                  <a:gd name="connsiteY37" fmla="*/ 100906 h 1092827"/>
                  <a:gd name="connsiteX38" fmla="*/ 334221 w 665968"/>
                  <a:gd name="connsiteY38" fmla="*/ 96146 h 1092827"/>
                  <a:gd name="connsiteX39" fmla="*/ 366587 w 665968"/>
                  <a:gd name="connsiteY39" fmla="*/ 132320 h 1092827"/>
                  <a:gd name="connsiteX40" fmla="*/ 393241 w 665968"/>
                  <a:gd name="connsiteY40" fmla="*/ 132320 h 1092827"/>
                  <a:gd name="connsiteX41" fmla="*/ 329461 w 665968"/>
                  <a:gd name="connsiteY41" fmla="*/ 74251 h 1092827"/>
                  <a:gd name="connsiteX42" fmla="*/ 322797 w 665968"/>
                  <a:gd name="connsiteY42" fmla="*/ 74251 h 1092827"/>
                  <a:gd name="connsiteX43" fmla="*/ 288528 w 665968"/>
                  <a:gd name="connsiteY43" fmla="*/ 62828 h 1092827"/>
                  <a:gd name="connsiteX44" fmla="*/ 265681 w 665968"/>
                  <a:gd name="connsiteY44" fmla="*/ 69492 h 1092827"/>
                  <a:gd name="connsiteX45" fmla="*/ 242834 w 665968"/>
                  <a:gd name="connsiteY45" fmla="*/ 62828 h 1092827"/>
                  <a:gd name="connsiteX46" fmla="*/ 200949 w 665968"/>
                  <a:gd name="connsiteY46" fmla="*/ 25702 h 1092827"/>
                  <a:gd name="connsiteX47" fmla="*/ 161920 w 665968"/>
                  <a:gd name="connsiteY47" fmla="*/ 59972 h 1092827"/>
                  <a:gd name="connsiteX48" fmla="*/ 154304 w 665968"/>
                  <a:gd name="connsiteY48" fmla="*/ 60924 h 1092827"/>
                  <a:gd name="connsiteX49" fmla="*/ 148592 w 665968"/>
                  <a:gd name="connsiteY49" fmla="*/ 59972 h 1092827"/>
                  <a:gd name="connsiteX50" fmla="*/ 108611 w 665968"/>
                  <a:gd name="connsiteY50" fmla="*/ 26654 h 1092827"/>
                  <a:gd name="connsiteX51" fmla="*/ 105755 w 665968"/>
                  <a:gd name="connsiteY51" fmla="*/ 26654 h 1092827"/>
                  <a:gd name="connsiteX52" fmla="*/ 68629 w 665968"/>
                  <a:gd name="connsiteY52" fmla="*/ 0 h 1092827"/>
                  <a:gd name="connsiteX53" fmla="*/ 418943 w 665968"/>
                  <a:gd name="connsiteY53" fmla="*/ 158974 h 1092827"/>
                  <a:gd name="connsiteX54" fmla="*/ 418943 w 665968"/>
                  <a:gd name="connsiteY54" fmla="*/ 183724 h 1092827"/>
                  <a:gd name="connsiteX55" fmla="*/ 456069 w 665968"/>
                  <a:gd name="connsiteY55" fmla="*/ 233225 h 1092827"/>
                  <a:gd name="connsiteX56" fmla="*/ 477964 w 665968"/>
                  <a:gd name="connsiteY56" fmla="*/ 255120 h 1092827"/>
                  <a:gd name="connsiteX57" fmla="*/ 462733 w 665968"/>
                  <a:gd name="connsiteY57" fmla="*/ 284630 h 1092827"/>
                  <a:gd name="connsiteX58" fmla="*/ 436078 w 665968"/>
                  <a:gd name="connsiteY58" fmla="*/ 341747 h 1092827"/>
                  <a:gd name="connsiteX59" fmla="*/ 432270 w 665968"/>
                  <a:gd name="connsiteY59" fmla="*/ 396007 h 1092827"/>
                  <a:gd name="connsiteX60" fmla="*/ 422751 w 665968"/>
                  <a:gd name="connsiteY60" fmla="*/ 427421 h 1092827"/>
                  <a:gd name="connsiteX61" fmla="*/ 468444 w 665968"/>
                  <a:gd name="connsiteY61" fmla="*/ 490249 h 1092827"/>
                  <a:gd name="connsiteX62" fmla="*/ 483675 w 665968"/>
                  <a:gd name="connsiteY62" fmla="*/ 495009 h 1092827"/>
                  <a:gd name="connsiteX63" fmla="*/ 485579 w 665968"/>
                  <a:gd name="connsiteY63" fmla="*/ 494057 h 1092827"/>
                  <a:gd name="connsiteX64" fmla="*/ 478916 w 665968"/>
                  <a:gd name="connsiteY64" fmla="*/ 444556 h 1092827"/>
                  <a:gd name="connsiteX65" fmla="*/ 457021 w 665968"/>
                  <a:gd name="connsiteY65" fmla="*/ 391247 h 1092827"/>
                  <a:gd name="connsiteX66" fmla="*/ 461781 w 665968"/>
                  <a:gd name="connsiteY66" fmla="*/ 345554 h 1092827"/>
                  <a:gd name="connsiteX67" fmla="*/ 478916 w 665968"/>
                  <a:gd name="connsiteY67" fmla="*/ 302717 h 1092827"/>
                  <a:gd name="connsiteX68" fmla="*/ 481771 w 665968"/>
                  <a:gd name="connsiteY68" fmla="*/ 302717 h 1092827"/>
                  <a:gd name="connsiteX69" fmla="*/ 491291 w 665968"/>
                  <a:gd name="connsiteY69" fmla="*/ 286534 h 1092827"/>
                  <a:gd name="connsiteX70" fmla="*/ 510330 w 665968"/>
                  <a:gd name="connsiteY70" fmla="*/ 257024 h 1092827"/>
                  <a:gd name="connsiteX71" fmla="*/ 510330 w 665968"/>
                  <a:gd name="connsiteY71" fmla="*/ 257024 h 1092827"/>
                  <a:gd name="connsiteX72" fmla="*/ 512233 w 665968"/>
                  <a:gd name="connsiteY72" fmla="*/ 257024 h 1092827"/>
                  <a:gd name="connsiteX73" fmla="*/ 527464 w 665968"/>
                  <a:gd name="connsiteY73" fmla="*/ 279870 h 1092827"/>
                  <a:gd name="connsiteX74" fmla="*/ 536032 w 665968"/>
                  <a:gd name="connsiteY74" fmla="*/ 317948 h 1092827"/>
                  <a:gd name="connsiteX75" fmla="*/ 534128 w 665968"/>
                  <a:gd name="connsiteY75" fmla="*/ 357930 h 1092827"/>
                  <a:gd name="connsiteX76" fmla="*/ 523657 w 665968"/>
                  <a:gd name="connsiteY76" fmla="*/ 398863 h 1092827"/>
                  <a:gd name="connsiteX77" fmla="*/ 490339 w 665968"/>
                  <a:gd name="connsiteY77" fmla="*/ 446460 h 1092827"/>
                  <a:gd name="connsiteX78" fmla="*/ 500810 w 665968"/>
                  <a:gd name="connsiteY78" fmla="*/ 490249 h 1092827"/>
                  <a:gd name="connsiteX79" fmla="*/ 521753 w 665968"/>
                  <a:gd name="connsiteY79" fmla="*/ 455027 h 1092827"/>
                  <a:gd name="connsiteX80" fmla="*/ 546503 w 665968"/>
                  <a:gd name="connsiteY80" fmla="*/ 405527 h 1092827"/>
                  <a:gd name="connsiteX81" fmla="*/ 561734 w 665968"/>
                  <a:gd name="connsiteY81" fmla="*/ 378872 h 1092827"/>
                  <a:gd name="connsiteX82" fmla="*/ 568398 w 665968"/>
                  <a:gd name="connsiteY82" fmla="*/ 359833 h 1092827"/>
                  <a:gd name="connsiteX83" fmla="*/ 577917 w 665968"/>
                  <a:gd name="connsiteY83" fmla="*/ 361737 h 1092827"/>
                  <a:gd name="connsiteX84" fmla="*/ 588389 w 665968"/>
                  <a:gd name="connsiteY84" fmla="*/ 359833 h 1092827"/>
                  <a:gd name="connsiteX85" fmla="*/ 596004 w 665968"/>
                  <a:gd name="connsiteY85" fmla="*/ 383632 h 1092827"/>
                  <a:gd name="connsiteX86" fmla="*/ 582677 w 665968"/>
                  <a:gd name="connsiteY86" fmla="*/ 428373 h 1092827"/>
                  <a:gd name="connsiteX87" fmla="*/ 565542 w 665968"/>
                  <a:gd name="connsiteY87" fmla="*/ 448364 h 1092827"/>
                  <a:gd name="connsiteX88" fmla="*/ 551263 w 665968"/>
                  <a:gd name="connsiteY88" fmla="*/ 467403 h 1092827"/>
                  <a:gd name="connsiteX89" fmla="*/ 544599 w 665968"/>
                  <a:gd name="connsiteY89" fmla="*/ 466451 h 1092827"/>
                  <a:gd name="connsiteX90" fmla="*/ 507474 w 665968"/>
                  <a:gd name="connsiteY90" fmla="*/ 506432 h 1092827"/>
                  <a:gd name="connsiteX91" fmla="*/ 509378 w 665968"/>
                  <a:gd name="connsiteY91" fmla="*/ 562597 h 1092827"/>
                  <a:gd name="connsiteX92" fmla="*/ 526513 w 665968"/>
                  <a:gd name="connsiteY92" fmla="*/ 542606 h 1092827"/>
                  <a:gd name="connsiteX93" fmla="*/ 527464 w 665968"/>
                  <a:gd name="connsiteY93" fmla="*/ 511192 h 1092827"/>
                  <a:gd name="connsiteX94" fmla="*/ 535080 w 665968"/>
                  <a:gd name="connsiteY94" fmla="*/ 515952 h 1092827"/>
                  <a:gd name="connsiteX95" fmla="*/ 553167 w 665968"/>
                  <a:gd name="connsiteY95" fmla="*/ 496913 h 1092827"/>
                  <a:gd name="connsiteX96" fmla="*/ 559831 w 665968"/>
                  <a:gd name="connsiteY96" fmla="*/ 495961 h 1092827"/>
                  <a:gd name="connsiteX97" fmla="*/ 571254 w 665968"/>
                  <a:gd name="connsiteY97" fmla="*/ 519759 h 1092827"/>
                  <a:gd name="connsiteX98" fmla="*/ 559831 w 665968"/>
                  <a:gd name="connsiteY98" fmla="*/ 536894 h 1092827"/>
                  <a:gd name="connsiteX99" fmla="*/ 563638 w 665968"/>
                  <a:gd name="connsiteY99" fmla="*/ 541654 h 1092827"/>
                  <a:gd name="connsiteX100" fmla="*/ 540792 w 665968"/>
                  <a:gd name="connsiteY100" fmla="*/ 552125 h 1092827"/>
                  <a:gd name="connsiteX101" fmla="*/ 535080 w 665968"/>
                  <a:gd name="connsiteY101" fmla="*/ 551173 h 1092827"/>
                  <a:gd name="connsiteX102" fmla="*/ 517945 w 665968"/>
                  <a:gd name="connsiteY102" fmla="*/ 569260 h 1092827"/>
                  <a:gd name="connsiteX103" fmla="*/ 510330 w 665968"/>
                  <a:gd name="connsiteY103" fmla="*/ 623521 h 1092827"/>
                  <a:gd name="connsiteX104" fmla="*/ 505570 w 665968"/>
                  <a:gd name="connsiteY104" fmla="*/ 678733 h 1092827"/>
                  <a:gd name="connsiteX105" fmla="*/ 505570 w 665968"/>
                  <a:gd name="connsiteY105" fmla="*/ 698724 h 1092827"/>
                  <a:gd name="connsiteX106" fmla="*/ 501762 w 665968"/>
                  <a:gd name="connsiteY106" fmla="*/ 722522 h 1092827"/>
                  <a:gd name="connsiteX107" fmla="*/ 483675 w 665968"/>
                  <a:gd name="connsiteY107" fmla="*/ 752033 h 1092827"/>
                  <a:gd name="connsiteX108" fmla="*/ 496050 w 665968"/>
                  <a:gd name="connsiteY108" fmla="*/ 775831 h 1092827"/>
                  <a:gd name="connsiteX109" fmla="*/ 526513 w 665968"/>
                  <a:gd name="connsiteY109" fmla="*/ 711099 h 1092827"/>
                  <a:gd name="connsiteX110" fmla="*/ 537936 w 665968"/>
                  <a:gd name="connsiteY110" fmla="*/ 679685 h 1092827"/>
                  <a:gd name="connsiteX111" fmla="*/ 537936 w 665968"/>
                  <a:gd name="connsiteY111" fmla="*/ 634944 h 1092827"/>
                  <a:gd name="connsiteX112" fmla="*/ 537936 w 665968"/>
                  <a:gd name="connsiteY112" fmla="*/ 619713 h 1092827"/>
                  <a:gd name="connsiteX113" fmla="*/ 570302 w 665968"/>
                  <a:gd name="connsiteY113" fmla="*/ 578780 h 1092827"/>
                  <a:gd name="connsiteX114" fmla="*/ 593148 w 665968"/>
                  <a:gd name="connsiteY114" fmla="*/ 553077 h 1092827"/>
                  <a:gd name="connsiteX115" fmla="*/ 612187 w 665968"/>
                  <a:gd name="connsiteY115" fmla="*/ 534990 h 1092827"/>
                  <a:gd name="connsiteX116" fmla="*/ 622658 w 665968"/>
                  <a:gd name="connsiteY116" fmla="*/ 537846 h 1092827"/>
                  <a:gd name="connsiteX117" fmla="*/ 625514 w 665968"/>
                  <a:gd name="connsiteY117" fmla="*/ 537846 h 1092827"/>
                  <a:gd name="connsiteX118" fmla="*/ 638841 w 665968"/>
                  <a:gd name="connsiteY118" fmla="*/ 566404 h 1092827"/>
                  <a:gd name="connsiteX119" fmla="*/ 619803 w 665968"/>
                  <a:gd name="connsiteY119" fmla="*/ 620665 h 1092827"/>
                  <a:gd name="connsiteX120" fmla="*/ 613139 w 665968"/>
                  <a:gd name="connsiteY120" fmla="*/ 660646 h 1092827"/>
                  <a:gd name="connsiteX121" fmla="*/ 584581 w 665968"/>
                  <a:gd name="connsiteY121" fmla="*/ 692061 h 1092827"/>
                  <a:gd name="connsiteX122" fmla="*/ 546503 w 665968"/>
                  <a:gd name="connsiteY122" fmla="*/ 713003 h 1092827"/>
                  <a:gd name="connsiteX123" fmla="*/ 540792 w 665968"/>
                  <a:gd name="connsiteY123" fmla="*/ 713003 h 1092827"/>
                  <a:gd name="connsiteX124" fmla="*/ 509378 w 665968"/>
                  <a:gd name="connsiteY124" fmla="*/ 782495 h 1092827"/>
                  <a:gd name="connsiteX125" fmla="*/ 531272 w 665968"/>
                  <a:gd name="connsiteY125" fmla="*/ 769168 h 1092827"/>
                  <a:gd name="connsiteX126" fmla="*/ 543647 w 665968"/>
                  <a:gd name="connsiteY126" fmla="*/ 742513 h 1092827"/>
                  <a:gd name="connsiteX127" fmla="*/ 546503 w 665968"/>
                  <a:gd name="connsiteY127" fmla="*/ 748225 h 1092827"/>
                  <a:gd name="connsiteX128" fmla="*/ 555071 w 665968"/>
                  <a:gd name="connsiteY128" fmla="*/ 743465 h 1092827"/>
                  <a:gd name="connsiteX129" fmla="*/ 567446 w 665968"/>
                  <a:gd name="connsiteY129" fmla="*/ 739658 h 1092827"/>
                  <a:gd name="connsiteX130" fmla="*/ 578869 w 665968"/>
                  <a:gd name="connsiteY130" fmla="*/ 746321 h 1092827"/>
                  <a:gd name="connsiteX131" fmla="*/ 569350 w 665968"/>
                  <a:gd name="connsiteY131" fmla="*/ 767264 h 1092827"/>
                  <a:gd name="connsiteX132" fmla="*/ 560782 w 665968"/>
                  <a:gd name="connsiteY132" fmla="*/ 772023 h 1092827"/>
                  <a:gd name="connsiteX133" fmla="*/ 563638 w 665968"/>
                  <a:gd name="connsiteY133" fmla="*/ 777735 h 1092827"/>
                  <a:gd name="connsiteX134" fmla="*/ 547455 w 665968"/>
                  <a:gd name="connsiteY134" fmla="*/ 780591 h 1092827"/>
                  <a:gd name="connsiteX135" fmla="*/ 535080 w 665968"/>
                  <a:gd name="connsiteY135" fmla="*/ 775831 h 1092827"/>
                  <a:gd name="connsiteX136" fmla="*/ 510330 w 665968"/>
                  <a:gd name="connsiteY136" fmla="*/ 811053 h 1092827"/>
                  <a:gd name="connsiteX137" fmla="*/ 501762 w 665968"/>
                  <a:gd name="connsiteY137" fmla="*/ 815813 h 1092827"/>
                  <a:gd name="connsiteX138" fmla="*/ 482723 w 665968"/>
                  <a:gd name="connsiteY138" fmla="*/ 774879 h 1092827"/>
                  <a:gd name="connsiteX139" fmla="*/ 467492 w 665968"/>
                  <a:gd name="connsiteY139" fmla="*/ 777735 h 1092827"/>
                  <a:gd name="connsiteX140" fmla="*/ 446550 w 665968"/>
                  <a:gd name="connsiteY140" fmla="*/ 767264 h 1092827"/>
                  <a:gd name="connsiteX141" fmla="*/ 420847 w 665968"/>
                  <a:gd name="connsiteY141" fmla="*/ 740610 h 1092827"/>
                  <a:gd name="connsiteX142" fmla="*/ 420847 w 665968"/>
                  <a:gd name="connsiteY142" fmla="*/ 799630 h 1092827"/>
                  <a:gd name="connsiteX143" fmla="*/ 442742 w 665968"/>
                  <a:gd name="connsiteY143" fmla="*/ 791062 h 1092827"/>
                  <a:gd name="connsiteX144" fmla="*/ 452261 w 665968"/>
                  <a:gd name="connsiteY144" fmla="*/ 792966 h 1092827"/>
                  <a:gd name="connsiteX145" fmla="*/ 468444 w 665968"/>
                  <a:gd name="connsiteY145" fmla="*/ 803437 h 1092827"/>
                  <a:gd name="connsiteX146" fmla="*/ 474156 w 665968"/>
                  <a:gd name="connsiteY146" fmla="*/ 802486 h 1092827"/>
                  <a:gd name="connsiteX147" fmla="*/ 473204 w 665968"/>
                  <a:gd name="connsiteY147" fmla="*/ 826284 h 1092827"/>
                  <a:gd name="connsiteX148" fmla="*/ 483675 w 665968"/>
                  <a:gd name="connsiteY148" fmla="*/ 840563 h 1092827"/>
                  <a:gd name="connsiteX149" fmla="*/ 470348 w 665968"/>
                  <a:gd name="connsiteY149" fmla="*/ 891016 h 1092827"/>
                  <a:gd name="connsiteX150" fmla="*/ 455117 w 665968"/>
                  <a:gd name="connsiteY150" fmla="*/ 924334 h 1092827"/>
                  <a:gd name="connsiteX151" fmla="*/ 421799 w 665968"/>
                  <a:gd name="connsiteY151" fmla="*/ 950036 h 1092827"/>
                  <a:gd name="connsiteX152" fmla="*/ 421799 w 665968"/>
                  <a:gd name="connsiteY152" fmla="*/ 994777 h 1092827"/>
                  <a:gd name="connsiteX153" fmla="*/ 442742 w 665968"/>
                  <a:gd name="connsiteY153" fmla="*/ 986210 h 1092827"/>
                  <a:gd name="connsiteX154" fmla="*/ 444646 w 665968"/>
                  <a:gd name="connsiteY154" fmla="*/ 986210 h 1092827"/>
                  <a:gd name="connsiteX155" fmla="*/ 473204 w 665968"/>
                  <a:gd name="connsiteY155" fmla="*/ 945277 h 1092827"/>
                  <a:gd name="connsiteX156" fmla="*/ 490339 w 665968"/>
                  <a:gd name="connsiteY156" fmla="*/ 891968 h 1092827"/>
                  <a:gd name="connsiteX157" fmla="*/ 498906 w 665968"/>
                  <a:gd name="connsiteY157" fmla="*/ 853890 h 1092827"/>
                  <a:gd name="connsiteX158" fmla="*/ 531272 w 665968"/>
                  <a:gd name="connsiteY158" fmla="*/ 823428 h 1092827"/>
                  <a:gd name="connsiteX159" fmla="*/ 538888 w 665968"/>
                  <a:gd name="connsiteY159" fmla="*/ 824380 h 1092827"/>
                  <a:gd name="connsiteX160" fmla="*/ 556975 w 665968"/>
                  <a:gd name="connsiteY160" fmla="*/ 799630 h 1092827"/>
                  <a:gd name="connsiteX161" fmla="*/ 576965 w 665968"/>
                  <a:gd name="connsiteY161" fmla="*/ 807245 h 1092827"/>
                  <a:gd name="connsiteX162" fmla="*/ 597908 w 665968"/>
                  <a:gd name="connsiteY162" fmla="*/ 791062 h 1092827"/>
                  <a:gd name="connsiteX163" fmla="*/ 610283 w 665968"/>
                  <a:gd name="connsiteY163" fmla="*/ 805341 h 1092827"/>
                  <a:gd name="connsiteX164" fmla="*/ 617899 w 665968"/>
                  <a:gd name="connsiteY164" fmla="*/ 812957 h 1092827"/>
                  <a:gd name="connsiteX165" fmla="*/ 599812 w 665968"/>
                  <a:gd name="connsiteY165" fmla="*/ 840563 h 1092827"/>
                  <a:gd name="connsiteX166" fmla="*/ 572206 w 665968"/>
                  <a:gd name="connsiteY166" fmla="*/ 876737 h 1092827"/>
                  <a:gd name="connsiteX167" fmla="*/ 566494 w 665968"/>
                  <a:gd name="connsiteY167" fmla="*/ 876737 h 1092827"/>
                  <a:gd name="connsiteX168" fmla="*/ 549359 w 665968"/>
                  <a:gd name="connsiteY168" fmla="*/ 896728 h 1092827"/>
                  <a:gd name="connsiteX169" fmla="*/ 545551 w 665968"/>
                  <a:gd name="connsiteY169" fmla="*/ 896728 h 1092827"/>
                  <a:gd name="connsiteX170" fmla="*/ 524609 w 665968"/>
                  <a:gd name="connsiteY170" fmla="*/ 891968 h 1092827"/>
                  <a:gd name="connsiteX171" fmla="*/ 483675 w 665968"/>
                  <a:gd name="connsiteY171" fmla="*/ 939565 h 1092827"/>
                  <a:gd name="connsiteX172" fmla="*/ 486531 w 665968"/>
                  <a:gd name="connsiteY172" fmla="*/ 942421 h 1092827"/>
                  <a:gd name="connsiteX173" fmla="*/ 492243 w 665968"/>
                  <a:gd name="connsiteY173" fmla="*/ 940517 h 1092827"/>
                  <a:gd name="connsiteX174" fmla="*/ 516993 w 665968"/>
                  <a:gd name="connsiteY174" fmla="*/ 921478 h 1092827"/>
                  <a:gd name="connsiteX175" fmla="*/ 530320 w 665968"/>
                  <a:gd name="connsiteY175" fmla="*/ 903391 h 1092827"/>
                  <a:gd name="connsiteX176" fmla="*/ 532224 w 665968"/>
                  <a:gd name="connsiteY176" fmla="*/ 911959 h 1092827"/>
                  <a:gd name="connsiteX177" fmla="*/ 552215 w 665968"/>
                  <a:gd name="connsiteY177" fmla="*/ 908151 h 1092827"/>
                  <a:gd name="connsiteX178" fmla="*/ 559831 w 665968"/>
                  <a:gd name="connsiteY178" fmla="*/ 909103 h 1092827"/>
                  <a:gd name="connsiteX179" fmla="*/ 567446 w 665968"/>
                  <a:gd name="connsiteY179" fmla="*/ 933853 h 1092827"/>
                  <a:gd name="connsiteX180" fmla="*/ 548407 w 665968"/>
                  <a:gd name="connsiteY180" fmla="*/ 940517 h 1092827"/>
                  <a:gd name="connsiteX181" fmla="*/ 542696 w 665968"/>
                  <a:gd name="connsiteY181" fmla="*/ 939565 h 1092827"/>
                  <a:gd name="connsiteX182" fmla="*/ 541744 w 665968"/>
                  <a:gd name="connsiteY182" fmla="*/ 939565 h 1092827"/>
                  <a:gd name="connsiteX183" fmla="*/ 538888 w 665968"/>
                  <a:gd name="connsiteY183" fmla="*/ 948132 h 1092827"/>
                  <a:gd name="connsiteX184" fmla="*/ 519849 w 665968"/>
                  <a:gd name="connsiteY184" fmla="*/ 934805 h 1092827"/>
                  <a:gd name="connsiteX185" fmla="*/ 501762 w 665968"/>
                  <a:gd name="connsiteY185" fmla="*/ 947180 h 1092827"/>
                  <a:gd name="connsiteX186" fmla="*/ 505570 w 665968"/>
                  <a:gd name="connsiteY186" fmla="*/ 980498 h 1092827"/>
                  <a:gd name="connsiteX187" fmla="*/ 497954 w 665968"/>
                  <a:gd name="connsiteY187" fmla="*/ 1011912 h 1092827"/>
                  <a:gd name="connsiteX188" fmla="*/ 478916 w 665968"/>
                  <a:gd name="connsiteY188" fmla="*/ 1041422 h 1092827"/>
                  <a:gd name="connsiteX189" fmla="*/ 432270 w 665968"/>
                  <a:gd name="connsiteY189" fmla="*/ 1070933 h 1092827"/>
                  <a:gd name="connsiteX190" fmla="*/ 420847 w 665968"/>
                  <a:gd name="connsiteY190" fmla="*/ 1069981 h 1092827"/>
                  <a:gd name="connsiteX191" fmla="*/ 420847 w 665968"/>
                  <a:gd name="connsiteY191" fmla="*/ 1078548 h 1092827"/>
                  <a:gd name="connsiteX192" fmla="*/ 417991 w 665968"/>
                  <a:gd name="connsiteY192" fmla="*/ 1092827 h 1092827"/>
                  <a:gd name="connsiteX193" fmla="*/ 424655 w 665968"/>
                  <a:gd name="connsiteY193" fmla="*/ 1092827 h 1092827"/>
                  <a:gd name="connsiteX194" fmla="*/ 488435 w 665968"/>
                  <a:gd name="connsiteY194" fmla="*/ 1069029 h 1092827"/>
                  <a:gd name="connsiteX195" fmla="*/ 495099 w 665968"/>
                  <a:gd name="connsiteY195" fmla="*/ 1055702 h 1092827"/>
                  <a:gd name="connsiteX196" fmla="*/ 517945 w 665968"/>
                  <a:gd name="connsiteY196" fmla="*/ 1025240 h 1092827"/>
                  <a:gd name="connsiteX197" fmla="*/ 527464 w 665968"/>
                  <a:gd name="connsiteY197" fmla="*/ 1011912 h 1092827"/>
                  <a:gd name="connsiteX198" fmla="*/ 530320 w 665968"/>
                  <a:gd name="connsiteY198" fmla="*/ 988114 h 1092827"/>
                  <a:gd name="connsiteX199" fmla="*/ 536032 w 665968"/>
                  <a:gd name="connsiteY199" fmla="*/ 970979 h 1092827"/>
                  <a:gd name="connsiteX200" fmla="*/ 550311 w 665968"/>
                  <a:gd name="connsiteY200" fmla="*/ 967171 h 1092827"/>
                  <a:gd name="connsiteX201" fmla="*/ 555071 w 665968"/>
                  <a:gd name="connsiteY201" fmla="*/ 967171 h 1092827"/>
                  <a:gd name="connsiteX202" fmla="*/ 562686 w 665968"/>
                  <a:gd name="connsiteY202" fmla="*/ 956700 h 1092827"/>
                  <a:gd name="connsiteX203" fmla="*/ 588389 w 665968"/>
                  <a:gd name="connsiteY203" fmla="*/ 891968 h 1092827"/>
                  <a:gd name="connsiteX204" fmla="*/ 622658 w 665968"/>
                  <a:gd name="connsiteY204" fmla="*/ 851034 h 1092827"/>
                  <a:gd name="connsiteX205" fmla="*/ 632178 w 665968"/>
                  <a:gd name="connsiteY205" fmla="*/ 791062 h 1092827"/>
                  <a:gd name="connsiteX206" fmla="*/ 610283 w 665968"/>
                  <a:gd name="connsiteY206" fmla="*/ 760600 h 1092827"/>
                  <a:gd name="connsiteX207" fmla="*/ 596956 w 665968"/>
                  <a:gd name="connsiteY207" fmla="*/ 717763 h 1092827"/>
                  <a:gd name="connsiteX208" fmla="*/ 611235 w 665968"/>
                  <a:gd name="connsiteY208" fmla="*/ 690157 h 1092827"/>
                  <a:gd name="connsiteX209" fmla="*/ 644553 w 665968"/>
                  <a:gd name="connsiteY209" fmla="*/ 643512 h 1092827"/>
                  <a:gd name="connsiteX210" fmla="*/ 644553 w 665968"/>
                  <a:gd name="connsiteY210" fmla="*/ 630184 h 1092827"/>
                  <a:gd name="connsiteX211" fmla="*/ 650265 w 665968"/>
                  <a:gd name="connsiteY211" fmla="*/ 625425 h 1092827"/>
                  <a:gd name="connsiteX212" fmla="*/ 663592 w 665968"/>
                  <a:gd name="connsiteY212" fmla="*/ 570212 h 1092827"/>
                  <a:gd name="connsiteX213" fmla="*/ 625514 w 665968"/>
                  <a:gd name="connsiteY213" fmla="*/ 511192 h 1092827"/>
                  <a:gd name="connsiteX214" fmla="*/ 603620 w 665968"/>
                  <a:gd name="connsiteY214" fmla="*/ 514048 h 1092827"/>
                  <a:gd name="connsiteX215" fmla="*/ 579821 w 665968"/>
                  <a:gd name="connsiteY215" fmla="*/ 473114 h 1092827"/>
                  <a:gd name="connsiteX216" fmla="*/ 596956 w 665968"/>
                  <a:gd name="connsiteY216" fmla="*/ 448364 h 1092827"/>
                  <a:gd name="connsiteX217" fmla="*/ 620755 w 665968"/>
                  <a:gd name="connsiteY217" fmla="*/ 378872 h 1092827"/>
                  <a:gd name="connsiteX218" fmla="*/ 604572 w 665968"/>
                  <a:gd name="connsiteY218" fmla="*/ 340795 h 1092827"/>
                  <a:gd name="connsiteX219" fmla="*/ 585533 w 665968"/>
                  <a:gd name="connsiteY219" fmla="*/ 337939 h 1092827"/>
                  <a:gd name="connsiteX220" fmla="*/ 570302 w 665968"/>
                  <a:gd name="connsiteY220" fmla="*/ 338891 h 1092827"/>
                  <a:gd name="connsiteX221" fmla="*/ 559831 w 665968"/>
                  <a:gd name="connsiteY221" fmla="*/ 306525 h 1092827"/>
                  <a:gd name="connsiteX222" fmla="*/ 549359 w 665968"/>
                  <a:gd name="connsiteY222" fmla="*/ 257976 h 1092827"/>
                  <a:gd name="connsiteX223" fmla="*/ 513185 w 665968"/>
                  <a:gd name="connsiteY223" fmla="*/ 238937 h 1092827"/>
                  <a:gd name="connsiteX224" fmla="*/ 501762 w 665968"/>
                  <a:gd name="connsiteY224" fmla="*/ 239889 h 1092827"/>
                  <a:gd name="connsiteX225" fmla="*/ 481771 w 665968"/>
                  <a:gd name="connsiteY225" fmla="*/ 220850 h 1092827"/>
                  <a:gd name="connsiteX226" fmla="*/ 472252 w 665968"/>
                  <a:gd name="connsiteY226" fmla="*/ 200859 h 1092827"/>
                  <a:gd name="connsiteX227" fmla="*/ 418943 w 665968"/>
                  <a:gd name="connsiteY227" fmla="*/ 158974 h 1092827"/>
                  <a:gd name="connsiteX228" fmla="*/ 418943 w 665968"/>
                  <a:gd name="connsiteY228" fmla="*/ 535942 h 1092827"/>
                  <a:gd name="connsiteX229" fmla="*/ 418943 w 665968"/>
                  <a:gd name="connsiteY229" fmla="*/ 576876 h 1092827"/>
                  <a:gd name="connsiteX230" fmla="*/ 455117 w 665968"/>
                  <a:gd name="connsiteY230" fmla="*/ 613050 h 1092827"/>
                  <a:gd name="connsiteX231" fmla="*/ 472252 w 665968"/>
                  <a:gd name="connsiteY231" fmla="*/ 638752 h 1092827"/>
                  <a:gd name="connsiteX232" fmla="*/ 495099 w 665968"/>
                  <a:gd name="connsiteY232" fmla="*/ 657791 h 1092827"/>
                  <a:gd name="connsiteX233" fmla="*/ 492243 w 665968"/>
                  <a:gd name="connsiteY233" fmla="*/ 589251 h 1092827"/>
                  <a:gd name="connsiteX234" fmla="*/ 488435 w 665968"/>
                  <a:gd name="connsiteY234" fmla="*/ 589251 h 1092827"/>
                  <a:gd name="connsiteX235" fmla="*/ 467492 w 665968"/>
                  <a:gd name="connsiteY235" fmla="*/ 572116 h 1092827"/>
                  <a:gd name="connsiteX236" fmla="*/ 463684 w 665968"/>
                  <a:gd name="connsiteY236" fmla="*/ 572116 h 1092827"/>
                  <a:gd name="connsiteX237" fmla="*/ 435126 w 665968"/>
                  <a:gd name="connsiteY237" fmla="*/ 543558 h 1092827"/>
                  <a:gd name="connsiteX238" fmla="*/ 433222 w 665968"/>
                  <a:gd name="connsiteY238" fmla="*/ 543558 h 1092827"/>
                  <a:gd name="connsiteX239" fmla="*/ 418943 w 665968"/>
                  <a:gd name="connsiteY239" fmla="*/ 535942 h 109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665968" h="1092827">
                    <a:moveTo>
                      <a:pt x="68629" y="0"/>
                    </a:moveTo>
                    <a:cubicBezTo>
                      <a:pt x="62918" y="0"/>
                      <a:pt x="56254" y="952"/>
                      <a:pt x="49591" y="4760"/>
                    </a:cubicBezTo>
                    <a:cubicBezTo>
                      <a:pt x="46735" y="2856"/>
                      <a:pt x="42927" y="1904"/>
                      <a:pt x="38167" y="1904"/>
                    </a:cubicBezTo>
                    <a:cubicBezTo>
                      <a:pt x="18177" y="1904"/>
                      <a:pt x="-15141" y="19039"/>
                      <a:pt x="7705" y="60924"/>
                    </a:cubicBezTo>
                    <a:cubicBezTo>
                      <a:pt x="7705" y="60924"/>
                      <a:pt x="5801" y="98050"/>
                      <a:pt x="28648" y="108521"/>
                    </a:cubicBezTo>
                    <a:cubicBezTo>
                      <a:pt x="28648" y="108521"/>
                      <a:pt x="31504" y="121848"/>
                      <a:pt x="36263" y="130416"/>
                    </a:cubicBezTo>
                    <a:lnTo>
                      <a:pt x="61014" y="130416"/>
                    </a:lnTo>
                    <a:cubicBezTo>
                      <a:pt x="43879" y="109473"/>
                      <a:pt x="52446" y="96146"/>
                      <a:pt x="52446" y="96146"/>
                    </a:cubicBezTo>
                    <a:cubicBezTo>
                      <a:pt x="19129" y="90434"/>
                      <a:pt x="32456" y="55213"/>
                      <a:pt x="32456" y="55213"/>
                    </a:cubicBezTo>
                    <a:cubicBezTo>
                      <a:pt x="12465" y="38078"/>
                      <a:pt x="21984" y="21895"/>
                      <a:pt x="38167" y="21895"/>
                    </a:cubicBezTo>
                    <a:cubicBezTo>
                      <a:pt x="43879" y="21895"/>
                      <a:pt x="50542" y="23799"/>
                      <a:pt x="57206" y="29510"/>
                    </a:cubicBezTo>
                    <a:cubicBezTo>
                      <a:pt x="62918" y="24750"/>
                      <a:pt x="67677" y="22847"/>
                      <a:pt x="71485" y="22847"/>
                    </a:cubicBezTo>
                    <a:cubicBezTo>
                      <a:pt x="88620" y="22847"/>
                      <a:pt x="99091" y="51405"/>
                      <a:pt x="99091" y="51405"/>
                    </a:cubicBezTo>
                    <a:cubicBezTo>
                      <a:pt x="103851" y="49501"/>
                      <a:pt x="107659" y="48549"/>
                      <a:pt x="110515" y="48549"/>
                    </a:cubicBezTo>
                    <a:cubicBezTo>
                      <a:pt x="133361" y="48549"/>
                      <a:pt x="133361" y="86627"/>
                      <a:pt x="133361" y="86627"/>
                    </a:cubicBezTo>
                    <a:lnTo>
                      <a:pt x="150496" y="83771"/>
                    </a:lnTo>
                    <a:cubicBezTo>
                      <a:pt x="154304" y="101858"/>
                      <a:pt x="160968" y="110425"/>
                      <a:pt x="160968" y="110425"/>
                    </a:cubicBezTo>
                    <a:cubicBezTo>
                      <a:pt x="157160" y="116137"/>
                      <a:pt x="157160" y="125656"/>
                      <a:pt x="157160" y="131368"/>
                    </a:cubicBezTo>
                    <a:lnTo>
                      <a:pt x="180006" y="131368"/>
                    </a:lnTo>
                    <a:cubicBezTo>
                      <a:pt x="180958" y="120897"/>
                      <a:pt x="182862" y="113281"/>
                      <a:pt x="183814" y="107569"/>
                    </a:cubicBezTo>
                    <a:lnTo>
                      <a:pt x="183814" y="106617"/>
                    </a:lnTo>
                    <a:cubicBezTo>
                      <a:pt x="178102" y="102810"/>
                      <a:pt x="170487" y="93290"/>
                      <a:pt x="173343" y="73300"/>
                    </a:cubicBezTo>
                    <a:lnTo>
                      <a:pt x="181910" y="75203"/>
                    </a:lnTo>
                    <a:lnTo>
                      <a:pt x="184766" y="63780"/>
                    </a:lnTo>
                    <a:cubicBezTo>
                      <a:pt x="184766" y="63780"/>
                      <a:pt x="189526" y="43789"/>
                      <a:pt x="202853" y="43789"/>
                    </a:cubicBezTo>
                    <a:cubicBezTo>
                      <a:pt x="204757" y="43789"/>
                      <a:pt x="205709" y="43789"/>
                      <a:pt x="207613" y="44741"/>
                    </a:cubicBezTo>
                    <a:cubicBezTo>
                      <a:pt x="207613" y="44741"/>
                      <a:pt x="224747" y="45693"/>
                      <a:pt x="219036" y="72348"/>
                    </a:cubicBezTo>
                    <a:lnTo>
                      <a:pt x="216180" y="84723"/>
                    </a:lnTo>
                    <a:lnTo>
                      <a:pt x="223796" y="86627"/>
                    </a:lnTo>
                    <a:cubicBezTo>
                      <a:pt x="223796" y="86627"/>
                      <a:pt x="211420" y="111377"/>
                      <a:pt x="199045" y="111377"/>
                    </a:cubicBezTo>
                    <a:cubicBezTo>
                      <a:pt x="198093" y="111377"/>
                      <a:pt x="197141" y="111377"/>
                      <a:pt x="197141" y="111377"/>
                    </a:cubicBezTo>
                    <a:cubicBezTo>
                      <a:pt x="195237" y="118993"/>
                      <a:pt x="193334" y="126608"/>
                      <a:pt x="192382" y="131368"/>
                    </a:cubicBezTo>
                    <a:lnTo>
                      <a:pt x="215228" y="131368"/>
                    </a:lnTo>
                    <a:lnTo>
                      <a:pt x="213324" y="127560"/>
                    </a:lnTo>
                    <a:cubicBezTo>
                      <a:pt x="238075" y="118041"/>
                      <a:pt x="246642" y="90434"/>
                      <a:pt x="246642" y="90434"/>
                    </a:cubicBezTo>
                    <a:lnTo>
                      <a:pt x="267585" y="95194"/>
                    </a:lnTo>
                    <a:cubicBezTo>
                      <a:pt x="276152" y="86627"/>
                      <a:pt x="284720" y="83771"/>
                      <a:pt x="291383" y="83771"/>
                    </a:cubicBezTo>
                    <a:cubicBezTo>
                      <a:pt x="308518" y="83771"/>
                      <a:pt x="318990" y="100906"/>
                      <a:pt x="318990" y="100906"/>
                    </a:cubicBezTo>
                    <a:cubicBezTo>
                      <a:pt x="324701" y="97098"/>
                      <a:pt x="329461" y="96146"/>
                      <a:pt x="334221" y="96146"/>
                    </a:cubicBezTo>
                    <a:cubicBezTo>
                      <a:pt x="352308" y="96146"/>
                      <a:pt x="362779" y="118041"/>
                      <a:pt x="366587" y="132320"/>
                    </a:cubicBezTo>
                    <a:lnTo>
                      <a:pt x="393241" y="132320"/>
                    </a:lnTo>
                    <a:cubicBezTo>
                      <a:pt x="387529" y="114233"/>
                      <a:pt x="371346" y="74251"/>
                      <a:pt x="329461" y="74251"/>
                    </a:cubicBezTo>
                    <a:cubicBezTo>
                      <a:pt x="327557" y="74251"/>
                      <a:pt x="325653" y="74251"/>
                      <a:pt x="322797" y="74251"/>
                    </a:cubicBezTo>
                    <a:cubicBezTo>
                      <a:pt x="322797" y="74251"/>
                      <a:pt x="307566" y="62828"/>
                      <a:pt x="288528" y="62828"/>
                    </a:cubicBezTo>
                    <a:cubicBezTo>
                      <a:pt x="280912" y="62828"/>
                      <a:pt x="273296" y="64732"/>
                      <a:pt x="265681" y="69492"/>
                    </a:cubicBezTo>
                    <a:cubicBezTo>
                      <a:pt x="265681" y="69492"/>
                      <a:pt x="250450" y="63780"/>
                      <a:pt x="242834" y="62828"/>
                    </a:cubicBezTo>
                    <a:cubicBezTo>
                      <a:pt x="239979" y="39982"/>
                      <a:pt x="219988" y="25702"/>
                      <a:pt x="200949" y="25702"/>
                    </a:cubicBezTo>
                    <a:cubicBezTo>
                      <a:pt x="184766" y="25702"/>
                      <a:pt x="168583" y="36174"/>
                      <a:pt x="161920" y="59972"/>
                    </a:cubicBezTo>
                    <a:cubicBezTo>
                      <a:pt x="161920" y="59972"/>
                      <a:pt x="158112" y="60924"/>
                      <a:pt x="154304" y="60924"/>
                    </a:cubicBezTo>
                    <a:cubicBezTo>
                      <a:pt x="152400" y="60924"/>
                      <a:pt x="150496" y="60924"/>
                      <a:pt x="148592" y="59972"/>
                    </a:cubicBezTo>
                    <a:cubicBezTo>
                      <a:pt x="148592" y="59972"/>
                      <a:pt x="141929" y="26654"/>
                      <a:pt x="108611" y="26654"/>
                    </a:cubicBezTo>
                    <a:cubicBezTo>
                      <a:pt x="107659" y="26654"/>
                      <a:pt x="106707" y="26654"/>
                      <a:pt x="105755" y="26654"/>
                    </a:cubicBezTo>
                    <a:cubicBezTo>
                      <a:pt x="107659" y="24750"/>
                      <a:pt x="93380" y="0"/>
                      <a:pt x="68629" y="0"/>
                    </a:cubicBezTo>
                    <a:moveTo>
                      <a:pt x="418943" y="158974"/>
                    </a:moveTo>
                    <a:lnTo>
                      <a:pt x="418943" y="183724"/>
                    </a:lnTo>
                    <a:cubicBezTo>
                      <a:pt x="462733" y="200859"/>
                      <a:pt x="456069" y="233225"/>
                      <a:pt x="456069" y="233225"/>
                    </a:cubicBezTo>
                    <a:cubicBezTo>
                      <a:pt x="477012" y="242745"/>
                      <a:pt x="477964" y="255120"/>
                      <a:pt x="477964" y="255120"/>
                    </a:cubicBezTo>
                    <a:cubicBezTo>
                      <a:pt x="460829" y="264639"/>
                      <a:pt x="462733" y="284630"/>
                      <a:pt x="462733" y="284630"/>
                    </a:cubicBezTo>
                    <a:cubicBezTo>
                      <a:pt x="432270" y="299861"/>
                      <a:pt x="436078" y="341747"/>
                      <a:pt x="436078" y="341747"/>
                    </a:cubicBezTo>
                    <a:cubicBezTo>
                      <a:pt x="413232" y="380776"/>
                      <a:pt x="432270" y="396007"/>
                      <a:pt x="432270" y="396007"/>
                    </a:cubicBezTo>
                    <a:lnTo>
                      <a:pt x="422751" y="427421"/>
                    </a:lnTo>
                    <a:cubicBezTo>
                      <a:pt x="467492" y="442652"/>
                      <a:pt x="468444" y="490249"/>
                      <a:pt x="468444" y="490249"/>
                    </a:cubicBezTo>
                    <a:cubicBezTo>
                      <a:pt x="477012" y="494057"/>
                      <a:pt x="481771" y="495009"/>
                      <a:pt x="483675" y="495009"/>
                    </a:cubicBezTo>
                    <a:cubicBezTo>
                      <a:pt x="485579" y="495009"/>
                      <a:pt x="485579" y="494057"/>
                      <a:pt x="485579" y="494057"/>
                    </a:cubicBezTo>
                    <a:cubicBezTo>
                      <a:pt x="475108" y="472162"/>
                      <a:pt x="478916" y="444556"/>
                      <a:pt x="478916" y="444556"/>
                    </a:cubicBezTo>
                    <a:cubicBezTo>
                      <a:pt x="437982" y="428373"/>
                      <a:pt x="457021" y="391247"/>
                      <a:pt x="457021" y="391247"/>
                    </a:cubicBezTo>
                    <a:cubicBezTo>
                      <a:pt x="436078" y="370305"/>
                      <a:pt x="461781" y="345554"/>
                      <a:pt x="461781" y="345554"/>
                    </a:cubicBezTo>
                    <a:cubicBezTo>
                      <a:pt x="453213" y="306525"/>
                      <a:pt x="471300" y="302717"/>
                      <a:pt x="478916" y="302717"/>
                    </a:cubicBezTo>
                    <a:cubicBezTo>
                      <a:pt x="480819" y="302717"/>
                      <a:pt x="481771" y="302717"/>
                      <a:pt x="481771" y="302717"/>
                    </a:cubicBezTo>
                    <a:cubicBezTo>
                      <a:pt x="480819" y="290342"/>
                      <a:pt x="491291" y="286534"/>
                      <a:pt x="491291" y="286534"/>
                    </a:cubicBezTo>
                    <a:cubicBezTo>
                      <a:pt x="490339" y="257024"/>
                      <a:pt x="509378" y="257024"/>
                      <a:pt x="510330" y="257024"/>
                    </a:cubicBezTo>
                    <a:lnTo>
                      <a:pt x="510330" y="257024"/>
                    </a:lnTo>
                    <a:cubicBezTo>
                      <a:pt x="511282" y="257024"/>
                      <a:pt x="512233" y="257024"/>
                      <a:pt x="512233" y="257024"/>
                    </a:cubicBezTo>
                    <a:cubicBezTo>
                      <a:pt x="530320" y="257024"/>
                      <a:pt x="527464" y="279870"/>
                      <a:pt x="527464" y="279870"/>
                    </a:cubicBezTo>
                    <a:cubicBezTo>
                      <a:pt x="548407" y="294150"/>
                      <a:pt x="536032" y="317948"/>
                      <a:pt x="536032" y="317948"/>
                    </a:cubicBezTo>
                    <a:cubicBezTo>
                      <a:pt x="549359" y="339843"/>
                      <a:pt x="534128" y="357930"/>
                      <a:pt x="534128" y="357930"/>
                    </a:cubicBezTo>
                    <a:cubicBezTo>
                      <a:pt x="546503" y="388392"/>
                      <a:pt x="523657" y="398863"/>
                      <a:pt x="523657" y="398863"/>
                    </a:cubicBezTo>
                    <a:cubicBezTo>
                      <a:pt x="531272" y="437892"/>
                      <a:pt x="490339" y="446460"/>
                      <a:pt x="490339" y="446460"/>
                    </a:cubicBezTo>
                    <a:cubicBezTo>
                      <a:pt x="491291" y="489297"/>
                      <a:pt x="500810" y="490249"/>
                      <a:pt x="500810" y="490249"/>
                    </a:cubicBezTo>
                    <a:cubicBezTo>
                      <a:pt x="504618" y="471210"/>
                      <a:pt x="521753" y="455027"/>
                      <a:pt x="521753" y="455027"/>
                    </a:cubicBezTo>
                    <a:cubicBezTo>
                      <a:pt x="548407" y="439796"/>
                      <a:pt x="546503" y="405527"/>
                      <a:pt x="546503" y="405527"/>
                    </a:cubicBezTo>
                    <a:cubicBezTo>
                      <a:pt x="559831" y="395055"/>
                      <a:pt x="561734" y="378872"/>
                      <a:pt x="561734" y="378872"/>
                    </a:cubicBezTo>
                    <a:cubicBezTo>
                      <a:pt x="556975" y="363641"/>
                      <a:pt x="562686" y="359833"/>
                      <a:pt x="568398" y="359833"/>
                    </a:cubicBezTo>
                    <a:cubicBezTo>
                      <a:pt x="573158" y="359833"/>
                      <a:pt x="577917" y="361737"/>
                      <a:pt x="577917" y="361737"/>
                    </a:cubicBezTo>
                    <a:cubicBezTo>
                      <a:pt x="581725" y="360785"/>
                      <a:pt x="585533" y="359833"/>
                      <a:pt x="588389" y="359833"/>
                    </a:cubicBezTo>
                    <a:cubicBezTo>
                      <a:pt x="607428" y="359833"/>
                      <a:pt x="596004" y="383632"/>
                      <a:pt x="596004" y="383632"/>
                    </a:cubicBezTo>
                    <a:cubicBezTo>
                      <a:pt x="612187" y="414094"/>
                      <a:pt x="582677" y="428373"/>
                      <a:pt x="582677" y="428373"/>
                    </a:cubicBezTo>
                    <a:cubicBezTo>
                      <a:pt x="580773" y="446460"/>
                      <a:pt x="565542" y="448364"/>
                      <a:pt x="565542" y="448364"/>
                    </a:cubicBezTo>
                    <a:lnTo>
                      <a:pt x="551263" y="467403"/>
                    </a:lnTo>
                    <a:cubicBezTo>
                      <a:pt x="548407" y="466451"/>
                      <a:pt x="546503" y="466451"/>
                      <a:pt x="544599" y="466451"/>
                    </a:cubicBezTo>
                    <a:cubicBezTo>
                      <a:pt x="520801" y="466451"/>
                      <a:pt x="507474" y="506432"/>
                      <a:pt x="507474" y="506432"/>
                    </a:cubicBezTo>
                    <a:cubicBezTo>
                      <a:pt x="494147" y="554029"/>
                      <a:pt x="509378" y="562597"/>
                      <a:pt x="509378" y="562597"/>
                    </a:cubicBezTo>
                    <a:lnTo>
                      <a:pt x="526513" y="542606"/>
                    </a:lnTo>
                    <a:cubicBezTo>
                      <a:pt x="516041" y="525471"/>
                      <a:pt x="527464" y="511192"/>
                      <a:pt x="527464" y="511192"/>
                    </a:cubicBezTo>
                    <a:lnTo>
                      <a:pt x="535080" y="515952"/>
                    </a:lnTo>
                    <a:cubicBezTo>
                      <a:pt x="542696" y="504528"/>
                      <a:pt x="553167" y="496913"/>
                      <a:pt x="553167" y="496913"/>
                    </a:cubicBezTo>
                    <a:cubicBezTo>
                      <a:pt x="556023" y="495961"/>
                      <a:pt x="557927" y="495961"/>
                      <a:pt x="559831" y="495961"/>
                    </a:cubicBezTo>
                    <a:cubicBezTo>
                      <a:pt x="579821" y="495961"/>
                      <a:pt x="571254" y="519759"/>
                      <a:pt x="571254" y="519759"/>
                    </a:cubicBezTo>
                    <a:lnTo>
                      <a:pt x="559831" y="536894"/>
                    </a:lnTo>
                    <a:lnTo>
                      <a:pt x="563638" y="541654"/>
                    </a:lnTo>
                    <a:cubicBezTo>
                      <a:pt x="555071" y="550221"/>
                      <a:pt x="546503" y="552125"/>
                      <a:pt x="540792" y="552125"/>
                    </a:cubicBezTo>
                    <a:cubicBezTo>
                      <a:pt x="536984" y="552125"/>
                      <a:pt x="535080" y="551173"/>
                      <a:pt x="535080" y="551173"/>
                    </a:cubicBezTo>
                    <a:cubicBezTo>
                      <a:pt x="527464" y="559741"/>
                      <a:pt x="517945" y="569260"/>
                      <a:pt x="517945" y="569260"/>
                    </a:cubicBezTo>
                    <a:cubicBezTo>
                      <a:pt x="502714" y="589251"/>
                      <a:pt x="510330" y="623521"/>
                      <a:pt x="510330" y="623521"/>
                    </a:cubicBezTo>
                    <a:cubicBezTo>
                      <a:pt x="515089" y="668262"/>
                      <a:pt x="505570" y="678733"/>
                      <a:pt x="505570" y="678733"/>
                    </a:cubicBezTo>
                    <a:cubicBezTo>
                      <a:pt x="515089" y="686349"/>
                      <a:pt x="505570" y="698724"/>
                      <a:pt x="505570" y="698724"/>
                    </a:cubicBezTo>
                    <a:cubicBezTo>
                      <a:pt x="501762" y="704436"/>
                      <a:pt x="501762" y="722522"/>
                      <a:pt x="501762" y="722522"/>
                    </a:cubicBezTo>
                    <a:cubicBezTo>
                      <a:pt x="497002" y="735850"/>
                      <a:pt x="483675" y="752033"/>
                      <a:pt x="483675" y="752033"/>
                    </a:cubicBezTo>
                    <a:cubicBezTo>
                      <a:pt x="485579" y="763456"/>
                      <a:pt x="496050" y="775831"/>
                      <a:pt x="496050" y="775831"/>
                    </a:cubicBezTo>
                    <a:cubicBezTo>
                      <a:pt x="502714" y="728234"/>
                      <a:pt x="526513" y="711099"/>
                      <a:pt x="526513" y="711099"/>
                    </a:cubicBezTo>
                    <a:cubicBezTo>
                      <a:pt x="517945" y="698724"/>
                      <a:pt x="537936" y="679685"/>
                      <a:pt x="537936" y="679685"/>
                    </a:cubicBezTo>
                    <a:cubicBezTo>
                      <a:pt x="537936" y="679685"/>
                      <a:pt x="520801" y="653983"/>
                      <a:pt x="537936" y="634944"/>
                    </a:cubicBezTo>
                    <a:cubicBezTo>
                      <a:pt x="546503" y="627329"/>
                      <a:pt x="537936" y="619713"/>
                      <a:pt x="537936" y="619713"/>
                    </a:cubicBezTo>
                    <a:cubicBezTo>
                      <a:pt x="537936" y="619713"/>
                      <a:pt x="536032" y="582587"/>
                      <a:pt x="570302" y="578780"/>
                    </a:cubicBezTo>
                    <a:cubicBezTo>
                      <a:pt x="569350" y="556885"/>
                      <a:pt x="593148" y="553077"/>
                      <a:pt x="593148" y="553077"/>
                    </a:cubicBezTo>
                    <a:cubicBezTo>
                      <a:pt x="597908" y="538798"/>
                      <a:pt x="606476" y="534990"/>
                      <a:pt x="612187" y="534990"/>
                    </a:cubicBezTo>
                    <a:cubicBezTo>
                      <a:pt x="617899" y="534990"/>
                      <a:pt x="622658" y="537846"/>
                      <a:pt x="622658" y="537846"/>
                    </a:cubicBezTo>
                    <a:cubicBezTo>
                      <a:pt x="623610" y="537846"/>
                      <a:pt x="624562" y="537846"/>
                      <a:pt x="625514" y="537846"/>
                    </a:cubicBezTo>
                    <a:cubicBezTo>
                      <a:pt x="652169" y="537846"/>
                      <a:pt x="638841" y="566404"/>
                      <a:pt x="638841" y="566404"/>
                    </a:cubicBezTo>
                    <a:cubicBezTo>
                      <a:pt x="652169" y="608290"/>
                      <a:pt x="619803" y="620665"/>
                      <a:pt x="619803" y="620665"/>
                    </a:cubicBezTo>
                    <a:cubicBezTo>
                      <a:pt x="629322" y="639704"/>
                      <a:pt x="613139" y="660646"/>
                      <a:pt x="613139" y="660646"/>
                    </a:cubicBezTo>
                    <a:cubicBezTo>
                      <a:pt x="573158" y="676829"/>
                      <a:pt x="584581" y="692061"/>
                      <a:pt x="584581" y="692061"/>
                    </a:cubicBezTo>
                    <a:cubicBezTo>
                      <a:pt x="576013" y="710147"/>
                      <a:pt x="556023" y="713003"/>
                      <a:pt x="546503" y="713003"/>
                    </a:cubicBezTo>
                    <a:cubicBezTo>
                      <a:pt x="542696" y="713003"/>
                      <a:pt x="540792" y="713003"/>
                      <a:pt x="540792" y="713003"/>
                    </a:cubicBezTo>
                    <a:cubicBezTo>
                      <a:pt x="501762" y="744417"/>
                      <a:pt x="509378" y="782495"/>
                      <a:pt x="509378" y="782495"/>
                    </a:cubicBezTo>
                    <a:lnTo>
                      <a:pt x="531272" y="769168"/>
                    </a:lnTo>
                    <a:cubicBezTo>
                      <a:pt x="531272" y="769168"/>
                      <a:pt x="523657" y="755840"/>
                      <a:pt x="543647" y="742513"/>
                    </a:cubicBezTo>
                    <a:lnTo>
                      <a:pt x="546503" y="748225"/>
                    </a:lnTo>
                    <a:lnTo>
                      <a:pt x="555071" y="743465"/>
                    </a:lnTo>
                    <a:cubicBezTo>
                      <a:pt x="555071" y="743465"/>
                      <a:pt x="560782" y="739658"/>
                      <a:pt x="567446" y="739658"/>
                    </a:cubicBezTo>
                    <a:cubicBezTo>
                      <a:pt x="571254" y="739658"/>
                      <a:pt x="576013" y="741561"/>
                      <a:pt x="578869" y="746321"/>
                    </a:cubicBezTo>
                    <a:cubicBezTo>
                      <a:pt x="578869" y="746321"/>
                      <a:pt x="587437" y="756792"/>
                      <a:pt x="569350" y="767264"/>
                    </a:cubicBezTo>
                    <a:lnTo>
                      <a:pt x="560782" y="772023"/>
                    </a:lnTo>
                    <a:lnTo>
                      <a:pt x="563638" y="777735"/>
                    </a:lnTo>
                    <a:cubicBezTo>
                      <a:pt x="563638" y="777735"/>
                      <a:pt x="555071" y="780591"/>
                      <a:pt x="547455" y="780591"/>
                    </a:cubicBezTo>
                    <a:cubicBezTo>
                      <a:pt x="542696" y="780591"/>
                      <a:pt x="536984" y="779639"/>
                      <a:pt x="535080" y="775831"/>
                    </a:cubicBezTo>
                    <a:cubicBezTo>
                      <a:pt x="508426" y="794870"/>
                      <a:pt x="510330" y="811053"/>
                      <a:pt x="510330" y="811053"/>
                    </a:cubicBezTo>
                    <a:lnTo>
                      <a:pt x="501762" y="815813"/>
                    </a:lnTo>
                    <a:cubicBezTo>
                      <a:pt x="494147" y="780591"/>
                      <a:pt x="482723" y="774879"/>
                      <a:pt x="482723" y="774879"/>
                    </a:cubicBezTo>
                    <a:cubicBezTo>
                      <a:pt x="482723" y="774879"/>
                      <a:pt x="476060" y="777735"/>
                      <a:pt x="467492" y="777735"/>
                    </a:cubicBezTo>
                    <a:cubicBezTo>
                      <a:pt x="460829" y="777735"/>
                      <a:pt x="452261" y="775831"/>
                      <a:pt x="446550" y="767264"/>
                    </a:cubicBezTo>
                    <a:cubicBezTo>
                      <a:pt x="434174" y="767264"/>
                      <a:pt x="423703" y="756792"/>
                      <a:pt x="420847" y="740610"/>
                    </a:cubicBezTo>
                    <a:lnTo>
                      <a:pt x="420847" y="799630"/>
                    </a:lnTo>
                    <a:cubicBezTo>
                      <a:pt x="426559" y="795822"/>
                      <a:pt x="434174" y="791062"/>
                      <a:pt x="442742" y="791062"/>
                    </a:cubicBezTo>
                    <a:cubicBezTo>
                      <a:pt x="445598" y="791062"/>
                      <a:pt x="448453" y="792014"/>
                      <a:pt x="452261" y="792966"/>
                    </a:cubicBezTo>
                    <a:cubicBezTo>
                      <a:pt x="452261" y="792966"/>
                      <a:pt x="458925" y="803437"/>
                      <a:pt x="468444" y="803437"/>
                    </a:cubicBezTo>
                    <a:cubicBezTo>
                      <a:pt x="470348" y="803437"/>
                      <a:pt x="472252" y="803437"/>
                      <a:pt x="474156" y="802486"/>
                    </a:cubicBezTo>
                    <a:cubicBezTo>
                      <a:pt x="474156" y="802486"/>
                      <a:pt x="481771" y="814861"/>
                      <a:pt x="473204" y="826284"/>
                    </a:cubicBezTo>
                    <a:cubicBezTo>
                      <a:pt x="473204" y="826284"/>
                      <a:pt x="479867" y="830092"/>
                      <a:pt x="483675" y="840563"/>
                    </a:cubicBezTo>
                    <a:cubicBezTo>
                      <a:pt x="483675" y="840563"/>
                      <a:pt x="461781" y="853890"/>
                      <a:pt x="470348" y="891016"/>
                    </a:cubicBezTo>
                    <a:cubicBezTo>
                      <a:pt x="470348" y="891016"/>
                      <a:pt x="460829" y="893872"/>
                      <a:pt x="455117" y="924334"/>
                    </a:cubicBezTo>
                    <a:cubicBezTo>
                      <a:pt x="455117" y="924334"/>
                      <a:pt x="437030" y="930046"/>
                      <a:pt x="421799" y="950036"/>
                    </a:cubicBezTo>
                    <a:lnTo>
                      <a:pt x="421799" y="994777"/>
                    </a:lnTo>
                    <a:cubicBezTo>
                      <a:pt x="427511" y="990970"/>
                      <a:pt x="436078" y="986210"/>
                      <a:pt x="442742" y="986210"/>
                    </a:cubicBezTo>
                    <a:cubicBezTo>
                      <a:pt x="443694" y="986210"/>
                      <a:pt x="443694" y="986210"/>
                      <a:pt x="444646" y="986210"/>
                    </a:cubicBezTo>
                    <a:cubicBezTo>
                      <a:pt x="444646" y="986210"/>
                      <a:pt x="436078" y="953844"/>
                      <a:pt x="473204" y="945277"/>
                    </a:cubicBezTo>
                    <a:cubicBezTo>
                      <a:pt x="473204" y="945277"/>
                      <a:pt x="464636" y="922430"/>
                      <a:pt x="490339" y="891968"/>
                    </a:cubicBezTo>
                    <a:cubicBezTo>
                      <a:pt x="490339" y="891968"/>
                      <a:pt x="476060" y="874833"/>
                      <a:pt x="498906" y="853890"/>
                    </a:cubicBezTo>
                    <a:cubicBezTo>
                      <a:pt x="498906" y="853890"/>
                      <a:pt x="511282" y="823428"/>
                      <a:pt x="531272" y="823428"/>
                    </a:cubicBezTo>
                    <a:cubicBezTo>
                      <a:pt x="534128" y="823428"/>
                      <a:pt x="536032" y="823428"/>
                      <a:pt x="538888" y="824380"/>
                    </a:cubicBezTo>
                    <a:cubicBezTo>
                      <a:pt x="538888" y="824380"/>
                      <a:pt x="539840" y="799630"/>
                      <a:pt x="556975" y="799630"/>
                    </a:cubicBezTo>
                    <a:cubicBezTo>
                      <a:pt x="561734" y="799630"/>
                      <a:pt x="568398" y="801534"/>
                      <a:pt x="576965" y="807245"/>
                    </a:cubicBezTo>
                    <a:cubicBezTo>
                      <a:pt x="576965" y="807245"/>
                      <a:pt x="587437" y="791062"/>
                      <a:pt x="597908" y="791062"/>
                    </a:cubicBezTo>
                    <a:cubicBezTo>
                      <a:pt x="602668" y="791062"/>
                      <a:pt x="607428" y="794870"/>
                      <a:pt x="610283" y="805341"/>
                    </a:cubicBezTo>
                    <a:cubicBezTo>
                      <a:pt x="610283" y="805341"/>
                      <a:pt x="610283" y="809149"/>
                      <a:pt x="617899" y="812957"/>
                    </a:cubicBezTo>
                    <a:cubicBezTo>
                      <a:pt x="619803" y="817716"/>
                      <a:pt x="627418" y="833900"/>
                      <a:pt x="599812" y="840563"/>
                    </a:cubicBezTo>
                    <a:cubicBezTo>
                      <a:pt x="599812" y="840563"/>
                      <a:pt x="606476" y="876737"/>
                      <a:pt x="572206" y="876737"/>
                    </a:cubicBezTo>
                    <a:cubicBezTo>
                      <a:pt x="570302" y="876737"/>
                      <a:pt x="568398" y="876737"/>
                      <a:pt x="566494" y="876737"/>
                    </a:cubicBezTo>
                    <a:cubicBezTo>
                      <a:pt x="566494" y="876737"/>
                      <a:pt x="564590" y="896728"/>
                      <a:pt x="549359" y="896728"/>
                    </a:cubicBezTo>
                    <a:cubicBezTo>
                      <a:pt x="548407" y="896728"/>
                      <a:pt x="547455" y="896728"/>
                      <a:pt x="545551" y="896728"/>
                    </a:cubicBezTo>
                    <a:cubicBezTo>
                      <a:pt x="545551" y="896728"/>
                      <a:pt x="536032" y="891968"/>
                      <a:pt x="524609" y="891968"/>
                    </a:cubicBezTo>
                    <a:cubicBezTo>
                      <a:pt x="509378" y="891968"/>
                      <a:pt x="490339" y="900535"/>
                      <a:pt x="483675" y="939565"/>
                    </a:cubicBezTo>
                    <a:cubicBezTo>
                      <a:pt x="483675" y="939565"/>
                      <a:pt x="482723" y="942421"/>
                      <a:pt x="486531" y="942421"/>
                    </a:cubicBezTo>
                    <a:cubicBezTo>
                      <a:pt x="487483" y="942421"/>
                      <a:pt x="489387" y="942421"/>
                      <a:pt x="492243" y="940517"/>
                    </a:cubicBezTo>
                    <a:lnTo>
                      <a:pt x="516993" y="921478"/>
                    </a:lnTo>
                    <a:cubicBezTo>
                      <a:pt x="516993" y="921478"/>
                      <a:pt x="514137" y="907199"/>
                      <a:pt x="530320" y="903391"/>
                    </a:cubicBezTo>
                    <a:lnTo>
                      <a:pt x="532224" y="911959"/>
                    </a:lnTo>
                    <a:cubicBezTo>
                      <a:pt x="532224" y="911959"/>
                      <a:pt x="542696" y="908151"/>
                      <a:pt x="552215" y="908151"/>
                    </a:cubicBezTo>
                    <a:cubicBezTo>
                      <a:pt x="555071" y="908151"/>
                      <a:pt x="557927" y="908151"/>
                      <a:pt x="559831" y="909103"/>
                    </a:cubicBezTo>
                    <a:cubicBezTo>
                      <a:pt x="559831" y="909103"/>
                      <a:pt x="577917" y="913862"/>
                      <a:pt x="567446" y="933853"/>
                    </a:cubicBezTo>
                    <a:cubicBezTo>
                      <a:pt x="567446" y="933853"/>
                      <a:pt x="560782" y="940517"/>
                      <a:pt x="548407" y="940517"/>
                    </a:cubicBezTo>
                    <a:cubicBezTo>
                      <a:pt x="546503" y="940517"/>
                      <a:pt x="544599" y="940517"/>
                      <a:pt x="542696" y="939565"/>
                    </a:cubicBezTo>
                    <a:cubicBezTo>
                      <a:pt x="542696" y="939565"/>
                      <a:pt x="542696" y="939565"/>
                      <a:pt x="541744" y="939565"/>
                    </a:cubicBezTo>
                    <a:cubicBezTo>
                      <a:pt x="539840" y="939565"/>
                      <a:pt x="535080" y="940517"/>
                      <a:pt x="538888" y="948132"/>
                    </a:cubicBezTo>
                    <a:cubicBezTo>
                      <a:pt x="536032" y="946228"/>
                      <a:pt x="521753" y="950988"/>
                      <a:pt x="519849" y="934805"/>
                    </a:cubicBezTo>
                    <a:cubicBezTo>
                      <a:pt x="519849" y="934805"/>
                      <a:pt x="505570" y="936709"/>
                      <a:pt x="501762" y="947180"/>
                    </a:cubicBezTo>
                    <a:cubicBezTo>
                      <a:pt x="501762" y="947180"/>
                      <a:pt x="522705" y="960507"/>
                      <a:pt x="505570" y="980498"/>
                    </a:cubicBezTo>
                    <a:cubicBezTo>
                      <a:pt x="505570" y="980498"/>
                      <a:pt x="515089" y="1002393"/>
                      <a:pt x="497954" y="1011912"/>
                    </a:cubicBezTo>
                    <a:cubicBezTo>
                      <a:pt x="497954" y="1011912"/>
                      <a:pt x="504618" y="1030951"/>
                      <a:pt x="478916" y="1041422"/>
                    </a:cubicBezTo>
                    <a:cubicBezTo>
                      <a:pt x="478916" y="1041422"/>
                      <a:pt x="469396" y="1070933"/>
                      <a:pt x="432270" y="1070933"/>
                    </a:cubicBezTo>
                    <a:cubicBezTo>
                      <a:pt x="428463" y="1070933"/>
                      <a:pt x="424655" y="1070933"/>
                      <a:pt x="420847" y="1069981"/>
                    </a:cubicBezTo>
                    <a:lnTo>
                      <a:pt x="420847" y="1078548"/>
                    </a:lnTo>
                    <a:cubicBezTo>
                      <a:pt x="419895" y="1083308"/>
                      <a:pt x="418943" y="1088068"/>
                      <a:pt x="417991" y="1092827"/>
                    </a:cubicBezTo>
                    <a:cubicBezTo>
                      <a:pt x="419895" y="1092827"/>
                      <a:pt x="421799" y="1092827"/>
                      <a:pt x="424655" y="1092827"/>
                    </a:cubicBezTo>
                    <a:cubicBezTo>
                      <a:pt x="440838" y="1092827"/>
                      <a:pt x="472252" y="1089971"/>
                      <a:pt x="488435" y="1069029"/>
                    </a:cubicBezTo>
                    <a:cubicBezTo>
                      <a:pt x="491291" y="1065221"/>
                      <a:pt x="494147" y="1060461"/>
                      <a:pt x="495099" y="1055702"/>
                    </a:cubicBezTo>
                    <a:cubicBezTo>
                      <a:pt x="495099" y="1055702"/>
                      <a:pt x="519849" y="1043326"/>
                      <a:pt x="517945" y="1025240"/>
                    </a:cubicBezTo>
                    <a:cubicBezTo>
                      <a:pt x="517945" y="1025240"/>
                      <a:pt x="523657" y="1020480"/>
                      <a:pt x="527464" y="1011912"/>
                    </a:cubicBezTo>
                    <a:cubicBezTo>
                      <a:pt x="530320" y="1005249"/>
                      <a:pt x="532224" y="997633"/>
                      <a:pt x="530320" y="988114"/>
                    </a:cubicBezTo>
                    <a:lnTo>
                      <a:pt x="536032" y="970979"/>
                    </a:lnTo>
                    <a:cubicBezTo>
                      <a:pt x="536032" y="970979"/>
                      <a:pt x="540792" y="967171"/>
                      <a:pt x="550311" y="967171"/>
                    </a:cubicBezTo>
                    <a:cubicBezTo>
                      <a:pt x="551263" y="967171"/>
                      <a:pt x="553167" y="967171"/>
                      <a:pt x="555071" y="967171"/>
                    </a:cubicBezTo>
                    <a:lnTo>
                      <a:pt x="562686" y="956700"/>
                    </a:lnTo>
                    <a:cubicBezTo>
                      <a:pt x="562686" y="956700"/>
                      <a:pt x="610283" y="946228"/>
                      <a:pt x="588389" y="891968"/>
                    </a:cubicBezTo>
                    <a:cubicBezTo>
                      <a:pt x="588389" y="891968"/>
                      <a:pt x="621707" y="887208"/>
                      <a:pt x="622658" y="851034"/>
                    </a:cubicBezTo>
                    <a:cubicBezTo>
                      <a:pt x="622658" y="851034"/>
                      <a:pt x="663592" y="826284"/>
                      <a:pt x="632178" y="791062"/>
                    </a:cubicBezTo>
                    <a:cubicBezTo>
                      <a:pt x="632178" y="791062"/>
                      <a:pt x="633130" y="772023"/>
                      <a:pt x="610283" y="760600"/>
                    </a:cubicBezTo>
                    <a:cubicBezTo>
                      <a:pt x="610283" y="760600"/>
                      <a:pt x="628370" y="730138"/>
                      <a:pt x="596956" y="717763"/>
                    </a:cubicBezTo>
                    <a:cubicBezTo>
                      <a:pt x="596956" y="717763"/>
                      <a:pt x="611235" y="705388"/>
                      <a:pt x="611235" y="690157"/>
                    </a:cubicBezTo>
                    <a:cubicBezTo>
                      <a:pt x="611235" y="690157"/>
                      <a:pt x="639793" y="674925"/>
                      <a:pt x="644553" y="643512"/>
                    </a:cubicBezTo>
                    <a:cubicBezTo>
                      <a:pt x="645505" y="639704"/>
                      <a:pt x="645505" y="634944"/>
                      <a:pt x="644553" y="630184"/>
                    </a:cubicBezTo>
                    <a:cubicBezTo>
                      <a:pt x="644553" y="630184"/>
                      <a:pt x="647409" y="628280"/>
                      <a:pt x="650265" y="625425"/>
                    </a:cubicBezTo>
                    <a:cubicBezTo>
                      <a:pt x="658832" y="617809"/>
                      <a:pt x="671207" y="600674"/>
                      <a:pt x="663592" y="570212"/>
                    </a:cubicBezTo>
                    <a:cubicBezTo>
                      <a:pt x="663592" y="570212"/>
                      <a:pt x="675967" y="511192"/>
                      <a:pt x="625514" y="511192"/>
                    </a:cubicBezTo>
                    <a:cubicBezTo>
                      <a:pt x="618851" y="511192"/>
                      <a:pt x="612187" y="512144"/>
                      <a:pt x="603620" y="514048"/>
                    </a:cubicBezTo>
                    <a:cubicBezTo>
                      <a:pt x="603620" y="514048"/>
                      <a:pt x="607428" y="483586"/>
                      <a:pt x="579821" y="473114"/>
                    </a:cubicBezTo>
                    <a:cubicBezTo>
                      <a:pt x="579821" y="473114"/>
                      <a:pt x="596004" y="462643"/>
                      <a:pt x="596956" y="448364"/>
                    </a:cubicBezTo>
                    <a:cubicBezTo>
                      <a:pt x="596956" y="448364"/>
                      <a:pt x="639793" y="432181"/>
                      <a:pt x="620755" y="378872"/>
                    </a:cubicBezTo>
                    <a:cubicBezTo>
                      <a:pt x="620755" y="378872"/>
                      <a:pt x="629322" y="358882"/>
                      <a:pt x="604572" y="340795"/>
                    </a:cubicBezTo>
                    <a:cubicBezTo>
                      <a:pt x="597908" y="337939"/>
                      <a:pt x="591244" y="337939"/>
                      <a:pt x="585533" y="337939"/>
                    </a:cubicBezTo>
                    <a:cubicBezTo>
                      <a:pt x="579821" y="337939"/>
                      <a:pt x="575061" y="338891"/>
                      <a:pt x="570302" y="338891"/>
                    </a:cubicBezTo>
                    <a:cubicBezTo>
                      <a:pt x="570302" y="338891"/>
                      <a:pt x="572206" y="320804"/>
                      <a:pt x="559831" y="306525"/>
                    </a:cubicBezTo>
                    <a:cubicBezTo>
                      <a:pt x="559831" y="306525"/>
                      <a:pt x="561734" y="277967"/>
                      <a:pt x="549359" y="257976"/>
                    </a:cubicBezTo>
                    <a:cubicBezTo>
                      <a:pt x="542696" y="247504"/>
                      <a:pt x="531272" y="238937"/>
                      <a:pt x="513185" y="238937"/>
                    </a:cubicBezTo>
                    <a:cubicBezTo>
                      <a:pt x="509378" y="238937"/>
                      <a:pt x="506522" y="238937"/>
                      <a:pt x="501762" y="239889"/>
                    </a:cubicBezTo>
                    <a:cubicBezTo>
                      <a:pt x="501762" y="239889"/>
                      <a:pt x="491291" y="220850"/>
                      <a:pt x="481771" y="220850"/>
                    </a:cubicBezTo>
                    <a:cubicBezTo>
                      <a:pt x="481771" y="220850"/>
                      <a:pt x="479867" y="212283"/>
                      <a:pt x="472252" y="200859"/>
                    </a:cubicBezTo>
                    <a:cubicBezTo>
                      <a:pt x="463684" y="186580"/>
                      <a:pt x="448453" y="171349"/>
                      <a:pt x="418943" y="158974"/>
                    </a:cubicBezTo>
                    <a:moveTo>
                      <a:pt x="418943" y="535942"/>
                    </a:moveTo>
                    <a:lnTo>
                      <a:pt x="418943" y="576876"/>
                    </a:lnTo>
                    <a:cubicBezTo>
                      <a:pt x="452261" y="580683"/>
                      <a:pt x="455117" y="613050"/>
                      <a:pt x="455117" y="613050"/>
                    </a:cubicBezTo>
                    <a:cubicBezTo>
                      <a:pt x="481771" y="628280"/>
                      <a:pt x="472252" y="638752"/>
                      <a:pt x="472252" y="638752"/>
                    </a:cubicBezTo>
                    <a:cubicBezTo>
                      <a:pt x="493195" y="650175"/>
                      <a:pt x="495099" y="657791"/>
                      <a:pt x="495099" y="657791"/>
                    </a:cubicBezTo>
                    <a:cubicBezTo>
                      <a:pt x="506522" y="649223"/>
                      <a:pt x="492243" y="589251"/>
                      <a:pt x="492243" y="589251"/>
                    </a:cubicBezTo>
                    <a:cubicBezTo>
                      <a:pt x="491291" y="589251"/>
                      <a:pt x="489387" y="589251"/>
                      <a:pt x="488435" y="589251"/>
                    </a:cubicBezTo>
                    <a:cubicBezTo>
                      <a:pt x="474156" y="589251"/>
                      <a:pt x="467492" y="572116"/>
                      <a:pt x="467492" y="572116"/>
                    </a:cubicBezTo>
                    <a:cubicBezTo>
                      <a:pt x="466540" y="572116"/>
                      <a:pt x="464636" y="572116"/>
                      <a:pt x="463684" y="572116"/>
                    </a:cubicBezTo>
                    <a:cubicBezTo>
                      <a:pt x="440838" y="572116"/>
                      <a:pt x="435126" y="543558"/>
                      <a:pt x="435126" y="543558"/>
                    </a:cubicBezTo>
                    <a:cubicBezTo>
                      <a:pt x="434174" y="543558"/>
                      <a:pt x="434174" y="543558"/>
                      <a:pt x="433222" y="543558"/>
                    </a:cubicBezTo>
                    <a:cubicBezTo>
                      <a:pt x="429415" y="544510"/>
                      <a:pt x="423703" y="539750"/>
                      <a:pt x="418943" y="53594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" name="Forma libre 59">
                <a:extLst>
                  <a:ext uri="{FF2B5EF4-FFF2-40B4-BE49-F238E27FC236}">
                    <a16:creationId xmlns:a16="http://schemas.microsoft.com/office/drawing/2014/main" id="{1F35859D-0A49-716C-2226-A99CBF86029D}"/>
                  </a:ext>
                </a:extLst>
              </p:cNvPr>
              <p:cNvSpPr/>
              <p:nvPr/>
            </p:nvSpPr>
            <p:spPr>
              <a:xfrm>
                <a:off x="1140894" y="2455327"/>
                <a:ext cx="666154" cy="1091875"/>
              </a:xfrm>
              <a:custGeom>
                <a:avLst/>
                <a:gdLst>
                  <a:gd name="connsiteX0" fmla="*/ 597526 w 666154"/>
                  <a:gd name="connsiteY0" fmla="*/ 952 h 1091875"/>
                  <a:gd name="connsiteX1" fmla="*/ 557544 w 666154"/>
                  <a:gd name="connsiteY1" fmla="*/ 25702 h 1091875"/>
                  <a:gd name="connsiteX2" fmla="*/ 554688 w 666154"/>
                  <a:gd name="connsiteY2" fmla="*/ 25702 h 1091875"/>
                  <a:gd name="connsiteX3" fmla="*/ 514707 w 666154"/>
                  <a:gd name="connsiteY3" fmla="*/ 59020 h 1091875"/>
                  <a:gd name="connsiteX4" fmla="*/ 508995 w 666154"/>
                  <a:gd name="connsiteY4" fmla="*/ 59972 h 1091875"/>
                  <a:gd name="connsiteX5" fmla="*/ 501380 w 666154"/>
                  <a:gd name="connsiteY5" fmla="*/ 59020 h 1091875"/>
                  <a:gd name="connsiteX6" fmla="*/ 462350 w 666154"/>
                  <a:gd name="connsiteY6" fmla="*/ 24750 h 1091875"/>
                  <a:gd name="connsiteX7" fmla="*/ 420465 w 666154"/>
                  <a:gd name="connsiteY7" fmla="*/ 61876 h 1091875"/>
                  <a:gd name="connsiteX8" fmla="*/ 397618 w 666154"/>
                  <a:gd name="connsiteY8" fmla="*/ 68540 h 1091875"/>
                  <a:gd name="connsiteX9" fmla="*/ 374772 w 666154"/>
                  <a:gd name="connsiteY9" fmla="*/ 61876 h 1091875"/>
                  <a:gd name="connsiteX10" fmla="*/ 340502 w 666154"/>
                  <a:gd name="connsiteY10" fmla="*/ 73299 h 1091875"/>
                  <a:gd name="connsiteX11" fmla="*/ 333838 w 666154"/>
                  <a:gd name="connsiteY11" fmla="*/ 73299 h 1091875"/>
                  <a:gd name="connsiteX12" fmla="*/ 270058 w 666154"/>
                  <a:gd name="connsiteY12" fmla="*/ 131368 h 1091875"/>
                  <a:gd name="connsiteX13" fmla="*/ 296713 w 666154"/>
                  <a:gd name="connsiteY13" fmla="*/ 131368 h 1091875"/>
                  <a:gd name="connsiteX14" fmla="*/ 329079 w 666154"/>
                  <a:gd name="connsiteY14" fmla="*/ 95194 h 1091875"/>
                  <a:gd name="connsiteX15" fmla="*/ 344310 w 666154"/>
                  <a:gd name="connsiteY15" fmla="*/ 99954 h 1091875"/>
                  <a:gd name="connsiteX16" fmla="*/ 371916 w 666154"/>
                  <a:gd name="connsiteY16" fmla="*/ 82819 h 1091875"/>
                  <a:gd name="connsiteX17" fmla="*/ 395714 w 666154"/>
                  <a:gd name="connsiteY17" fmla="*/ 94242 h 1091875"/>
                  <a:gd name="connsiteX18" fmla="*/ 416657 w 666154"/>
                  <a:gd name="connsiteY18" fmla="*/ 89482 h 1091875"/>
                  <a:gd name="connsiteX19" fmla="*/ 449975 w 666154"/>
                  <a:gd name="connsiteY19" fmla="*/ 126608 h 1091875"/>
                  <a:gd name="connsiteX20" fmla="*/ 448071 w 666154"/>
                  <a:gd name="connsiteY20" fmla="*/ 130416 h 1091875"/>
                  <a:gd name="connsiteX21" fmla="*/ 470918 w 666154"/>
                  <a:gd name="connsiteY21" fmla="*/ 130416 h 1091875"/>
                  <a:gd name="connsiteX22" fmla="*/ 467110 w 666154"/>
                  <a:gd name="connsiteY22" fmla="*/ 110425 h 1091875"/>
                  <a:gd name="connsiteX23" fmla="*/ 465206 w 666154"/>
                  <a:gd name="connsiteY23" fmla="*/ 110425 h 1091875"/>
                  <a:gd name="connsiteX24" fmla="*/ 439504 w 666154"/>
                  <a:gd name="connsiteY24" fmla="*/ 85675 h 1091875"/>
                  <a:gd name="connsiteX25" fmla="*/ 447119 w 666154"/>
                  <a:gd name="connsiteY25" fmla="*/ 83771 h 1091875"/>
                  <a:gd name="connsiteX26" fmla="*/ 444263 w 666154"/>
                  <a:gd name="connsiteY26" fmla="*/ 71396 h 1091875"/>
                  <a:gd name="connsiteX27" fmla="*/ 455687 w 666154"/>
                  <a:gd name="connsiteY27" fmla="*/ 43789 h 1091875"/>
                  <a:gd name="connsiteX28" fmla="*/ 460446 w 666154"/>
                  <a:gd name="connsiteY28" fmla="*/ 42837 h 1091875"/>
                  <a:gd name="connsiteX29" fmla="*/ 478533 w 666154"/>
                  <a:gd name="connsiteY29" fmla="*/ 62828 h 1091875"/>
                  <a:gd name="connsiteX30" fmla="*/ 481389 w 666154"/>
                  <a:gd name="connsiteY30" fmla="*/ 74251 h 1091875"/>
                  <a:gd name="connsiteX31" fmla="*/ 489956 w 666154"/>
                  <a:gd name="connsiteY31" fmla="*/ 72347 h 1091875"/>
                  <a:gd name="connsiteX32" fmla="*/ 480437 w 666154"/>
                  <a:gd name="connsiteY32" fmla="*/ 105665 h 1091875"/>
                  <a:gd name="connsiteX33" fmla="*/ 480437 w 666154"/>
                  <a:gd name="connsiteY33" fmla="*/ 106617 h 1091875"/>
                  <a:gd name="connsiteX34" fmla="*/ 484245 w 666154"/>
                  <a:gd name="connsiteY34" fmla="*/ 130416 h 1091875"/>
                  <a:gd name="connsiteX35" fmla="*/ 508995 w 666154"/>
                  <a:gd name="connsiteY35" fmla="*/ 130416 h 1091875"/>
                  <a:gd name="connsiteX36" fmla="*/ 505187 w 666154"/>
                  <a:gd name="connsiteY36" fmla="*/ 109473 h 1091875"/>
                  <a:gd name="connsiteX37" fmla="*/ 515659 w 666154"/>
                  <a:gd name="connsiteY37" fmla="*/ 82819 h 1091875"/>
                  <a:gd name="connsiteX38" fmla="*/ 532794 w 666154"/>
                  <a:gd name="connsiteY38" fmla="*/ 85675 h 1091875"/>
                  <a:gd name="connsiteX39" fmla="*/ 555640 w 666154"/>
                  <a:gd name="connsiteY39" fmla="*/ 47597 h 1091875"/>
                  <a:gd name="connsiteX40" fmla="*/ 567064 w 666154"/>
                  <a:gd name="connsiteY40" fmla="*/ 50453 h 1091875"/>
                  <a:gd name="connsiteX41" fmla="*/ 594670 w 666154"/>
                  <a:gd name="connsiteY41" fmla="*/ 21895 h 1091875"/>
                  <a:gd name="connsiteX42" fmla="*/ 608949 w 666154"/>
                  <a:gd name="connsiteY42" fmla="*/ 28558 h 1091875"/>
                  <a:gd name="connsiteX43" fmla="*/ 627988 w 666154"/>
                  <a:gd name="connsiteY43" fmla="*/ 20943 h 1091875"/>
                  <a:gd name="connsiteX44" fmla="*/ 633699 w 666154"/>
                  <a:gd name="connsiteY44" fmla="*/ 54261 h 1091875"/>
                  <a:gd name="connsiteX45" fmla="*/ 613709 w 666154"/>
                  <a:gd name="connsiteY45" fmla="*/ 95194 h 1091875"/>
                  <a:gd name="connsiteX46" fmla="*/ 605141 w 666154"/>
                  <a:gd name="connsiteY46" fmla="*/ 129464 h 1091875"/>
                  <a:gd name="connsiteX47" fmla="*/ 629892 w 666154"/>
                  <a:gd name="connsiteY47" fmla="*/ 129464 h 1091875"/>
                  <a:gd name="connsiteX48" fmla="*/ 637507 w 666154"/>
                  <a:gd name="connsiteY48" fmla="*/ 107569 h 1091875"/>
                  <a:gd name="connsiteX49" fmla="*/ 658450 w 666154"/>
                  <a:gd name="connsiteY49" fmla="*/ 59972 h 1091875"/>
                  <a:gd name="connsiteX50" fmla="*/ 627988 w 666154"/>
                  <a:gd name="connsiteY50" fmla="*/ 0 h 1091875"/>
                  <a:gd name="connsiteX51" fmla="*/ 616565 w 666154"/>
                  <a:gd name="connsiteY51" fmla="*/ 2856 h 1091875"/>
                  <a:gd name="connsiteX52" fmla="*/ 597526 w 666154"/>
                  <a:gd name="connsiteY52" fmla="*/ 952 h 1091875"/>
                  <a:gd name="connsiteX53" fmla="*/ 247212 w 666154"/>
                  <a:gd name="connsiteY53" fmla="*/ 159926 h 1091875"/>
                  <a:gd name="connsiteX54" fmla="*/ 184384 w 666154"/>
                  <a:gd name="connsiteY54" fmla="*/ 219898 h 1091875"/>
                  <a:gd name="connsiteX55" fmla="*/ 164393 w 666154"/>
                  <a:gd name="connsiteY55" fmla="*/ 238937 h 1091875"/>
                  <a:gd name="connsiteX56" fmla="*/ 152970 w 666154"/>
                  <a:gd name="connsiteY56" fmla="*/ 237985 h 1091875"/>
                  <a:gd name="connsiteX57" fmla="*/ 106325 w 666154"/>
                  <a:gd name="connsiteY57" fmla="*/ 305573 h 1091875"/>
                  <a:gd name="connsiteX58" fmla="*/ 95853 w 666154"/>
                  <a:gd name="connsiteY58" fmla="*/ 337939 h 1091875"/>
                  <a:gd name="connsiteX59" fmla="*/ 80622 w 666154"/>
                  <a:gd name="connsiteY59" fmla="*/ 336987 h 1091875"/>
                  <a:gd name="connsiteX60" fmla="*/ 61583 w 666154"/>
                  <a:gd name="connsiteY60" fmla="*/ 339843 h 1091875"/>
                  <a:gd name="connsiteX61" fmla="*/ 45400 w 666154"/>
                  <a:gd name="connsiteY61" fmla="*/ 377920 h 1091875"/>
                  <a:gd name="connsiteX62" fmla="*/ 69199 w 666154"/>
                  <a:gd name="connsiteY62" fmla="*/ 447412 h 1091875"/>
                  <a:gd name="connsiteX63" fmla="*/ 86334 w 666154"/>
                  <a:gd name="connsiteY63" fmla="*/ 472162 h 1091875"/>
                  <a:gd name="connsiteX64" fmla="*/ 62535 w 666154"/>
                  <a:gd name="connsiteY64" fmla="*/ 513096 h 1091875"/>
                  <a:gd name="connsiteX65" fmla="*/ 40641 w 666154"/>
                  <a:gd name="connsiteY65" fmla="*/ 510240 h 1091875"/>
                  <a:gd name="connsiteX66" fmla="*/ 2563 w 666154"/>
                  <a:gd name="connsiteY66" fmla="*/ 569260 h 1091875"/>
                  <a:gd name="connsiteX67" fmla="*/ 21602 w 666154"/>
                  <a:gd name="connsiteY67" fmla="*/ 629232 h 1091875"/>
                  <a:gd name="connsiteX68" fmla="*/ 54920 w 666154"/>
                  <a:gd name="connsiteY68" fmla="*/ 689205 h 1091875"/>
                  <a:gd name="connsiteX69" fmla="*/ 69199 w 666154"/>
                  <a:gd name="connsiteY69" fmla="*/ 716811 h 1091875"/>
                  <a:gd name="connsiteX70" fmla="*/ 55872 w 666154"/>
                  <a:gd name="connsiteY70" fmla="*/ 759648 h 1091875"/>
                  <a:gd name="connsiteX71" fmla="*/ 33977 w 666154"/>
                  <a:gd name="connsiteY71" fmla="*/ 790110 h 1091875"/>
                  <a:gd name="connsiteX72" fmla="*/ 43497 w 666154"/>
                  <a:gd name="connsiteY72" fmla="*/ 850083 h 1091875"/>
                  <a:gd name="connsiteX73" fmla="*/ 77766 w 666154"/>
                  <a:gd name="connsiteY73" fmla="*/ 891016 h 1091875"/>
                  <a:gd name="connsiteX74" fmla="*/ 103469 w 666154"/>
                  <a:gd name="connsiteY74" fmla="*/ 955748 h 1091875"/>
                  <a:gd name="connsiteX75" fmla="*/ 111084 w 666154"/>
                  <a:gd name="connsiteY75" fmla="*/ 966219 h 1091875"/>
                  <a:gd name="connsiteX76" fmla="*/ 115844 w 666154"/>
                  <a:gd name="connsiteY76" fmla="*/ 966219 h 1091875"/>
                  <a:gd name="connsiteX77" fmla="*/ 130123 w 666154"/>
                  <a:gd name="connsiteY77" fmla="*/ 970027 h 1091875"/>
                  <a:gd name="connsiteX78" fmla="*/ 135835 w 666154"/>
                  <a:gd name="connsiteY78" fmla="*/ 987162 h 1091875"/>
                  <a:gd name="connsiteX79" fmla="*/ 148210 w 666154"/>
                  <a:gd name="connsiteY79" fmla="*/ 1024287 h 1091875"/>
                  <a:gd name="connsiteX80" fmla="*/ 171057 w 666154"/>
                  <a:gd name="connsiteY80" fmla="*/ 1054750 h 1091875"/>
                  <a:gd name="connsiteX81" fmla="*/ 241500 w 666154"/>
                  <a:gd name="connsiteY81" fmla="*/ 1091875 h 1091875"/>
                  <a:gd name="connsiteX82" fmla="*/ 249116 w 666154"/>
                  <a:gd name="connsiteY82" fmla="*/ 1091875 h 1091875"/>
                  <a:gd name="connsiteX83" fmla="*/ 246260 w 666154"/>
                  <a:gd name="connsiteY83" fmla="*/ 1077596 h 1091875"/>
                  <a:gd name="connsiteX84" fmla="*/ 246260 w 666154"/>
                  <a:gd name="connsiteY84" fmla="*/ 1069029 h 1091875"/>
                  <a:gd name="connsiteX85" fmla="*/ 234837 w 666154"/>
                  <a:gd name="connsiteY85" fmla="*/ 1069981 h 1091875"/>
                  <a:gd name="connsiteX86" fmla="*/ 188191 w 666154"/>
                  <a:gd name="connsiteY86" fmla="*/ 1040471 h 1091875"/>
                  <a:gd name="connsiteX87" fmla="*/ 169153 w 666154"/>
                  <a:gd name="connsiteY87" fmla="*/ 1010960 h 1091875"/>
                  <a:gd name="connsiteX88" fmla="*/ 161537 w 666154"/>
                  <a:gd name="connsiteY88" fmla="*/ 979546 h 1091875"/>
                  <a:gd name="connsiteX89" fmla="*/ 165345 w 666154"/>
                  <a:gd name="connsiteY89" fmla="*/ 946229 h 1091875"/>
                  <a:gd name="connsiteX90" fmla="*/ 147258 w 666154"/>
                  <a:gd name="connsiteY90" fmla="*/ 933853 h 1091875"/>
                  <a:gd name="connsiteX91" fmla="*/ 128219 w 666154"/>
                  <a:gd name="connsiteY91" fmla="*/ 947180 h 1091875"/>
                  <a:gd name="connsiteX92" fmla="*/ 125363 w 666154"/>
                  <a:gd name="connsiteY92" fmla="*/ 938613 h 1091875"/>
                  <a:gd name="connsiteX93" fmla="*/ 124411 w 666154"/>
                  <a:gd name="connsiteY93" fmla="*/ 938613 h 1091875"/>
                  <a:gd name="connsiteX94" fmla="*/ 118700 w 666154"/>
                  <a:gd name="connsiteY94" fmla="*/ 939565 h 1091875"/>
                  <a:gd name="connsiteX95" fmla="*/ 99661 w 666154"/>
                  <a:gd name="connsiteY95" fmla="*/ 932901 h 1091875"/>
                  <a:gd name="connsiteX96" fmla="*/ 107277 w 666154"/>
                  <a:gd name="connsiteY96" fmla="*/ 908151 h 1091875"/>
                  <a:gd name="connsiteX97" fmla="*/ 114892 w 666154"/>
                  <a:gd name="connsiteY97" fmla="*/ 907199 h 1091875"/>
                  <a:gd name="connsiteX98" fmla="*/ 134883 w 666154"/>
                  <a:gd name="connsiteY98" fmla="*/ 911007 h 1091875"/>
                  <a:gd name="connsiteX99" fmla="*/ 136787 w 666154"/>
                  <a:gd name="connsiteY99" fmla="*/ 902439 h 1091875"/>
                  <a:gd name="connsiteX100" fmla="*/ 150114 w 666154"/>
                  <a:gd name="connsiteY100" fmla="*/ 920526 h 1091875"/>
                  <a:gd name="connsiteX101" fmla="*/ 174864 w 666154"/>
                  <a:gd name="connsiteY101" fmla="*/ 939565 h 1091875"/>
                  <a:gd name="connsiteX102" fmla="*/ 180576 w 666154"/>
                  <a:gd name="connsiteY102" fmla="*/ 941469 h 1091875"/>
                  <a:gd name="connsiteX103" fmla="*/ 183432 w 666154"/>
                  <a:gd name="connsiteY103" fmla="*/ 938613 h 1091875"/>
                  <a:gd name="connsiteX104" fmla="*/ 142498 w 666154"/>
                  <a:gd name="connsiteY104" fmla="*/ 891016 h 1091875"/>
                  <a:gd name="connsiteX105" fmla="*/ 121556 w 666154"/>
                  <a:gd name="connsiteY105" fmla="*/ 895776 h 1091875"/>
                  <a:gd name="connsiteX106" fmla="*/ 117748 w 666154"/>
                  <a:gd name="connsiteY106" fmla="*/ 895776 h 1091875"/>
                  <a:gd name="connsiteX107" fmla="*/ 100613 w 666154"/>
                  <a:gd name="connsiteY107" fmla="*/ 875785 h 1091875"/>
                  <a:gd name="connsiteX108" fmla="*/ 94901 w 666154"/>
                  <a:gd name="connsiteY108" fmla="*/ 875785 h 1091875"/>
                  <a:gd name="connsiteX109" fmla="*/ 67295 w 666154"/>
                  <a:gd name="connsiteY109" fmla="*/ 839611 h 1091875"/>
                  <a:gd name="connsiteX110" fmla="*/ 49208 w 666154"/>
                  <a:gd name="connsiteY110" fmla="*/ 812005 h 1091875"/>
                  <a:gd name="connsiteX111" fmla="*/ 56824 w 666154"/>
                  <a:gd name="connsiteY111" fmla="*/ 804389 h 1091875"/>
                  <a:gd name="connsiteX112" fmla="*/ 69199 w 666154"/>
                  <a:gd name="connsiteY112" fmla="*/ 790110 h 1091875"/>
                  <a:gd name="connsiteX113" fmla="*/ 90142 w 666154"/>
                  <a:gd name="connsiteY113" fmla="*/ 806293 h 1091875"/>
                  <a:gd name="connsiteX114" fmla="*/ 110132 w 666154"/>
                  <a:gd name="connsiteY114" fmla="*/ 798678 h 1091875"/>
                  <a:gd name="connsiteX115" fmla="*/ 128219 w 666154"/>
                  <a:gd name="connsiteY115" fmla="*/ 823428 h 1091875"/>
                  <a:gd name="connsiteX116" fmla="*/ 135835 w 666154"/>
                  <a:gd name="connsiteY116" fmla="*/ 822476 h 1091875"/>
                  <a:gd name="connsiteX117" fmla="*/ 168201 w 666154"/>
                  <a:gd name="connsiteY117" fmla="*/ 852938 h 1091875"/>
                  <a:gd name="connsiteX118" fmla="*/ 175816 w 666154"/>
                  <a:gd name="connsiteY118" fmla="*/ 891016 h 1091875"/>
                  <a:gd name="connsiteX119" fmla="*/ 192951 w 666154"/>
                  <a:gd name="connsiteY119" fmla="*/ 944325 h 1091875"/>
                  <a:gd name="connsiteX120" fmla="*/ 221509 w 666154"/>
                  <a:gd name="connsiteY120" fmla="*/ 985258 h 1091875"/>
                  <a:gd name="connsiteX121" fmla="*/ 223413 w 666154"/>
                  <a:gd name="connsiteY121" fmla="*/ 985258 h 1091875"/>
                  <a:gd name="connsiteX122" fmla="*/ 244356 w 666154"/>
                  <a:gd name="connsiteY122" fmla="*/ 993826 h 1091875"/>
                  <a:gd name="connsiteX123" fmla="*/ 244356 w 666154"/>
                  <a:gd name="connsiteY123" fmla="*/ 949084 h 1091875"/>
                  <a:gd name="connsiteX124" fmla="*/ 210086 w 666154"/>
                  <a:gd name="connsiteY124" fmla="*/ 923382 h 1091875"/>
                  <a:gd name="connsiteX125" fmla="*/ 195807 w 666154"/>
                  <a:gd name="connsiteY125" fmla="*/ 890064 h 1091875"/>
                  <a:gd name="connsiteX126" fmla="*/ 182480 w 666154"/>
                  <a:gd name="connsiteY126" fmla="*/ 839611 h 1091875"/>
                  <a:gd name="connsiteX127" fmla="*/ 192951 w 666154"/>
                  <a:gd name="connsiteY127" fmla="*/ 825332 h 1091875"/>
                  <a:gd name="connsiteX128" fmla="*/ 191999 w 666154"/>
                  <a:gd name="connsiteY128" fmla="*/ 801534 h 1091875"/>
                  <a:gd name="connsiteX129" fmla="*/ 197711 w 666154"/>
                  <a:gd name="connsiteY129" fmla="*/ 802486 h 1091875"/>
                  <a:gd name="connsiteX130" fmla="*/ 213894 w 666154"/>
                  <a:gd name="connsiteY130" fmla="*/ 792014 h 1091875"/>
                  <a:gd name="connsiteX131" fmla="*/ 223413 w 666154"/>
                  <a:gd name="connsiteY131" fmla="*/ 790110 h 1091875"/>
                  <a:gd name="connsiteX132" fmla="*/ 245308 w 666154"/>
                  <a:gd name="connsiteY132" fmla="*/ 799630 h 1091875"/>
                  <a:gd name="connsiteX133" fmla="*/ 245308 w 666154"/>
                  <a:gd name="connsiteY133" fmla="*/ 736802 h 1091875"/>
                  <a:gd name="connsiteX134" fmla="*/ 245308 w 666154"/>
                  <a:gd name="connsiteY134" fmla="*/ 736802 h 1091875"/>
                  <a:gd name="connsiteX135" fmla="*/ 219605 w 666154"/>
                  <a:gd name="connsiteY135" fmla="*/ 766312 h 1091875"/>
                  <a:gd name="connsiteX136" fmla="*/ 198663 w 666154"/>
                  <a:gd name="connsiteY136" fmla="*/ 776783 h 1091875"/>
                  <a:gd name="connsiteX137" fmla="*/ 183432 w 666154"/>
                  <a:gd name="connsiteY137" fmla="*/ 773927 h 1091875"/>
                  <a:gd name="connsiteX138" fmla="*/ 164393 w 666154"/>
                  <a:gd name="connsiteY138" fmla="*/ 814861 h 1091875"/>
                  <a:gd name="connsiteX139" fmla="*/ 156777 w 666154"/>
                  <a:gd name="connsiteY139" fmla="*/ 811053 h 1091875"/>
                  <a:gd name="connsiteX140" fmla="*/ 132027 w 666154"/>
                  <a:gd name="connsiteY140" fmla="*/ 775831 h 1091875"/>
                  <a:gd name="connsiteX141" fmla="*/ 119652 w 666154"/>
                  <a:gd name="connsiteY141" fmla="*/ 780591 h 1091875"/>
                  <a:gd name="connsiteX142" fmla="*/ 103469 w 666154"/>
                  <a:gd name="connsiteY142" fmla="*/ 777735 h 1091875"/>
                  <a:gd name="connsiteX143" fmla="*/ 106325 w 666154"/>
                  <a:gd name="connsiteY143" fmla="*/ 772023 h 1091875"/>
                  <a:gd name="connsiteX144" fmla="*/ 97757 w 666154"/>
                  <a:gd name="connsiteY144" fmla="*/ 767264 h 1091875"/>
                  <a:gd name="connsiteX145" fmla="*/ 88238 w 666154"/>
                  <a:gd name="connsiteY145" fmla="*/ 746321 h 1091875"/>
                  <a:gd name="connsiteX146" fmla="*/ 98709 w 666154"/>
                  <a:gd name="connsiteY146" fmla="*/ 739657 h 1091875"/>
                  <a:gd name="connsiteX147" fmla="*/ 111084 w 666154"/>
                  <a:gd name="connsiteY147" fmla="*/ 743465 h 1091875"/>
                  <a:gd name="connsiteX148" fmla="*/ 119652 w 666154"/>
                  <a:gd name="connsiteY148" fmla="*/ 748225 h 1091875"/>
                  <a:gd name="connsiteX149" fmla="*/ 122508 w 666154"/>
                  <a:gd name="connsiteY149" fmla="*/ 742513 h 1091875"/>
                  <a:gd name="connsiteX150" fmla="*/ 134883 w 666154"/>
                  <a:gd name="connsiteY150" fmla="*/ 769168 h 1091875"/>
                  <a:gd name="connsiteX151" fmla="*/ 156777 w 666154"/>
                  <a:gd name="connsiteY151" fmla="*/ 782495 h 1091875"/>
                  <a:gd name="connsiteX152" fmla="*/ 125363 w 666154"/>
                  <a:gd name="connsiteY152" fmla="*/ 713003 h 1091875"/>
                  <a:gd name="connsiteX153" fmla="*/ 119652 w 666154"/>
                  <a:gd name="connsiteY153" fmla="*/ 713003 h 1091875"/>
                  <a:gd name="connsiteX154" fmla="*/ 81574 w 666154"/>
                  <a:gd name="connsiteY154" fmla="*/ 692060 h 1091875"/>
                  <a:gd name="connsiteX155" fmla="*/ 53016 w 666154"/>
                  <a:gd name="connsiteY155" fmla="*/ 660647 h 1091875"/>
                  <a:gd name="connsiteX156" fmla="*/ 45400 w 666154"/>
                  <a:gd name="connsiteY156" fmla="*/ 620665 h 1091875"/>
                  <a:gd name="connsiteX157" fmla="*/ 27314 w 666154"/>
                  <a:gd name="connsiteY157" fmla="*/ 566404 h 1091875"/>
                  <a:gd name="connsiteX158" fmla="*/ 40641 w 666154"/>
                  <a:gd name="connsiteY158" fmla="*/ 537846 h 1091875"/>
                  <a:gd name="connsiteX159" fmla="*/ 43497 w 666154"/>
                  <a:gd name="connsiteY159" fmla="*/ 537846 h 1091875"/>
                  <a:gd name="connsiteX160" fmla="*/ 53968 w 666154"/>
                  <a:gd name="connsiteY160" fmla="*/ 534990 h 1091875"/>
                  <a:gd name="connsiteX161" fmla="*/ 73007 w 666154"/>
                  <a:gd name="connsiteY161" fmla="*/ 553077 h 1091875"/>
                  <a:gd name="connsiteX162" fmla="*/ 95853 w 666154"/>
                  <a:gd name="connsiteY162" fmla="*/ 578780 h 1091875"/>
                  <a:gd name="connsiteX163" fmla="*/ 128219 w 666154"/>
                  <a:gd name="connsiteY163" fmla="*/ 619713 h 1091875"/>
                  <a:gd name="connsiteX164" fmla="*/ 128219 w 666154"/>
                  <a:gd name="connsiteY164" fmla="*/ 634944 h 1091875"/>
                  <a:gd name="connsiteX165" fmla="*/ 128219 w 666154"/>
                  <a:gd name="connsiteY165" fmla="*/ 679685 h 1091875"/>
                  <a:gd name="connsiteX166" fmla="*/ 139643 w 666154"/>
                  <a:gd name="connsiteY166" fmla="*/ 711099 h 1091875"/>
                  <a:gd name="connsiteX167" fmla="*/ 170105 w 666154"/>
                  <a:gd name="connsiteY167" fmla="*/ 775831 h 1091875"/>
                  <a:gd name="connsiteX168" fmla="*/ 182480 w 666154"/>
                  <a:gd name="connsiteY168" fmla="*/ 752033 h 1091875"/>
                  <a:gd name="connsiteX169" fmla="*/ 164393 w 666154"/>
                  <a:gd name="connsiteY169" fmla="*/ 722523 h 1091875"/>
                  <a:gd name="connsiteX170" fmla="*/ 160585 w 666154"/>
                  <a:gd name="connsiteY170" fmla="*/ 698724 h 1091875"/>
                  <a:gd name="connsiteX171" fmla="*/ 160585 w 666154"/>
                  <a:gd name="connsiteY171" fmla="*/ 678733 h 1091875"/>
                  <a:gd name="connsiteX172" fmla="*/ 155825 w 666154"/>
                  <a:gd name="connsiteY172" fmla="*/ 623521 h 1091875"/>
                  <a:gd name="connsiteX173" fmla="*/ 148210 w 666154"/>
                  <a:gd name="connsiteY173" fmla="*/ 569260 h 1091875"/>
                  <a:gd name="connsiteX174" fmla="*/ 131075 w 666154"/>
                  <a:gd name="connsiteY174" fmla="*/ 551173 h 1091875"/>
                  <a:gd name="connsiteX175" fmla="*/ 125363 w 666154"/>
                  <a:gd name="connsiteY175" fmla="*/ 552125 h 1091875"/>
                  <a:gd name="connsiteX176" fmla="*/ 102517 w 666154"/>
                  <a:gd name="connsiteY176" fmla="*/ 541654 h 1091875"/>
                  <a:gd name="connsiteX177" fmla="*/ 106325 w 666154"/>
                  <a:gd name="connsiteY177" fmla="*/ 536894 h 1091875"/>
                  <a:gd name="connsiteX178" fmla="*/ 94901 w 666154"/>
                  <a:gd name="connsiteY178" fmla="*/ 519759 h 1091875"/>
                  <a:gd name="connsiteX179" fmla="*/ 106325 w 666154"/>
                  <a:gd name="connsiteY179" fmla="*/ 495961 h 1091875"/>
                  <a:gd name="connsiteX180" fmla="*/ 112988 w 666154"/>
                  <a:gd name="connsiteY180" fmla="*/ 496913 h 1091875"/>
                  <a:gd name="connsiteX181" fmla="*/ 131075 w 666154"/>
                  <a:gd name="connsiteY181" fmla="*/ 515951 h 1091875"/>
                  <a:gd name="connsiteX182" fmla="*/ 138691 w 666154"/>
                  <a:gd name="connsiteY182" fmla="*/ 511192 h 1091875"/>
                  <a:gd name="connsiteX183" fmla="*/ 139643 w 666154"/>
                  <a:gd name="connsiteY183" fmla="*/ 542606 h 1091875"/>
                  <a:gd name="connsiteX184" fmla="*/ 156777 w 666154"/>
                  <a:gd name="connsiteY184" fmla="*/ 562597 h 1091875"/>
                  <a:gd name="connsiteX185" fmla="*/ 158681 w 666154"/>
                  <a:gd name="connsiteY185" fmla="*/ 506432 h 1091875"/>
                  <a:gd name="connsiteX186" fmla="*/ 121556 w 666154"/>
                  <a:gd name="connsiteY186" fmla="*/ 466451 h 1091875"/>
                  <a:gd name="connsiteX187" fmla="*/ 114892 w 666154"/>
                  <a:gd name="connsiteY187" fmla="*/ 467402 h 1091875"/>
                  <a:gd name="connsiteX188" fmla="*/ 100613 w 666154"/>
                  <a:gd name="connsiteY188" fmla="*/ 448364 h 1091875"/>
                  <a:gd name="connsiteX189" fmla="*/ 83478 w 666154"/>
                  <a:gd name="connsiteY189" fmla="*/ 428373 h 1091875"/>
                  <a:gd name="connsiteX190" fmla="*/ 69199 w 666154"/>
                  <a:gd name="connsiteY190" fmla="*/ 383632 h 1091875"/>
                  <a:gd name="connsiteX191" fmla="*/ 76814 w 666154"/>
                  <a:gd name="connsiteY191" fmla="*/ 359833 h 1091875"/>
                  <a:gd name="connsiteX192" fmla="*/ 87286 w 666154"/>
                  <a:gd name="connsiteY192" fmla="*/ 361737 h 1091875"/>
                  <a:gd name="connsiteX193" fmla="*/ 96805 w 666154"/>
                  <a:gd name="connsiteY193" fmla="*/ 359833 h 1091875"/>
                  <a:gd name="connsiteX194" fmla="*/ 103469 w 666154"/>
                  <a:gd name="connsiteY194" fmla="*/ 378872 h 1091875"/>
                  <a:gd name="connsiteX195" fmla="*/ 118700 w 666154"/>
                  <a:gd name="connsiteY195" fmla="*/ 405526 h 1091875"/>
                  <a:gd name="connsiteX196" fmla="*/ 144402 w 666154"/>
                  <a:gd name="connsiteY196" fmla="*/ 455027 h 1091875"/>
                  <a:gd name="connsiteX197" fmla="*/ 165345 w 666154"/>
                  <a:gd name="connsiteY197" fmla="*/ 490249 h 1091875"/>
                  <a:gd name="connsiteX198" fmla="*/ 175816 w 666154"/>
                  <a:gd name="connsiteY198" fmla="*/ 446460 h 1091875"/>
                  <a:gd name="connsiteX199" fmla="*/ 142498 w 666154"/>
                  <a:gd name="connsiteY199" fmla="*/ 398863 h 1091875"/>
                  <a:gd name="connsiteX200" fmla="*/ 132027 w 666154"/>
                  <a:gd name="connsiteY200" fmla="*/ 357929 h 1091875"/>
                  <a:gd name="connsiteX201" fmla="*/ 130123 w 666154"/>
                  <a:gd name="connsiteY201" fmla="*/ 317948 h 1091875"/>
                  <a:gd name="connsiteX202" fmla="*/ 138691 w 666154"/>
                  <a:gd name="connsiteY202" fmla="*/ 279870 h 1091875"/>
                  <a:gd name="connsiteX203" fmla="*/ 153922 w 666154"/>
                  <a:gd name="connsiteY203" fmla="*/ 257024 h 1091875"/>
                  <a:gd name="connsiteX204" fmla="*/ 155825 w 666154"/>
                  <a:gd name="connsiteY204" fmla="*/ 257024 h 1091875"/>
                  <a:gd name="connsiteX205" fmla="*/ 173912 w 666154"/>
                  <a:gd name="connsiteY205" fmla="*/ 286534 h 1091875"/>
                  <a:gd name="connsiteX206" fmla="*/ 183432 w 666154"/>
                  <a:gd name="connsiteY206" fmla="*/ 302717 h 1091875"/>
                  <a:gd name="connsiteX207" fmla="*/ 186288 w 666154"/>
                  <a:gd name="connsiteY207" fmla="*/ 302717 h 1091875"/>
                  <a:gd name="connsiteX208" fmla="*/ 203422 w 666154"/>
                  <a:gd name="connsiteY208" fmla="*/ 345554 h 1091875"/>
                  <a:gd name="connsiteX209" fmla="*/ 208182 w 666154"/>
                  <a:gd name="connsiteY209" fmla="*/ 391247 h 1091875"/>
                  <a:gd name="connsiteX210" fmla="*/ 186288 w 666154"/>
                  <a:gd name="connsiteY210" fmla="*/ 444556 h 1091875"/>
                  <a:gd name="connsiteX211" fmla="*/ 179624 w 666154"/>
                  <a:gd name="connsiteY211" fmla="*/ 494057 h 1091875"/>
                  <a:gd name="connsiteX212" fmla="*/ 181528 w 666154"/>
                  <a:gd name="connsiteY212" fmla="*/ 495009 h 1091875"/>
                  <a:gd name="connsiteX213" fmla="*/ 196759 w 666154"/>
                  <a:gd name="connsiteY213" fmla="*/ 490249 h 1091875"/>
                  <a:gd name="connsiteX214" fmla="*/ 242452 w 666154"/>
                  <a:gd name="connsiteY214" fmla="*/ 427421 h 1091875"/>
                  <a:gd name="connsiteX215" fmla="*/ 232933 w 666154"/>
                  <a:gd name="connsiteY215" fmla="*/ 396007 h 1091875"/>
                  <a:gd name="connsiteX216" fmla="*/ 229125 w 666154"/>
                  <a:gd name="connsiteY216" fmla="*/ 341746 h 1091875"/>
                  <a:gd name="connsiteX217" fmla="*/ 202471 w 666154"/>
                  <a:gd name="connsiteY217" fmla="*/ 284630 h 1091875"/>
                  <a:gd name="connsiteX218" fmla="*/ 186288 w 666154"/>
                  <a:gd name="connsiteY218" fmla="*/ 255120 h 1091875"/>
                  <a:gd name="connsiteX219" fmla="*/ 208182 w 666154"/>
                  <a:gd name="connsiteY219" fmla="*/ 233225 h 1091875"/>
                  <a:gd name="connsiteX220" fmla="*/ 246260 w 666154"/>
                  <a:gd name="connsiteY220" fmla="*/ 183724 h 1091875"/>
                  <a:gd name="connsiteX221" fmla="*/ 246260 w 666154"/>
                  <a:gd name="connsiteY221" fmla="*/ 159926 h 1091875"/>
                  <a:gd name="connsiteX222" fmla="*/ 247212 w 666154"/>
                  <a:gd name="connsiteY222" fmla="*/ 535942 h 1091875"/>
                  <a:gd name="connsiteX223" fmla="*/ 232933 w 666154"/>
                  <a:gd name="connsiteY223" fmla="*/ 545462 h 1091875"/>
                  <a:gd name="connsiteX224" fmla="*/ 231029 w 666154"/>
                  <a:gd name="connsiteY224" fmla="*/ 545462 h 1091875"/>
                  <a:gd name="connsiteX225" fmla="*/ 202471 w 666154"/>
                  <a:gd name="connsiteY225" fmla="*/ 574020 h 1091875"/>
                  <a:gd name="connsiteX226" fmla="*/ 198663 w 666154"/>
                  <a:gd name="connsiteY226" fmla="*/ 574020 h 1091875"/>
                  <a:gd name="connsiteX227" fmla="*/ 177720 w 666154"/>
                  <a:gd name="connsiteY227" fmla="*/ 591155 h 1091875"/>
                  <a:gd name="connsiteX228" fmla="*/ 173912 w 666154"/>
                  <a:gd name="connsiteY228" fmla="*/ 591155 h 1091875"/>
                  <a:gd name="connsiteX229" fmla="*/ 171057 w 666154"/>
                  <a:gd name="connsiteY229" fmla="*/ 659695 h 1091875"/>
                  <a:gd name="connsiteX230" fmla="*/ 193903 w 666154"/>
                  <a:gd name="connsiteY230" fmla="*/ 640656 h 1091875"/>
                  <a:gd name="connsiteX231" fmla="*/ 211038 w 666154"/>
                  <a:gd name="connsiteY231" fmla="*/ 614953 h 1091875"/>
                  <a:gd name="connsiteX232" fmla="*/ 247212 w 666154"/>
                  <a:gd name="connsiteY232" fmla="*/ 578780 h 1091875"/>
                  <a:gd name="connsiteX233" fmla="*/ 247212 w 666154"/>
                  <a:gd name="connsiteY233" fmla="*/ 535942 h 10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666154" h="1091875">
                    <a:moveTo>
                      <a:pt x="597526" y="952"/>
                    </a:moveTo>
                    <a:cubicBezTo>
                      <a:pt x="571823" y="952"/>
                      <a:pt x="557544" y="25702"/>
                      <a:pt x="557544" y="25702"/>
                    </a:cubicBezTo>
                    <a:cubicBezTo>
                      <a:pt x="556592" y="25702"/>
                      <a:pt x="555640" y="25702"/>
                      <a:pt x="554688" y="25702"/>
                    </a:cubicBezTo>
                    <a:cubicBezTo>
                      <a:pt x="521370" y="25702"/>
                      <a:pt x="514707" y="59020"/>
                      <a:pt x="514707" y="59020"/>
                    </a:cubicBezTo>
                    <a:cubicBezTo>
                      <a:pt x="512803" y="59972"/>
                      <a:pt x="510899" y="59972"/>
                      <a:pt x="508995" y="59972"/>
                    </a:cubicBezTo>
                    <a:cubicBezTo>
                      <a:pt x="505187" y="59972"/>
                      <a:pt x="501380" y="59020"/>
                      <a:pt x="501380" y="59020"/>
                    </a:cubicBezTo>
                    <a:cubicBezTo>
                      <a:pt x="494716" y="35222"/>
                      <a:pt x="478533" y="24750"/>
                      <a:pt x="462350" y="24750"/>
                    </a:cubicBezTo>
                    <a:cubicBezTo>
                      <a:pt x="443311" y="24750"/>
                      <a:pt x="423321" y="39029"/>
                      <a:pt x="420465" y="61876"/>
                    </a:cubicBezTo>
                    <a:cubicBezTo>
                      <a:pt x="412849" y="62828"/>
                      <a:pt x="397618" y="68540"/>
                      <a:pt x="397618" y="68540"/>
                    </a:cubicBezTo>
                    <a:cubicBezTo>
                      <a:pt x="390003" y="63780"/>
                      <a:pt x="382387" y="61876"/>
                      <a:pt x="374772" y="61876"/>
                    </a:cubicBezTo>
                    <a:cubicBezTo>
                      <a:pt x="355733" y="61876"/>
                      <a:pt x="340502" y="73299"/>
                      <a:pt x="340502" y="73299"/>
                    </a:cubicBezTo>
                    <a:cubicBezTo>
                      <a:pt x="338598" y="73299"/>
                      <a:pt x="335742" y="73299"/>
                      <a:pt x="333838" y="73299"/>
                    </a:cubicBezTo>
                    <a:cubicBezTo>
                      <a:pt x="292905" y="73299"/>
                      <a:pt x="275770" y="113281"/>
                      <a:pt x="270058" y="131368"/>
                    </a:cubicBezTo>
                    <a:lnTo>
                      <a:pt x="296713" y="131368"/>
                    </a:lnTo>
                    <a:cubicBezTo>
                      <a:pt x="301472" y="117089"/>
                      <a:pt x="311944" y="95194"/>
                      <a:pt x="329079" y="95194"/>
                    </a:cubicBezTo>
                    <a:cubicBezTo>
                      <a:pt x="333838" y="95194"/>
                      <a:pt x="338598" y="96146"/>
                      <a:pt x="344310" y="99954"/>
                    </a:cubicBezTo>
                    <a:cubicBezTo>
                      <a:pt x="344310" y="99954"/>
                      <a:pt x="355733" y="82819"/>
                      <a:pt x="371916" y="82819"/>
                    </a:cubicBezTo>
                    <a:cubicBezTo>
                      <a:pt x="378579" y="82819"/>
                      <a:pt x="387147" y="85675"/>
                      <a:pt x="395714" y="94242"/>
                    </a:cubicBezTo>
                    <a:lnTo>
                      <a:pt x="416657" y="89482"/>
                    </a:lnTo>
                    <a:cubicBezTo>
                      <a:pt x="416657" y="89482"/>
                      <a:pt x="424273" y="117089"/>
                      <a:pt x="449975" y="126608"/>
                    </a:cubicBezTo>
                    <a:lnTo>
                      <a:pt x="448071" y="130416"/>
                    </a:lnTo>
                    <a:lnTo>
                      <a:pt x="470918" y="130416"/>
                    </a:lnTo>
                    <a:cubicBezTo>
                      <a:pt x="469966" y="125656"/>
                      <a:pt x="469014" y="118041"/>
                      <a:pt x="467110" y="110425"/>
                    </a:cubicBezTo>
                    <a:cubicBezTo>
                      <a:pt x="466158" y="110425"/>
                      <a:pt x="465206" y="110425"/>
                      <a:pt x="465206" y="110425"/>
                    </a:cubicBezTo>
                    <a:cubicBezTo>
                      <a:pt x="451879" y="110425"/>
                      <a:pt x="439504" y="85675"/>
                      <a:pt x="439504" y="85675"/>
                    </a:cubicBezTo>
                    <a:lnTo>
                      <a:pt x="447119" y="83771"/>
                    </a:lnTo>
                    <a:lnTo>
                      <a:pt x="444263" y="71396"/>
                    </a:lnTo>
                    <a:cubicBezTo>
                      <a:pt x="438552" y="44741"/>
                      <a:pt x="455687" y="43789"/>
                      <a:pt x="455687" y="43789"/>
                    </a:cubicBezTo>
                    <a:cubicBezTo>
                      <a:pt x="457590" y="42837"/>
                      <a:pt x="459494" y="42837"/>
                      <a:pt x="460446" y="42837"/>
                    </a:cubicBezTo>
                    <a:cubicBezTo>
                      <a:pt x="473773" y="42837"/>
                      <a:pt x="478533" y="62828"/>
                      <a:pt x="478533" y="62828"/>
                    </a:cubicBezTo>
                    <a:lnTo>
                      <a:pt x="481389" y="74251"/>
                    </a:lnTo>
                    <a:lnTo>
                      <a:pt x="489956" y="72347"/>
                    </a:lnTo>
                    <a:cubicBezTo>
                      <a:pt x="492812" y="92338"/>
                      <a:pt x="485197" y="101858"/>
                      <a:pt x="480437" y="105665"/>
                    </a:cubicBezTo>
                    <a:lnTo>
                      <a:pt x="480437" y="106617"/>
                    </a:lnTo>
                    <a:cubicBezTo>
                      <a:pt x="481389" y="112329"/>
                      <a:pt x="483293" y="119944"/>
                      <a:pt x="484245" y="130416"/>
                    </a:cubicBezTo>
                    <a:lnTo>
                      <a:pt x="508995" y="130416"/>
                    </a:lnTo>
                    <a:cubicBezTo>
                      <a:pt x="508995" y="123752"/>
                      <a:pt x="508043" y="115185"/>
                      <a:pt x="505187" y="109473"/>
                    </a:cubicBezTo>
                    <a:cubicBezTo>
                      <a:pt x="505187" y="109473"/>
                      <a:pt x="512803" y="100906"/>
                      <a:pt x="515659" y="82819"/>
                    </a:cubicBezTo>
                    <a:lnTo>
                      <a:pt x="532794" y="85675"/>
                    </a:lnTo>
                    <a:cubicBezTo>
                      <a:pt x="532794" y="85675"/>
                      <a:pt x="532794" y="47597"/>
                      <a:pt x="555640" y="47597"/>
                    </a:cubicBezTo>
                    <a:cubicBezTo>
                      <a:pt x="559448" y="47597"/>
                      <a:pt x="563256" y="48549"/>
                      <a:pt x="567064" y="50453"/>
                    </a:cubicBezTo>
                    <a:cubicBezTo>
                      <a:pt x="567064" y="50453"/>
                      <a:pt x="577535" y="21895"/>
                      <a:pt x="594670" y="21895"/>
                    </a:cubicBezTo>
                    <a:cubicBezTo>
                      <a:pt x="599430" y="21895"/>
                      <a:pt x="604189" y="23799"/>
                      <a:pt x="608949" y="28558"/>
                    </a:cubicBezTo>
                    <a:cubicBezTo>
                      <a:pt x="615613" y="23799"/>
                      <a:pt x="622276" y="20943"/>
                      <a:pt x="627988" y="20943"/>
                    </a:cubicBezTo>
                    <a:cubicBezTo>
                      <a:pt x="644171" y="20943"/>
                      <a:pt x="652738" y="37126"/>
                      <a:pt x="633699" y="54261"/>
                    </a:cubicBezTo>
                    <a:cubicBezTo>
                      <a:pt x="633699" y="54261"/>
                      <a:pt x="647027" y="88530"/>
                      <a:pt x="613709" y="95194"/>
                    </a:cubicBezTo>
                    <a:cubicBezTo>
                      <a:pt x="613709" y="95194"/>
                      <a:pt x="622276" y="108521"/>
                      <a:pt x="605141" y="129464"/>
                    </a:cubicBezTo>
                    <a:lnTo>
                      <a:pt x="629892" y="129464"/>
                    </a:lnTo>
                    <a:cubicBezTo>
                      <a:pt x="634651" y="120896"/>
                      <a:pt x="637507" y="107569"/>
                      <a:pt x="637507" y="107569"/>
                    </a:cubicBezTo>
                    <a:cubicBezTo>
                      <a:pt x="661306" y="97098"/>
                      <a:pt x="658450" y="59972"/>
                      <a:pt x="658450" y="59972"/>
                    </a:cubicBezTo>
                    <a:cubicBezTo>
                      <a:pt x="681296" y="18087"/>
                      <a:pt x="647978" y="0"/>
                      <a:pt x="627988" y="0"/>
                    </a:cubicBezTo>
                    <a:cubicBezTo>
                      <a:pt x="623228" y="0"/>
                      <a:pt x="619420" y="952"/>
                      <a:pt x="616565" y="2856"/>
                    </a:cubicBezTo>
                    <a:cubicBezTo>
                      <a:pt x="609901" y="1904"/>
                      <a:pt x="603237" y="952"/>
                      <a:pt x="597526" y="952"/>
                    </a:cubicBezTo>
                    <a:moveTo>
                      <a:pt x="247212" y="159926"/>
                    </a:moveTo>
                    <a:cubicBezTo>
                      <a:pt x="192951" y="181820"/>
                      <a:pt x="184384" y="219898"/>
                      <a:pt x="184384" y="219898"/>
                    </a:cubicBezTo>
                    <a:cubicBezTo>
                      <a:pt x="174864" y="219898"/>
                      <a:pt x="164393" y="238937"/>
                      <a:pt x="164393" y="238937"/>
                    </a:cubicBezTo>
                    <a:cubicBezTo>
                      <a:pt x="160585" y="237985"/>
                      <a:pt x="156777" y="237985"/>
                      <a:pt x="152970" y="237985"/>
                    </a:cubicBezTo>
                    <a:cubicBezTo>
                      <a:pt x="101565" y="237985"/>
                      <a:pt x="106325" y="305573"/>
                      <a:pt x="106325" y="305573"/>
                    </a:cubicBezTo>
                    <a:cubicBezTo>
                      <a:pt x="93949" y="320804"/>
                      <a:pt x="95853" y="337939"/>
                      <a:pt x="95853" y="337939"/>
                    </a:cubicBezTo>
                    <a:cubicBezTo>
                      <a:pt x="91094" y="336987"/>
                      <a:pt x="86334" y="336987"/>
                      <a:pt x="80622" y="336987"/>
                    </a:cubicBezTo>
                    <a:cubicBezTo>
                      <a:pt x="74911" y="336987"/>
                      <a:pt x="68247" y="337939"/>
                      <a:pt x="61583" y="339843"/>
                    </a:cubicBezTo>
                    <a:cubicBezTo>
                      <a:pt x="36833" y="357929"/>
                      <a:pt x="45400" y="377920"/>
                      <a:pt x="45400" y="377920"/>
                    </a:cubicBezTo>
                    <a:cubicBezTo>
                      <a:pt x="26362" y="431229"/>
                      <a:pt x="69199" y="447412"/>
                      <a:pt x="69199" y="447412"/>
                    </a:cubicBezTo>
                    <a:cubicBezTo>
                      <a:pt x="69199" y="462643"/>
                      <a:pt x="86334" y="472162"/>
                      <a:pt x="86334" y="472162"/>
                    </a:cubicBezTo>
                    <a:cubicBezTo>
                      <a:pt x="57776" y="482634"/>
                      <a:pt x="62535" y="513096"/>
                      <a:pt x="62535" y="513096"/>
                    </a:cubicBezTo>
                    <a:cubicBezTo>
                      <a:pt x="53968" y="511192"/>
                      <a:pt x="47304" y="510240"/>
                      <a:pt x="40641" y="510240"/>
                    </a:cubicBezTo>
                    <a:cubicBezTo>
                      <a:pt x="-10764" y="510240"/>
                      <a:pt x="2563" y="569260"/>
                      <a:pt x="2563" y="569260"/>
                    </a:cubicBezTo>
                    <a:cubicBezTo>
                      <a:pt x="-8860" y="613049"/>
                      <a:pt x="21602" y="629232"/>
                      <a:pt x="21602" y="629232"/>
                    </a:cubicBezTo>
                    <a:cubicBezTo>
                      <a:pt x="17794" y="670166"/>
                      <a:pt x="54920" y="689205"/>
                      <a:pt x="54920" y="689205"/>
                    </a:cubicBezTo>
                    <a:cubicBezTo>
                      <a:pt x="54920" y="704436"/>
                      <a:pt x="69199" y="716811"/>
                      <a:pt x="69199" y="716811"/>
                    </a:cubicBezTo>
                    <a:cubicBezTo>
                      <a:pt x="38737" y="729186"/>
                      <a:pt x="55872" y="759648"/>
                      <a:pt x="55872" y="759648"/>
                    </a:cubicBezTo>
                    <a:cubicBezTo>
                      <a:pt x="33025" y="771071"/>
                      <a:pt x="33977" y="790110"/>
                      <a:pt x="33977" y="790110"/>
                    </a:cubicBezTo>
                    <a:cubicBezTo>
                      <a:pt x="2563" y="825332"/>
                      <a:pt x="43497" y="850083"/>
                      <a:pt x="43497" y="850083"/>
                    </a:cubicBezTo>
                    <a:cubicBezTo>
                      <a:pt x="44448" y="886256"/>
                      <a:pt x="77766" y="891016"/>
                      <a:pt x="77766" y="891016"/>
                    </a:cubicBezTo>
                    <a:cubicBezTo>
                      <a:pt x="55872" y="945277"/>
                      <a:pt x="103469" y="955748"/>
                      <a:pt x="103469" y="955748"/>
                    </a:cubicBezTo>
                    <a:lnTo>
                      <a:pt x="111084" y="966219"/>
                    </a:lnTo>
                    <a:cubicBezTo>
                      <a:pt x="112988" y="966219"/>
                      <a:pt x="113940" y="966219"/>
                      <a:pt x="115844" y="966219"/>
                    </a:cubicBezTo>
                    <a:cubicBezTo>
                      <a:pt x="126315" y="966219"/>
                      <a:pt x="130123" y="970027"/>
                      <a:pt x="130123" y="970027"/>
                    </a:cubicBezTo>
                    <a:lnTo>
                      <a:pt x="135835" y="987162"/>
                    </a:lnTo>
                    <a:cubicBezTo>
                      <a:pt x="130123" y="1008105"/>
                      <a:pt x="148210" y="1024287"/>
                      <a:pt x="148210" y="1024287"/>
                    </a:cubicBezTo>
                    <a:cubicBezTo>
                      <a:pt x="146306" y="1042374"/>
                      <a:pt x="171057" y="1054750"/>
                      <a:pt x="171057" y="1054750"/>
                    </a:cubicBezTo>
                    <a:cubicBezTo>
                      <a:pt x="182480" y="1088068"/>
                      <a:pt x="222461" y="1091875"/>
                      <a:pt x="241500" y="1091875"/>
                    </a:cubicBezTo>
                    <a:cubicBezTo>
                      <a:pt x="244356" y="1091875"/>
                      <a:pt x="247212" y="1091875"/>
                      <a:pt x="249116" y="1091875"/>
                    </a:cubicBezTo>
                    <a:cubicBezTo>
                      <a:pt x="248164" y="1087116"/>
                      <a:pt x="247212" y="1082356"/>
                      <a:pt x="246260" y="1077596"/>
                    </a:cubicBezTo>
                    <a:lnTo>
                      <a:pt x="246260" y="1069029"/>
                    </a:lnTo>
                    <a:cubicBezTo>
                      <a:pt x="242452" y="1069981"/>
                      <a:pt x="237692" y="1069981"/>
                      <a:pt x="234837" y="1069981"/>
                    </a:cubicBezTo>
                    <a:cubicBezTo>
                      <a:pt x="197711" y="1069981"/>
                      <a:pt x="188191" y="1040471"/>
                      <a:pt x="188191" y="1040471"/>
                    </a:cubicBezTo>
                    <a:cubicBezTo>
                      <a:pt x="162489" y="1030951"/>
                      <a:pt x="169153" y="1010960"/>
                      <a:pt x="169153" y="1010960"/>
                    </a:cubicBezTo>
                    <a:cubicBezTo>
                      <a:pt x="152018" y="1001441"/>
                      <a:pt x="161537" y="979546"/>
                      <a:pt x="161537" y="979546"/>
                    </a:cubicBezTo>
                    <a:cubicBezTo>
                      <a:pt x="144402" y="959556"/>
                      <a:pt x="165345" y="946229"/>
                      <a:pt x="165345" y="946229"/>
                    </a:cubicBezTo>
                    <a:cubicBezTo>
                      <a:pt x="162489" y="935757"/>
                      <a:pt x="147258" y="933853"/>
                      <a:pt x="147258" y="933853"/>
                    </a:cubicBezTo>
                    <a:cubicBezTo>
                      <a:pt x="145354" y="949084"/>
                      <a:pt x="131075" y="944325"/>
                      <a:pt x="128219" y="947180"/>
                    </a:cubicBezTo>
                    <a:cubicBezTo>
                      <a:pt x="132027" y="939565"/>
                      <a:pt x="127267" y="938613"/>
                      <a:pt x="125363" y="938613"/>
                    </a:cubicBezTo>
                    <a:cubicBezTo>
                      <a:pt x="125363" y="938613"/>
                      <a:pt x="124411" y="938613"/>
                      <a:pt x="124411" y="938613"/>
                    </a:cubicBezTo>
                    <a:cubicBezTo>
                      <a:pt x="122508" y="938613"/>
                      <a:pt x="120604" y="939565"/>
                      <a:pt x="118700" y="939565"/>
                    </a:cubicBezTo>
                    <a:cubicBezTo>
                      <a:pt x="106325" y="939565"/>
                      <a:pt x="99661" y="932901"/>
                      <a:pt x="99661" y="932901"/>
                    </a:cubicBezTo>
                    <a:cubicBezTo>
                      <a:pt x="89190" y="911959"/>
                      <a:pt x="107277" y="908151"/>
                      <a:pt x="107277" y="908151"/>
                    </a:cubicBezTo>
                    <a:cubicBezTo>
                      <a:pt x="109180" y="907199"/>
                      <a:pt x="112036" y="907199"/>
                      <a:pt x="114892" y="907199"/>
                    </a:cubicBezTo>
                    <a:cubicBezTo>
                      <a:pt x="123460" y="907199"/>
                      <a:pt x="134883" y="911007"/>
                      <a:pt x="134883" y="911007"/>
                    </a:cubicBezTo>
                    <a:lnTo>
                      <a:pt x="136787" y="902439"/>
                    </a:lnTo>
                    <a:cubicBezTo>
                      <a:pt x="152970" y="906247"/>
                      <a:pt x="150114" y="920526"/>
                      <a:pt x="150114" y="920526"/>
                    </a:cubicBezTo>
                    <a:lnTo>
                      <a:pt x="174864" y="939565"/>
                    </a:lnTo>
                    <a:cubicBezTo>
                      <a:pt x="177720" y="940517"/>
                      <a:pt x="179624" y="941469"/>
                      <a:pt x="180576" y="941469"/>
                    </a:cubicBezTo>
                    <a:cubicBezTo>
                      <a:pt x="184384" y="941469"/>
                      <a:pt x="183432" y="938613"/>
                      <a:pt x="183432" y="938613"/>
                    </a:cubicBezTo>
                    <a:cubicBezTo>
                      <a:pt x="176768" y="899583"/>
                      <a:pt x="157729" y="891016"/>
                      <a:pt x="142498" y="891016"/>
                    </a:cubicBezTo>
                    <a:cubicBezTo>
                      <a:pt x="131075" y="891016"/>
                      <a:pt x="121556" y="895776"/>
                      <a:pt x="121556" y="895776"/>
                    </a:cubicBezTo>
                    <a:cubicBezTo>
                      <a:pt x="120604" y="895776"/>
                      <a:pt x="118700" y="895776"/>
                      <a:pt x="117748" y="895776"/>
                    </a:cubicBezTo>
                    <a:cubicBezTo>
                      <a:pt x="101565" y="895776"/>
                      <a:pt x="100613" y="875785"/>
                      <a:pt x="100613" y="875785"/>
                    </a:cubicBezTo>
                    <a:cubicBezTo>
                      <a:pt x="98709" y="875785"/>
                      <a:pt x="96805" y="875785"/>
                      <a:pt x="94901" y="875785"/>
                    </a:cubicBezTo>
                    <a:cubicBezTo>
                      <a:pt x="60631" y="875785"/>
                      <a:pt x="67295" y="839611"/>
                      <a:pt x="67295" y="839611"/>
                    </a:cubicBezTo>
                    <a:cubicBezTo>
                      <a:pt x="39689" y="833899"/>
                      <a:pt x="47304" y="816765"/>
                      <a:pt x="49208" y="812005"/>
                    </a:cubicBezTo>
                    <a:cubicBezTo>
                      <a:pt x="56824" y="808197"/>
                      <a:pt x="56824" y="804389"/>
                      <a:pt x="56824" y="804389"/>
                    </a:cubicBezTo>
                    <a:cubicBezTo>
                      <a:pt x="59680" y="793918"/>
                      <a:pt x="64439" y="790110"/>
                      <a:pt x="69199" y="790110"/>
                    </a:cubicBezTo>
                    <a:cubicBezTo>
                      <a:pt x="79670" y="790110"/>
                      <a:pt x="90142" y="806293"/>
                      <a:pt x="90142" y="806293"/>
                    </a:cubicBezTo>
                    <a:cubicBezTo>
                      <a:pt x="98709" y="800582"/>
                      <a:pt x="104421" y="798678"/>
                      <a:pt x="110132" y="798678"/>
                    </a:cubicBezTo>
                    <a:cubicBezTo>
                      <a:pt x="127267" y="798678"/>
                      <a:pt x="128219" y="823428"/>
                      <a:pt x="128219" y="823428"/>
                    </a:cubicBezTo>
                    <a:cubicBezTo>
                      <a:pt x="131075" y="822476"/>
                      <a:pt x="132979" y="822476"/>
                      <a:pt x="135835" y="822476"/>
                    </a:cubicBezTo>
                    <a:cubicBezTo>
                      <a:pt x="155825" y="822476"/>
                      <a:pt x="168201" y="852938"/>
                      <a:pt x="168201" y="852938"/>
                    </a:cubicBezTo>
                    <a:cubicBezTo>
                      <a:pt x="191047" y="873881"/>
                      <a:pt x="175816" y="891016"/>
                      <a:pt x="175816" y="891016"/>
                    </a:cubicBezTo>
                    <a:cubicBezTo>
                      <a:pt x="200567" y="921478"/>
                      <a:pt x="192951" y="944325"/>
                      <a:pt x="192951" y="944325"/>
                    </a:cubicBezTo>
                    <a:cubicBezTo>
                      <a:pt x="231029" y="952892"/>
                      <a:pt x="221509" y="985258"/>
                      <a:pt x="221509" y="985258"/>
                    </a:cubicBezTo>
                    <a:cubicBezTo>
                      <a:pt x="222461" y="985258"/>
                      <a:pt x="222461" y="985258"/>
                      <a:pt x="223413" y="985258"/>
                    </a:cubicBezTo>
                    <a:cubicBezTo>
                      <a:pt x="230077" y="985258"/>
                      <a:pt x="238644" y="990018"/>
                      <a:pt x="244356" y="993826"/>
                    </a:cubicBezTo>
                    <a:lnTo>
                      <a:pt x="244356" y="949084"/>
                    </a:lnTo>
                    <a:cubicBezTo>
                      <a:pt x="229125" y="928141"/>
                      <a:pt x="210086" y="923382"/>
                      <a:pt x="210086" y="923382"/>
                    </a:cubicBezTo>
                    <a:cubicBezTo>
                      <a:pt x="205326" y="892920"/>
                      <a:pt x="195807" y="890064"/>
                      <a:pt x="195807" y="890064"/>
                    </a:cubicBezTo>
                    <a:cubicBezTo>
                      <a:pt x="204374" y="853890"/>
                      <a:pt x="182480" y="839611"/>
                      <a:pt x="182480" y="839611"/>
                    </a:cubicBezTo>
                    <a:cubicBezTo>
                      <a:pt x="186288" y="829140"/>
                      <a:pt x="192951" y="825332"/>
                      <a:pt x="192951" y="825332"/>
                    </a:cubicBezTo>
                    <a:cubicBezTo>
                      <a:pt x="184384" y="813909"/>
                      <a:pt x="191999" y="801534"/>
                      <a:pt x="191999" y="801534"/>
                    </a:cubicBezTo>
                    <a:cubicBezTo>
                      <a:pt x="193903" y="802486"/>
                      <a:pt x="195807" y="802486"/>
                      <a:pt x="197711" y="802486"/>
                    </a:cubicBezTo>
                    <a:cubicBezTo>
                      <a:pt x="207230" y="802486"/>
                      <a:pt x="213894" y="792014"/>
                      <a:pt x="213894" y="792014"/>
                    </a:cubicBezTo>
                    <a:cubicBezTo>
                      <a:pt x="216750" y="790110"/>
                      <a:pt x="219605" y="790110"/>
                      <a:pt x="223413" y="790110"/>
                    </a:cubicBezTo>
                    <a:cubicBezTo>
                      <a:pt x="231981" y="790110"/>
                      <a:pt x="240548" y="794870"/>
                      <a:pt x="245308" y="799630"/>
                    </a:cubicBezTo>
                    <a:lnTo>
                      <a:pt x="245308" y="736802"/>
                    </a:lnTo>
                    <a:cubicBezTo>
                      <a:pt x="245308" y="736802"/>
                      <a:pt x="245308" y="736802"/>
                      <a:pt x="245308" y="736802"/>
                    </a:cubicBezTo>
                    <a:cubicBezTo>
                      <a:pt x="244356" y="753937"/>
                      <a:pt x="232933" y="766312"/>
                      <a:pt x="219605" y="766312"/>
                    </a:cubicBezTo>
                    <a:cubicBezTo>
                      <a:pt x="213894" y="774879"/>
                      <a:pt x="206278" y="776783"/>
                      <a:pt x="198663" y="776783"/>
                    </a:cubicBezTo>
                    <a:cubicBezTo>
                      <a:pt x="190095" y="776783"/>
                      <a:pt x="183432" y="773927"/>
                      <a:pt x="183432" y="773927"/>
                    </a:cubicBezTo>
                    <a:cubicBezTo>
                      <a:pt x="183432" y="773927"/>
                      <a:pt x="172008" y="779639"/>
                      <a:pt x="164393" y="814861"/>
                    </a:cubicBezTo>
                    <a:lnTo>
                      <a:pt x="156777" y="811053"/>
                    </a:lnTo>
                    <a:cubicBezTo>
                      <a:pt x="156777" y="811053"/>
                      <a:pt x="159633" y="793918"/>
                      <a:pt x="132027" y="775831"/>
                    </a:cubicBezTo>
                    <a:cubicBezTo>
                      <a:pt x="130123" y="779639"/>
                      <a:pt x="124411" y="780591"/>
                      <a:pt x="119652" y="780591"/>
                    </a:cubicBezTo>
                    <a:cubicBezTo>
                      <a:pt x="112036" y="780591"/>
                      <a:pt x="103469" y="777735"/>
                      <a:pt x="103469" y="777735"/>
                    </a:cubicBezTo>
                    <a:lnTo>
                      <a:pt x="106325" y="772023"/>
                    </a:lnTo>
                    <a:lnTo>
                      <a:pt x="97757" y="767264"/>
                    </a:lnTo>
                    <a:cubicBezTo>
                      <a:pt x="79670" y="756792"/>
                      <a:pt x="88238" y="746321"/>
                      <a:pt x="88238" y="746321"/>
                    </a:cubicBezTo>
                    <a:cubicBezTo>
                      <a:pt x="91094" y="741561"/>
                      <a:pt x="94901" y="739657"/>
                      <a:pt x="98709" y="739657"/>
                    </a:cubicBezTo>
                    <a:cubicBezTo>
                      <a:pt x="104421" y="739657"/>
                      <a:pt x="111084" y="743465"/>
                      <a:pt x="111084" y="743465"/>
                    </a:cubicBezTo>
                    <a:lnTo>
                      <a:pt x="119652" y="748225"/>
                    </a:lnTo>
                    <a:lnTo>
                      <a:pt x="122508" y="742513"/>
                    </a:lnTo>
                    <a:cubicBezTo>
                      <a:pt x="142498" y="755841"/>
                      <a:pt x="134883" y="769168"/>
                      <a:pt x="134883" y="769168"/>
                    </a:cubicBezTo>
                    <a:lnTo>
                      <a:pt x="156777" y="782495"/>
                    </a:lnTo>
                    <a:cubicBezTo>
                      <a:pt x="156777" y="782495"/>
                      <a:pt x="164393" y="744417"/>
                      <a:pt x="125363" y="713003"/>
                    </a:cubicBezTo>
                    <a:cubicBezTo>
                      <a:pt x="125363" y="713003"/>
                      <a:pt x="123460" y="713003"/>
                      <a:pt x="119652" y="713003"/>
                    </a:cubicBezTo>
                    <a:cubicBezTo>
                      <a:pt x="110132" y="713003"/>
                      <a:pt x="90142" y="710147"/>
                      <a:pt x="81574" y="692060"/>
                    </a:cubicBezTo>
                    <a:cubicBezTo>
                      <a:pt x="81574" y="692060"/>
                      <a:pt x="92997" y="676829"/>
                      <a:pt x="53016" y="660647"/>
                    </a:cubicBezTo>
                    <a:cubicBezTo>
                      <a:pt x="53016" y="660647"/>
                      <a:pt x="36833" y="639704"/>
                      <a:pt x="45400" y="620665"/>
                    </a:cubicBezTo>
                    <a:cubicBezTo>
                      <a:pt x="45400" y="620665"/>
                      <a:pt x="13986" y="608290"/>
                      <a:pt x="27314" y="566404"/>
                    </a:cubicBezTo>
                    <a:cubicBezTo>
                      <a:pt x="27314" y="566404"/>
                      <a:pt x="13986" y="537846"/>
                      <a:pt x="40641" y="537846"/>
                    </a:cubicBezTo>
                    <a:cubicBezTo>
                      <a:pt x="41593" y="537846"/>
                      <a:pt x="42545" y="537846"/>
                      <a:pt x="43497" y="537846"/>
                    </a:cubicBezTo>
                    <a:cubicBezTo>
                      <a:pt x="43497" y="537846"/>
                      <a:pt x="48256" y="534990"/>
                      <a:pt x="53968" y="534990"/>
                    </a:cubicBezTo>
                    <a:cubicBezTo>
                      <a:pt x="60631" y="534990"/>
                      <a:pt x="68247" y="538798"/>
                      <a:pt x="73007" y="553077"/>
                    </a:cubicBezTo>
                    <a:cubicBezTo>
                      <a:pt x="73007" y="553077"/>
                      <a:pt x="96805" y="555933"/>
                      <a:pt x="95853" y="578780"/>
                    </a:cubicBezTo>
                    <a:cubicBezTo>
                      <a:pt x="131075" y="583539"/>
                      <a:pt x="128219" y="619713"/>
                      <a:pt x="128219" y="619713"/>
                    </a:cubicBezTo>
                    <a:cubicBezTo>
                      <a:pt x="128219" y="619713"/>
                      <a:pt x="118700" y="627328"/>
                      <a:pt x="128219" y="634944"/>
                    </a:cubicBezTo>
                    <a:cubicBezTo>
                      <a:pt x="145354" y="653983"/>
                      <a:pt x="128219" y="679685"/>
                      <a:pt x="128219" y="679685"/>
                    </a:cubicBezTo>
                    <a:cubicBezTo>
                      <a:pt x="128219" y="679685"/>
                      <a:pt x="148210" y="698724"/>
                      <a:pt x="139643" y="711099"/>
                    </a:cubicBezTo>
                    <a:cubicBezTo>
                      <a:pt x="139643" y="711099"/>
                      <a:pt x="163441" y="728234"/>
                      <a:pt x="170105" y="775831"/>
                    </a:cubicBezTo>
                    <a:cubicBezTo>
                      <a:pt x="170105" y="775831"/>
                      <a:pt x="181528" y="763456"/>
                      <a:pt x="182480" y="752033"/>
                    </a:cubicBezTo>
                    <a:cubicBezTo>
                      <a:pt x="182480" y="752033"/>
                      <a:pt x="169153" y="735850"/>
                      <a:pt x="164393" y="722523"/>
                    </a:cubicBezTo>
                    <a:cubicBezTo>
                      <a:pt x="164393" y="722523"/>
                      <a:pt x="164393" y="704436"/>
                      <a:pt x="160585" y="698724"/>
                    </a:cubicBezTo>
                    <a:cubicBezTo>
                      <a:pt x="160585" y="698724"/>
                      <a:pt x="151066" y="686349"/>
                      <a:pt x="160585" y="678733"/>
                    </a:cubicBezTo>
                    <a:cubicBezTo>
                      <a:pt x="160585" y="678733"/>
                      <a:pt x="151066" y="668262"/>
                      <a:pt x="155825" y="623521"/>
                    </a:cubicBezTo>
                    <a:cubicBezTo>
                      <a:pt x="155825" y="623521"/>
                      <a:pt x="163441" y="588299"/>
                      <a:pt x="148210" y="569260"/>
                    </a:cubicBezTo>
                    <a:cubicBezTo>
                      <a:pt x="148210" y="569260"/>
                      <a:pt x="139643" y="559741"/>
                      <a:pt x="131075" y="551173"/>
                    </a:cubicBezTo>
                    <a:cubicBezTo>
                      <a:pt x="131075" y="551173"/>
                      <a:pt x="129171" y="552125"/>
                      <a:pt x="125363" y="552125"/>
                    </a:cubicBezTo>
                    <a:cubicBezTo>
                      <a:pt x="119652" y="552125"/>
                      <a:pt x="111084" y="550221"/>
                      <a:pt x="102517" y="541654"/>
                    </a:cubicBezTo>
                    <a:lnTo>
                      <a:pt x="106325" y="536894"/>
                    </a:lnTo>
                    <a:lnTo>
                      <a:pt x="94901" y="519759"/>
                    </a:lnTo>
                    <a:cubicBezTo>
                      <a:pt x="94901" y="519759"/>
                      <a:pt x="87286" y="495961"/>
                      <a:pt x="106325" y="495961"/>
                    </a:cubicBezTo>
                    <a:cubicBezTo>
                      <a:pt x="108228" y="495961"/>
                      <a:pt x="110132" y="495961"/>
                      <a:pt x="112988" y="496913"/>
                    </a:cubicBezTo>
                    <a:cubicBezTo>
                      <a:pt x="112988" y="496913"/>
                      <a:pt x="123460" y="504528"/>
                      <a:pt x="131075" y="515951"/>
                    </a:cubicBezTo>
                    <a:lnTo>
                      <a:pt x="138691" y="511192"/>
                    </a:lnTo>
                    <a:cubicBezTo>
                      <a:pt x="138691" y="511192"/>
                      <a:pt x="151066" y="525471"/>
                      <a:pt x="139643" y="542606"/>
                    </a:cubicBezTo>
                    <a:lnTo>
                      <a:pt x="156777" y="562597"/>
                    </a:lnTo>
                    <a:cubicBezTo>
                      <a:pt x="156777" y="562597"/>
                      <a:pt x="172008" y="554981"/>
                      <a:pt x="158681" y="506432"/>
                    </a:cubicBezTo>
                    <a:cubicBezTo>
                      <a:pt x="158681" y="506432"/>
                      <a:pt x="145354" y="466451"/>
                      <a:pt x="121556" y="466451"/>
                    </a:cubicBezTo>
                    <a:cubicBezTo>
                      <a:pt x="119652" y="466451"/>
                      <a:pt x="116796" y="466451"/>
                      <a:pt x="114892" y="467402"/>
                    </a:cubicBezTo>
                    <a:lnTo>
                      <a:pt x="100613" y="448364"/>
                    </a:lnTo>
                    <a:cubicBezTo>
                      <a:pt x="100613" y="448364"/>
                      <a:pt x="85382" y="446460"/>
                      <a:pt x="83478" y="428373"/>
                    </a:cubicBezTo>
                    <a:cubicBezTo>
                      <a:pt x="83478" y="428373"/>
                      <a:pt x="53968" y="414094"/>
                      <a:pt x="69199" y="383632"/>
                    </a:cubicBezTo>
                    <a:cubicBezTo>
                      <a:pt x="69199" y="383632"/>
                      <a:pt x="57776" y="359833"/>
                      <a:pt x="76814" y="359833"/>
                    </a:cubicBezTo>
                    <a:cubicBezTo>
                      <a:pt x="79670" y="359833"/>
                      <a:pt x="83478" y="360785"/>
                      <a:pt x="87286" y="361737"/>
                    </a:cubicBezTo>
                    <a:cubicBezTo>
                      <a:pt x="87286" y="361737"/>
                      <a:pt x="92046" y="359833"/>
                      <a:pt x="96805" y="359833"/>
                    </a:cubicBezTo>
                    <a:cubicBezTo>
                      <a:pt x="102517" y="359833"/>
                      <a:pt x="108228" y="363641"/>
                      <a:pt x="103469" y="378872"/>
                    </a:cubicBezTo>
                    <a:cubicBezTo>
                      <a:pt x="103469" y="378872"/>
                      <a:pt x="105373" y="395055"/>
                      <a:pt x="118700" y="405526"/>
                    </a:cubicBezTo>
                    <a:cubicBezTo>
                      <a:pt x="118700" y="405526"/>
                      <a:pt x="117748" y="439796"/>
                      <a:pt x="144402" y="455027"/>
                    </a:cubicBezTo>
                    <a:cubicBezTo>
                      <a:pt x="144402" y="455027"/>
                      <a:pt x="161537" y="471210"/>
                      <a:pt x="165345" y="490249"/>
                    </a:cubicBezTo>
                    <a:cubicBezTo>
                      <a:pt x="165345" y="490249"/>
                      <a:pt x="175816" y="489297"/>
                      <a:pt x="175816" y="446460"/>
                    </a:cubicBezTo>
                    <a:cubicBezTo>
                      <a:pt x="175816" y="446460"/>
                      <a:pt x="134883" y="438844"/>
                      <a:pt x="142498" y="398863"/>
                    </a:cubicBezTo>
                    <a:cubicBezTo>
                      <a:pt x="142498" y="398863"/>
                      <a:pt x="118700" y="387440"/>
                      <a:pt x="132027" y="357929"/>
                    </a:cubicBezTo>
                    <a:cubicBezTo>
                      <a:pt x="132027" y="357929"/>
                      <a:pt x="116796" y="339843"/>
                      <a:pt x="130123" y="317948"/>
                    </a:cubicBezTo>
                    <a:cubicBezTo>
                      <a:pt x="130123" y="317948"/>
                      <a:pt x="117748" y="295101"/>
                      <a:pt x="138691" y="279870"/>
                    </a:cubicBezTo>
                    <a:cubicBezTo>
                      <a:pt x="138691" y="279870"/>
                      <a:pt x="135835" y="257024"/>
                      <a:pt x="153922" y="257024"/>
                    </a:cubicBezTo>
                    <a:cubicBezTo>
                      <a:pt x="154874" y="257024"/>
                      <a:pt x="155825" y="257024"/>
                      <a:pt x="155825" y="257024"/>
                    </a:cubicBezTo>
                    <a:cubicBezTo>
                      <a:pt x="156777" y="257024"/>
                      <a:pt x="174864" y="257024"/>
                      <a:pt x="173912" y="286534"/>
                    </a:cubicBezTo>
                    <a:cubicBezTo>
                      <a:pt x="173912" y="286534"/>
                      <a:pt x="184384" y="290342"/>
                      <a:pt x="183432" y="302717"/>
                    </a:cubicBezTo>
                    <a:cubicBezTo>
                      <a:pt x="183432" y="302717"/>
                      <a:pt x="184384" y="302717"/>
                      <a:pt x="186288" y="302717"/>
                    </a:cubicBezTo>
                    <a:cubicBezTo>
                      <a:pt x="192951" y="302717"/>
                      <a:pt x="211038" y="306525"/>
                      <a:pt x="203422" y="345554"/>
                    </a:cubicBezTo>
                    <a:cubicBezTo>
                      <a:pt x="203422" y="345554"/>
                      <a:pt x="229125" y="370305"/>
                      <a:pt x="208182" y="391247"/>
                    </a:cubicBezTo>
                    <a:cubicBezTo>
                      <a:pt x="208182" y="391247"/>
                      <a:pt x="227221" y="429325"/>
                      <a:pt x="186288" y="444556"/>
                    </a:cubicBezTo>
                    <a:cubicBezTo>
                      <a:pt x="186288" y="444556"/>
                      <a:pt x="190095" y="473114"/>
                      <a:pt x="179624" y="494057"/>
                    </a:cubicBezTo>
                    <a:cubicBezTo>
                      <a:pt x="179624" y="494057"/>
                      <a:pt x="179624" y="495009"/>
                      <a:pt x="181528" y="495009"/>
                    </a:cubicBezTo>
                    <a:cubicBezTo>
                      <a:pt x="183432" y="495009"/>
                      <a:pt x="188191" y="494057"/>
                      <a:pt x="196759" y="490249"/>
                    </a:cubicBezTo>
                    <a:cubicBezTo>
                      <a:pt x="196759" y="490249"/>
                      <a:pt x="197711" y="442652"/>
                      <a:pt x="242452" y="427421"/>
                    </a:cubicBezTo>
                    <a:lnTo>
                      <a:pt x="232933" y="396007"/>
                    </a:lnTo>
                    <a:cubicBezTo>
                      <a:pt x="232933" y="396007"/>
                      <a:pt x="251971" y="379824"/>
                      <a:pt x="229125" y="341746"/>
                    </a:cubicBezTo>
                    <a:cubicBezTo>
                      <a:pt x="229125" y="341746"/>
                      <a:pt x="232933" y="299861"/>
                      <a:pt x="202471" y="284630"/>
                    </a:cubicBezTo>
                    <a:cubicBezTo>
                      <a:pt x="202471" y="284630"/>
                      <a:pt x="203422" y="264639"/>
                      <a:pt x="186288" y="255120"/>
                    </a:cubicBezTo>
                    <a:cubicBezTo>
                      <a:pt x="186288" y="255120"/>
                      <a:pt x="187240" y="242745"/>
                      <a:pt x="208182" y="233225"/>
                    </a:cubicBezTo>
                    <a:cubicBezTo>
                      <a:pt x="208182" y="233225"/>
                      <a:pt x="201519" y="199907"/>
                      <a:pt x="246260" y="183724"/>
                    </a:cubicBezTo>
                    <a:lnTo>
                      <a:pt x="246260" y="159926"/>
                    </a:lnTo>
                    <a:close/>
                    <a:moveTo>
                      <a:pt x="247212" y="535942"/>
                    </a:moveTo>
                    <a:cubicBezTo>
                      <a:pt x="242452" y="540702"/>
                      <a:pt x="236740" y="545462"/>
                      <a:pt x="232933" y="545462"/>
                    </a:cubicBezTo>
                    <a:cubicBezTo>
                      <a:pt x="231981" y="545462"/>
                      <a:pt x="231981" y="545462"/>
                      <a:pt x="231029" y="545462"/>
                    </a:cubicBezTo>
                    <a:cubicBezTo>
                      <a:pt x="231029" y="545462"/>
                      <a:pt x="225317" y="574020"/>
                      <a:pt x="202471" y="574020"/>
                    </a:cubicBezTo>
                    <a:cubicBezTo>
                      <a:pt x="201519" y="574020"/>
                      <a:pt x="199615" y="574020"/>
                      <a:pt x="198663" y="574020"/>
                    </a:cubicBezTo>
                    <a:cubicBezTo>
                      <a:pt x="198663" y="574020"/>
                      <a:pt x="192951" y="591155"/>
                      <a:pt x="177720" y="591155"/>
                    </a:cubicBezTo>
                    <a:cubicBezTo>
                      <a:pt x="176768" y="591155"/>
                      <a:pt x="174864" y="591155"/>
                      <a:pt x="173912" y="591155"/>
                    </a:cubicBezTo>
                    <a:cubicBezTo>
                      <a:pt x="173912" y="591155"/>
                      <a:pt x="159633" y="651127"/>
                      <a:pt x="171057" y="659695"/>
                    </a:cubicBezTo>
                    <a:cubicBezTo>
                      <a:pt x="171057" y="659695"/>
                      <a:pt x="172960" y="652079"/>
                      <a:pt x="193903" y="640656"/>
                    </a:cubicBezTo>
                    <a:cubicBezTo>
                      <a:pt x="193903" y="640656"/>
                      <a:pt x="184384" y="631136"/>
                      <a:pt x="211038" y="614953"/>
                    </a:cubicBezTo>
                    <a:cubicBezTo>
                      <a:pt x="211038" y="614953"/>
                      <a:pt x="213894" y="582587"/>
                      <a:pt x="247212" y="578780"/>
                    </a:cubicBezTo>
                    <a:lnTo>
                      <a:pt x="247212" y="535942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1" name="Forma libre 60">
                <a:extLst>
                  <a:ext uri="{FF2B5EF4-FFF2-40B4-BE49-F238E27FC236}">
                    <a16:creationId xmlns:a16="http://schemas.microsoft.com/office/drawing/2014/main" id="{214C2845-1725-A4B2-7B2F-42801F4391AD}"/>
                  </a:ext>
                </a:extLst>
              </p:cNvPr>
              <p:cNvSpPr/>
              <p:nvPr/>
            </p:nvSpPr>
            <p:spPr>
              <a:xfrm>
                <a:off x="1388106" y="2586694"/>
                <a:ext cx="913862" cy="1191828"/>
              </a:xfrm>
              <a:custGeom>
                <a:avLst/>
                <a:gdLst>
                  <a:gd name="connsiteX0" fmla="*/ 911959 w 913862"/>
                  <a:gd name="connsiteY0" fmla="*/ 0 h 1191828"/>
                  <a:gd name="connsiteX1" fmla="*/ 887208 w 913862"/>
                  <a:gd name="connsiteY1" fmla="*/ 0 h 1191828"/>
                  <a:gd name="connsiteX2" fmla="*/ 861506 w 913862"/>
                  <a:gd name="connsiteY2" fmla="*/ 0 h 1191828"/>
                  <a:gd name="connsiteX3" fmla="*/ 709195 w 913862"/>
                  <a:gd name="connsiteY3" fmla="*/ 0 h 1191828"/>
                  <a:gd name="connsiteX4" fmla="*/ 686349 w 913862"/>
                  <a:gd name="connsiteY4" fmla="*/ 0 h 1191828"/>
                  <a:gd name="connsiteX5" fmla="*/ 673022 w 913862"/>
                  <a:gd name="connsiteY5" fmla="*/ 0 h 1191828"/>
                  <a:gd name="connsiteX6" fmla="*/ 650175 w 913862"/>
                  <a:gd name="connsiteY6" fmla="*/ 0 h 1191828"/>
                  <a:gd name="connsiteX7" fmla="*/ 554029 w 913862"/>
                  <a:gd name="connsiteY7" fmla="*/ 0 h 1191828"/>
                  <a:gd name="connsiteX8" fmla="*/ 528327 w 913862"/>
                  <a:gd name="connsiteY8" fmla="*/ 0 h 1191828"/>
                  <a:gd name="connsiteX9" fmla="*/ 382680 w 913862"/>
                  <a:gd name="connsiteY9" fmla="*/ 0 h 1191828"/>
                  <a:gd name="connsiteX10" fmla="*/ 357929 w 913862"/>
                  <a:gd name="connsiteY10" fmla="*/ 0 h 1191828"/>
                  <a:gd name="connsiteX11" fmla="*/ 261784 w 913862"/>
                  <a:gd name="connsiteY11" fmla="*/ 0 h 1191828"/>
                  <a:gd name="connsiteX12" fmla="*/ 238937 w 913862"/>
                  <a:gd name="connsiteY12" fmla="*/ 0 h 1191828"/>
                  <a:gd name="connsiteX13" fmla="*/ 225610 w 913862"/>
                  <a:gd name="connsiteY13" fmla="*/ 0 h 1191828"/>
                  <a:gd name="connsiteX14" fmla="*/ 202763 w 913862"/>
                  <a:gd name="connsiteY14" fmla="*/ 0 h 1191828"/>
                  <a:gd name="connsiteX15" fmla="*/ 50453 w 913862"/>
                  <a:gd name="connsiteY15" fmla="*/ 0 h 1191828"/>
                  <a:gd name="connsiteX16" fmla="*/ 23799 w 913862"/>
                  <a:gd name="connsiteY16" fmla="*/ 0 h 1191828"/>
                  <a:gd name="connsiteX17" fmla="*/ 0 w 913862"/>
                  <a:gd name="connsiteY17" fmla="*/ 0 h 1191828"/>
                  <a:gd name="connsiteX18" fmla="*/ 0 w 913862"/>
                  <a:gd name="connsiteY18" fmla="*/ 28558 h 1191828"/>
                  <a:gd name="connsiteX19" fmla="*/ 0 w 913862"/>
                  <a:gd name="connsiteY19" fmla="*/ 53309 h 1191828"/>
                  <a:gd name="connsiteX20" fmla="*/ 0 w 913862"/>
                  <a:gd name="connsiteY20" fmla="*/ 404575 h 1191828"/>
                  <a:gd name="connsiteX21" fmla="*/ 0 w 913862"/>
                  <a:gd name="connsiteY21" fmla="*/ 446460 h 1191828"/>
                  <a:gd name="connsiteX22" fmla="*/ 0 w 913862"/>
                  <a:gd name="connsiteY22" fmla="*/ 606386 h 1191828"/>
                  <a:gd name="connsiteX23" fmla="*/ 0 w 913862"/>
                  <a:gd name="connsiteY23" fmla="*/ 669214 h 1191828"/>
                  <a:gd name="connsiteX24" fmla="*/ 0 w 913862"/>
                  <a:gd name="connsiteY24" fmla="*/ 817716 h 1191828"/>
                  <a:gd name="connsiteX25" fmla="*/ 0 w 913862"/>
                  <a:gd name="connsiteY25" fmla="*/ 862458 h 1191828"/>
                  <a:gd name="connsiteX26" fmla="*/ 0 w 913862"/>
                  <a:gd name="connsiteY26" fmla="*/ 938613 h 1191828"/>
                  <a:gd name="connsiteX27" fmla="*/ 0 w 913862"/>
                  <a:gd name="connsiteY27" fmla="*/ 947180 h 1191828"/>
                  <a:gd name="connsiteX28" fmla="*/ 2856 w 913862"/>
                  <a:gd name="connsiteY28" fmla="*/ 961459 h 1191828"/>
                  <a:gd name="connsiteX29" fmla="*/ 79011 w 913862"/>
                  <a:gd name="connsiteY29" fmla="*/ 1072836 h 1191828"/>
                  <a:gd name="connsiteX30" fmla="*/ 158022 w 913862"/>
                  <a:gd name="connsiteY30" fmla="*/ 1089971 h 1191828"/>
                  <a:gd name="connsiteX31" fmla="*/ 163734 w 913862"/>
                  <a:gd name="connsiteY31" fmla="*/ 1089971 h 1191828"/>
                  <a:gd name="connsiteX32" fmla="*/ 216090 w 913862"/>
                  <a:gd name="connsiteY32" fmla="*/ 1093779 h 1191828"/>
                  <a:gd name="connsiteX33" fmla="*/ 217042 w 913862"/>
                  <a:gd name="connsiteY33" fmla="*/ 1093779 h 1191828"/>
                  <a:gd name="connsiteX34" fmla="*/ 196100 w 913862"/>
                  <a:gd name="connsiteY34" fmla="*/ 1118530 h 1191828"/>
                  <a:gd name="connsiteX35" fmla="*/ 178013 w 913862"/>
                  <a:gd name="connsiteY35" fmla="*/ 1123289 h 1191828"/>
                  <a:gd name="connsiteX36" fmla="*/ 166590 w 913862"/>
                  <a:gd name="connsiteY36" fmla="*/ 1120433 h 1191828"/>
                  <a:gd name="connsiteX37" fmla="*/ 121848 w 913862"/>
                  <a:gd name="connsiteY37" fmla="*/ 1109962 h 1191828"/>
                  <a:gd name="connsiteX38" fmla="*/ 68540 w 913862"/>
                  <a:gd name="connsiteY38" fmla="*/ 1120433 h 1191828"/>
                  <a:gd name="connsiteX39" fmla="*/ 68540 w 913862"/>
                  <a:gd name="connsiteY39" fmla="*/ 1139472 h 1191828"/>
                  <a:gd name="connsiteX40" fmla="*/ 114233 w 913862"/>
                  <a:gd name="connsiteY40" fmla="*/ 1129001 h 1191828"/>
                  <a:gd name="connsiteX41" fmla="*/ 118993 w 913862"/>
                  <a:gd name="connsiteY41" fmla="*/ 1129001 h 1191828"/>
                  <a:gd name="connsiteX42" fmla="*/ 158974 w 913862"/>
                  <a:gd name="connsiteY42" fmla="*/ 1141376 h 1191828"/>
                  <a:gd name="connsiteX43" fmla="*/ 176109 w 913862"/>
                  <a:gd name="connsiteY43" fmla="*/ 1145184 h 1191828"/>
                  <a:gd name="connsiteX44" fmla="*/ 201811 w 913862"/>
                  <a:gd name="connsiteY44" fmla="*/ 1137568 h 1191828"/>
                  <a:gd name="connsiteX45" fmla="*/ 238937 w 913862"/>
                  <a:gd name="connsiteY45" fmla="*/ 1175646 h 1191828"/>
                  <a:gd name="connsiteX46" fmla="*/ 239889 w 913862"/>
                  <a:gd name="connsiteY46" fmla="*/ 1175646 h 1191828"/>
                  <a:gd name="connsiteX47" fmla="*/ 295101 w 913862"/>
                  <a:gd name="connsiteY47" fmla="*/ 1151848 h 1191828"/>
                  <a:gd name="connsiteX48" fmla="*/ 338891 w 913862"/>
                  <a:gd name="connsiteY48" fmla="*/ 1183261 h 1191828"/>
                  <a:gd name="connsiteX49" fmla="*/ 341747 w 913862"/>
                  <a:gd name="connsiteY49" fmla="*/ 1183261 h 1191828"/>
                  <a:gd name="connsiteX50" fmla="*/ 402671 w 913862"/>
                  <a:gd name="connsiteY50" fmla="*/ 1143280 h 1191828"/>
                  <a:gd name="connsiteX51" fmla="*/ 455979 w 913862"/>
                  <a:gd name="connsiteY51" fmla="*/ 1191829 h 1191828"/>
                  <a:gd name="connsiteX52" fmla="*/ 509288 w 913862"/>
                  <a:gd name="connsiteY52" fmla="*/ 1143280 h 1191828"/>
                  <a:gd name="connsiteX53" fmla="*/ 570212 w 913862"/>
                  <a:gd name="connsiteY53" fmla="*/ 1182309 h 1191828"/>
                  <a:gd name="connsiteX54" fmla="*/ 574020 w 913862"/>
                  <a:gd name="connsiteY54" fmla="*/ 1182309 h 1191828"/>
                  <a:gd name="connsiteX55" fmla="*/ 617809 w 913862"/>
                  <a:gd name="connsiteY55" fmla="*/ 1150896 h 1191828"/>
                  <a:gd name="connsiteX56" fmla="*/ 673022 w 913862"/>
                  <a:gd name="connsiteY56" fmla="*/ 1174694 h 1191828"/>
                  <a:gd name="connsiteX57" fmla="*/ 673974 w 913862"/>
                  <a:gd name="connsiteY57" fmla="*/ 1174694 h 1191828"/>
                  <a:gd name="connsiteX58" fmla="*/ 711099 w 913862"/>
                  <a:gd name="connsiteY58" fmla="*/ 1136616 h 1191828"/>
                  <a:gd name="connsiteX59" fmla="*/ 736802 w 913862"/>
                  <a:gd name="connsiteY59" fmla="*/ 1144232 h 1191828"/>
                  <a:gd name="connsiteX60" fmla="*/ 754889 w 913862"/>
                  <a:gd name="connsiteY60" fmla="*/ 1140424 h 1191828"/>
                  <a:gd name="connsiteX61" fmla="*/ 794870 w 913862"/>
                  <a:gd name="connsiteY61" fmla="*/ 1128049 h 1191828"/>
                  <a:gd name="connsiteX62" fmla="*/ 799630 w 913862"/>
                  <a:gd name="connsiteY62" fmla="*/ 1128049 h 1191828"/>
                  <a:gd name="connsiteX63" fmla="*/ 845323 w 913862"/>
                  <a:gd name="connsiteY63" fmla="*/ 1138520 h 1191828"/>
                  <a:gd name="connsiteX64" fmla="*/ 845323 w 913862"/>
                  <a:gd name="connsiteY64" fmla="*/ 1119482 h 1191828"/>
                  <a:gd name="connsiteX65" fmla="*/ 792014 w 913862"/>
                  <a:gd name="connsiteY65" fmla="*/ 1109010 h 1191828"/>
                  <a:gd name="connsiteX66" fmla="*/ 747273 w 913862"/>
                  <a:gd name="connsiteY66" fmla="*/ 1119482 h 1191828"/>
                  <a:gd name="connsiteX67" fmla="*/ 735850 w 913862"/>
                  <a:gd name="connsiteY67" fmla="*/ 1122337 h 1191828"/>
                  <a:gd name="connsiteX68" fmla="*/ 717763 w 913862"/>
                  <a:gd name="connsiteY68" fmla="*/ 1117578 h 1191828"/>
                  <a:gd name="connsiteX69" fmla="*/ 697772 w 913862"/>
                  <a:gd name="connsiteY69" fmla="*/ 1092827 h 1191828"/>
                  <a:gd name="connsiteX70" fmla="*/ 750129 w 913862"/>
                  <a:gd name="connsiteY70" fmla="*/ 1089019 h 1191828"/>
                  <a:gd name="connsiteX71" fmla="*/ 755840 w 913862"/>
                  <a:gd name="connsiteY71" fmla="*/ 1089019 h 1191828"/>
                  <a:gd name="connsiteX72" fmla="*/ 834851 w 913862"/>
                  <a:gd name="connsiteY72" fmla="*/ 1071885 h 1191828"/>
                  <a:gd name="connsiteX73" fmla="*/ 911007 w 913862"/>
                  <a:gd name="connsiteY73" fmla="*/ 960507 h 1191828"/>
                  <a:gd name="connsiteX74" fmla="*/ 913862 w 913862"/>
                  <a:gd name="connsiteY74" fmla="*/ 946228 h 1191828"/>
                  <a:gd name="connsiteX75" fmla="*/ 913862 w 913862"/>
                  <a:gd name="connsiteY75" fmla="*/ 937661 h 1191828"/>
                  <a:gd name="connsiteX76" fmla="*/ 913862 w 913862"/>
                  <a:gd name="connsiteY76" fmla="*/ 861506 h 1191828"/>
                  <a:gd name="connsiteX77" fmla="*/ 913862 w 913862"/>
                  <a:gd name="connsiteY77" fmla="*/ 816764 h 1191828"/>
                  <a:gd name="connsiteX78" fmla="*/ 913862 w 913862"/>
                  <a:gd name="connsiteY78" fmla="*/ 668262 h 1191828"/>
                  <a:gd name="connsiteX79" fmla="*/ 913862 w 913862"/>
                  <a:gd name="connsiteY79" fmla="*/ 609242 h 1191828"/>
                  <a:gd name="connsiteX80" fmla="*/ 913862 w 913862"/>
                  <a:gd name="connsiteY80" fmla="*/ 446460 h 1191828"/>
                  <a:gd name="connsiteX81" fmla="*/ 913862 w 913862"/>
                  <a:gd name="connsiteY81" fmla="*/ 405526 h 1191828"/>
                  <a:gd name="connsiteX82" fmla="*/ 913862 w 913862"/>
                  <a:gd name="connsiteY82" fmla="*/ 53309 h 1191828"/>
                  <a:gd name="connsiteX83" fmla="*/ 913862 w 913862"/>
                  <a:gd name="connsiteY83" fmla="*/ 28558 h 1191828"/>
                  <a:gd name="connsiteX84" fmla="*/ 913862 w 913862"/>
                  <a:gd name="connsiteY84" fmla="*/ 0 h 1191828"/>
                  <a:gd name="connsiteX85" fmla="*/ 20943 w 913862"/>
                  <a:gd name="connsiteY85" fmla="*/ 503576 h 1191828"/>
                  <a:gd name="connsiteX86" fmla="*/ 20943 w 913862"/>
                  <a:gd name="connsiteY86" fmla="*/ 21895 h 1191828"/>
                  <a:gd name="connsiteX87" fmla="*/ 445508 w 913862"/>
                  <a:gd name="connsiteY87" fmla="*/ 21895 h 1191828"/>
                  <a:gd name="connsiteX88" fmla="*/ 445508 w 913862"/>
                  <a:gd name="connsiteY88" fmla="*/ 455027 h 1191828"/>
                  <a:gd name="connsiteX89" fmla="*/ 445508 w 913862"/>
                  <a:gd name="connsiteY89" fmla="*/ 455027 h 1191828"/>
                  <a:gd name="connsiteX90" fmla="*/ 445508 w 913862"/>
                  <a:gd name="connsiteY90" fmla="*/ 503576 h 1191828"/>
                  <a:gd name="connsiteX91" fmla="*/ 445508 w 913862"/>
                  <a:gd name="connsiteY91" fmla="*/ 503576 h 1191828"/>
                  <a:gd name="connsiteX92" fmla="*/ 20943 w 913862"/>
                  <a:gd name="connsiteY92" fmla="*/ 503576 h 1191828"/>
                  <a:gd name="connsiteX93" fmla="*/ 466451 w 913862"/>
                  <a:gd name="connsiteY93" fmla="*/ 21895 h 1191828"/>
                  <a:gd name="connsiteX94" fmla="*/ 890064 w 913862"/>
                  <a:gd name="connsiteY94" fmla="*/ 21895 h 1191828"/>
                  <a:gd name="connsiteX95" fmla="*/ 890064 w 913862"/>
                  <a:gd name="connsiteY95" fmla="*/ 503576 h 1191828"/>
                  <a:gd name="connsiteX96" fmla="*/ 466451 w 913862"/>
                  <a:gd name="connsiteY96" fmla="*/ 503576 h 1191828"/>
                  <a:gd name="connsiteX97" fmla="*/ 466451 w 913862"/>
                  <a:gd name="connsiteY97" fmla="*/ 21895 h 1191828"/>
                  <a:gd name="connsiteX98" fmla="*/ 844371 w 913862"/>
                  <a:gd name="connsiteY98" fmla="*/ 524519 h 1191828"/>
                  <a:gd name="connsiteX99" fmla="*/ 844371 w 913862"/>
                  <a:gd name="connsiteY99" fmla="*/ 517855 h 1191828"/>
                  <a:gd name="connsiteX100" fmla="*/ 849131 w 913862"/>
                  <a:gd name="connsiteY100" fmla="*/ 517855 h 1191828"/>
                  <a:gd name="connsiteX101" fmla="*/ 849131 w 913862"/>
                  <a:gd name="connsiteY101" fmla="*/ 524519 h 1191828"/>
                  <a:gd name="connsiteX102" fmla="*/ 891016 w 913862"/>
                  <a:gd name="connsiteY102" fmla="*/ 524519 h 1191828"/>
                  <a:gd name="connsiteX103" fmla="*/ 891016 w 913862"/>
                  <a:gd name="connsiteY103" fmla="*/ 948132 h 1191828"/>
                  <a:gd name="connsiteX104" fmla="*/ 849131 w 913862"/>
                  <a:gd name="connsiteY104" fmla="*/ 1034759 h 1191828"/>
                  <a:gd name="connsiteX105" fmla="*/ 849131 w 913862"/>
                  <a:gd name="connsiteY105" fmla="*/ 1044278 h 1191828"/>
                  <a:gd name="connsiteX106" fmla="*/ 844371 w 913862"/>
                  <a:gd name="connsiteY106" fmla="*/ 1044278 h 1191828"/>
                  <a:gd name="connsiteX107" fmla="*/ 844371 w 913862"/>
                  <a:gd name="connsiteY107" fmla="*/ 1039518 h 1191828"/>
                  <a:gd name="connsiteX108" fmla="*/ 806293 w 913862"/>
                  <a:gd name="connsiteY108" fmla="*/ 1061413 h 1191828"/>
                  <a:gd name="connsiteX109" fmla="*/ 806293 w 913862"/>
                  <a:gd name="connsiteY109" fmla="*/ 1067125 h 1191828"/>
                  <a:gd name="connsiteX110" fmla="*/ 801534 w 913862"/>
                  <a:gd name="connsiteY110" fmla="*/ 1067125 h 1191828"/>
                  <a:gd name="connsiteX111" fmla="*/ 801534 w 913862"/>
                  <a:gd name="connsiteY111" fmla="*/ 1062365 h 1191828"/>
                  <a:gd name="connsiteX112" fmla="*/ 779639 w 913862"/>
                  <a:gd name="connsiteY112" fmla="*/ 1067125 h 1191828"/>
                  <a:gd name="connsiteX113" fmla="*/ 777735 w 913862"/>
                  <a:gd name="connsiteY113" fmla="*/ 1067125 h 1191828"/>
                  <a:gd name="connsiteX114" fmla="*/ 764408 w 913862"/>
                  <a:gd name="connsiteY114" fmla="*/ 1067125 h 1191828"/>
                  <a:gd name="connsiteX115" fmla="*/ 764408 w 913862"/>
                  <a:gd name="connsiteY115" fmla="*/ 1072836 h 1191828"/>
                  <a:gd name="connsiteX116" fmla="*/ 759648 w 913862"/>
                  <a:gd name="connsiteY116" fmla="*/ 1072836 h 1191828"/>
                  <a:gd name="connsiteX117" fmla="*/ 759648 w 913862"/>
                  <a:gd name="connsiteY117" fmla="*/ 1067125 h 1191828"/>
                  <a:gd name="connsiteX118" fmla="*/ 721571 w 913862"/>
                  <a:gd name="connsiteY118" fmla="*/ 1069029 h 1191828"/>
                  <a:gd name="connsiteX119" fmla="*/ 721571 w 913862"/>
                  <a:gd name="connsiteY119" fmla="*/ 1073788 h 1191828"/>
                  <a:gd name="connsiteX120" fmla="*/ 716811 w 913862"/>
                  <a:gd name="connsiteY120" fmla="*/ 1073788 h 1191828"/>
                  <a:gd name="connsiteX121" fmla="*/ 716811 w 913862"/>
                  <a:gd name="connsiteY121" fmla="*/ 1069981 h 1191828"/>
                  <a:gd name="connsiteX122" fmla="*/ 678733 w 913862"/>
                  <a:gd name="connsiteY122" fmla="*/ 1073788 h 1191828"/>
                  <a:gd name="connsiteX123" fmla="*/ 678733 w 913862"/>
                  <a:gd name="connsiteY123" fmla="*/ 1078548 h 1191828"/>
                  <a:gd name="connsiteX124" fmla="*/ 673974 w 913862"/>
                  <a:gd name="connsiteY124" fmla="*/ 1078548 h 1191828"/>
                  <a:gd name="connsiteX125" fmla="*/ 673974 w 913862"/>
                  <a:gd name="connsiteY125" fmla="*/ 1074740 h 1191828"/>
                  <a:gd name="connsiteX126" fmla="*/ 636848 w 913862"/>
                  <a:gd name="connsiteY126" fmla="*/ 1080452 h 1191828"/>
                  <a:gd name="connsiteX127" fmla="*/ 636848 w 913862"/>
                  <a:gd name="connsiteY127" fmla="*/ 1086164 h 1191828"/>
                  <a:gd name="connsiteX128" fmla="*/ 632088 w 913862"/>
                  <a:gd name="connsiteY128" fmla="*/ 1086164 h 1191828"/>
                  <a:gd name="connsiteX129" fmla="*/ 632088 w 913862"/>
                  <a:gd name="connsiteY129" fmla="*/ 1080452 h 1191828"/>
                  <a:gd name="connsiteX130" fmla="*/ 594011 w 913862"/>
                  <a:gd name="connsiteY130" fmla="*/ 1088067 h 1191828"/>
                  <a:gd name="connsiteX131" fmla="*/ 594011 w 913862"/>
                  <a:gd name="connsiteY131" fmla="*/ 1093779 h 1191828"/>
                  <a:gd name="connsiteX132" fmla="*/ 589251 w 913862"/>
                  <a:gd name="connsiteY132" fmla="*/ 1093779 h 1191828"/>
                  <a:gd name="connsiteX133" fmla="*/ 589251 w 913862"/>
                  <a:gd name="connsiteY133" fmla="*/ 1089019 h 1191828"/>
                  <a:gd name="connsiteX134" fmla="*/ 551173 w 913862"/>
                  <a:gd name="connsiteY134" fmla="*/ 1100443 h 1191828"/>
                  <a:gd name="connsiteX135" fmla="*/ 551173 w 913862"/>
                  <a:gd name="connsiteY135" fmla="*/ 1107106 h 1191828"/>
                  <a:gd name="connsiteX136" fmla="*/ 546414 w 913862"/>
                  <a:gd name="connsiteY136" fmla="*/ 1107106 h 1191828"/>
                  <a:gd name="connsiteX137" fmla="*/ 546414 w 913862"/>
                  <a:gd name="connsiteY137" fmla="*/ 1102347 h 1191828"/>
                  <a:gd name="connsiteX138" fmla="*/ 508336 w 913862"/>
                  <a:gd name="connsiteY138" fmla="*/ 1118530 h 1191828"/>
                  <a:gd name="connsiteX139" fmla="*/ 508336 w 913862"/>
                  <a:gd name="connsiteY139" fmla="*/ 1126145 h 1191828"/>
                  <a:gd name="connsiteX140" fmla="*/ 503576 w 913862"/>
                  <a:gd name="connsiteY140" fmla="*/ 1126145 h 1191828"/>
                  <a:gd name="connsiteX141" fmla="*/ 503576 w 913862"/>
                  <a:gd name="connsiteY141" fmla="*/ 1121385 h 1191828"/>
                  <a:gd name="connsiteX142" fmla="*/ 463595 w 913862"/>
                  <a:gd name="connsiteY142" fmla="*/ 1151848 h 1191828"/>
                  <a:gd name="connsiteX143" fmla="*/ 463595 w 913862"/>
                  <a:gd name="connsiteY143" fmla="*/ 525471 h 1191828"/>
                  <a:gd name="connsiteX144" fmla="*/ 503576 w 913862"/>
                  <a:gd name="connsiteY144" fmla="*/ 525471 h 1191828"/>
                  <a:gd name="connsiteX145" fmla="*/ 503576 w 913862"/>
                  <a:gd name="connsiteY145" fmla="*/ 517855 h 1191828"/>
                  <a:gd name="connsiteX146" fmla="*/ 508336 w 913862"/>
                  <a:gd name="connsiteY146" fmla="*/ 517855 h 1191828"/>
                  <a:gd name="connsiteX147" fmla="*/ 508336 w 913862"/>
                  <a:gd name="connsiteY147" fmla="*/ 524519 h 1191828"/>
                  <a:gd name="connsiteX148" fmla="*/ 546414 w 913862"/>
                  <a:gd name="connsiteY148" fmla="*/ 524519 h 1191828"/>
                  <a:gd name="connsiteX149" fmla="*/ 546414 w 913862"/>
                  <a:gd name="connsiteY149" fmla="*/ 517855 h 1191828"/>
                  <a:gd name="connsiteX150" fmla="*/ 551173 w 913862"/>
                  <a:gd name="connsiteY150" fmla="*/ 517855 h 1191828"/>
                  <a:gd name="connsiteX151" fmla="*/ 551173 w 913862"/>
                  <a:gd name="connsiteY151" fmla="*/ 524519 h 1191828"/>
                  <a:gd name="connsiteX152" fmla="*/ 589251 w 913862"/>
                  <a:gd name="connsiteY152" fmla="*/ 524519 h 1191828"/>
                  <a:gd name="connsiteX153" fmla="*/ 589251 w 913862"/>
                  <a:gd name="connsiteY153" fmla="*/ 517855 h 1191828"/>
                  <a:gd name="connsiteX154" fmla="*/ 594011 w 913862"/>
                  <a:gd name="connsiteY154" fmla="*/ 517855 h 1191828"/>
                  <a:gd name="connsiteX155" fmla="*/ 594011 w 913862"/>
                  <a:gd name="connsiteY155" fmla="*/ 524519 h 1191828"/>
                  <a:gd name="connsiteX156" fmla="*/ 632088 w 913862"/>
                  <a:gd name="connsiteY156" fmla="*/ 524519 h 1191828"/>
                  <a:gd name="connsiteX157" fmla="*/ 632088 w 913862"/>
                  <a:gd name="connsiteY157" fmla="*/ 517855 h 1191828"/>
                  <a:gd name="connsiteX158" fmla="*/ 636848 w 913862"/>
                  <a:gd name="connsiteY158" fmla="*/ 517855 h 1191828"/>
                  <a:gd name="connsiteX159" fmla="*/ 636848 w 913862"/>
                  <a:gd name="connsiteY159" fmla="*/ 524519 h 1191828"/>
                  <a:gd name="connsiteX160" fmla="*/ 673974 w 913862"/>
                  <a:gd name="connsiteY160" fmla="*/ 524519 h 1191828"/>
                  <a:gd name="connsiteX161" fmla="*/ 673974 w 913862"/>
                  <a:gd name="connsiteY161" fmla="*/ 517855 h 1191828"/>
                  <a:gd name="connsiteX162" fmla="*/ 678733 w 913862"/>
                  <a:gd name="connsiteY162" fmla="*/ 517855 h 1191828"/>
                  <a:gd name="connsiteX163" fmla="*/ 678733 w 913862"/>
                  <a:gd name="connsiteY163" fmla="*/ 524519 h 1191828"/>
                  <a:gd name="connsiteX164" fmla="*/ 716811 w 913862"/>
                  <a:gd name="connsiteY164" fmla="*/ 524519 h 1191828"/>
                  <a:gd name="connsiteX165" fmla="*/ 716811 w 913862"/>
                  <a:gd name="connsiteY165" fmla="*/ 517855 h 1191828"/>
                  <a:gd name="connsiteX166" fmla="*/ 721571 w 913862"/>
                  <a:gd name="connsiteY166" fmla="*/ 517855 h 1191828"/>
                  <a:gd name="connsiteX167" fmla="*/ 721571 w 913862"/>
                  <a:gd name="connsiteY167" fmla="*/ 524519 h 1191828"/>
                  <a:gd name="connsiteX168" fmla="*/ 759648 w 913862"/>
                  <a:gd name="connsiteY168" fmla="*/ 524519 h 1191828"/>
                  <a:gd name="connsiteX169" fmla="*/ 759648 w 913862"/>
                  <a:gd name="connsiteY169" fmla="*/ 517855 h 1191828"/>
                  <a:gd name="connsiteX170" fmla="*/ 764408 w 913862"/>
                  <a:gd name="connsiteY170" fmla="*/ 517855 h 1191828"/>
                  <a:gd name="connsiteX171" fmla="*/ 764408 w 913862"/>
                  <a:gd name="connsiteY171" fmla="*/ 524519 h 1191828"/>
                  <a:gd name="connsiteX172" fmla="*/ 802486 w 913862"/>
                  <a:gd name="connsiteY172" fmla="*/ 524519 h 1191828"/>
                  <a:gd name="connsiteX173" fmla="*/ 802486 w 913862"/>
                  <a:gd name="connsiteY173" fmla="*/ 517855 h 1191828"/>
                  <a:gd name="connsiteX174" fmla="*/ 807245 w 913862"/>
                  <a:gd name="connsiteY174" fmla="*/ 517855 h 1191828"/>
                  <a:gd name="connsiteX175" fmla="*/ 807245 w 913862"/>
                  <a:gd name="connsiteY175" fmla="*/ 524519 h 1191828"/>
                  <a:gd name="connsiteX176" fmla="*/ 844371 w 913862"/>
                  <a:gd name="connsiteY176" fmla="*/ 524519 h 1191828"/>
                  <a:gd name="connsiteX177" fmla="*/ 20943 w 913862"/>
                  <a:gd name="connsiteY177" fmla="*/ 854842 h 1191828"/>
                  <a:gd name="connsiteX178" fmla="*/ 20943 w 913862"/>
                  <a:gd name="connsiteY178" fmla="*/ 524519 h 1191828"/>
                  <a:gd name="connsiteX179" fmla="*/ 445508 w 913862"/>
                  <a:gd name="connsiteY179" fmla="*/ 524519 h 1191828"/>
                  <a:gd name="connsiteX180" fmla="*/ 445508 w 913862"/>
                  <a:gd name="connsiteY180" fmla="*/ 853890 h 1191828"/>
                  <a:gd name="connsiteX181" fmla="*/ 454075 w 913862"/>
                  <a:gd name="connsiteY181" fmla="*/ 847227 h 1191828"/>
                  <a:gd name="connsiteX182" fmla="*/ 454075 w 913862"/>
                  <a:gd name="connsiteY182" fmla="*/ 878641 h 1191828"/>
                  <a:gd name="connsiteX183" fmla="*/ 454075 w 913862"/>
                  <a:gd name="connsiteY183" fmla="*/ 899583 h 1191828"/>
                  <a:gd name="connsiteX184" fmla="*/ 454075 w 913862"/>
                  <a:gd name="connsiteY184" fmla="*/ 899583 h 1191828"/>
                  <a:gd name="connsiteX185" fmla="*/ 454075 w 913862"/>
                  <a:gd name="connsiteY185" fmla="*/ 943373 h 1191828"/>
                  <a:gd name="connsiteX186" fmla="*/ 454075 w 913862"/>
                  <a:gd name="connsiteY186" fmla="*/ 943373 h 1191828"/>
                  <a:gd name="connsiteX187" fmla="*/ 454075 w 913862"/>
                  <a:gd name="connsiteY187" fmla="*/ 994777 h 1191828"/>
                  <a:gd name="connsiteX188" fmla="*/ 454075 w 913862"/>
                  <a:gd name="connsiteY188" fmla="*/ 994777 h 1191828"/>
                  <a:gd name="connsiteX189" fmla="*/ 454075 w 913862"/>
                  <a:gd name="connsiteY189" fmla="*/ 1037615 h 1191828"/>
                  <a:gd name="connsiteX190" fmla="*/ 454075 w 913862"/>
                  <a:gd name="connsiteY190" fmla="*/ 1037615 h 1191828"/>
                  <a:gd name="connsiteX191" fmla="*/ 454075 w 913862"/>
                  <a:gd name="connsiteY191" fmla="*/ 1058557 h 1191828"/>
                  <a:gd name="connsiteX192" fmla="*/ 454075 w 913862"/>
                  <a:gd name="connsiteY192" fmla="*/ 1089019 h 1191828"/>
                  <a:gd name="connsiteX193" fmla="*/ 445508 w 913862"/>
                  <a:gd name="connsiteY193" fmla="*/ 1095683 h 1191828"/>
                  <a:gd name="connsiteX194" fmla="*/ 445508 w 913862"/>
                  <a:gd name="connsiteY194" fmla="*/ 1150896 h 1191828"/>
                  <a:gd name="connsiteX195" fmla="*/ 330323 w 913862"/>
                  <a:gd name="connsiteY195" fmla="*/ 1091875 h 1191828"/>
                  <a:gd name="connsiteX196" fmla="*/ 319852 w 913862"/>
                  <a:gd name="connsiteY196" fmla="*/ 1097587 h 1191828"/>
                  <a:gd name="connsiteX197" fmla="*/ 125656 w 913862"/>
                  <a:gd name="connsiteY197" fmla="*/ 1074740 h 1191828"/>
                  <a:gd name="connsiteX198" fmla="*/ 69492 w 913862"/>
                  <a:gd name="connsiteY198" fmla="*/ 1050942 h 1191828"/>
                  <a:gd name="connsiteX199" fmla="*/ 76155 w 913862"/>
                  <a:gd name="connsiteY199" fmla="*/ 1045230 h 1191828"/>
                  <a:gd name="connsiteX200" fmla="*/ 46645 w 913862"/>
                  <a:gd name="connsiteY200" fmla="*/ 1013816 h 1191828"/>
                  <a:gd name="connsiteX201" fmla="*/ 36174 w 913862"/>
                  <a:gd name="connsiteY201" fmla="*/ 1010960 h 1191828"/>
                  <a:gd name="connsiteX202" fmla="*/ 14279 w 913862"/>
                  <a:gd name="connsiteY202" fmla="*/ 942421 h 1191828"/>
                  <a:gd name="connsiteX203" fmla="*/ 20943 w 913862"/>
                  <a:gd name="connsiteY203" fmla="*/ 945276 h 1191828"/>
                  <a:gd name="connsiteX204" fmla="*/ 20943 w 913862"/>
                  <a:gd name="connsiteY204" fmla="*/ 907199 h 1191828"/>
                  <a:gd name="connsiteX205" fmla="*/ 14279 w 913862"/>
                  <a:gd name="connsiteY205" fmla="*/ 904343 h 1191828"/>
                  <a:gd name="connsiteX206" fmla="*/ 14279 w 913862"/>
                  <a:gd name="connsiteY206" fmla="*/ 851986 h 1191828"/>
                  <a:gd name="connsiteX207" fmla="*/ 20943 w 913862"/>
                  <a:gd name="connsiteY207" fmla="*/ 854842 h 1191828"/>
                  <a:gd name="connsiteX208" fmla="*/ 242745 w 913862"/>
                  <a:gd name="connsiteY208" fmla="*/ 1156607 h 1191828"/>
                  <a:gd name="connsiteX209" fmla="*/ 229418 w 913862"/>
                  <a:gd name="connsiteY209" fmla="*/ 1152800 h 1191828"/>
                  <a:gd name="connsiteX210" fmla="*/ 219898 w 913862"/>
                  <a:gd name="connsiteY210" fmla="*/ 1130905 h 1191828"/>
                  <a:gd name="connsiteX211" fmla="*/ 239889 w 913862"/>
                  <a:gd name="connsiteY211" fmla="*/ 1096635 h 1191828"/>
                  <a:gd name="connsiteX212" fmla="*/ 238937 w 913862"/>
                  <a:gd name="connsiteY212" fmla="*/ 1096635 h 1191828"/>
                  <a:gd name="connsiteX213" fmla="*/ 299861 w 913862"/>
                  <a:gd name="connsiteY213" fmla="*/ 1107106 h 1191828"/>
                  <a:gd name="connsiteX214" fmla="*/ 269399 w 913862"/>
                  <a:gd name="connsiteY214" fmla="*/ 1147088 h 1191828"/>
                  <a:gd name="connsiteX215" fmla="*/ 242745 w 913862"/>
                  <a:gd name="connsiteY215" fmla="*/ 1156607 h 1191828"/>
                  <a:gd name="connsiteX216" fmla="*/ 612098 w 913862"/>
                  <a:gd name="connsiteY216" fmla="*/ 1107106 h 1191828"/>
                  <a:gd name="connsiteX217" fmla="*/ 672070 w 913862"/>
                  <a:gd name="connsiteY217" fmla="*/ 1096635 h 1191828"/>
                  <a:gd name="connsiteX218" fmla="*/ 692060 w 913862"/>
                  <a:gd name="connsiteY218" fmla="*/ 1130905 h 1191828"/>
                  <a:gd name="connsiteX219" fmla="*/ 682541 w 913862"/>
                  <a:gd name="connsiteY219" fmla="*/ 1152800 h 1191828"/>
                  <a:gd name="connsiteX220" fmla="*/ 669214 w 913862"/>
                  <a:gd name="connsiteY220" fmla="*/ 1156607 h 1191828"/>
                  <a:gd name="connsiteX221" fmla="*/ 642560 w 913862"/>
                  <a:gd name="connsiteY221" fmla="*/ 1147088 h 1191828"/>
                  <a:gd name="connsiteX222" fmla="*/ 612098 w 913862"/>
                  <a:gd name="connsiteY222" fmla="*/ 1107106 h 1191828"/>
                  <a:gd name="connsiteX223" fmla="*/ 612098 w 913862"/>
                  <a:gd name="connsiteY223" fmla="*/ 1107106 h 1191828"/>
                  <a:gd name="connsiteX224" fmla="*/ 340795 w 913862"/>
                  <a:gd name="connsiteY224" fmla="*/ 1162319 h 1191828"/>
                  <a:gd name="connsiteX225" fmla="*/ 339843 w 913862"/>
                  <a:gd name="connsiteY225" fmla="*/ 1162319 h 1191828"/>
                  <a:gd name="connsiteX226" fmla="*/ 312236 w 913862"/>
                  <a:gd name="connsiteY226" fmla="*/ 1145184 h 1191828"/>
                  <a:gd name="connsiteX227" fmla="*/ 325563 w 913862"/>
                  <a:gd name="connsiteY227" fmla="*/ 1111866 h 1191828"/>
                  <a:gd name="connsiteX228" fmla="*/ 381728 w 913862"/>
                  <a:gd name="connsiteY228" fmla="*/ 1132809 h 1191828"/>
                  <a:gd name="connsiteX229" fmla="*/ 381728 w 913862"/>
                  <a:gd name="connsiteY229" fmla="*/ 1132809 h 1191828"/>
                  <a:gd name="connsiteX230" fmla="*/ 340795 w 913862"/>
                  <a:gd name="connsiteY230" fmla="*/ 1162319 h 1191828"/>
                  <a:gd name="connsiteX231" fmla="*/ 571164 w 913862"/>
                  <a:gd name="connsiteY231" fmla="*/ 1162319 h 1191828"/>
                  <a:gd name="connsiteX232" fmla="*/ 530231 w 913862"/>
                  <a:gd name="connsiteY232" fmla="*/ 1132809 h 1191828"/>
                  <a:gd name="connsiteX233" fmla="*/ 530231 w 913862"/>
                  <a:gd name="connsiteY233" fmla="*/ 1132809 h 1191828"/>
                  <a:gd name="connsiteX234" fmla="*/ 586395 w 913862"/>
                  <a:gd name="connsiteY234" fmla="*/ 1112818 h 1191828"/>
                  <a:gd name="connsiteX235" fmla="*/ 598770 w 913862"/>
                  <a:gd name="connsiteY235" fmla="*/ 1146136 h 1191828"/>
                  <a:gd name="connsiteX236" fmla="*/ 571164 w 913862"/>
                  <a:gd name="connsiteY236" fmla="*/ 1163271 h 1191828"/>
                  <a:gd name="connsiteX237" fmla="*/ 571164 w 913862"/>
                  <a:gd name="connsiteY237" fmla="*/ 1162319 h 1191828"/>
                  <a:gd name="connsiteX238" fmla="*/ 453123 w 913862"/>
                  <a:gd name="connsiteY238" fmla="*/ 899583 h 1191828"/>
                  <a:gd name="connsiteX239" fmla="*/ 444556 w 913862"/>
                  <a:gd name="connsiteY239" fmla="*/ 906247 h 1191828"/>
                  <a:gd name="connsiteX240" fmla="*/ 444556 w 913862"/>
                  <a:gd name="connsiteY240" fmla="*/ 949084 h 1191828"/>
                  <a:gd name="connsiteX241" fmla="*/ 453123 w 913862"/>
                  <a:gd name="connsiteY241" fmla="*/ 942421 h 1191828"/>
                  <a:gd name="connsiteX242" fmla="*/ 453123 w 913862"/>
                  <a:gd name="connsiteY242" fmla="*/ 899583 h 1191828"/>
                  <a:gd name="connsiteX243" fmla="*/ 453123 w 913862"/>
                  <a:gd name="connsiteY243" fmla="*/ 993825 h 1191828"/>
                  <a:gd name="connsiteX244" fmla="*/ 444556 w 913862"/>
                  <a:gd name="connsiteY244" fmla="*/ 1000489 h 1191828"/>
                  <a:gd name="connsiteX245" fmla="*/ 444556 w 913862"/>
                  <a:gd name="connsiteY245" fmla="*/ 1043326 h 1191828"/>
                  <a:gd name="connsiteX246" fmla="*/ 453123 w 913862"/>
                  <a:gd name="connsiteY246" fmla="*/ 1036663 h 1191828"/>
                  <a:gd name="connsiteX247" fmla="*/ 453123 w 913862"/>
                  <a:gd name="connsiteY247" fmla="*/ 993825 h 119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</a:cxnLst>
                <a:rect l="l" t="t" r="r" b="b"/>
                <a:pathLst>
                  <a:path w="913862" h="1191828">
                    <a:moveTo>
                      <a:pt x="911959" y="0"/>
                    </a:moveTo>
                    <a:lnTo>
                      <a:pt x="887208" y="0"/>
                    </a:lnTo>
                    <a:lnTo>
                      <a:pt x="861506" y="0"/>
                    </a:lnTo>
                    <a:lnTo>
                      <a:pt x="709195" y="0"/>
                    </a:lnTo>
                    <a:lnTo>
                      <a:pt x="686349" y="0"/>
                    </a:lnTo>
                    <a:lnTo>
                      <a:pt x="673022" y="0"/>
                    </a:lnTo>
                    <a:lnTo>
                      <a:pt x="650175" y="0"/>
                    </a:lnTo>
                    <a:lnTo>
                      <a:pt x="554029" y="0"/>
                    </a:lnTo>
                    <a:lnTo>
                      <a:pt x="528327" y="0"/>
                    </a:lnTo>
                    <a:lnTo>
                      <a:pt x="382680" y="0"/>
                    </a:lnTo>
                    <a:lnTo>
                      <a:pt x="357929" y="0"/>
                    </a:lnTo>
                    <a:lnTo>
                      <a:pt x="261784" y="0"/>
                    </a:lnTo>
                    <a:lnTo>
                      <a:pt x="238937" y="0"/>
                    </a:lnTo>
                    <a:lnTo>
                      <a:pt x="225610" y="0"/>
                    </a:lnTo>
                    <a:lnTo>
                      <a:pt x="202763" y="0"/>
                    </a:lnTo>
                    <a:lnTo>
                      <a:pt x="50453" y="0"/>
                    </a:lnTo>
                    <a:lnTo>
                      <a:pt x="23799" y="0"/>
                    </a:lnTo>
                    <a:lnTo>
                      <a:pt x="0" y="0"/>
                    </a:lnTo>
                    <a:lnTo>
                      <a:pt x="0" y="28558"/>
                    </a:lnTo>
                    <a:lnTo>
                      <a:pt x="0" y="53309"/>
                    </a:lnTo>
                    <a:lnTo>
                      <a:pt x="0" y="404575"/>
                    </a:lnTo>
                    <a:lnTo>
                      <a:pt x="0" y="446460"/>
                    </a:lnTo>
                    <a:lnTo>
                      <a:pt x="0" y="606386"/>
                    </a:lnTo>
                    <a:lnTo>
                      <a:pt x="0" y="669214"/>
                    </a:lnTo>
                    <a:lnTo>
                      <a:pt x="0" y="817716"/>
                    </a:lnTo>
                    <a:lnTo>
                      <a:pt x="0" y="862458"/>
                    </a:lnTo>
                    <a:lnTo>
                      <a:pt x="0" y="938613"/>
                    </a:lnTo>
                    <a:lnTo>
                      <a:pt x="0" y="947180"/>
                    </a:lnTo>
                    <a:cubicBezTo>
                      <a:pt x="952" y="951940"/>
                      <a:pt x="1904" y="956700"/>
                      <a:pt x="2856" y="961459"/>
                    </a:cubicBezTo>
                    <a:cubicBezTo>
                      <a:pt x="17135" y="1022384"/>
                      <a:pt x="47597" y="1055702"/>
                      <a:pt x="79011" y="1072836"/>
                    </a:cubicBezTo>
                    <a:cubicBezTo>
                      <a:pt x="102810" y="1088067"/>
                      <a:pt x="142791" y="1089971"/>
                      <a:pt x="158022" y="1089971"/>
                    </a:cubicBezTo>
                    <a:cubicBezTo>
                      <a:pt x="161830" y="1089971"/>
                      <a:pt x="163734" y="1089971"/>
                      <a:pt x="163734" y="1089971"/>
                    </a:cubicBezTo>
                    <a:cubicBezTo>
                      <a:pt x="181821" y="1090923"/>
                      <a:pt x="199907" y="1091875"/>
                      <a:pt x="216090" y="1093779"/>
                    </a:cubicBezTo>
                    <a:lnTo>
                      <a:pt x="217042" y="1093779"/>
                    </a:lnTo>
                    <a:cubicBezTo>
                      <a:pt x="210379" y="1102347"/>
                      <a:pt x="201811" y="1114722"/>
                      <a:pt x="196100" y="1118530"/>
                    </a:cubicBezTo>
                    <a:cubicBezTo>
                      <a:pt x="196100" y="1118530"/>
                      <a:pt x="188484" y="1123289"/>
                      <a:pt x="178013" y="1123289"/>
                    </a:cubicBezTo>
                    <a:cubicBezTo>
                      <a:pt x="174205" y="1123289"/>
                      <a:pt x="170397" y="1122337"/>
                      <a:pt x="166590" y="1120433"/>
                    </a:cubicBezTo>
                    <a:cubicBezTo>
                      <a:pt x="155166" y="1114722"/>
                      <a:pt x="137079" y="1111866"/>
                      <a:pt x="121848" y="1109962"/>
                    </a:cubicBezTo>
                    <a:cubicBezTo>
                      <a:pt x="121848" y="1109962"/>
                      <a:pt x="97098" y="1110914"/>
                      <a:pt x="68540" y="1120433"/>
                    </a:cubicBezTo>
                    <a:cubicBezTo>
                      <a:pt x="68540" y="1120433"/>
                      <a:pt x="63780" y="1129001"/>
                      <a:pt x="68540" y="1139472"/>
                    </a:cubicBezTo>
                    <a:cubicBezTo>
                      <a:pt x="68540" y="1139472"/>
                      <a:pt x="90434" y="1129953"/>
                      <a:pt x="114233" y="1129001"/>
                    </a:cubicBezTo>
                    <a:cubicBezTo>
                      <a:pt x="114233" y="1129001"/>
                      <a:pt x="116137" y="1129001"/>
                      <a:pt x="118993" y="1129001"/>
                    </a:cubicBezTo>
                    <a:cubicBezTo>
                      <a:pt x="127560" y="1129001"/>
                      <a:pt x="144695" y="1130905"/>
                      <a:pt x="158974" y="1141376"/>
                    </a:cubicBezTo>
                    <a:cubicBezTo>
                      <a:pt x="158974" y="1141376"/>
                      <a:pt x="165638" y="1145184"/>
                      <a:pt x="176109" y="1145184"/>
                    </a:cubicBezTo>
                    <a:cubicBezTo>
                      <a:pt x="183724" y="1145184"/>
                      <a:pt x="192292" y="1143280"/>
                      <a:pt x="201811" y="1137568"/>
                    </a:cubicBezTo>
                    <a:cubicBezTo>
                      <a:pt x="201811" y="1137568"/>
                      <a:pt x="196100" y="1173742"/>
                      <a:pt x="238937" y="1175646"/>
                    </a:cubicBezTo>
                    <a:cubicBezTo>
                      <a:pt x="238937" y="1175646"/>
                      <a:pt x="238937" y="1175646"/>
                      <a:pt x="239889" y="1175646"/>
                    </a:cubicBezTo>
                    <a:cubicBezTo>
                      <a:pt x="244649" y="1175646"/>
                      <a:pt x="273207" y="1174694"/>
                      <a:pt x="295101" y="1151848"/>
                    </a:cubicBezTo>
                    <a:cubicBezTo>
                      <a:pt x="295101" y="1151848"/>
                      <a:pt x="299861" y="1183261"/>
                      <a:pt x="338891" y="1183261"/>
                    </a:cubicBezTo>
                    <a:cubicBezTo>
                      <a:pt x="339843" y="1183261"/>
                      <a:pt x="340795" y="1183261"/>
                      <a:pt x="341747" y="1183261"/>
                    </a:cubicBezTo>
                    <a:cubicBezTo>
                      <a:pt x="341747" y="1183261"/>
                      <a:pt x="377920" y="1181358"/>
                      <a:pt x="402671" y="1143280"/>
                    </a:cubicBezTo>
                    <a:cubicBezTo>
                      <a:pt x="441700" y="1167079"/>
                      <a:pt x="455979" y="1191829"/>
                      <a:pt x="455979" y="1191829"/>
                    </a:cubicBezTo>
                    <a:cubicBezTo>
                      <a:pt x="455979" y="1191829"/>
                      <a:pt x="471210" y="1167079"/>
                      <a:pt x="509288" y="1143280"/>
                    </a:cubicBezTo>
                    <a:cubicBezTo>
                      <a:pt x="534038" y="1180406"/>
                      <a:pt x="570212" y="1182309"/>
                      <a:pt x="570212" y="1182309"/>
                    </a:cubicBezTo>
                    <a:cubicBezTo>
                      <a:pt x="571164" y="1182309"/>
                      <a:pt x="573068" y="1182309"/>
                      <a:pt x="574020" y="1182309"/>
                    </a:cubicBezTo>
                    <a:cubicBezTo>
                      <a:pt x="608290" y="1182309"/>
                      <a:pt x="617809" y="1150896"/>
                      <a:pt x="617809" y="1150896"/>
                    </a:cubicBezTo>
                    <a:cubicBezTo>
                      <a:pt x="640656" y="1173742"/>
                      <a:pt x="668262" y="1174694"/>
                      <a:pt x="673022" y="1174694"/>
                    </a:cubicBezTo>
                    <a:cubicBezTo>
                      <a:pt x="673974" y="1174694"/>
                      <a:pt x="673974" y="1174694"/>
                      <a:pt x="673974" y="1174694"/>
                    </a:cubicBezTo>
                    <a:cubicBezTo>
                      <a:pt x="716811" y="1172790"/>
                      <a:pt x="711099" y="1136616"/>
                      <a:pt x="711099" y="1136616"/>
                    </a:cubicBezTo>
                    <a:cubicBezTo>
                      <a:pt x="720619" y="1142328"/>
                      <a:pt x="729186" y="1144232"/>
                      <a:pt x="736802" y="1144232"/>
                    </a:cubicBezTo>
                    <a:cubicBezTo>
                      <a:pt x="747273" y="1144232"/>
                      <a:pt x="754889" y="1140424"/>
                      <a:pt x="754889" y="1140424"/>
                    </a:cubicBezTo>
                    <a:cubicBezTo>
                      <a:pt x="769168" y="1129001"/>
                      <a:pt x="786303" y="1128049"/>
                      <a:pt x="794870" y="1128049"/>
                    </a:cubicBezTo>
                    <a:cubicBezTo>
                      <a:pt x="797726" y="1128049"/>
                      <a:pt x="799630" y="1128049"/>
                      <a:pt x="799630" y="1128049"/>
                    </a:cubicBezTo>
                    <a:cubicBezTo>
                      <a:pt x="823428" y="1129001"/>
                      <a:pt x="845323" y="1138520"/>
                      <a:pt x="845323" y="1138520"/>
                    </a:cubicBezTo>
                    <a:cubicBezTo>
                      <a:pt x="850083" y="1128049"/>
                      <a:pt x="845323" y="1119482"/>
                      <a:pt x="845323" y="1119482"/>
                    </a:cubicBezTo>
                    <a:cubicBezTo>
                      <a:pt x="816765" y="1109010"/>
                      <a:pt x="792014" y="1109010"/>
                      <a:pt x="792014" y="1109010"/>
                    </a:cubicBezTo>
                    <a:cubicBezTo>
                      <a:pt x="776783" y="1110914"/>
                      <a:pt x="758696" y="1114722"/>
                      <a:pt x="747273" y="1119482"/>
                    </a:cubicBezTo>
                    <a:cubicBezTo>
                      <a:pt x="743465" y="1121385"/>
                      <a:pt x="739657" y="1122337"/>
                      <a:pt x="735850" y="1122337"/>
                    </a:cubicBezTo>
                    <a:cubicBezTo>
                      <a:pt x="725378" y="1122337"/>
                      <a:pt x="717763" y="1117578"/>
                      <a:pt x="717763" y="1117578"/>
                    </a:cubicBezTo>
                    <a:cubicBezTo>
                      <a:pt x="713003" y="1113770"/>
                      <a:pt x="703484" y="1101395"/>
                      <a:pt x="697772" y="1092827"/>
                    </a:cubicBezTo>
                    <a:cubicBezTo>
                      <a:pt x="713955" y="1090923"/>
                      <a:pt x="732042" y="1089019"/>
                      <a:pt x="750129" y="1089019"/>
                    </a:cubicBezTo>
                    <a:cubicBezTo>
                      <a:pt x="750129" y="1089019"/>
                      <a:pt x="752033" y="1089019"/>
                      <a:pt x="755840" y="1089019"/>
                    </a:cubicBezTo>
                    <a:cubicBezTo>
                      <a:pt x="771071" y="1089019"/>
                      <a:pt x="810101" y="1087115"/>
                      <a:pt x="834851" y="1071885"/>
                    </a:cubicBezTo>
                    <a:cubicBezTo>
                      <a:pt x="866265" y="1054750"/>
                      <a:pt x="896728" y="1021432"/>
                      <a:pt x="911007" y="960507"/>
                    </a:cubicBezTo>
                    <a:cubicBezTo>
                      <a:pt x="911959" y="955748"/>
                      <a:pt x="912910" y="950988"/>
                      <a:pt x="913862" y="946228"/>
                    </a:cubicBezTo>
                    <a:lnTo>
                      <a:pt x="913862" y="937661"/>
                    </a:lnTo>
                    <a:lnTo>
                      <a:pt x="913862" y="861506"/>
                    </a:lnTo>
                    <a:lnTo>
                      <a:pt x="913862" y="816764"/>
                    </a:lnTo>
                    <a:lnTo>
                      <a:pt x="913862" y="668262"/>
                    </a:lnTo>
                    <a:lnTo>
                      <a:pt x="913862" y="609242"/>
                    </a:lnTo>
                    <a:lnTo>
                      <a:pt x="913862" y="446460"/>
                    </a:lnTo>
                    <a:lnTo>
                      <a:pt x="913862" y="405526"/>
                    </a:lnTo>
                    <a:lnTo>
                      <a:pt x="913862" y="53309"/>
                    </a:lnTo>
                    <a:lnTo>
                      <a:pt x="913862" y="28558"/>
                    </a:lnTo>
                    <a:lnTo>
                      <a:pt x="913862" y="0"/>
                    </a:lnTo>
                    <a:close/>
                    <a:moveTo>
                      <a:pt x="20943" y="503576"/>
                    </a:moveTo>
                    <a:lnTo>
                      <a:pt x="20943" y="21895"/>
                    </a:lnTo>
                    <a:lnTo>
                      <a:pt x="445508" y="21895"/>
                    </a:lnTo>
                    <a:lnTo>
                      <a:pt x="445508" y="455027"/>
                    </a:lnTo>
                    <a:lnTo>
                      <a:pt x="445508" y="455027"/>
                    </a:lnTo>
                    <a:lnTo>
                      <a:pt x="445508" y="503576"/>
                    </a:lnTo>
                    <a:lnTo>
                      <a:pt x="445508" y="503576"/>
                    </a:lnTo>
                    <a:lnTo>
                      <a:pt x="20943" y="503576"/>
                    </a:lnTo>
                    <a:close/>
                    <a:moveTo>
                      <a:pt x="466451" y="21895"/>
                    </a:moveTo>
                    <a:lnTo>
                      <a:pt x="890064" y="21895"/>
                    </a:lnTo>
                    <a:lnTo>
                      <a:pt x="890064" y="503576"/>
                    </a:lnTo>
                    <a:lnTo>
                      <a:pt x="466451" y="503576"/>
                    </a:lnTo>
                    <a:lnTo>
                      <a:pt x="466451" y="21895"/>
                    </a:lnTo>
                    <a:close/>
                    <a:moveTo>
                      <a:pt x="844371" y="524519"/>
                    </a:moveTo>
                    <a:lnTo>
                      <a:pt x="844371" y="517855"/>
                    </a:lnTo>
                    <a:lnTo>
                      <a:pt x="849131" y="517855"/>
                    </a:lnTo>
                    <a:lnTo>
                      <a:pt x="849131" y="524519"/>
                    </a:lnTo>
                    <a:lnTo>
                      <a:pt x="891016" y="524519"/>
                    </a:lnTo>
                    <a:lnTo>
                      <a:pt x="891016" y="948132"/>
                    </a:lnTo>
                    <a:cubicBezTo>
                      <a:pt x="891016" y="948132"/>
                      <a:pt x="885304" y="999537"/>
                      <a:pt x="849131" y="1034759"/>
                    </a:cubicBezTo>
                    <a:lnTo>
                      <a:pt x="849131" y="1044278"/>
                    </a:lnTo>
                    <a:lnTo>
                      <a:pt x="844371" y="1044278"/>
                    </a:lnTo>
                    <a:lnTo>
                      <a:pt x="844371" y="1039518"/>
                    </a:lnTo>
                    <a:cubicBezTo>
                      <a:pt x="833900" y="1048086"/>
                      <a:pt x="821524" y="1056654"/>
                      <a:pt x="806293" y="1061413"/>
                    </a:cubicBezTo>
                    <a:lnTo>
                      <a:pt x="806293" y="1067125"/>
                    </a:lnTo>
                    <a:lnTo>
                      <a:pt x="801534" y="1067125"/>
                    </a:lnTo>
                    <a:lnTo>
                      <a:pt x="801534" y="1062365"/>
                    </a:lnTo>
                    <a:cubicBezTo>
                      <a:pt x="794870" y="1064269"/>
                      <a:pt x="787254" y="1066173"/>
                      <a:pt x="779639" y="1067125"/>
                    </a:cubicBezTo>
                    <a:cubicBezTo>
                      <a:pt x="779639" y="1067125"/>
                      <a:pt x="778687" y="1067125"/>
                      <a:pt x="777735" y="1067125"/>
                    </a:cubicBezTo>
                    <a:cubicBezTo>
                      <a:pt x="774879" y="1067125"/>
                      <a:pt x="770119" y="1067125"/>
                      <a:pt x="764408" y="1067125"/>
                    </a:cubicBezTo>
                    <a:lnTo>
                      <a:pt x="764408" y="1072836"/>
                    </a:lnTo>
                    <a:lnTo>
                      <a:pt x="759648" y="1072836"/>
                    </a:lnTo>
                    <a:lnTo>
                      <a:pt x="759648" y="1067125"/>
                    </a:lnTo>
                    <a:cubicBezTo>
                      <a:pt x="750129" y="1067125"/>
                      <a:pt x="736802" y="1068077"/>
                      <a:pt x="721571" y="1069029"/>
                    </a:cubicBezTo>
                    <a:lnTo>
                      <a:pt x="721571" y="1073788"/>
                    </a:lnTo>
                    <a:lnTo>
                      <a:pt x="716811" y="1073788"/>
                    </a:lnTo>
                    <a:lnTo>
                      <a:pt x="716811" y="1069981"/>
                    </a:lnTo>
                    <a:cubicBezTo>
                      <a:pt x="705388" y="1070933"/>
                      <a:pt x="692060" y="1071885"/>
                      <a:pt x="678733" y="1073788"/>
                    </a:cubicBezTo>
                    <a:lnTo>
                      <a:pt x="678733" y="1078548"/>
                    </a:lnTo>
                    <a:lnTo>
                      <a:pt x="673974" y="1078548"/>
                    </a:lnTo>
                    <a:lnTo>
                      <a:pt x="673974" y="1074740"/>
                    </a:lnTo>
                    <a:cubicBezTo>
                      <a:pt x="661598" y="1076644"/>
                      <a:pt x="649223" y="1077596"/>
                      <a:pt x="636848" y="1080452"/>
                    </a:cubicBezTo>
                    <a:lnTo>
                      <a:pt x="636848" y="1086164"/>
                    </a:lnTo>
                    <a:lnTo>
                      <a:pt x="632088" y="1086164"/>
                    </a:lnTo>
                    <a:lnTo>
                      <a:pt x="632088" y="1080452"/>
                    </a:lnTo>
                    <a:cubicBezTo>
                      <a:pt x="619713" y="1082356"/>
                      <a:pt x="607338" y="1085212"/>
                      <a:pt x="594011" y="1088067"/>
                    </a:cubicBezTo>
                    <a:lnTo>
                      <a:pt x="594011" y="1093779"/>
                    </a:lnTo>
                    <a:lnTo>
                      <a:pt x="589251" y="1093779"/>
                    </a:lnTo>
                    <a:lnTo>
                      <a:pt x="589251" y="1089019"/>
                    </a:lnTo>
                    <a:cubicBezTo>
                      <a:pt x="576876" y="1091875"/>
                      <a:pt x="563549" y="1095683"/>
                      <a:pt x="551173" y="1100443"/>
                    </a:cubicBezTo>
                    <a:lnTo>
                      <a:pt x="551173" y="1107106"/>
                    </a:lnTo>
                    <a:lnTo>
                      <a:pt x="546414" y="1107106"/>
                    </a:lnTo>
                    <a:lnTo>
                      <a:pt x="546414" y="1102347"/>
                    </a:lnTo>
                    <a:cubicBezTo>
                      <a:pt x="533086" y="1107106"/>
                      <a:pt x="520711" y="1112818"/>
                      <a:pt x="508336" y="1118530"/>
                    </a:cubicBezTo>
                    <a:lnTo>
                      <a:pt x="508336" y="1126145"/>
                    </a:lnTo>
                    <a:lnTo>
                      <a:pt x="503576" y="1126145"/>
                    </a:lnTo>
                    <a:lnTo>
                      <a:pt x="503576" y="1121385"/>
                    </a:lnTo>
                    <a:cubicBezTo>
                      <a:pt x="488345" y="1129953"/>
                      <a:pt x="474066" y="1139472"/>
                      <a:pt x="463595" y="1151848"/>
                    </a:cubicBezTo>
                    <a:lnTo>
                      <a:pt x="463595" y="525471"/>
                    </a:lnTo>
                    <a:lnTo>
                      <a:pt x="503576" y="525471"/>
                    </a:lnTo>
                    <a:lnTo>
                      <a:pt x="503576" y="517855"/>
                    </a:lnTo>
                    <a:lnTo>
                      <a:pt x="508336" y="517855"/>
                    </a:lnTo>
                    <a:lnTo>
                      <a:pt x="508336" y="524519"/>
                    </a:lnTo>
                    <a:lnTo>
                      <a:pt x="546414" y="524519"/>
                    </a:lnTo>
                    <a:lnTo>
                      <a:pt x="546414" y="517855"/>
                    </a:lnTo>
                    <a:lnTo>
                      <a:pt x="551173" y="517855"/>
                    </a:lnTo>
                    <a:lnTo>
                      <a:pt x="551173" y="524519"/>
                    </a:lnTo>
                    <a:lnTo>
                      <a:pt x="589251" y="524519"/>
                    </a:lnTo>
                    <a:lnTo>
                      <a:pt x="589251" y="517855"/>
                    </a:lnTo>
                    <a:lnTo>
                      <a:pt x="594011" y="517855"/>
                    </a:lnTo>
                    <a:lnTo>
                      <a:pt x="594011" y="524519"/>
                    </a:lnTo>
                    <a:lnTo>
                      <a:pt x="632088" y="524519"/>
                    </a:lnTo>
                    <a:lnTo>
                      <a:pt x="632088" y="517855"/>
                    </a:lnTo>
                    <a:lnTo>
                      <a:pt x="636848" y="517855"/>
                    </a:lnTo>
                    <a:lnTo>
                      <a:pt x="636848" y="524519"/>
                    </a:lnTo>
                    <a:lnTo>
                      <a:pt x="673974" y="524519"/>
                    </a:lnTo>
                    <a:lnTo>
                      <a:pt x="673974" y="517855"/>
                    </a:lnTo>
                    <a:lnTo>
                      <a:pt x="678733" y="517855"/>
                    </a:lnTo>
                    <a:lnTo>
                      <a:pt x="678733" y="524519"/>
                    </a:lnTo>
                    <a:lnTo>
                      <a:pt x="716811" y="524519"/>
                    </a:lnTo>
                    <a:lnTo>
                      <a:pt x="716811" y="517855"/>
                    </a:lnTo>
                    <a:lnTo>
                      <a:pt x="721571" y="517855"/>
                    </a:lnTo>
                    <a:lnTo>
                      <a:pt x="721571" y="524519"/>
                    </a:lnTo>
                    <a:lnTo>
                      <a:pt x="759648" y="524519"/>
                    </a:lnTo>
                    <a:lnTo>
                      <a:pt x="759648" y="517855"/>
                    </a:lnTo>
                    <a:lnTo>
                      <a:pt x="764408" y="517855"/>
                    </a:lnTo>
                    <a:lnTo>
                      <a:pt x="764408" y="524519"/>
                    </a:lnTo>
                    <a:lnTo>
                      <a:pt x="802486" y="524519"/>
                    </a:lnTo>
                    <a:lnTo>
                      <a:pt x="802486" y="517855"/>
                    </a:lnTo>
                    <a:lnTo>
                      <a:pt x="807245" y="517855"/>
                    </a:lnTo>
                    <a:lnTo>
                      <a:pt x="807245" y="524519"/>
                    </a:lnTo>
                    <a:lnTo>
                      <a:pt x="844371" y="524519"/>
                    </a:lnTo>
                    <a:close/>
                    <a:moveTo>
                      <a:pt x="20943" y="854842"/>
                    </a:moveTo>
                    <a:lnTo>
                      <a:pt x="20943" y="524519"/>
                    </a:lnTo>
                    <a:lnTo>
                      <a:pt x="445508" y="524519"/>
                    </a:lnTo>
                    <a:lnTo>
                      <a:pt x="445508" y="853890"/>
                    </a:lnTo>
                    <a:cubicBezTo>
                      <a:pt x="451220" y="850082"/>
                      <a:pt x="454075" y="847227"/>
                      <a:pt x="454075" y="847227"/>
                    </a:cubicBezTo>
                    <a:lnTo>
                      <a:pt x="454075" y="878641"/>
                    </a:lnTo>
                    <a:lnTo>
                      <a:pt x="454075" y="899583"/>
                    </a:lnTo>
                    <a:cubicBezTo>
                      <a:pt x="454075" y="899583"/>
                      <a:pt x="454075" y="899583"/>
                      <a:pt x="454075" y="899583"/>
                    </a:cubicBezTo>
                    <a:lnTo>
                      <a:pt x="454075" y="943373"/>
                    </a:lnTo>
                    <a:cubicBezTo>
                      <a:pt x="454075" y="943373"/>
                      <a:pt x="454075" y="943373"/>
                      <a:pt x="454075" y="943373"/>
                    </a:cubicBezTo>
                    <a:lnTo>
                      <a:pt x="454075" y="994777"/>
                    </a:lnTo>
                    <a:cubicBezTo>
                      <a:pt x="454075" y="994777"/>
                      <a:pt x="454075" y="994777"/>
                      <a:pt x="454075" y="994777"/>
                    </a:cubicBezTo>
                    <a:lnTo>
                      <a:pt x="454075" y="1037615"/>
                    </a:lnTo>
                    <a:cubicBezTo>
                      <a:pt x="454075" y="1037615"/>
                      <a:pt x="454075" y="1037615"/>
                      <a:pt x="454075" y="1037615"/>
                    </a:cubicBezTo>
                    <a:lnTo>
                      <a:pt x="454075" y="1058557"/>
                    </a:lnTo>
                    <a:lnTo>
                      <a:pt x="454075" y="1089019"/>
                    </a:lnTo>
                    <a:cubicBezTo>
                      <a:pt x="454075" y="1089019"/>
                      <a:pt x="451220" y="1092827"/>
                      <a:pt x="445508" y="1095683"/>
                    </a:cubicBezTo>
                    <a:lnTo>
                      <a:pt x="445508" y="1150896"/>
                    </a:lnTo>
                    <a:cubicBezTo>
                      <a:pt x="418854" y="1123289"/>
                      <a:pt x="376016" y="1104251"/>
                      <a:pt x="330323" y="1091875"/>
                    </a:cubicBezTo>
                    <a:cubicBezTo>
                      <a:pt x="326515" y="1093779"/>
                      <a:pt x="322708" y="1094731"/>
                      <a:pt x="319852" y="1097587"/>
                    </a:cubicBezTo>
                    <a:cubicBezTo>
                      <a:pt x="234177" y="1074740"/>
                      <a:pt x="139935" y="1079500"/>
                      <a:pt x="125656" y="1074740"/>
                    </a:cubicBezTo>
                    <a:cubicBezTo>
                      <a:pt x="102810" y="1070933"/>
                      <a:pt x="83771" y="1061413"/>
                      <a:pt x="69492" y="1050942"/>
                    </a:cubicBezTo>
                    <a:lnTo>
                      <a:pt x="76155" y="1045230"/>
                    </a:lnTo>
                    <a:cubicBezTo>
                      <a:pt x="63780" y="1035711"/>
                      <a:pt x="54261" y="1025239"/>
                      <a:pt x="46645" y="1013816"/>
                    </a:cubicBezTo>
                    <a:cubicBezTo>
                      <a:pt x="42837" y="1013816"/>
                      <a:pt x="39981" y="1012864"/>
                      <a:pt x="36174" y="1010960"/>
                    </a:cubicBezTo>
                    <a:cubicBezTo>
                      <a:pt x="18087" y="984306"/>
                      <a:pt x="13327" y="955748"/>
                      <a:pt x="14279" y="942421"/>
                    </a:cubicBezTo>
                    <a:lnTo>
                      <a:pt x="20943" y="945276"/>
                    </a:lnTo>
                    <a:lnTo>
                      <a:pt x="20943" y="907199"/>
                    </a:lnTo>
                    <a:lnTo>
                      <a:pt x="14279" y="904343"/>
                    </a:lnTo>
                    <a:lnTo>
                      <a:pt x="14279" y="851986"/>
                    </a:lnTo>
                    <a:lnTo>
                      <a:pt x="20943" y="854842"/>
                    </a:lnTo>
                    <a:close/>
                    <a:moveTo>
                      <a:pt x="242745" y="1156607"/>
                    </a:moveTo>
                    <a:cubicBezTo>
                      <a:pt x="237985" y="1156607"/>
                      <a:pt x="233225" y="1155655"/>
                      <a:pt x="229418" y="1152800"/>
                    </a:cubicBezTo>
                    <a:cubicBezTo>
                      <a:pt x="223706" y="1148992"/>
                      <a:pt x="217994" y="1139472"/>
                      <a:pt x="219898" y="1130905"/>
                    </a:cubicBezTo>
                    <a:cubicBezTo>
                      <a:pt x="220850" y="1118530"/>
                      <a:pt x="232273" y="1106154"/>
                      <a:pt x="239889" y="1096635"/>
                    </a:cubicBezTo>
                    <a:lnTo>
                      <a:pt x="238937" y="1096635"/>
                    </a:lnTo>
                    <a:cubicBezTo>
                      <a:pt x="260832" y="1100443"/>
                      <a:pt x="280822" y="1104251"/>
                      <a:pt x="299861" y="1107106"/>
                    </a:cubicBezTo>
                    <a:cubicBezTo>
                      <a:pt x="289390" y="1135664"/>
                      <a:pt x="277015" y="1140424"/>
                      <a:pt x="269399" y="1147088"/>
                    </a:cubicBezTo>
                    <a:cubicBezTo>
                      <a:pt x="262735" y="1151848"/>
                      <a:pt x="253216" y="1156607"/>
                      <a:pt x="242745" y="1156607"/>
                    </a:cubicBezTo>
                    <a:moveTo>
                      <a:pt x="612098" y="1107106"/>
                    </a:moveTo>
                    <a:cubicBezTo>
                      <a:pt x="630184" y="1104251"/>
                      <a:pt x="650175" y="1100443"/>
                      <a:pt x="672070" y="1096635"/>
                    </a:cubicBezTo>
                    <a:cubicBezTo>
                      <a:pt x="679685" y="1107106"/>
                      <a:pt x="691109" y="1118530"/>
                      <a:pt x="692060" y="1130905"/>
                    </a:cubicBezTo>
                    <a:cubicBezTo>
                      <a:pt x="693964" y="1139472"/>
                      <a:pt x="688253" y="1148040"/>
                      <a:pt x="682541" y="1152800"/>
                    </a:cubicBezTo>
                    <a:cubicBezTo>
                      <a:pt x="678733" y="1155655"/>
                      <a:pt x="673974" y="1156607"/>
                      <a:pt x="669214" y="1156607"/>
                    </a:cubicBezTo>
                    <a:cubicBezTo>
                      <a:pt x="659695" y="1156607"/>
                      <a:pt x="649223" y="1151848"/>
                      <a:pt x="642560" y="1147088"/>
                    </a:cubicBezTo>
                    <a:cubicBezTo>
                      <a:pt x="633992" y="1140424"/>
                      <a:pt x="622569" y="1135664"/>
                      <a:pt x="612098" y="1107106"/>
                    </a:cubicBezTo>
                    <a:lnTo>
                      <a:pt x="612098" y="1107106"/>
                    </a:lnTo>
                    <a:close/>
                    <a:moveTo>
                      <a:pt x="340795" y="1162319"/>
                    </a:moveTo>
                    <a:cubicBezTo>
                      <a:pt x="340795" y="1162319"/>
                      <a:pt x="339843" y="1162319"/>
                      <a:pt x="339843" y="1162319"/>
                    </a:cubicBezTo>
                    <a:cubicBezTo>
                      <a:pt x="330323" y="1162319"/>
                      <a:pt x="315092" y="1155655"/>
                      <a:pt x="312236" y="1145184"/>
                    </a:cubicBezTo>
                    <a:cubicBezTo>
                      <a:pt x="307477" y="1131857"/>
                      <a:pt x="317948" y="1120433"/>
                      <a:pt x="325563" y="1111866"/>
                    </a:cubicBezTo>
                    <a:cubicBezTo>
                      <a:pt x="347458" y="1117578"/>
                      <a:pt x="365545" y="1124241"/>
                      <a:pt x="381728" y="1132809"/>
                    </a:cubicBezTo>
                    <a:lnTo>
                      <a:pt x="381728" y="1132809"/>
                    </a:lnTo>
                    <a:cubicBezTo>
                      <a:pt x="371257" y="1148992"/>
                      <a:pt x="355074" y="1162319"/>
                      <a:pt x="340795" y="1162319"/>
                    </a:cubicBezTo>
                    <a:moveTo>
                      <a:pt x="571164" y="1162319"/>
                    </a:moveTo>
                    <a:cubicBezTo>
                      <a:pt x="556885" y="1162319"/>
                      <a:pt x="540702" y="1148992"/>
                      <a:pt x="530231" y="1132809"/>
                    </a:cubicBezTo>
                    <a:lnTo>
                      <a:pt x="530231" y="1132809"/>
                    </a:lnTo>
                    <a:cubicBezTo>
                      <a:pt x="546414" y="1125193"/>
                      <a:pt x="565452" y="1118530"/>
                      <a:pt x="586395" y="1112818"/>
                    </a:cubicBezTo>
                    <a:cubicBezTo>
                      <a:pt x="594011" y="1121385"/>
                      <a:pt x="603530" y="1132809"/>
                      <a:pt x="598770" y="1146136"/>
                    </a:cubicBezTo>
                    <a:cubicBezTo>
                      <a:pt x="595914" y="1156607"/>
                      <a:pt x="580683" y="1163271"/>
                      <a:pt x="571164" y="1163271"/>
                    </a:cubicBezTo>
                    <a:cubicBezTo>
                      <a:pt x="572116" y="1162319"/>
                      <a:pt x="571164" y="1162319"/>
                      <a:pt x="571164" y="1162319"/>
                    </a:cubicBezTo>
                    <a:moveTo>
                      <a:pt x="453123" y="899583"/>
                    </a:moveTo>
                    <a:cubicBezTo>
                      <a:pt x="452172" y="900535"/>
                      <a:pt x="449316" y="903391"/>
                      <a:pt x="444556" y="906247"/>
                    </a:cubicBezTo>
                    <a:lnTo>
                      <a:pt x="444556" y="949084"/>
                    </a:lnTo>
                    <a:cubicBezTo>
                      <a:pt x="449316" y="946228"/>
                      <a:pt x="452172" y="943373"/>
                      <a:pt x="453123" y="942421"/>
                    </a:cubicBezTo>
                    <a:lnTo>
                      <a:pt x="453123" y="899583"/>
                    </a:lnTo>
                    <a:close/>
                    <a:moveTo>
                      <a:pt x="453123" y="993825"/>
                    </a:moveTo>
                    <a:cubicBezTo>
                      <a:pt x="452172" y="994777"/>
                      <a:pt x="449316" y="997633"/>
                      <a:pt x="444556" y="1000489"/>
                    </a:cubicBezTo>
                    <a:lnTo>
                      <a:pt x="444556" y="1043326"/>
                    </a:lnTo>
                    <a:cubicBezTo>
                      <a:pt x="449316" y="1040470"/>
                      <a:pt x="452172" y="1037615"/>
                      <a:pt x="453123" y="1036663"/>
                    </a:cubicBezTo>
                    <a:lnTo>
                      <a:pt x="453123" y="993825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" name="Forma libre 61">
                <a:extLst>
                  <a:ext uri="{FF2B5EF4-FFF2-40B4-BE49-F238E27FC236}">
                    <a16:creationId xmlns:a16="http://schemas.microsoft.com/office/drawing/2014/main" id="{7FF98E30-59ED-049B-6302-28B273A9E18D}"/>
                  </a:ext>
                </a:extLst>
              </p:cNvPr>
              <p:cNvSpPr/>
              <p:nvPr/>
            </p:nvSpPr>
            <p:spPr>
              <a:xfrm>
                <a:off x="1675592" y="2802785"/>
                <a:ext cx="143743" cy="237033"/>
              </a:xfrm>
              <a:custGeom>
                <a:avLst/>
                <a:gdLst>
                  <a:gd name="connsiteX0" fmla="*/ 114233 w 143743"/>
                  <a:gd name="connsiteY0" fmla="*/ 0 h 237033"/>
                  <a:gd name="connsiteX1" fmla="*/ 60924 w 143743"/>
                  <a:gd name="connsiteY1" fmla="*/ 0 h 237033"/>
                  <a:gd name="connsiteX2" fmla="*/ 60924 w 143743"/>
                  <a:gd name="connsiteY2" fmla="*/ 7616 h 237033"/>
                  <a:gd name="connsiteX3" fmla="*/ 40933 w 143743"/>
                  <a:gd name="connsiteY3" fmla="*/ 7616 h 237033"/>
                  <a:gd name="connsiteX4" fmla="*/ 40933 w 143743"/>
                  <a:gd name="connsiteY4" fmla="*/ 24750 h 237033"/>
                  <a:gd name="connsiteX5" fmla="*/ 57116 w 143743"/>
                  <a:gd name="connsiteY5" fmla="*/ 25702 h 237033"/>
                  <a:gd name="connsiteX6" fmla="*/ 64732 w 143743"/>
                  <a:gd name="connsiteY6" fmla="*/ 43789 h 237033"/>
                  <a:gd name="connsiteX7" fmla="*/ 55213 w 143743"/>
                  <a:gd name="connsiteY7" fmla="*/ 50453 h 237033"/>
                  <a:gd name="connsiteX8" fmla="*/ 40933 w 143743"/>
                  <a:gd name="connsiteY8" fmla="*/ 43789 h 237033"/>
                  <a:gd name="connsiteX9" fmla="*/ 19039 w 143743"/>
                  <a:gd name="connsiteY9" fmla="*/ 16183 h 237033"/>
                  <a:gd name="connsiteX10" fmla="*/ 16183 w 143743"/>
                  <a:gd name="connsiteY10" fmla="*/ 33318 h 237033"/>
                  <a:gd name="connsiteX11" fmla="*/ 0 w 143743"/>
                  <a:gd name="connsiteY11" fmla="*/ 33318 h 237033"/>
                  <a:gd name="connsiteX12" fmla="*/ 36174 w 143743"/>
                  <a:gd name="connsiteY12" fmla="*/ 79011 h 237033"/>
                  <a:gd name="connsiteX13" fmla="*/ 7616 w 143743"/>
                  <a:gd name="connsiteY13" fmla="*/ 104713 h 237033"/>
                  <a:gd name="connsiteX14" fmla="*/ 26654 w 143743"/>
                  <a:gd name="connsiteY14" fmla="*/ 104713 h 237033"/>
                  <a:gd name="connsiteX15" fmla="*/ 26654 w 143743"/>
                  <a:gd name="connsiteY15" fmla="*/ 121848 h 237033"/>
                  <a:gd name="connsiteX16" fmla="*/ 54261 w 143743"/>
                  <a:gd name="connsiteY16" fmla="*/ 101858 h 237033"/>
                  <a:gd name="connsiteX17" fmla="*/ 67588 w 143743"/>
                  <a:gd name="connsiteY17" fmla="*/ 117089 h 237033"/>
                  <a:gd name="connsiteX18" fmla="*/ 42837 w 143743"/>
                  <a:gd name="connsiteY18" fmla="*/ 157070 h 237033"/>
                  <a:gd name="connsiteX19" fmla="*/ 51405 w 143743"/>
                  <a:gd name="connsiteY19" fmla="*/ 175157 h 237033"/>
                  <a:gd name="connsiteX20" fmla="*/ 26654 w 143743"/>
                  <a:gd name="connsiteY20" fmla="*/ 217042 h 237033"/>
                  <a:gd name="connsiteX21" fmla="*/ 40933 w 143743"/>
                  <a:gd name="connsiteY21" fmla="*/ 214187 h 237033"/>
                  <a:gd name="connsiteX22" fmla="*/ 48549 w 143743"/>
                  <a:gd name="connsiteY22" fmla="*/ 229417 h 237033"/>
                  <a:gd name="connsiteX23" fmla="*/ 77107 w 143743"/>
                  <a:gd name="connsiteY23" fmla="*/ 180869 h 237033"/>
                  <a:gd name="connsiteX24" fmla="*/ 76155 w 143743"/>
                  <a:gd name="connsiteY24" fmla="*/ 171349 h 237033"/>
                  <a:gd name="connsiteX25" fmla="*/ 90434 w 143743"/>
                  <a:gd name="connsiteY25" fmla="*/ 150407 h 237033"/>
                  <a:gd name="connsiteX26" fmla="*/ 90434 w 143743"/>
                  <a:gd name="connsiteY26" fmla="*/ 179917 h 237033"/>
                  <a:gd name="connsiteX27" fmla="*/ 103761 w 143743"/>
                  <a:gd name="connsiteY27" fmla="*/ 190388 h 237033"/>
                  <a:gd name="connsiteX28" fmla="*/ 108521 w 143743"/>
                  <a:gd name="connsiteY28" fmla="*/ 189436 h 237033"/>
                  <a:gd name="connsiteX29" fmla="*/ 108521 w 143743"/>
                  <a:gd name="connsiteY29" fmla="*/ 236081 h 237033"/>
                  <a:gd name="connsiteX30" fmla="*/ 121848 w 143743"/>
                  <a:gd name="connsiteY30" fmla="*/ 226562 h 237033"/>
                  <a:gd name="connsiteX31" fmla="*/ 136127 w 143743"/>
                  <a:gd name="connsiteY31" fmla="*/ 237033 h 237033"/>
                  <a:gd name="connsiteX32" fmla="*/ 136127 w 143743"/>
                  <a:gd name="connsiteY32" fmla="*/ 179917 h 237033"/>
                  <a:gd name="connsiteX33" fmla="*/ 128512 w 143743"/>
                  <a:gd name="connsiteY33" fmla="*/ 179917 h 237033"/>
                  <a:gd name="connsiteX34" fmla="*/ 128512 w 143743"/>
                  <a:gd name="connsiteY34" fmla="*/ 59972 h 237033"/>
                  <a:gd name="connsiteX35" fmla="*/ 143743 w 143743"/>
                  <a:gd name="connsiteY35" fmla="*/ 46645 h 237033"/>
                  <a:gd name="connsiteX36" fmla="*/ 128512 w 143743"/>
                  <a:gd name="connsiteY36" fmla="*/ 34270 h 237033"/>
                  <a:gd name="connsiteX37" fmla="*/ 118041 w 143743"/>
                  <a:gd name="connsiteY37" fmla="*/ 44741 h 237033"/>
                  <a:gd name="connsiteX38" fmla="*/ 118041 w 143743"/>
                  <a:gd name="connsiteY38" fmla="*/ 113281 h 237033"/>
                  <a:gd name="connsiteX39" fmla="*/ 99002 w 143743"/>
                  <a:gd name="connsiteY39" fmla="*/ 88530 h 237033"/>
                  <a:gd name="connsiteX40" fmla="*/ 109473 w 143743"/>
                  <a:gd name="connsiteY40" fmla="*/ 59972 h 237033"/>
                  <a:gd name="connsiteX41" fmla="*/ 99954 w 143743"/>
                  <a:gd name="connsiteY41" fmla="*/ 59972 h 237033"/>
                  <a:gd name="connsiteX42" fmla="*/ 111377 w 143743"/>
                  <a:gd name="connsiteY42" fmla="*/ 30462 h 237033"/>
                  <a:gd name="connsiteX43" fmla="*/ 100906 w 143743"/>
                  <a:gd name="connsiteY43" fmla="*/ 30462 h 237033"/>
                  <a:gd name="connsiteX44" fmla="*/ 114233 w 143743"/>
                  <a:gd name="connsiteY44" fmla="*/ 0 h 23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3743" h="237033">
                    <a:moveTo>
                      <a:pt x="114233" y="0"/>
                    </a:moveTo>
                    <a:lnTo>
                      <a:pt x="60924" y="0"/>
                    </a:lnTo>
                    <a:lnTo>
                      <a:pt x="60924" y="7616"/>
                    </a:lnTo>
                    <a:lnTo>
                      <a:pt x="40933" y="7616"/>
                    </a:lnTo>
                    <a:lnTo>
                      <a:pt x="40933" y="24750"/>
                    </a:lnTo>
                    <a:lnTo>
                      <a:pt x="57116" y="25702"/>
                    </a:lnTo>
                    <a:cubicBezTo>
                      <a:pt x="70444" y="31414"/>
                      <a:pt x="64732" y="43789"/>
                      <a:pt x="64732" y="43789"/>
                    </a:cubicBezTo>
                    <a:cubicBezTo>
                      <a:pt x="61876" y="48549"/>
                      <a:pt x="58068" y="50453"/>
                      <a:pt x="55213" y="50453"/>
                    </a:cubicBezTo>
                    <a:cubicBezTo>
                      <a:pt x="47597" y="50453"/>
                      <a:pt x="40933" y="43789"/>
                      <a:pt x="40933" y="43789"/>
                    </a:cubicBezTo>
                    <a:lnTo>
                      <a:pt x="19039" y="16183"/>
                    </a:lnTo>
                    <a:lnTo>
                      <a:pt x="16183" y="33318"/>
                    </a:lnTo>
                    <a:lnTo>
                      <a:pt x="0" y="33318"/>
                    </a:lnTo>
                    <a:lnTo>
                      <a:pt x="36174" y="79011"/>
                    </a:lnTo>
                    <a:lnTo>
                      <a:pt x="7616" y="104713"/>
                    </a:lnTo>
                    <a:lnTo>
                      <a:pt x="26654" y="104713"/>
                    </a:lnTo>
                    <a:lnTo>
                      <a:pt x="26654" y="121848"/>
                    </a:lnTo>
                    <a:lnTo>
                      <a:pt x="54261" y="101858"/>
                    </a:lnTo>
                    <a:lnTo>
                      <a:pt x="67588" y="117089"/>
                    </a:lnTo>
                    <a:lnTo>
                      <a:pt x="42837" y="157070"/>
                    </a:lnTo>
                    <a:cubicBezTo>
                      <a:pt x="37126" y="168493"/>
                      <a:pt x="51405" y="175157"/>
                      <a:pt x="51405" y="175157"/>
                    </a:cubicBezTo>
                    <a:lnTo>
                      <a:pt x="26654" y="217042"/>
                    </a:lnTo>
                    <a:lnTo>
                      <a:pt x="40933" y="214187"/>
                    </a:lnTo>
                    <a:lnTo>
                      <a:pt x="48549" y="229417"/>
                    </a:lnTo>
                    <a:lnTo>
                      <a:pt x="77107" y="180869"/>
                    </a:lnTo>
                    <a:lnTo>
                      <a:pt x="76155" y="171349"/>
                    </a:lnTo>
                    <a:lnTo>
                      <a:pt x="90434" y="150407"/>
                    </a:lnTo>
                    <a:lnTo>
                      <a:pt x="90434" y="179917"/>
                    </a:lnTo>
                    <a:cubicBezTo>
                      <a:pt x="94242" y="188484"/>
                      <a:pt x="99954" y="190388"/>
                      <a:pt x="103761" y="190388"/>
                    </a:cubicBezTo>
                    <a:cubicBezTo>
                      <a:pt x="106617" y="190388"/>
                      <a:pt x="108521" y="189436"/>
                      <a:pt x="108521" y="189436"/>
                    </a:cubicBezTo>
                    <a:lnTo>
                      <a:pt x="108521" y="236081"/>
                    </a:lnTo>
                    <a:lnTo>
                      <a:pt x="121848" y="226562"/>
                    </a:lnTo>
                    <a:lnTo>
                      <a:pt x="136127" y="237033"/>
                    </a:lnTo>
                    <a:lnTo>
                      <a:pt x="136127" y="179917"/>
                    </a:lnTo>
                    <a:lnTo>
                      <a:pt x="128512" y="179917"/>
                    </a:lnTo>
                    <a:lnTo>
                      <a:pt x="128512" y="59972"/>
                    </a:lnTo>
                    <a:lnTo>
                      <a:pt x="143743" y="46645"/>
                    </a:lnTo>
                    <a:lnTo>
                      <a:pt x="128512" y="34270"/>
                    </a:lnTo>
                    <a:lnTo>
                      <a:pt x="118041" y="44741"/>
                    </a:lnTo>
                    <a:lnTo>
                      <a:pt x="118041" y="113281"/>
                    </a:lnTo>
                    <a:lnTo>
                      <a:pt x="99002" y="88530"/>
                    </a:lnTo>
                    <a:lnTo>
                      <a:pt x="109473" y="59972"/>
                    </a:lnTo>
                    <a:lnTo>
                      <a:pt x="99954" y="59972"/>
                    </a:lnTo>
                    <a:lnTo>
                      <a:pt x="111377" y="30462"/>
                    </a:lnTo>
                    <a:lnTo>
                      <a:pt x="100906" y="30462"/>
                    </a:lnTo>
                    <a:lnTo>
                      <a:pt x="114233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3" name="Forma libre 62">
                <a:extLst>
                  <a:ext uri="{FF2B5EF4-FFF2-40B4-BE49-F238E27FC236}">
                    <a16:creationId xmlns:a16="http://schemas.microsoft.com/office/drawing/2014/main" id="{7217C252-3AA2-0842-A2AA-E04403D91CFD}"/>
                  </a:ext>
                </a:extLst>
              </p:cNvPr>
              <p:cNvSpPr/>
              <p:nvPr/>
            </p:nvSpPr>
            <p:spPr>
              <a:xfrm>
                <a:off x="1921192" y="2678081"/>
                <a:ext cx="292245" cy="342698"/>
              </a:xfrm>
              <a:custGeom>
                <a:avLst/>
                <a:gdLst>
                  <a:gd name="connsiteX0" fmla="*/ 292246 w 292245"/>
                  <a:gd name="connsiteY0" fmla="*/ 0 h 342698"/>
                  <a:gd name="connsiteX1" fmla="*/ 0 w 292245"/>
                  <a:gd name="connsiteY1" fmla="*/ 0 h 342698"/>
                  <a:gd name="connsiteX2" fmla="*/ 0 w 292245"/>
                  <a:gd name="connsiteY2" fmla="*/ 1904 h 342698"/>
                  <a:gd name="connsiteX3" fmla="*/ 1904 w 292245"/>
                  <a:gd name="connsiteY3" fmla="*/ 1904 h 342698"/>
                  <a:gd name="connsiteX4" fmla="*/ 1904 w 292245"/>
                  <a:gd name="connsiteY4" fmla="*/ 1904 h 342698"/>
                  <a:gd name="connsiteX5" fmla="*/ 1904 w 292245"/>
                  <a:gd name="connsiteY5" fmla="*/ 1904 h 342698"/>
                  <a:gd name="connsiteX6" fmla="*/ 0 w 292245"/>
                  <a:gd name="connsiteY6" fmla="*/ 1904 h 342698"/>
                  <a:gd name="connsiteX7" fmla="*/ 0 w 292245"/>
                  <a:gd name="connsiteY7" fmla="*/ 342698 h 342698"/>
                  <a:gd name="connsiteX8" fmla="*/ 292246 w 292245"/>
                  <a:gd name="connsiteY8" fmla="*/ 342698 h 342698"/>
                  <a:gd name="connsiteX9" fmla="*/ 292246 w 292245"/>
                  <a:gd name="connsiteY9" fmla="*/ 0 h 342698"/>
                  <a:gd name="connsiteX10" fmla="*/ 2856 w 292245"/>
                  <a:gd name="connsiteY10" fmla="*/ 3808 h 342698"/>
                  <a:gd name="connsiteX11" fmla="*/ 288438 w 292245"/>
                  <a:gd name="connsiteY11" fmla="*/ 3808 h 342698"/>
                  <a:gd name="connsiteX12" fmla="*/ 288438 w 292245"/>
                  <a:gd name="connsiteY12" fmla="*/ 287486 h 342698"/>
                  <a:gd name="connsiteX13" fmla="*/ 290342 w 292245"/>
                  <a:gd name="connsiteY13" fmla="*/ 287486 h 342698"/>
                  <a:gd name="connsiteX14" fmla="*/ 290342 w 292245"/>
                  <a:gd name="connsiteY14" fmla="*/ 341747 h 342698"/>
                  <a:gd name="connsiteX15" fmla="*/ 952 w 292245"/>
                  <a:gd name="connsiteY15" fmla="*/ 341747 h 342698"/>
                  <a:gd name="connsiteX16" fmla="*/ 952 w 292245"/>
                  <a:gd name="connsiteY16" fmla="*/ 287486 h 342698"/>
                  <a:gd name="connsiteX17" fmla="*/ 2856 w 292245"/>
                  <a:gd name="connsiteY17" fmla="*/ 287486 h 342698"/>
                  <a:gd name="connsiteX18" fmla="*/ 2856 w 292245"/>
                  <a:gd name="connsiteY18" fmla="*/ 3808 h 3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2245" h="342698">
                    <a:moveTo>
                      <a:pt x="292246" y="0"/>
                    </a:moveTo>
                    <a:lnTo>
                      <a:pt x="0" y="0"/>
                    </a:lnTo>
                    <a:lnTo>
                      <a:pt x="0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0" y="1904"/>
                    </a:lnTo>
                    <a:lnTo>
                      <a:pt x="0" y="342698"/>
                    </a:lnTo>
                    <a:lnTo>
                      <a:pt x="292246" y="342698"/>
                    </a:lnTo>
                    <a:lnTo>
                      <a:pt x="292246" y="0"/>
                    </a:lnTo>
                    <a:close/>
                    <a:moveTo>
                      <a:pt x="2856" y="3808"/>
                    </a:moveTo>
                    <a:lnTo>
                      <a:pt x="288438" y="3808"/>
                    </a:lnTo>
                    <a:lnTo>
                      <a:pt x="288438" y="287486"/>
                    </a:lnTo>
                    <a:lnTo>
                      <a:pt x="290342" y="287486"/>
                    </a:lnTo>
                    <a:lnTo>
                      <a:pt x="290342" y="341747"/>
                    </a:lnTo>
                    <a:lnTo>
                      <a:pt x="952" y="341747"/>
                    </a:lnTo>
                    <a:lnTo>
                      <a:pt x="952" y="287486"/>
                    </a:lnTo>
                    <a:lnTo>
                      <a:pt x="2856" y="287486"/>
                    </a:lnTo>
                    <a:lnTo>
                      <a:pt x="2856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" name="Forma libre 63">
                <a:extLst>
                  <a:ext uri="{FF2B5EF4-FFF2-40B4-BE49-F238E27FC236}">
                    <a16:creationId xmlns:a16="http://schemas.microsoft.com/office/drawing/2014/main" id="{350470B2-BC76-08A2-F917-6F2F9F1F4E67}"/>
                  </a:ext>
                </a:extLst>
              </p:cNvPr>
              <p:cNvSpPr/>
              <p:nvPr/>
            </p:nvSpPr>
            <p:spPr>
              <a:xfrm>
                <a:off x="1895490" y="3104550"/>
                <a:ext cx="340794" cy="607337"/>
              </a:xfrm>
              <a:custGeom>
                <a:avLst/>
                <a:gdLst>
                  <a:gd name="connsiteX0" fmla="*/ 340795 w 340794"/>
                  <a:gd name="connsiteY0" fmla="*/ 0 h 607337"/>
                  <a:gd name="connsiteX1" fmla="*/ 336035 w 340794"/>
                  <a:gd name="connsiteY1" fmla="*/ 0 h 607337"/>
                  <a:gd name="connsiteX2" fmla="*/ 336035 w 340794"/>
                  <a:gd name="connsiteY2" fmla="*/ 6664 h 607337"/>
                  <a:gd name="connsiteX3" fmla="*/ 336035 w 340794"/>
                  <a:gd name="connsiteY3" fmla="*/ 520711 h 607337"/>
                  <a:gd name="connsiteX4" fmla="*/ 336035 w 340794"/>
                  <a:gd name="connsiteY4" fmla="*/ 525471 h 607337"/>
                  <a:gd name="connsiteX5" fmla="*/ 340795 w 340794"/>
                  <a:gd name="connsiteY5" fmla="*/ 525471 h 607337"/>
                  <a:gd name="connsiteX6" fmla="*/ 340795 w 340794"/>
                  <a:gd name="connsiteY6" fmla="*/ 515952 h 607337"/>
                  <a:gd name="connsiteX7" fmla="*/ 340795 w 340794"/>
                  <a:gd name="connsiteY7" fmla="*/ 5712 h 607337"/>
                  <a:gd name="connsiteX8" fmla="*/ 340795 w 340794"/>
                  <a:gd name="connsiteY8" fmla="*/ 0 h 607337"/>
                  <a:gd name="connsiteX9" fmla="*/ 298909 w 340794"/>
                  <a:gd name="connsiteY9" fmla="*/ 0 h 607337"/>
                  <a:gd name="connsiteX10" fmla="*/ 294149 w 340794"/>
                  <a:gd name="connsiteY10" fmla="*/ 0 h 607337"/>
                  <a:gd name="connsiteX11" fmla="*/ 294149 w 340794"/>
                  <a:gd name="connsiteY11" fmla="*/ 6664 h 607337"/>
                  <a:gd name="connsiteX12" fmla="*/ 294149 w 340794"/>
                  <a:gd name="connsiteY12" fmla="*/ 544510 h 607337"/>
                  <a:gd name="connsiteX13" fmla="*/ 294149 w 340794"/>
                  <a:gd name="connsiteY13" fmla="*/ 549270 h 607337"/>
                  <a:gd name="connsiteX14" fmla="*/ 298909 w 340794"/>
                  <a:gd name="connsiteY14" fmla="*/ 549270 h 607337"/>
                  <a:gd name="connsiteX15" fmla="*/ 298909 w 340794"/>
                  <a:gd name="connsiteY15" fmla="*/ 543558 h 607337"/>
                  <a:gd name="connsiteX16" fmla="*/ 298909 w 340794"/>
                  <a:gd name="connsiteY16" fmla="*/ 6664 h 607337"/>
                  <a:gd name="connsiteX17" fmla="*/ 298909 w 340794"/>
                  <a:gd name="connsiteY17" fmla="*/ 0 h 607337"/>
                  <a:gd name="connsiteX18" fmla="*/ 257024 w 340794"/>
                  <a:gd name="connsiteY18" fmla="*/ 0 h 607337"/>
                  <a:gd name="connsiteX19" fmla="*/ 252264 w 340794"/>
                  <a:gd name="connsiteY19" fmla="*/ 0 h 607337"/>
                  <a:gd name="connsiteX20" fmla="*/ 252264 w 340794"/>
                  <a:gd name="connsiteY20" fmla="*/ 6664 h 607337"/>
                  <a:gd name="connsiteX21" fmla="*/ 252264 w 340794"/>
                  <a:gd name="connsiteY21" fmla="*/ 550221 h 607337"/>
                  <a:gd name="connsiteX22" fmla="*/ 252264 w 340794"/>
                  <a:gd name="connsiteY22" fmla="*/ 555933 h 607337"/>
                  <a:gd name="connsiteX23" fmla="*/ 257024 w 340794"/>
                  <a:gd name="connsiteY23" fmla="*/ 555933 h 607337"/>
                  <a:gd name="connsiteX24" fmla="*/ 257024 w 340794"/>
                  <a:gd name="connsiteY24" fmla="*/ 550221 h 607337"/>
                  <a:gd name="connsiteX25" fmla="*/ 257024 w 340794"/>
                  <a:gd name="connsiteY25" fmla="*/ 6664 h 607337"/>
                  <a:gd name="connsiteX26" fmla="*/ 257024 w 340794"/>
                  <a:gd name="connsiteY26" fmla="*/ 0 h 607337"/>
                  <a:gd name="connsiteX27" fmla="*/ 215138 w 340794"/>
                  <a:gd name="connsiteY27" fmla="*/ 0 h 607337"/>
                  <a:gd name="connsiteX28" fmla="*/ 210379 w 340794"/>
                  <a:gd name="connsiteY28" fmla="*/ 0 h 607337"/>
                  <a:gd name="connsiteX29" fmla="*/ 210379 w 340794"/>
                  <a:gd name="connsiteY29" fmla="*/ 6664 h 607337"/>
                  <a:gd name="connsiteX30" fmla="*/ 210379 w 340794"/>
                  <a:gd name="connsiteY30" fmla="*/ 552125 h 607337"/>
                  <a:gd name="connsiteX31" fmla="*/ 210379 w 340794"/>
                  <a:gd name="connsiteY31" fmla="*/ 556885 h 607337"/>
                  <a:gd name="connsiteX32" fmla="*/ 215138 w 340794"/>
                  <a:gd name="connsiteY32" fmla="*/ 556885 h 607337"/>
                  <a:gd name="connsiteX33" fmla="*/ 215138 w 340794"/>
                  <a:gd name="connsiteY33" fmla="*/ 552125 h 607337"/>
                  <a:gd name="connsiteX34" fmla="*/ 215138 w 340794"/>
                  <a:gd name="connsiteY34" fmla="*/ 6664 h 607337"/>
                  <a:gd name="connsiteX35" fmla="*/ 215138 w 340794"/>
                  <a:gd name="connsiteY35" fmla="*/ 0 h 607337"/>
                  <a:gd name="connsiteX36" fmla="*/ 172301 w 340794"/>
                  <a:gd name="connsiteY36" fmla="*/ 0 h 607337"/>
                  <a:gd name="connsiteX37" fmla="*/ 167541 w 340794"/>
                  <a:gd name="connsiteY37" fmla="*/ 0 h 607337"/>
                  <a:gd name="connsiteX38" fmla="*/ 167541 w 340794"/>
                  <a:gd name="connsiteY38" fmla="*/ 6664 h 607337"/>
                  <a:gd name="connsiteX39" fmla="*/ 167541 w 340794"/>
                  <a:gd name="connsiteY39" fmla="*/ 556885 h 607337"/>
                  <a:gd name="connsiteX40" fmla="*/ 167541 w 340794"/>
                  <a:gd name="connsiteY40" fmla="*/ 560693 h 607337"/>
                  <a:gd name="connsiteX41" fmla="*/ 172301 w 340794"/>
                  <a:gd name="connsiteY41" fmla="*/ 560693 h 607337"/>
                  <a:gd name="connsiteX42" fmla="*/ 172301 w 340794"/>
                  <a:gd name="connsiteY42" fmla="*/ 555933 h 607337"/>
                  <a:gd name="connsiteX43" fmla="*/ 172301 w 340794"/>
                  <a:gd name="connsiteY43" fmla="*/ 6664 h 607337"/>
                  <a:gd name="connsiteX44" fmla="*/ 172301 w 340794"/>
                  <a:gd name="connsiteY44" fmla="*/ 0 h 607337"/>
                  <a:gd name="connsiteX45" fmla="*/ 130416 w 340794"/>
                  <a:gd name="connsiteY45" fmla="*/ 0 h 607337"/>
                  <a:gd name="connsiteX46" fmla="*/ 125656 w 340794"/>
                  <a:gd name="connsiteY46" fmla="*/ 0 h 607337"/>
                  <a:gd name="connsiteX47" fmla="*/ 125656 w 340794"/>
                  <a:gd name="connsiteY47" fmla="*/ 6664 h 607337"/>
                  <a:gd name="connsiteX48" fmla="*/ 125656 w 340794"/>
                  <a:gd name="connsiteY48" fmla="*/ 562597 h 607337"/>
                  <a:gd name="connsiteX49" fmla="*/ 125656 w 340794"/>
                  <a:gd name="connsiteY49" fmla="*/ 568308 h 607337"/>
                  <a:gd name="connsiteX50" fmla="*/ 130416 w 340794"/>
                  <a:gd name="connsiteY50" fmla="*/ 568308 h 607337"/>
                  <a:gd name="connsiteX51" fmla="*/ 130416 w 340794"/>
                  <a:gd name="connsiteY51" fmla="*/ 561645 h 607337"/>
                  <a:gd name="connsiteX52" fmla="*/ 130416 w 340794"/>
                  <a:gd name="connsiteY52" fmla="*/ 6664 h 607337"/>
                  <a:gd name="connsiteX53" fmla="*/ 130416 w 340794"/>
                  <a:gd name="connsiteY53" fmla="*/ 0 h 607337"/>
                  <a:gd name="connsiteX54" fmla="*/ 88530 w 340794"/>
                  <a:gd name="connsiteY54" fmla="*/ 0 h 607337"/>
                  <a:gd name="connsiteX55" fmla="*/ 83771 w 340794"/>
                  <a:gd name="connsiteY55" fmla="*/ 0 h 607337"/>
                  <a:gd name="connsiteX56" fmla="*/ 83771 w 340794"/>
                  <a:gd name="connsiteY56" fmla="*/ 6664 h 607337"/>
                  <a:gd name="connsiteX57" fmla="*/ 83771 w 340794"/>
                  <a:gd name="connsiteY57" fmla="*/ 571164 h 607337"/>
                  <a:gd name="connsiteX58" fmla="*/ 83771 w 340794"/>
                  <a:gd name="connsiteY58" fmla="*/ 575924 h 607337"/>
                  <a:gd name="connsiteX59" fmla="*/ 88530 w 340794"/>
                  <a:gd name="connsiteY59" fmla="*/ 575924 h 607337"/>
                  <a:gd name="connsiteX60" fmla="*/ 88530 w 340794"/>
                  <a:gd name="connsiteY60" fmla="*/ 570212 h 607337"/>
                  <a:gd name="connsiteX61" fmla="*/ 88530 w 340794"/>
                  <a:gd name="connsiteY61" fmla="*/ 6664 h 607337"/>
                  <a:gd name="connsiteX62" fmla="*/ 88530 w 340794"/>
                  <a:gd name="connsiteY62" fmla="*/ 0 h 607337"/>
                  <a:gd name="connsiteX63" fmla="*/ 46645 w 340794"/>
                  <a:gd name="connsiteY63" fmla="*/ 0 h 607337"/>
                  <a:gd name="connsiteX64" fmla="*/ 41885 w 340794"/>
                  <a:gd name="connsiteY64" fmla="*/ 0 h 607337"/>
                  <a:gd name="connsiteX65" fmla="*/ 41885 w 340794"/>
                  <a:gd name="connsiteY65" fmla="*/ 6664 h 607337"/>
                  <a:gd name="connsiteX66" fmla="*/ 41885 w 340794"/>
                  <a:gd name="connsiteY66" fmla="*/ 584491 h 607337"/>
                  <a:gd name="connsiteX67" fmla="*/ 41885 w 340794"/>
                  <a:gd name="connsiteY67" fmla="*/ 589251 h 607337"/>
                  <a:gd name="connsiteX68" fmla="*/ 46645 w 340794"/>
                  <a:gd name="connsiteY68" fmla="*/ 589251 h 607337"/>
                  <a:gd name="connsiteX69" fmla="*/ 46645 w 340794"/>
                  <a:gd name="connsiteY69" fmla="*/ 582587 h 607337"/>
                  <a:gd name="connsiteX70" fmla="*/ 46645 w 340794"/>
                  <a:gd name="connsiteY70" fmla="*/ 6664 h 607337"/>
                  <a:gd name="connsiteX71" fmla="*/ 46645 w 340794"/>
                  <a:gd name="connsiteY71" fmla="*/ 0 h 607337"/>
                  <a:gd name="connsiteX72" fmla="*/ 4760 w 340794"/>
                  <a:gd name="connsiteY72" fmla="*/ 0 h 607337"/>
                  <a:gd name="connsiteX73" fmla="*/ 0 w 340794"/>
                  <a:gd name="connsiteY73" fmla="*/ 0 h 607337"/>
                  <a:gd name="connsiteX74" fmla="*/ 0 w 340794"/>
                  <a:gd name="connsiteY74" fmla="*/ 6664 h 607337"/>
                  <a:gd name="connsiteX75" fmla="*/ 0 w 340794"/>
                  <a:gd name="connsiteY75" fmla="*/ 602578 h 607337"/>
                  <a:gd name="connsiteX76" fmla="*/ 0 w 340794"/>
                  <a:gd name="connsiteY76" fmla="*/ 607338 h 607337"/>
                  <a:gd name="connsiteX77" fmla="*/ 4760 w 340794"/>
                  <a:gd name="connsiteY77" fmla="*/ 607338 h 607337"/>
                  <a:gd name="connsiteX78" fmla="*/ 4760 w 340794"/>
                  <a:gd name="connsiteY78" fmla="*/ 599722 h 607337"/>
                  <a:gd name="connsiteX79" fmla="*/ 4760 w 340794"/>
                  <a:gd name="connsiteY79" fmla="*/ 5712 h 607337"/>
                  <a:gd name="connsiteX80" fmla="*/ 4760 w 340794"/>
                  <a:gd name="connsiteY80" fmla="*/ 0 h 60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40794" h="607337">
                    <a:moveTo>
                      <a:pt x="340795" y="0"/>
                    </a:moveTo>
                    <a:lnTo>
                      <a:pt x="336035" y="0"/>
                    </a:lnTo>
                    <a:lnTo>
                      <a:pt x="336035" y="6664"/>
                    </a:lnTo>
                    <a:lnTo>
                      <a:pt x="336035" y="520711"/>
                    </a:lnTo>
                    <a:lnTo>
                      <a:pt x="336035" y="525471"/>
                    </a:lnTo>
                    <a:lnTo>
                      <a:pt x="340795" y="525471"/>
                    </a:lnTo>
                    <a:lnTo>
                      <a:pt x="340795" y="515952"/>
                    </a:lnTo>
                    <a:lnTo>
                      <a:pt x="340795" y="5712"/>
                    </a:lnTo>
                    <a:lnTo>
                      <a:pt x="340795" y="0"/>
                    </a:lnTo>
                    <a:close/>
                    <a:moveTo>
                      <a:pt x="298909" y="0"/>
                    </a:moveTo>
                    <a:lnTo>
                      <a:pt x="294149" y="0"/>
                    </a:lnTo>
                    <a:lnTo>
                      <a:pt x="294149" y="6664"/>
                    </a:lnTo>
                    <a:lnTo>
                      <a:pt x="294149" y="544510"/>
                    </a:lnTo>
                    <a:lnTo>
                      <a:pt x="294149" y="549270"/>
                    </a:lnTo>
                    <a:lnTo>
                      <a:pt x="298909" y="549270"/>
                    </a:lnTo>
                    <a:lnTo>
                      <a:pt x="298909" y="543558"/>
                    </a:lnTo>
                    <a:lnTo>
                      <a:pt x="298909" y="6664"/>
                    </a:lnTo>
                    <a:lnTo>
                      <a:pt x="298909" y="0"/>
                    </a:lnTo>
                    <a:close/>
                    <a:moveTo>
                      <a:pt x="257024" y="0"/>
                    </a:moveTo>
                    <a:lnTo>
                      <a:pt x="252264" y="0"/>
                    </a:lnTo>
                    <a:lnTo>
                      <a:pt x="252264" y="6664"/>
                    </a:lnTo>
                    <a:lnTo>
                      <a:pt x="252264" y="550221"/>
                    </a:lnTo>
                    <a:lnTo>
                      <a:pt x="252264" y="555933"/>
                    </a:lnTo>
                    <a:lnTo>
                      <a:pt x="257024" y="555933"/>
                    </a:lnTo>
                    <a:lnTo>
                      <a:pt x="257024" y="550221"/>
                    </a:lnTo>
                    <a:lnTo>
                      <a:pt x="257024" y="6664"/>
                    </a:lnTo>
                    <a:lnTo>
                      <a:pt x="257024" y="0"/>
                    </a:lnTo>
                    <a:close/>
                    <a:moveTo>
                      <a:pt x="215138" y="0"/>
                    </a:moveTo>
                    <a:lnTo>
                      <a:pt x="210379" y="0"/>
                    </a:lnTo>
                    <a:lnTo>
                      <a:pt x="210379" y="6664"/>
                    </a:lnTo>
                    <a:lnTo>
                      <a:pt x="210379" y="552125"/>
                    </a:lnTo>
                    <a:lnTo>
                      <a:pt x="210379" y="556885"/>
                    </a:lnTo>
                    <a:lnTo>
                      <a:pt x="215138" y="556885"/>
                    </a:lnTo>
                    <a:lnTo>
                      <a:pt x="215138" y="552125"/>
                    </a:lnTo>
                    <a:lnTo>
                      <a:pt x="215138" y="6664"/>
                    </a:lnTo>
                    <a:lnTo>
                      <a:pt x="215138" y="0"/>
                    </a:lnTo>
                    <a:close/>
                    <a:moveTo>
                      <a:pt x="172301" y="0"/>
                    </a:moveTo>
                    <a:lnTo>
                      <a:pt x="167541" y="0"/>
                    </a:lnTo>
                    <a:lnTo>
                      <a:pt x="167541" y="6664"/>
                    </a:lnTo>
                    <a:lnTo>
                      <a:pt x="167541" y="556885"/>
                    </a:lnTo>
                    <a:lnTo>
                      <a:pt x="167541" y="560693"/>
                    </a:lnTo>
                    <a:lnTo>
                      <a:pt x="172301" y="560693"/>
                    </a:lnTo>
                    <a:lnTo>
                      <a:pt x="172301" y="555933"/>
                    </a:lnTo>
                    <a:lnTo>
                      <a:pt x="172301" y="6664"/>
                    </a:lnTo>
                    <a:lnTo>
                      <a:pt x="172301" y="0"/>
                    </a:lnTo>
                    <a:close/>
                    <a:moveTo>
                      <a:pt x="130416" y="0"/>
                    </a:moveTo>
                    <a:lnTo>
                      <a:pt x="125656" y="0"/>
                    </a:lnTo>
                    <a:lnTo>
                      <a:pt x="125656" y="6664"/>
                    </a:lnTo>
                    <a:lnTo>
                      <a:pt x="125656" y="562597"/>
                    </a:lnTo>
                    <a:lnTo>
                      <a:pt x="125656" y="568308"/>
                    </a:lnTo>
                    <a:lnTo>
                      <a:pt x="130416" y="568308"/>
                    </a:lnTo>
                    <a:lnTo>
                      <a:pt x="130416" y="561645"/>
                    </a:lnTo>
                    <a:lnTo>
                      <a:pt x="130416" y="6664"/>
                    </a:lnTo>
                    <a:lnTo>
                      <a:pt x="130416" y="0"/>
                    </a:lnTo>
                    <a:close/>
                    <a:moveTo>
                      <a:pt x="88530" y="0"/>
                    </a:moveTo>
                    <a:lnTo>
                      <a:pt x="83771" y="0"/>
                    </a:lnTo>
                    <a:lnTo>
                      <a:pt x="83771" y="6664"/>
                    </a:lnTo>
                    <a:lnTo>
                      <a:pt x="83771" y="571164"/>
                    </a:lnTo>
                    <a:lnTo>
                      <a:pt x="83771" y="575924"/>
                    </a:lnTo>
                    <a:lnTo>
                      <a:pt x="88530" y="575924"/>
                    </a:lnTo>
                    <a:lnTo>
                      <a:pt x="88530" y="570212"/>
                    </a:lnTo>
                    <a:lnTo>
                      <a:pt x="88530" y="6664"/>
                    </a:lnTo>
                    <a:lnTo>
                      <a:pt x="88530" y="0"/>
                    </a:lnTo>
                    <a:close/>
                    <a:moveTo>
                      <a:pt x="46645" y="0"/>
                    </a:moveTo>
                    <a:lnTo>
                      <a:pt x="41885" y="0"/>
                    </a:lnTo>
                    <a:lnTo>
                      <a:pt x="41885" y="6664"/>
                    </a:lnTo>
                    <a:lnTo>
                      <a:pt x="41885" y="584491"/>
                    </a:lnTo>
                    <a:lnTo>
                      <a:pt x="41885" y="589251"/>
                    </a:lnTo>
                    <a:lnTo>
                      <a:pt x="46645" y="589251"/>
                    </a:lnTo>
                    <a:lnTo>
                      <a:pt x="46645" y="582587"/>
                    </a:lnTo>
                    <a:lnTo>
                      <a:pt x="46645" y="6664"/>
                    </a:lnTo>
                    <a:lnTo>
                      <a:pt x="46645" y="0"/>
                    </a:lnTo>
                    <a:close/>
                    <a:moveTo>
                      <a:pt x="4760" y="0"/>
                    </a:moveTo>
                    <a:lnTo>
                      <a:pt x="0" y="0"/>
                    </a:lnTo>
                    <a:lnTo>
                      <a:pt x="0" y="6664"/>
                    </a:lnTo>
                    <a:lnTo>
                      <a:pt x="0" y="602578"/>
                    </a:lnTo>
                    <a:lnTo>
                      <a:pt x="0" y="607338"/>
                    </a:lnTo>
                    <a:lnTo>
                      <a:pt x="4760" y="607338"/>
                    </a:lnTo>
                    <a:lnTo>
                      <a:pt x="4760" y="599722"/>
                    </a:lnTo>
                    <a:lnTo>
                      <a:pt x="4760" y="5712"/>
                    </a:lnTo>
                    <a:lnTo>
                      <a:pt x="4760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5" name="Forma libre 64">
                <a:extLst>
                  <a:ext uri="{FF2B5EF4-FFF2-40B4-BE49-F238E27FC236}">
                    <a16:creationId xmlns:a16="http://schemas.microsoft.com/office/drawing/2014/main" id="{1C876CE7-79DE-1196-1701-F05A129D3E83}"/>
                  </a:ext>
                </a:extLst>
              </p:cNvPr>
              <p:cNvSpPr/>
              <p:nvPr/>
            </p:nvSpPr>
            <p:spPr>
              <a:xfrm>
                <a:off x="1409049" y="2764707"/>
                <a:ext cx="424565" cy="326515"/>
              </a:xfrm>
              <a:custGeom>
                <a:avLst/>
                <a:gdLst>
                  <a:gd name="connsiteX0" fmla="*/ 123752 w 424565"/>
                  <a:gd name="connsiteY0" fmla="*/ 0 h 326515"/>
                  <a:gd name="connsiteX1" fmla="*/ 108521 w 424565"/>
                  <a:gd name="connsiteY1" fmla="*/ 0 h 326515"/>
                  <a:gd name="connsiteX2" fmla="*/ 108521 w 424565"/>
                  <a:gd name="connsiteY2" fmla="*/ 10471 h 326515"/>
                  <a:gd name="connsiteX3" fmla="*/ 95194 w 424565"/>
                  <a:gd name="connsiteY3" fmla="*/ 10471 h 326515"/>
                  <a:gd name="connsiteX4" fmla="*/ 95194 w 424565"/>
                  <a:gd name="connsiteY4" fmla="*/ 0 h 326515"/>
                  <a:gd name="connsiteX5" fmla="*/ 79963 w 424565"/>
                  <a:gd name="connsiteY5" fmla="*/ 0 h 326515"/>
                  <a:gd name="connsiteX6" fmla="*/ 79963 w 424565"/>
                  <a:gd name="connsiteY6" fmla="*/ 49501 h 326515"/>
                  <a:gd name="connsiteX7" fmla="*/ 63780 w 424565"/>
                  <a:gd name="connsiteY7" fmla="*/ 49501 h 326515"/>
                  <a:gd name="connsiteX8" fmla="*/ 63780 w 424565"/>
                  <a:gd name="connsiteY8" fmla="*/ 19991 h 326515"/>
                  <a:gd name="connsiteX9" fmla="*/ 53309 w 424565"/>
                  <a:gd name="connsiteY9" fmla="*/ 19991 h 326515"/>
                  <a:gd name="connsiteX10" fmla="*/ 53309 w 424565"/>
                  <a:gd name="connsiteY10" fmla="*/ 30462 h 326515"/>
                  <a:gd name="connsiteX11" fmla="*/ 40933 w 424565"/>
                  <a:gd name="connsiteY11" fmla="*/ 30462 h 326515"/>
                  <a:gd name="connsiteX12" fmla="*/ 40933 w 424565"/>
                  <a:gd name="connsiteY12" fmla="*/ 19991 h 326515"/>
                  <a:gd name="connsiteX13" fmla="*/ 29510 w 424565"/>
                  <a:gd name="connsiteY13" fmla="*/ 19991 h 326515"/>
                  <a:gd name="connsiteX14" fmla="*/ 29510 w 424565"/>
                  <a:gd name="connsiteY14" fmla="*/ 66636 h 326515"/>
                  <a:gd name="connsiteX15" fmla="*/ 41885 w 424565"/>
                  <a:gd name="connsiteY15" fmla="*/ 76155 h 326515"/>
                  <a:gd name="connsiteX16" fmla="*/ 41885 w 424565"/>
                  <a:gd name="connsiteY16" fmla="*/ 118041 h 326515"/>
                  <a:gd name="connsiteX17" fmla="*/ 32366 w 424565"/>
                  <a:gd name="connsiteY17" fmla="*/ 131368 h 326515"/>
                  <a:gd name="connsiteX18" fmla="*/ 32366 w 424565"/>
                  <a:gd name="connsiteY18" fmla="*/ 194196 h 326515"/>
                  <a:gd name="connsiteX19" fmla="*/ 32366 w 424565"/>
                  <a:gd name="connsiteY19" fmla="*/ 194196 h 326515"/>
                  <a:gd name="connsiteX20" fmla="*/ 31414 w 424565"/>
                  <a:gd name="connsiteY20" fmla="*/ 194196 h 326515"/>
                  <a:gd name="connsiteX21" fmla="*/ 0 w 424565"/>
                  <a:gd name="connsiteY21" fmla="*/ 223706 h 326515"/>
                  <a:gd name="connsiteX22" fmla="*/ 0 w 424565"/>
                  <a:gd name="connsiteY22" fmla="*/ 326515 h 326515"/>
                  <a:gd name="connsiteX23" fmla="*/ 424565 w 424565"/>
                  <a:gd name="connsiteY23" fmla="*/ 326515 h 326515"/>
                  <a:gd name="connsiteX24" fmla="*/ 424565 w 424565"/>
                  <a:gd name="connsiteY24" fmla="*/ 326515 h 326515"/>
                  <a:gd name="connsiteX25" fmla="*/ 424565 w 424565"/>
                  <a:gd name="connsiteY25" fmla="*/ 277966 h 326515"/>
                  <a:gd name="connsiteX26" fmla="*/ 424565 w 424565"/>
                  <a:gd name="connsiteY26" fmla="*/ 277966 h 326515"/>
                  <a:gd name="connsiteX27" fmla="*/ 239889 w 424565"/>
                  <a:gd name="connsiteY27" fmla="*/ 265591 h 326515"/>
                  <a:gd name="connsiteX28" fmla="*/ 218946 w 424565"/>
                  <a:gd name="connsiteY28" fmla="*/ 242745 h 326515"/>
                  <a:gd name="connsiteX29" fmla="*/ 224658 w 424565"/>
                  <a:gd name="connsiteY29" fmla="*/ 237033 h 326515"/>
                  <a:gd name="connsiteX30" fmla="*/ 227514 w 424565"/>
                  <a:gd name="connsiteY30" fmla="*/ 237985 h 326515"/>
                  <a:gd name="connsiteX31" fmla="*/ 250360 w 424565"/>
                  <a:gd name="connsiteY31" fmla="*/ 214187 h 326515"/>
                  <a:gd name="connsiteX32" fmla="*/ 253216 w 424565"/>
                  <a:gd name="connsiteY32" fmla="*/ 208475 h 326515"/>
                  <a:gd name="connsiteX33" fmla="*/ 255120 w 424565"/>
                  <a:gd name="connsiteY33" fmla="*/ 186580 h 326515"/>
                  <a:gd name="connsiteX34" fmla="*/ 251312 w 424565"/>
                  <a:gd name="connsiteY34" fmla="*/ 183724 h 326515"/>
                  <a:gd name="connsiteX35" fmla="*/ 242745 w 424565"/>
                  <a:gd name="connsiteY35" fmla="*/ 110425 h 326515"/>
                  <a:gd name="connsiteX36" fmla="*/ 250360 w 424565"/>
                  <a:gd name="connsiteY36" fmla="*/ 110425 h 326515"/>
                  <a:gd name="connsiteX37" fmla="*/ 244649 w 424565"/>
                  <a:gd name="connsiteY37" fmla="*/ 79011 h 326515"/>
                  <a:gd name="connsiteX38" fmla="*/ 251312 w 424565"/>
                  <a:gd name="connsiteY38" fmla="*/ 70444 h 326515"/>
                  <a:gd name="connsiteX39" fmla="*/ 252264 w 424565"/>
                  <a:gd name="connsiteY39" fmla="*/ 70444 h 326515"/>
                  <a:gd name="connsiteX40" fmla="*/ 253216 w 424565"/>
                  <a:gd name="connsiteY40" fmla="*/ 70444 h 326515"/>
                  <a:gd name="connsiteX41" fmla="*/ 266543 w 424565"/>
                  <a:gd name="connsiteY41" fmla="*/ 63780 h 326515"/>
                  <a:gd name="connsiteX42" fmla="*/ 268447 w 424565"/>
                  <a:gd name="connsiteY42" fmla="*/ 58068 h 326515"/>
                  <a:gd name="connsiteX43" fmla="*/ 268447 w 424565"/>
                  <a:gd name="connsiteY43" fmla="*/ 49501 h 326515"/>
                  <a:gd name="connsiteX44" fmla="*/ 274159 w 424565"/>
                  <a:gd name="connsiteY44" fmla="*/ 41885 h 326515"/>
                  <a:gd name="connsiteX45" fmla="*/ 266543 w 424565"/>
                  <a:gd name="connsiteY45" fmla="*/ 32366 h 326515"/>
                  <a:gd name="connsiteX46" fmla="*/ 266543 w 424565"/>
                  <a:gd name="connsiteY46" fmla="*/ 32366 h 326515"/>
                  <a:gd name="connsiteX47" fmla="*/ 257976 w 424565"/>
                  <a:gd name="connsiteY47" fmla="*/ 22847 h 326515"/>
                  <a:gd name="connsiteX48" fmla="*/ 257024 w 424565"/>
                  <a:gd name="connsiteY48" fmla="*/ 22847 h 326515"/>
                  <a:gd name="connsiteX49" fmla="*/ 246552 w 424565"/>
                  <a:gd name="connsiteY49" fmla="*/ 14279 h 326515"/>
                  <a:gd name="connsiteX50" fmla="*/ 245601 w 424565"/>
                  <a:gd name="connsiteY50" fmla="*/ 14279 h 326515"/>
                  <a:gd name="connsiteX51" fmla="*/ 233225 w 424565"/>
                  <a:gd name="connsiteY51" fmla="*/ 7616 h 326515"/>
                  <a:gd name="connsiteX52" fmla="*/ 227514 w 424565"/>
                  <a:gd name="connsiteY52" fmla="*/ 8567 h 326515"/>
                  <a:gd name="connsiteX53" fmla="*/ 217042 w 424565"/>
                  <a:gd name="connsiteY53" fmla="*/ 16183 h 326515"/>
                  <a:gd name="connsiteX54" fmla="*/ 201811 w 424565"/>
                  <a:gd name="connsiteY54" fmla="*/ 35222 h 326515"/>
                  <a:gd name="connsiteX55" fmla="*/ 198004 w 424565"/>
                  <a:gd name="connsiteY55" fmla="*/ 106617 h 326515"/>
                  <a:gd name="connsiteX56" fmla="*/ 202763 w 424565"/>
                  <a:gd name="connsiteY56" fmla="*/ 108521 h 326515"/>
                  <a:gd name="connsiteX57" fmla="*/ 199907 w 424565"/>
                  <a:gd name="connsiteY57" fmla="*/ 158974 h 326515"/>
                  <a:gd name="connsiteX58" fmla="*/ 195148 w 424565"/>
                  <a:gd name="connsiteY58" fmla="*/ 158974 h 326515"/>
                  <a:gd name="connsiteX59" fmla="*/ 188484 w 424565"/>
                  <a:gd name="connsiteY59" fmla="*/ 188484 h 326515"/>
                  <a:gd name="connsiteX60" fmla="*/ 190388 w 424565"/>
                  <a:gd name="connsiteY60" fmla="*/ 191340 h 326515"/>
                  <a:gd name="connsiteX61" fmla="*/ 181821 w 424565"/>
                  <a:gd name="connsiteY61" fmla="*/ 200859 h 326515"/>
                  <a:gd name="connsiteX62" fmla="*/ 181821 w 424565"/>
                  <a:gd name="connsiteY62" fmla="*/ 199907 h 326515"/>
                  <a:gd name="connsiteX63" fmla="*/ 176109 w 424565"/>
                  <a:gd name="connsiteY63" fmla="*/ 194196 h 326515"/>
                  <a:gd name="connsiteX64" fmla="*/ 174205 w 424565"/>
                  <a:gd name="connsiteY64" fmla="*/ 194196 h 326515"/>
                  <a:gd name="connsiteX65" fmla="*/ 174205 w 424565"/>
                  <a:gd name="connsiteY65" fmla="*/ 131368 h 326515"/>
                  <a:gd name="connsiteX66" fmla="*/ 162782 w 424565"/>
                  <a:gd name="connsiteY66" fmla="*/ 118041 h 326515"/>
                  <a:gd name="connsiteX67" fmla="*/ 162782 w 424565"/>
                  <a:gd name="connsiteY67" fmla="*/ 76155 h 326515"/>
                  <a:gd name="connsiteX68" fmla="*/ 175157 w 424565"/>
                  <a:gd name="connsiteY68" fmla="*/ 66636 h 326515"/>
                  <a:gd name="connsiteX69" fmla="*/ 175157 w 424565"/>
                  <a:gd name="connsiteY69" fmla="*/ 19991 h 326515"/>
                  <a:gd name="connsiteX70" fmla="*/ 163734 w 424565"/>
                  <a:gd name="connsiteY70" fmla="*/ 19991 h 326515"/>
                  <a:gd name="connsiteX71" fmla="*/ 163734 w 424565"/>
                  <a:gd name="connsiteY71" fmla="*/ 30462 h 326515"/>
                  <a:gd name="connsiteX72" fmla="*/ 151358 w 424565"/>
                  <a:gd name="connsiteY72" fmla="*/ 30462 h 326515"/>
                  <a:gd name="connsiteX73" fmla="*/ 151358 w 424565"/>
                  <a:gd name="connsiteY73" fmla="*/ 19991 h 326515"/>
                  <a:gd name="connsiteX74" fmla="*/ 140887 w 424565"/>
                  <a:gd name="connsiteY74" fmla="*/ 19991 h 326515"/>
                  <a:gd name="connsiteX75" fmla="*/ 140887 w 424565"/>
                  <a:gd name="connsiteY75" fmla="*/ 47597 h 326515"/>
                  <a:gd name="connsiteX76" fmla="*/ 124704 w 424565"/>
                  <a:gd name="connsiteY76" fmla="*/ 47597 h 326515"/>
                  <a:gd name="connsiteX77" fmla="*/ 124704 w 424565"/>
                  <a:gd name="connsiteY77" fmla="*/ 0 h 326515"/>
                  <a:gd name="connsiteX78" fmla="*/ 114233 w 424565"/>
                  <a:gd name="connsiteY78" fmla="*/ 83771 h 326515"/>
                  <a:gd name="connsiteX79" fmla="*/ 130416 w 424565"/>
                  <a:gd name="connsiteY79" fmla="*/ 83771 h 326515"/>
                  <a:gd name="connsiteX80" fmla="*/ 130416 w 424565"/>
                  <a:gd name="connsiteY80" fmla="*/ 107569 h 326515"/>
                  <a:gd name="connsiteX81" fmla="*/ 114233 w 424565"/>
                  <a:gd name="connsiteY81" fmla="*/ 107569 h 326515"/>
                  <a:gd name="connsiteX82" fmla="*/ 114233 w 424565"/>
                  <a:gd name="connsiteY82" fmla="*/ 83771 h 326515"/>
                  <a:gd name="connsiteX83" fmla="*/ 73299 w 424565"/>
                  <a:gd name="connsiteY83" fmla="*/ 83771 h 326515"/>
                  <a:gd name="connsiteX84" fmla="*/ 89482 w 424565"/>
                  <a:gd name="connsiteY84" fmla="*/ 83771 h 326515"/>
                  <a:gd name="connsiteX85" fmla="*/ 89482 w 424565"/>
                  <a:gd name="connsiteY85" fmla="*/ 107569 h 326515"/>
                  <a:gd name="connsiteX86" fmla="*/ 73299 w 424565"/>
                  <a:gd name="connsiteY86" fmla="*/ 107569 h 326515"/>
                  <a:gd name="connsiteX87" fmla="*/ 73299 w 424565"/>
                  <a:gd name="connsiteY87" fmla="*/ 83771 h 326515"/>
                  <a:gd name="connsiteX88" fmla="*/ 102810 w 424565"/>
                  <a:gd name="connsiteY88" fmla="*/ 150407 h 326515"/>
                  <a:gd name="connsiteX89" fmla="*/ 103761 w 424565"/>
                  <a:gd name="connsiteY89" fmla="*/ 150407 h 326515"/>
                  <a:gd name="connsiteX90" fmla="*/ 117089 w 424565"/>
                  <a:gd name="connsiteY90" fmla="*/ 161830 h 326515"/>
                  <a:gd name="connsiteX91" fmla="*/ 117089 w 424565"/>
                  <a:gd name="connsiteY91" fmla="*/ 194196 h 326515"/>
                  <a:gd name="connsiteX92" fmla="*/ 88530 w 424565"/>
                  <a:gd name="connsiteY92" fmla="*/ 194196 h 326515"/>
                  <a:gd name="connsiteX93" fmla="*/ 88530 w 424565"/>
                  <a:gd name="connsiteY93" fmla="*/ 161830 h 326515"/>
                  <a:gd name="connsiteX94" fmla="*/ 101858 w 424565"/>
                  <a:gd name="connsiteY94" fmla="*/ 150407 h 326515"/>
                  <a:gd name="connsiteX95" fmla="*/ 102810 w 424565"/>
                  <a:gd name="connsiteY95" fmla="*/ 150407 h 32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424565" h="326515">
                    <a:moveTo>
                      <a:pt x="123752" y="0"/>
                    </a:moveTo>
                    <a:lnTo>
                      <a:pt x="108521" y="0"/>
                    </a:lnTo>
                    <a:lnTo>
                      <a:pt x="108521" y="10471"/>
                    </a:lnTo>
                    <a:lnTo>
                      <a:pt x="95194" y="10471"/>
                    </a:lnTo>
                    <a:lnTo>
                      <a:pt x="95194" y="0"/>
                    </a:lnTo>
                    <a:lnTo>
                      <a:pt x="79963" y="0"/>
                    </a:lnTo>
                    <a:lnTo>
                      <a:pt x="79963" y="49501"/>
                    </a:lnTo>
                    <a:lnTo>
                      <a:pt x="63780" y="49501"/>
                    </a:lnTo>
                    <a:lnTo>
                      <a:pt x="63780" y="19991"/>
                    </a:lnTo>
                    <a:lnTo>
                      <a:pt x="53309" y="19991"/>
                    </a:lnTo>
                    <a:lnTo>
                      <a:pt x="53309" y="30462"/>
                    </a:lnTo>
                    <a:lnTo>
                      <a:pt x="40933" y="30462"/>
                    </a:lnTo>
                    <a:lnTo>
                      <a:pt x="40933" y="19991"/>
                    </a:lnTo>
                    <a:lnTo>
                      <a:pt x="29510" y="19991"/>
                    </a:lnTo>
                    <a:lnTo>
                      <a:pt x="29510" y="66636"/>
                    </a:lnTo>
                    <a:lnTo>
                      <a:pt x="41885" y="76155"/>
                    </a:lnTo>
                    <a:lnTo>
                      <a:pt x="41885" y="118041"/>
                    </a:lnTo>
                    <a:lnTo>
                      <a:pt x="32366" y="131368"/>
                    </a:lnTo>
                    <a:lnTo>
                      <a:pt x="32366" y="194196"/>
                    </a:lnTo>
                    <a:lnTo>
                      <a:pt x="32366" y="194196"/>
                    </a:lnTo>
                    <a:lnTo>
                      <a:pt x="31414" y="194196"/>
                    </a:lnTo>
                    <a:lnTo>
                      <a:pt x="0" y="223706"/>
                    </a:lnTo>
                    <a:lnTo>
                      <a:pt x="0" y="326515"/>
                    </a:lnTo>
                    <a:lnTo>
                      <a:pt x="424565" y="326515"/>
                    </a:lnTo>
                    <a:lnTo>
                      <a:pt x="424565" y="326515"/>
                    </a:lnTo>
                    <a:lnTo>
                      <a:pt x="424565" y="277966"/>
                    </a:lnTo>
                    <a:lnTo>
                      <a:pt x="424565" y="277966"/>
                    </a:lnTo>
                    <a:lnTo>
                      <a:pt x="239889" y="265591"/>
                    </a:lnTo>
                    <a:lnTo>
                      <a:pt x="218946" y="242745"/>
                    </a:lnTo>
                    <a:lnTo>
                      <a:pt x="224658" y="237033"/>
                    </a:lnTo>
                    <a:lnTo>
                      <a:pt x="227514" y="237985"/>
                    </a:lnTo>
                    <a:lnTo>
                      <a:pt x="250360" y="214187"/>
                    </a:lnTo>
                    <a:lnTo>
                      <a:pt x="253216" y="208475"/>
                    </a:lnTo>
                    <a:lnTo>
                      <a:pt x="255120" y="186580"/>
                    </a:lnTo>
                    <a:lnTo>
                      <a:pt x="251312" y="183724"/>
                    </a:lnTo>
                    <a:lnTo>
                      <a:pt x="242745" y="110425"/>
                    </a:lnTo>
                    <a:lnTo>
                      <a:pt x="250360" y="110425"/>
                    </a:lnTo>
                    <a:lnTo>
                      <a:pt x="244649" y="79011"/>
                    </a:lnTo>
                    <a:cubicBezTo>
                      <a:pt x="243697" y="71396"/>
                      <a:pt x="249408" y="70444"/>
                      <a:pt x="251312" y="70444"/>
                    </a:cubicBezTo>
                    <a:cubicBezTo>
                      <a:pt x="251312" y="70444"/>
                      <a:pt x="252264" y="70444"/>
                      <a:pt x="252264" y="70444"/>
                    </a:cubicBezTo>
                    <a:cubicBezTo>
                      <a:pt x="252264" y="70444"/>
                      <a:pt x="253216" y="70444"/>
                      <a:pt x="253216" y="70444"/>
                    </a:cubicBezTo>
                    <a:cubicBezTo>
                      <a:pt x="264639" y="70444"/>
                      <a:pt x="266543" y="63780"/>
                      <a:pt x="266543" y="63780"/>
                    </a:cubicBezTo>
                    <a:lnTo>
                      <a:pt x="268447" y="58068"/>
                    </a:lnTo>
                    <a:lnTo>
                      <a:pt x="268447" y="49501"/>
                    </a:lnTo>
                    <a:lnTo>
                      <a:pt x="274159" y="41885"/>
                    </a:lnTo>
                    <a:cubicBezTo>
                      <a:pt x="277015" y="32366"/>
                      <a:pt x="267495" y="32366"/>
                      <a:pt x="266543" y="32366"/>
                    </a:cubicBezTo>
                    <a:cubicBezTo>
                      <a:pt x="266543" y="32366"/>
                      <a:pt x="266543" y="32366"/>
                      <a:pt x="266543" y="32366"/>
                    </a:cubicBezTo>
                    <a:cubicBezTo>
                      <a:pt x="265591" y="23799"/>
                      <a:pt x="259880" y="22847"/>
                      <a:pt x="257976" y="22847"/>
                    </a:cubicBezTo>
                    <a:cubicBezTo>
                      <a:pt x="257024" y="22847"/>
                      <a:pt x="257024" y="22847"/>
                      <a:pt x="257024" y="22847"/>
                    </a:cubicBezTo>
                    <a:cubicBezTo>
                      <a:pt x="256072" y="15231"/>
                      <a:pt x="248456" y="14279"/>
                      <a:pt x="246552" y="14279"/>
                    </a:cubicBezTo>
                    <a:cubicBezTo>
                      <a:pt x="245601" y="14279"/>
                      <a:pt x="245601" y="14279"/>
                      <a:pt x="245601" y="14279"/>
                    </a:cubicBezTo>
                    <a:cubicBezTo>
                      <a:pt x="241793" y="8567"/>
                      <a:pt x="237033" y="7616"/>
                      <a:pt x="233225" y="7616"/>
                    </a:cubicBezTo>
                    <a:cubicBezTo>
                      <a:pt x="230370" y="7616"/>
                      <a:pt x="227514" y="8567"/>
                      <a:pt x="227514" y="8567"/>
                    </a:cubicBezTo>
                    <a:cubicBezTo>
                      <a:pt x="218946" y="10471"/>
                      <a:pt x="217042" y="16183"/>
                      <a:pt x="217042" y="16183"/>
                    </a:cubicBezTo>
                    <a:lnTo>
                      <a:pt x="201811" y="35222"/>
                    </a:lnTo>
                    <a:lnTo>
                      <a:pt x="198004" y="106617"/>
                    </a:lnTo>
                    <a:lnTo>
                      <a:pt x="202763" y="108521"/>
                    </a:lnTo>
                    <a:lnTo>
                      <a:pt x="199907" y="158974"/>
                    </a:lnTo>
                    <a:lnTo>
                      <a:pt x="195148" y="158974"/>
                    </a:lnTo>
                    <a:lnTo>
                      <a:pt x="188484" y="188484"/>
                    </a:lnTo>
                    <a:lnTo>
                      <a:pt x="190388" y="191340"/>
                    </a:lnTo>
                    <a:lnTo>
                      <a:pt x="181821" y="200859"/>
                    </a:lnTo>
                    <a:lnTo>
                      <a:pt x="181821" y="199907"/>
                    </a:lnTo>
                    <a:lnTo>
                      <a:pt x="176109" y="194196"/>
                    </a:lnTo>
                    <a:lnTo>
                      <a:pt x="174205" y="194196"/>
                    </a:lnTo>
                    <a:lnTo>
                      <a:pt x="174205" y="131368"/>
                    </a:lnTo>
                    <a:lnTo>
                      <a:pt x="162782" y="118041"/>
                    </a:lnTo>
                    <a:lnTo>
                      <a:pt x="162782" y="76155"/>
                    </a:lnTo>
                    <a:lnTo>
                      <a:pt x="175157" y="66636"/>
                    </a:lnTo>
                    <a:lnTo>
                      <a:pt x="175157" y="19991"/>
                    </a:lnTo>
                    <a:lnTo>
                      <a:pt x="163734" y="19991"/>
                    </a:lnTo>
                    <a:lnTo>
                      <a:pt x="163734" y="30462"/>
                    </a:lnTo>
                    <a:lnTo>
                      <a:pt x="151358" y="30462"/>
                    </a:lnTo>
                    <a:lnTo>
                      <a:pt x="151358" y="19991"/>
                    </a:lnTo>
                    <a:lnTo>
                      <a:pt x="140887" y="19991"/>
                    </a:lnTo>
                    <a:lnTo>
                      <a:pt x="140887" y="47597"/>
                    </a:lnTo>
                    <a:lnTo>
                      <a:pt x="124704" y="47597"/>
                    </a:lnTo>
                    <a:lnTo>
                      <a:pt x="124704" y="0"/>
                    </a:lnTo>
                    <a:close/>
                    <a:moveTo>
                      <a:pt x="114233" y="83771"/>
                    </a:moveTo>
                    <a:lnTo>
                      <a:pt x="130416" y="83771"/>
                    </a:lnTo>
                    <a:lnTo>
                      <a:pt x="130416" y="107569"/>
                    </a:lnTo>
                    <a:lnTo>
                      <a:pt x="114233" y="107569"/>
                    </a:lnTo>
                    <a:lnTo>
                      <a:pt x="114233" y="83771"/>
                    </a:lnTo>
                    <a:close/>
                    <a:moveTo>
                      <a:pt x="73299" y="83771"/>
                    </a:moveTo>
                    <a:lnTo>
                      <a:pt x="89482" y="83771"/>
                    </a:lnTo>
                    <a:lnTo>
                      <a:pt x="89482" y="107569"/>
                    </a:lnTo>
                    <a:lnTo>
                      <a:pt x="73299" y="107569"/>
                    </a:lnTo>
                    <a:lnTo>
                      <a:pt x="73299" y="83771"/>
                    </a:lnTo>
                    <a:close/>
                    <a:moveTo>
                      <a:pt x="102810" y="150407"/>
                    </a:moveTo>
                    <a:cubicBezTo>
                      <a:pt x="102810" y="150407"/>
                      <a:pt x="103761" y="150407"/>
                      <a:pt x="103761" y="150407"/>
                    </a:cubicBezTo>
                    <a:cubicBezTo>
                      <a:pt x="112329" y="150407"/>
                      <a:pt x="117089" y="161830"/>
                      <a:pt x="117089" y="161830"/>
                    </a:cubicBezTo>
                    <a:lnTo>
                      <a:pt x="117089" y="194196"/>
                    </a:lnTo>
                    <a:lnTo>
                      <a:pt x="88530" y="194196"/>
                    </a:lnTo>
                    <a:lnTo>
                      <a:pt x="88530" y="161830"/>
                    </a:lnTo>
                    <a:cubicBezTo>
                      <a:pt x="88530" y="161830"/>
                      <a:pt x="93290" y="150407"/>
                      <a:pt x="101858" y="150407"/>
                    </a:cubicBezTo>
                    <a:cubicBezTo>
                      <a:pt x="101858" y="150407"/>
                      <a:pt x="102810" y="150407"/>
                      <a:pt x="102810" y="150407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" name="Forma libre 65">
                <a:extLst>
                  <a:ext uri="{FF2B5EF4-FFF2-40B4-BE49-F238E27FC236}">
                    <a16:creationId xmlns:a16="http://schemas.microsoft.com/office/drawing/2014/main" id="{F8CF35EB-73B0-9430-E6F0-775737CF2BCF}"/>
                  </a:ext>
                </a:extLst>
              </p:cNvPr>
              <p:cNvSpPr/>
              <p:nvPr/>
            </p:nvSpPr>
            <p:spPr>
              <a:xfrm>
                <a:off x="1946895" y="2716158"/>
                <a:ext cx="237033" cy="145646"/>
              </a:xfrm>
              <a:custGeom>
                <a:avLst/>
                <a:gdLst>
                  <a:gd name="connsiteX0" fmla="*/ 145647 w 237033"/>
                  <a:gd name="connsiteY0" fmla="*/ 0 h 145646"/>
                  <a:gd name="connsiteX1" fmla="*/ 93290 w 237033"/>
                  <a:gd name="connsiteY1" fmla="*/ 0 h 145646"/>
                  <a:gd name="connsiteX2" fmla="*/ 91386 w 237033"/>
                  <a:gd name="connsiteY2" fmla="*/ 0 h 145646"/>
                  <a:gd name="connsiteX3" fmla="*/ 91386 w 237033"/>
                  <a:gd name="connsiteY3" fmla="*/ 36174 h 145646"/>
                  <a:gd name="connsiteX4" fmla="*/ 95194 w 237033"/>
                  <a:gd name="connsiteY4" fmla="*/ 33318 h 145646"/>
                  <a:gd name="connsiteX5" fmla="*/ 95194 w 237033"/>
                  <a:gd name="connsiteY5" fmla="*/ 3808 h 145646"/>
                  <a:gd name="connsiteX6" fmla="*/ 142791 w 237033"/>
                  <a:gd name="connsiteY6" fmla="*/ 3808 h 145646"/>
                  <a:gd name="connsiteX7" fmla="*/ 142791 w 237033"/>
                  <a:gd name="connsiteY7" fmla="*/ 33318 h 145646"/>
                  <a:gd name="connsiteX8" fmla="*/ 146599 w 237033"/>
                  <a:gd name="connsiteY8" fmla="*/ 36174 h 145646"/>
                  <a:gd name="connsiteX9" fmla="*/ 146599 w 237033"/>
                  <a:gd name="connsiteY9" fmla="*/ 0 h 145646"/>
                  <a:gd name="connsiteX10" fmla="*/ 237033 w 237033"/>
                  <a:gd name="connsiteY10" fmla="*/ 90434 h 145646"/>
                  <a:gd name="connsiteX11" fmla="*/ 201811 w 237033"/>
                  <a:gd name="connsiteY11" fmla="*/ 90434 h 145646"/>
                  <a:gd name="connsiteX12" fmla="*/ 204667 w 237033"/>
                  <a:gd name="connsiteY12" fmla="*/ 94242 h 145646"/>
                  <a:gd name="connsiteX13" fmla="*/ 233225 w 237033"/>
                  <a:gd name="connsiteY13" fmla="*/ 94242 h 145646"/>
                  <a:gd name="connsiteX14" fmla="*/ 233225 w 237033"/>
                  <a:gd name="connsiteY14" fmla="*/ 141839 h 145646"/>
                  <a:gd name="connsiteX15" fmla="*/ 206571 w 237033"/>
                  <a:gd name="connsiteY15" fmla="*/ 141839 h 145646"/>
                  <a:gd name="connsiteX16" fmla="*/ 203715 w 237033"/>
                  <a:gd name="connsiteY16" fmla="*/ 145647 h 145646"/>
                  <a:gd name="connsiteX17" fmla="*/ 237033 w 237033"/>
                  <a:gd name="connsiteY17" fmla="*/ 145647 h 145646"/>
                  <a:gd name="connsiteX18" fmla="*/ 237033 w 237033"/>
                  <a:gd name="connsiteY18" fmla="*/ 93290 h 145646"/>
                  <a:gd name="connsiteX19" fmla="*/ 237033 w 237033"/>
                  <a:gd name="connsiteY19" fmla="*/ 90434 h 145646"/>
                  <a:gd name="connsiteX20" fmla="*/ 38078 w 237033"/>
                  <a:gd name="connsiteY20" fmla="*/ 90434 h 145646"/>
                  <a:gd name="connsiteX21" fmla="*/ 0 w 237033"/>
                  <a:gd name="connsiteY21" fmla="*/ 90434 h 145646"/>
                  <a:gd name="connsiteX22" fmla="*/ 0 w 237033"/>
                  <a:gd name="connsiteY22" fmla="*/ 142791 h 145646"/>
                  <a:gd name="connsiteX23" fmla="*/ 0 w 237033"/>
                  <a:gd name="connsiteY23" fmla="*/ 144695 h 145646"/>
                  <a:gd name="connsiteX24" fmla="*/ 37126 w 237033"/>
                  <a:gd name="connsiteY24" fmla="*/ 144695 h 145646"/>
                  <a:gd name="connsiteX25" fmla="*/ 33318 w 237033"/>
                  <a:gd name="connsiteY25" fmla="*/ 140887 h 145646"/>
                  <a:gd name="connsiteX26" fmla="*/ 2856 w 237033"/>
                  <a:gd name="connsiteY26" fmla="*/ 140887 h 145646"/>
                  <a:gd name="connsiteX27" fmla="*/ 2856 w 237033"/>
                  <a:gd name="connsiteY27" fmla="*/ 93290 h 145646"/>
                  <a:gd name="connsiteX28" fmla="*/ 34270 w 237033"/>
                  <a:gd name="connsiteY28" fmla="*/ 93290 h 145646"/>
                  <a:gd name="connsiteX29" fmla="*/ 38078 w 237033"/>
                  <a:gd name="connsiteY29" fmla="*/ 90434 h 14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7033" h="145646">
                    <a:moveTo>
                      <a:pt x="145647" y="0"/>
                    </a:moveTo>
                    <a:lnTo>
                      <a:pt x="93290" y="0"/>
                    </a:lnTo>
                    <a:lnTo>
                      <a:pt x="91386" y="0"/>
                    </a:lnTo>
                    <a:lnTo>
                      <a:pt x="91386" y="36174"/>
                    </a:lnTo>
                    <a:cubicBezTo>
                      <a:pt x="92338" y="35222"/>
                      <a:pt x="93290" y="34270"/>
                      <a:pt x="95194" y="33318"/>
                    </a:cubicBezTo>
                    <a:lnTo>
                      <a:pt x="95194" y="3808"/>
                    </a:lnTo>
                    <a:lnTo>
                      <a:pt x="142791" y="3808"/>
                    </a:lnTo>
                    <a:lnTo>
                      <a:pt x="142791" y="33318"/>
                    </a:lnTo>
                    <a:cubicBezTo>
                      <a:pt x="143743" y="34270"/>
                      <a:pt x="145647" y="35222"/>
                      <a:pt x="146599" y="36174"/>
                    </a:cubicBezTo>
                    <a:lnTo>
                      <a:pt x="146599" y="0"/>
                    </a:lnTo>
                    <a:close/>
                    <a:moveTo>
                      <a:pt x="237033" y="90434"/>
                    </a:moveTo>
                    <a:lnTo>
                      <a:pt x="201811" y="90434"/>
                    </a:lnTo>
                    <a:cubicBezTo>
                      <a:pt x="202763" y="91386"/>
                      <a:pt x="203715" y="92338"/>
                      <a:pt x="204667" y="94242"/>
                    </a:cubicBezTo>
                    <a:lnTo>
                      <a:pt x="233225" y="94242"/>
                    </a:lnTo>
                    <a:lnTo>
                      <a:pt x="233225" y="141839"/>
                    </a:lnTo>
                    <a:lnTo>
                      <a:pt x="206571" y="141839"/>
                    </a:lnTo>
                    <a:cubicBezTo>
                      <a:pt x="205619" y="142791"/>
                      <a:pt x="204667" y="143743"/>
                      <a:pt x="203715" y="145647"/>
                    </a:cubicBezTo>
                    <a:lnTo>
                      <a:pt x="237033" y="145647"/>
                    </a:lnTo>
                    <a:lnTo>
                      <a:pt x="237033" y="93290"/>
                    </a:lnTo>
                    <a:lnTo>
                      <a:pt x="237033" y="90434"/>
                    </a:lnTo>
                    <a:close/>
                    <a:moveTo>
                      <a:pt x="38078" y="90434"/>
                    </a:moveTo>
                    <a:lnTo>
                      <a:pt x="0" y="90434"/>
                    </a:lnTo>
                    <a:lnTo>
                      <a:pt x="0" y="142791"/>
                    </a:lnTo>
                    <a:lnTo>
                      <a:pt x="0" y="144695"/>
                    </a:lnTo>
                    <a:lnTo>
                      <a:pt x="37126" y="144695"/>
                    </a:lnTo>
                    <a:cubicBezTo>
                      <a:pt x="36174" y="143743"/>
                      <a:pt x="35222" y="142791"/>
                      <a:pt x="33318" y="140887"/>
                    </a:cubicBezTo>
                    <a:lnTo>
                      <a:pt x="2856" y="140887"/>
                    </a:lnTo>
                    <a:lnTo>
                      <a:pt x="2856" y="93290"/>
                    </a:lnTo>
                    <a:lnTo>
                      <a:pt x="34270" y="93290"/>
                    </a:lnTo>
                    <a:cubicBezTo>
                      <a:pt x="36174" y="93290"/>
                      <a:pt x="37126" y="91386"/>
                      <a:pt x="38078" y="90434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" name="Forma libre 66">
                <a:extLst>
                  <a:ext uri="{FF2B5EF4-FFF2-40B4-BE49-F238E27FC236}">
                    <a16:creationId xmlns:a16="http://schemas.microsoft.com/office/drawing/2014/main" id="{58A999F3-8C00-476D-F311-DC2F74075FEA}"/>
                  </a:ext>
                </a:extLst>
              </p:cNvPr>
              <p:cNvSpPr/>
              <p:nvPr/>
            </p:nvSpPr>
            <p:spPr>
              <a:xfrm>
                <a:off x="1923096" y="2739957"/>
                <a:ext cx="288437" cy="279870"/>
              </a:xfrm>
              <a:custGeom>
                <a:avLst/>
                <a:gdLst>
                  <a:gd name="connsiteX0" fmla="*/ 143743 w 288437"/>
                  <a:gd name="connsiteY0" fmla="*/ 0 h 279870"/>
                  <a:gd name="connsiteX1" fmla="*/ 118993 w 288437"/>
                  <a:gd name="connsiteY1" fmla="*/ 9519 h 279870"/>
                  <a:gd name="connsiteX2" fmla="*/ 115185 w 288437"/>
                  <a:gd name="connsiteY2" fmla="*/ 12375 h 279870"/>
                  <a:gd name="connsiteX3" fmla="*/ 111377 w 288437"/>
                  <a:gd name="connsiteY3" fmla="*/ 17135 h 279870"/>
                  <a:gd name="connsiteX4" fmla="*/ 66636 w 288437"/>
                  <a:gd name="connsiteY4" fmla="*/ 62828 h 279870"/>
                  <a:gd name="connsiteX5" fmla="*/ 62828 w 288437"/>
                  <a:gd name="connsiteY5" fmla="*/ 66636 h 279870"/>
                  <a:gd name="connsiteX6" fmla="*/ 59972 w 288437"/>
                  <a:gd name="connsiteY6" fmla="*/ 70444 h 279870"/>
                  <a:gd name="connsiteX7" fmla="*/ 59020 w 288437"/>
                  <a:gd name="connsiteY7" fmla="*/ 118041 h 279870"/>
                  <a:gd name="connsiteX8" fmla="*/ 62828 w 288437"/>
                  <a:gd name="connsiteY8" fmla="*/ 121848 h 279870"/>
                  <a:gd name="connsiteX9" fmla="*/ 66636 w 288437"/>
                  <a:gd name="connsiteY9" fmla="*/ 125656 h 279870"/>
                  <a:gd name="connsiteX10" fmla="*/ 95194 w 288437"/>
                  <a:gd name="connsiteY10" fmla="*/ 171349 h 279870"/>
                  <a:gd name="connsiteX11" fmla="*/ 113281 w 288437"/>
                  <a:gd name="connsiteY11" fmla="*/ 171349 h 279870"/>
                  <a:gd name="connsiteX12" fmla="*/ 114233 w 288437"/>
                  <a:gd name="connsiteY12" fmla="*/ 170397 h 279870"/>
                  <a:gd name="connsiteX13" fmla="*/ 123752 w 288437"/>
                  <a:gd name="connsiteY13" fmla="*/ 178965 h 279870"/>
                  <a:gd name="connsiteX14" fmla="*/ 123752 w 288437"/>
                  <a:gd name="connsiteY14" fmla="*/ 211331 h 279870"/>
                  <a:gd name="connsiteX15" fmla="*/ 114233 w 288437"/>
                  <a:gd name="connsiteY15" fmla="*/ 225610 h 279870"/>
                  <a:gd name="connsiteX16" fmla="*/ 1904 w 288437"/>
                  <a:gd name="connsiteY16" fmla="*/ 225610 h 279870"/>
                  <a:gd name="connsiteX17" fmla="*/ 0 w 288437"/>
                  <a:gd name="connsiteY17" fmla="*/ 225610 h 279870"/>
                  <a:gd name="connsiteX18" fmla="*/ 0 w 288437"/>
                  <a:gd name="connsiteY18" fmla="*/ 279870 h 279870"/>
                  <a:gd name="connsiteX19" fmla="*/ 288438 w 288437"/>
                  <a:gd name="connsiteY19" fmla="*/ 279870 h 279870"/>
                  <a:gd name="connsiteX20" fmla="*/ 288438 w 288437"/>
                  <a:gd name="connsiteY20" fmla="*/ 225610 h 279870"/>
                  <a:gd name="connsiteX21" fmla="*/ 286534 w 288437"/>
                  <a:gd name="connsiteY21" fmla="*/ 225610 h 279870"/>
                  <a:gd name="connsiteX22" fmla="*/ 173253 w 288437"/>
                  <a:gd name="connsiteY22" fmla="*/ 225610 h 279870"/>
                  <a:gd name="connsiteX23" fmla="*/ 173253 w 288437"/>
                  <a:gd name="connsiteY23" fmla="*/ 225610 h 279870"/>
                  <a:gd name="connsiteX24" fmla="*/ 162782 w 288437"/>
                  <a:gd name="connsiteY24" fmla="*/ 211331 h 279870"/>
                  <a:gd name="connsiteX25" fmla="*/ 162782 w 288437"/>
                  <a:gd name="connsiteY25" fmla="*/ 178965 h 279870"/>
                  <a:gd name="connsiteX26" fmla="*/ 171349 w 288437"/>
                  <a:gd name="connsiteY26" fmla="*/ 170397 h 279870"/>
                  <a:gd name="connsiteX27" fmla="*/ 195148 w 288437"/>
                  <a:gd name="connsiteY27" fmla="*/ 171349 h 279870"/>
                  <a:gd name="connsiteX28" fmla="*/ 220850 w 288437"/>
                  <a:gd name="connsiteY28" fmla="*/ 128512 h 279870"/>
                  <a:gd name="connsiteX29" fmla="*/ 227514 w 288437"/>
                  <a:gd name="connsiteY29" fmla="*/ 121848 h 279870"/>
                  <a:gd name="connsiteX30" fmla="*/ 230369 w 288437"/>
                  <a:gd name="connsiteY30" fmla="*/ 118041 h 279870"/>
                  <a:gd name="connsiteX31" fmla="*/ 228466 w 288437"/>
                  <a:gd name="connsiteY31" fmla="*/ 70444 h 279870"/>
                  <a:gd name="connsiteX32" fmla="*/ 225610 w 288437"/>
                  <a:gd name="connsiteY32" fmla="*/ 66636 h 279870"/>
                  <a:gd name="connsiteX33" fmla="*/ 220850 w 288437"/>
                  <a:gd name="connsiteY33" fmla="*/ 62828 h 279870"/>
                  <a:gd name="connsiteX34" fmla="*/ 178965 w 288437"/>
                  <a:gd name="connsiteY34" fmla="*/ 17135 h 279870"/>
                  <a:gd name="connsiteX35" fmla="*/ 175157 w 288437"/>
                  <a:gd name="connsiteY35" fmla="*/ 17135 h 279870"/>
                  <a:gd name="connsiteX36" fmla="*/ 170397 w 288437"/>
                  <a:gd name="connsiteY36" fmla="*/ 12375 h 279870"/>
                  <a:gd name="connsiteX37" fmla="*/ 166590 w 288437"/>
                  <a:gd name="connsiteY37" fmla="*/ 9519 h 279870"/>
                  <a:gd name="connsiteX38" fmla="*/ 143743 w 288437"/>
                  <a:gd name="connsiteY38" fmla="*/ 0 h 27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88437" h="279870">
                    <a:moveTo>
                      <a:pt x="143743" y="0"/>
                    </a:moveTo>
                    <a:cubicBezTo>
                      <a:pt x="133272" y="0"/>
                      <a:pt x="124704" y="4760"/>
                      <a:pt x="118993" y="9519"/>
                    </a:cubicBezTo>
                    <a:cubicBezTo>
                      <a:pt x="118041" y="10471"/>
                      <a:pt x="116137" y="11423"/>
                      <a:pt x="115185" y="12375"/>
                    </a:cubicBezTo>
                    <a:cubicBezTo>
                      <a:pt x="112329" y="15231"/>
                      <a:pt x="111377" y="17135"/>
                      <a:pt x="111377" y="17135"/>
                    </a:cubicBezTo>
                    <a:cubicBezTo>
                      <a:pt x="59972" y="18087"/>
                      <a:pt x="66636" y="62828"/>
                      <a:pt x="66636" y="62828"/>
                    </a:cubicBezTo>
                    <a:cubicBezTo>
                      <a:pt x="64732" y="64732"/>
                      <a:pt x="63780" y="65684"/>
                      <a:pt x="62828" y="66636"/>
                    </a:cubicBezTo>
                    <a:cubicBezTo>
                      <a:pt x="61876" y="67588"/>
                      <a:pt x="60924" y="69492"/>
                      <a:pt x="59972" y="70444"/>
                    </a:cubicBezTo>
                    <a:cubicBezTo>
                      <a:pt x="43789" y="91386"/>
                      <a:pt x="51405" y="108521"/>
                      <a:pt x="59020" y="118041"/>
                    </a:cubicBezTo>
                    <a:cubicBezTo>
                      <a:pt x="59972" y="118993"/>
                      <a:pt x="60924" y="120896"/>
                      <a:pt x="62828" y="121848"/>
                    </a:cubicBezTo>
                    <a:cubicBezTo>
                      <a:pt x="65684" y="124704"/>
                      <a:pt x="66636" y="125656"/>
                      <a:pt x="66636" y="125656"/>
                    </a:cubicBezTo>
                    <a:cubicBezTo>
                      <a:pt x="65684" y="169445"/>
                      <a:pt x="95194" y="171349"/>
                      <a:pt x="95194" y="171349"/>
                    </a:cubicBezTo>
                    <a:lnTo>
                      <a:pt x="113281" y="171349"/>
                    </a:lnTo>
                    <a:lnTo>
                      <a:pt x="114233" y="170397"/>
                    </a:lnTo>
                    <a:cubicBezTo>
                      <a:pt x="121848" y="172301"/>
                      <a:pt x="123752" y="178965"/>
                      <a:pt x="123752" y="178965"/>
                    </a:cubicBezTo>
                    <a:lnTo>
                      <a:pt x="123752" y="211331"/>
                    </a:lnTo>
                    <a:cubicBezTo>
                      <a:pt x="123752" y="217994"/>
                      <a:pt x="118041" y="223706"/>
                      <a:pt x="114233" y="225610"/>
                    </a:cubicBezTo>
                    <a:lnTo>
                      <a:pt x="1904" y="225610"/>
                    </a:lnTo>
                    <a:lnTo>
                      <a:pt x="0" y="225610"/>
                    </a:lnTo>
                    <a:lnTo>
                      <a:pt x="0" y="279870"/>
                    </a:lnTo>
                    <a:lnTo>
                      <a:pt x="288438" y="279870"/>
                    </a:lnTo>
                    <a:lnTo>
                      <a:pt x="288438" y="225610"/>
                    </a:lnTo>
                    <a:lnTo>
                      <a:pt x="286534" y="225610"/>
                    </a:lnTo>
                    <a:lnTo>
                      <a:pt x="173253" y="225610"/>
                    </a:lnTo>
                    <a:lnTo>
                      <a:pt x="173253" y="225610"/>
                    </a:lnTo>
                    <a:cubicBezTo>
                      <a:pt x="164686" y="218946"/>
                      <a:pt x="162782" y="211331"/>
                      <a:pt x="162782" y="211331"/>
                    </a:cubicBezTo>
                    <a:lnTo>
                      <a:pt x="162782" y="178965"/>
                    </a:lnTo>
                    <a:cubicBezTo>
                      <a:pt x="161830" y="173253"/>
                      <a:pt x="171349" y="170397"/>
                      <a:pt x="171349" y="170397"/>
                    </a:cubicBezTo>
                    <a:lnTo>
                      <a:pt x="195148" y="171349"/>
                    </a:lnTo>
                    <a:cubicBezTo>
                      <a:pt x="227514" y="163734"/>
                      <a:pt x="220850" y="128512"/>
                      <a:pt x="220850" y="128512"/>
                    </a:cubicBezTo>
                    <a:cubicBezTo>
                      <a:pt x="223706" y="126608"/>
                      <a:pt x="225610" y="123752"/>
                      <a:pt x="227514" y="121848"/>
                    </a:cubicBezTo>
                    <a:cubicBezTo>
                      <a:pt x="228466" y="120896"/>
                      <a:pt x="229418" y="118993"/>
                      <a:pt x="230369" y="118041"/>
                    </a:cubicBezTo>
                    <a:cubicBezTo>
                      <a:pt x="244649" y="98050"/>
                      <a:pt x="236081" y="79963"/>
                      <a:pt x="228466" y="70444"/>
                    </a:cubicBezTo>
                    <a:cubicBezTo>
                      <a:pt x="227514" y="69492"/>
                      <a:pt x="226562" y="67588"/>
                      <a:pt x="225610" y="66636"/>
                    </a:cubicBezTo>
                    <a:cubicBezTo>
                      <a:pt x="222754" y="63780"/>
                      <a:pt x="220850" y="62828"/>
                      <a:pt x="220850" y="62828"/>
                    </a:cubicBezTo>
                    <a:cubicBezTo>
                      <a:pt x="225610" y="20943"/>
                      <a:pt x="191340" y="17135"/>
                      <a:pt x="178965" y="17135"/>
                    </a:cubicBezTo>
                    <a:cubicBezTo>
                      <a:pt x="176109" y="17135"/>
                      <a:pt x="175157" y="17135"/>
                      <a:pt x="175157" y="17135"/>
                    </a:cubicBezTo>
                    <a:cubicBezTo>
                      <a:pt x="173253" y="15231"/>
                      <a:pt x="172301" y="13327"/>
                      <a:pt x="170397" y="12375"/>
                    </a:cubicBezTo>
                    <a:cubicBezTo>
                      <a:pt x="169445" y="11423"/>
                      <a:pt x="167542" y="10471"/>
                      <a:pt x="166590" y="9519"/>
                    </a:cubicBezTo>
                    <a:cubicBezTo>
                      <a:pt x="158022" y="2856"/>
                      <a:pt x="150407" y="0"/>
                      <a:pt x="14374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8" name="Forma libre 67">
                <a:extLst>
                  <a:ext uri="{FF2B5EF4-FFF2-40B4-BE49-F238E27FC236}">
                    <a16:creationId xmlns:a16="http://schemas.microsoft.com/office/drawing/2014/main" id="{07ACC385-F51C-24C9-F37A-B79C29A36704}"/>
                  </a:ext>
                </a:extLst>
              </p:cNvPr>
              <p:cNvSpPr/>
              <p:nvPr/>
            </p:nvSpPr>
            <p:spPr>
              <a:xfrm>
                <a:off x="1461405" y="2628580"/>
                <a:ext cx="184676" cy="174205"/>
              </a:xfrm>
              <a:custGeom>
                <a:avLst/>
                <a:gdLst>
                  <a:gd name="connsiteX0" fmla="*/ 0 w 184676"/>
                  <a:gd name="connsiteY0" fmla="*/ 0 h 174205"/>
                  <a:gd name="connsiteX1" fmla="*/ 4760 w 184676"/>
                  <a:gd name="connsiteY1" fmla="*/ 7616 h 174205"/>
                  <a:gd name="connsiteX2" fmla="*/ 145647 w 184676"/>
                  <a:gd name="connsiteY2" fmla="*/ 151358 h 174205"/>
                  <a:gd name="connsiteX3" fmla="*/ 128512 w 184676"/>
                  <a:gd name="connsiteY3" fmla="*/ 169445 h 174205"/>
                  <a:gd name="connsiteX4" fmla="*/ 134224 w 184676"/>
                  <a:gd name="connsiteY4" fmla="*/ 174205 h 174205"/>
                  <a:gd name="connsiteX5" fmla="*/ 184676 w 184676"/>
                  <a:gd name="connsiteY5" fmla="*/ 119945 h 174205"/>
                  <a:gd name="connsiteX6" fmla="*/ 178965 w 184676"/>
                  <a:gd name="connsiteY6" fmla="*/ 115185 h 174205"/>
                  <a:gd name="connsiteX7" fmla="*/ 161830 w 184676"/>
                  <a:gd name="connsiteY7" fmla="*/ 134224 h 174205"/>
                  <a:gd name="connsiteX8" fmla="*/ 8567 w 184676"/>
                  <a:gd name="connsiteY8" fmla="*/ 3808 h 17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676" h="174205">
                    <a:moveTo>
                      <a:pt x="0" y="0"/>
                    </a:moveTo>
                    <a:lnTo>
                      <a:pt x="4760" y="7616"/>
                    </a:lnTo>
                    <a:lnTo>
                      <a:pt x="145647" y="151358"/>
                    </a:lnTo>
                    <a:lnTo>
                      <a:pt x="128512" y="169445"/>
                    </a:lnTo>
                    <a:lnTo>
                      <a:pt x="134224" y="174205"/>
                    </a:lnTo>
                    <a:lnTo>
                      <a:pt x="184676" y="119945"/>
                    </a:lnTo>
                    <a:lnTo>
                      <a:pt x="178965" y="115185"/>
                    </a:lnTo>
                    <a:lnTo>
                      <a:pt x="161830" y="134224"/>
                    </a:lnTo>
                    <a:lnTo>
                      <a:pt x="8567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9" name="Forma libre 68">
                <a:extLst>
                  <a:ext uri="{FF2B5EF4-FFF2-40B4-BE49-F238E27FC236}">
                    <a16:creationId xmlns:a16="http://schemas.microsoft.com/office/drawing/2014/main" id="{E634A828-B14C-8322-5693-18887C85BECC}"/>
                  </a:ext>
                </a:extLst>
              </p:cNvPr>
              <p:cNvSpPr/>
              <p:nvPr/>
            </p:nvSpPr>
            <p:spPr>
              <a:xfrm>
                <a:off x="2039233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" name="Forma libre 69">
                <a:extLst>
                  <a:ext uri="{FF2B5EF4-FFF2-40B4-BE49-F238E27FC236}">
                    <a16:creationId xmlns:a16="http://schemas.microsoft.com/office/drawing/2014/main" id="{C28C2CC8-408B-8D26-335A-52E504561378}"/>
                  </a:ext>
                </a:extLst>
              </p:cNvPr>
              <p:cNvSpPr/>
              <p:nvPr/>
            </p:nvSpPr>
            <p:spPr>
              <a:xfrm>
                <a:off x="2039233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" name="Forma libre 70">
                <a:extLst>
                  <a:ext uri="{FF2B5EF4-FFF2-40B4-BE49-F238E27FC236}">
                    <a16:creationId xmlns:a16="http://schemas.microsoft.com/office/drawing/2014/main" id="{8F2B68FC-045A-FB6A-1765-21F8EC0864A6}"/>
                  </a:ext>
                </a:extLst>
              </p:cNvPr>
              <p:cNvSpPr/>
              <p:nvPr/>
            </p:nvSpPr>
            <p:spPr>
              <a:xfrm>
                <a:off x="1859316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" name="Forma libre 71">
                <a:extLst>
                  <a:ext uri="{FF2B5EF4-FFF2-40B4-BE49-F238E27FC236}">
                    <a16:creationId xmlns:a16="http://schemas.microsoft.com/office/drawing/2014/main" id="{9E20B819-A2B8-4625-4B94-EB0564812177}"/>
                  </a:ext>
                </a:extLst>
              </p:cNvPr>
              <p:cNvSpPr/>
              <p:nvPr/>
            </p:nvSpPr>
            <p:spPr>
              <a:xfrm>
                <a:off x="1859316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" name="Forma libre 72">
                <a:extLst>
                  <a:ext uri="{FF2B5EF4-FFF2-40B4-BE49-F238E27FC236}">
                    <a16:creationId xmlns:a16="http://schemas.microsoft.com/office/drawing/2014/main" id="{72D11AC8-8CC3-46D6-BE4E-73A8C53379E8}"/>
                  </a:ext>
                </a:extLst>
              </p:cNvPr>
              <p:cNvSpPr/>
              <p:nvPr/>
            </p:nvSpPr>
            <p:spPr>
              <a:xfrm>
                <a:off x="1859316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" name="Forma libre 73">
                <a:extLst>
                  <a:ext uri="{FF2B5EF4-FFF2-40B4-BE49-F238E27FC236}">
                    <a16:creationId xmlns:a16="http://schemas.microsoft.com/office/drawing/2014/main" id="{EFB6CC39-165E-BB87-E472-C86A6E02459B}"/>
                  </a:ext>
                </a:extLst>
              </p:cNvPr>
              <p:cNvSpPr/>
              <p:nvPr/>
            </p:nvSpPr>
            <p:spPr>
              <a:xfrm>
                <a:off x="2218198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" name="Forma libre 74">
                <a:extLst>
                  <a:ext uri="{FF2B5EF4-FFF2-40B4-BE49-F238E27FC236}">
                    <a16:creationId xmlns:a16="http://schemas.microsoft.com/office/drawing/2014/main" id="{EA24CF3A-A9DD-3291-B842-AE573EC4D070}"/>
                  </a:ext>
                </a:extLst>
              </p:cNvPr>
              <p:cNvSpPr/>
              <p:nvPr/>
            </p:nvSpPr>
            <p:spPr>
              <a:xfrm>
                <a:off x="2218198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" name="Forma libre 75">
                <a:extLst>
                  <a:ext uri="{FF2B5EF4-FFF2-40B4-BE49-F238E27FC236}">
                    <a16:creationId xmlns:a16="http://schemas.microsoft.com/office/drawing/2014/main" id="{DE5D22EC-1ABE-F321-8EFD-B28D6DB52A64}"/>
                  </a:ext>
                </a:extLst>
              </p:cNvPr>
              <p:cNvSpPr/>
              <p:nvPr/>
            </p:nvSpPr>
            <p:spPr>
              <a:xfrm>
                <a:off x="2218198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" name="Forma libre 76">
                <a:extLst>
                  <a:ext uri="{FF2B5EF4-FFF2-40B4-BE49-F238E27FC236}">
                    <a16:creationId xmlns:a16="http://schemas.microsoft.com/office/drawing/2014/main" id="{042C58AD-7FBE-6C61-E11B-8C78C0D2EE6B}"/>
                  </a:ext>
                </a:extLst>
              </p:cNvPr>
              <p:cNvSpPr/>
              <p:nvPr/>
            </p:nvSpPr>
            <p:spPr>
              <a:xfrm>
                <a:off x="1403222" y="3172138"/>
                <a:ext cx="440863" cy="518807"/>
              </a:xfrm>
              <a:custGeom>
                <a:avLst/>
                <a:gdLst>
                  <a:gd name="connsiteX0" fmla="*/ 342813 w 440863"/>
                  <a:gd name="connsiteY0" fmla="*/ 0 h 518807"/>
                  <a:gd name="connsiteX1" fmla="*/ 313303 w 440863"/>
                  <a:gd name="connsiteY1" fmla="*/ 23799 h 518807"/>
                  <a:gd name="connsiteX2" fmla="*/ 282841 w 440863"/>
                  <a:gd name="connsiteY2" fmla="*/ 90434 h 518807"/>
                  <a:gd name="connsiteX3" fmla="*/ 251427 w 440863"/>
                  <a:gd name="connsiteY3" fmla="*/ 23799 h 518807"/>
                  <a:gd name="connsiteX4" fmla="*/ 220013 w 440863"/>
                  <a:gd name="connsiteY4" fmla="*/ 0 h 518807"/>
                  <a:gd name="connsiteX5" fmla="*/ 190503 w 440863"/>
                  <a:gd name="connsiteY5" fmla="*/ 23799 h 518807"/>
                  <a:gd name="connsiteX6" fmla="*/ 159089 w 440863"/>
                  <a:gd name="connsiteY6" fmla="*/ 95194 h 518807"/>
                  <a:gd name="connsiteX7" fmla="*/ 126723 w 440863"/>
                  <a:gd name="connsiteY7" fmla="*/ 23799 h 518807"/>
                  <a:gd name="connsiteX8" fmla="*/ 95309 w 440863"/>
                  <a:gd name="connsiteY8" fmla="*/ 0 h 518807"/>
                  <a:gd name="connsiteX9" fmla="*/ 65799 w 440863"/>
                  <a:gd name="connsiteY9" fmla="*/ 23799 h 518807"/>
                  <a:gd name="connsiteX10" fmla="*/ 34385 w 440863"/>
                  <a:gd name="connsiteY10" fmla="*/ 172301 h 518807"/>
                  <a:gd name="connsiteX11" fmla="*/ 79126 w 440863"/>
                  <a:gd name="connsiteY11" fmla="*/ 217042 h 518807"/>
                  <a:gd name="connsiteX12" fmla="*/ 79126 w 440863"/>
                  <a:gd name="connsiteY12" fmla="*/ 262736 h 518807"/>
                  <a:gd name="connsiteX13" fmla="*/ 79126 w 440863"/>
                  <a:gd name="connsiteY13" fmla="*/ 262736 h 518807"/>
                  <a:gd name="connsiteX14" fmla="*/ 61039 w 440863"/>
                  <a:gd name="connsiteY14" fmla="*/ 270351 h 518807"/>
                  <a:gd name="connsiteX15" fmla="*/ 36289 w 440863"/>
                  <a:gd name="connsiteY15" fmla="*/ 279870 h 518807"/>
                  <a:gd name="connsiteX16" fmla="*/ 22961 w 440863"/>
                  <a:gd name="connsiteY16" fmla="*/ 276063 h 518807"/>
                  <a:gd name="connsiteX17" fmla="*/ 6779 w 440863"/>
                  <a:gd name="connsiteY17" fmla="*/ 269399 h 518807"/>
                  <a:gd name="connsiteX18" fmla="*/ 115 w 440863"/>
                  <a:gd name="connsiteY18" fmla="*/ 266543 h 518807"/>
                  <a:gd name="connsiteX19" fmla="*/ 115 w 440863"/>
                  <a:gd name="connsiteY19" fmla="*/ 318900 h 518807"/>
                  <a:gd name="connsiteX20" fmla="*/ 6779 w 440863"/>
                  <a:gd name="connsiteY20" fmla="*/ 321756 h 518807"/>
                  <a:gd name="connsiteX21" fmla="*/ 22961 w 440863"/>
                  <a:gd name="connsiteY21" fmla="*/ 328419 h 518807"/>
                  <a:gd name="connsiteX22" fmla="*/ 36289 w 440863"/>
                  <a:gd name="connsiteY22" fmla="*/ 332227 h 518807"/>
                  <a:gd name="connsiteX23" fmla="*/ 61039 w 440863"/>
                  <a:gd name="connsiteY23" fmla="*/ 322708 h 518807"/>
                  <a:gd name="connsiteX24" fmla="*/ 97213 w 440863"/>
                  <a:gd name="connsiteY24" fmla="*/ 312236 h 518807"/>
                  <a:gd name="connsiteX25" fmla="*/ 134338 w 440863"/>
                  <a:gd name="connsiteY25" fmla="*/ 320804 h 518807"/>
                  <a:gd name="connsiteX26" fmla="*/ 158137 w 440863"/>
                  <a:gd name="connsiteY26" fmla="*/ 330323 h 518807"/>
                  <a:gd name="connsiteX27" fmla="*/ 180032 w 440863"/>
                  <a:gd name="connsiteY27" fmla="*/ 322708 h 518807"/>
                  <a:gd name="connsiteX28" fmla="*/ 220013 w 440863"/>
                  <a:gd name="connsiteY28" fmla="*/ 311284 h 518807"/>
                  <a:gd name="connsiteX29" fmla="*/ 257139 w 440863"/>
                  <a:gd name="connsiteY29" fmla="*/ 319852 h 518807"/>
                  <a:gd name="connsiteX30" fmla="*/ 281889 w 440863"/>
                  <a:gd name="connsiteY30" fmla="*/ 330323 h 518807"/>
                  <a:gd name="connsiteX31" fmla="*/ 308544 w 440863"/>
                  <a:gd name="connsiteY31" fmla="*/ 319852 h 518807"/>
                  <a:gd name="connsiteX32" fmla="*/ 345669 w 440863"/>
                  <a:gd name="connsiteY32" fmla="*/ 310333 h 518807"/>
                  <a:gd name="connsiteX33" fmla="*/ 383747 w 440863"/>
                  <a:gd name="connsiteY33" fmla="*/ 319852 h 518807"/>
                  <a:gd name="connsiteX34" fmla="*/ 406593 w 440863"/>
                  <a:gd name="connsiteY34" fmla="*/ 327467 h 518807"/>
                  <a:gd name="connsiteX35" fmla="*/ 430392 w 440863"/>
                  <a:gd name="connsiteY35" fmla="*/ 319852 h 518807"/>
                  <a:gd name="connsiteX36" fmla="*/ 438959 w 440863"/>
                  <a:gd name="connsiteY36" fmla="*/ 313188 h 518807"/>
                  <a:gd name="connsiteX37" fmla="*/ 438959 w 440863"/>
                  <a:gd name="connsiteY37" fmla="*/ 292245 h 518807"/>
                  <a:gd name="connsiteX38" fmla="*/ 438959 w 440863"/>
                  <a:gd name="connsiteY38" fmla="*/ 260832 h 518807"/>
                  <a:gd name="connsiteX39" fmla="*/ 430392 w 440863"/>
                  <a:gd name="connsiteY39" fmla="*/ 267495 h 518807"/>
                  <a:gd name="connsiteX40" fmla="*/ 407545 w 440863"/>
                  <a:gd name="connsiteY40" fmla="*/ 275111 h 518807"/>
                  <a:gd name="connsiteX41" fmla="*/ 384699 w 440863"/>
                  <a:gd name="connsiteY41" fmla="*/ 266543 h 518807"/>
                  <a:gd name="connsiteX42" fmla="*/ 362804 w 440863"/>
                  <a:gd name="connsiteY42" fmla="*/ 257976 h 518807"/>
                  <a:gd name="connsiteX43" fmla="*/ 362804 w 440863"/>
                  <a:gd name="connsiteY43" fmla="*/ 214187 h 518807"/>
                  <a:gd name="connsiteX44" fmla="*/ 407545 w 440863"/>
                  <a:gd name="connsiteY44" fmla="*/ 169445 h 518807"/>
                  <a:gd name="connsiteX45" fmla="*/ 376131 w 440863"/>
                  <a:gd name="connsiteY45" fmla="*/ 20943 h 518807"/>
                  <a:gd name="connsiteX46" fmla="*/ 342813 w 440863"/>
                  <a:gd name="connsiteY46" fmla="*/ 0 h 518807"/>
                  <a:gd name="connsiteX47" fmla="*/ 114348 w 440863"/>
                  <a:gd name="connsiteY47" fmla="*/ 261784 h 518807"/>
                  <a:gd name="connsiteX48" fmla="*/ 114348 w 440863"/>
                  <a:gd name="connsiteY48" fmla="*/ 216090 h 518807"/>
                  <a:gd name="connsiteX49" fmla="*/ 159089 w 440863"/>
                  <a:gd name="connsiteY49" fmla="*/ 171349 h 518807"/>
                  <a:gd name="connsiteX50" fmla="*/ 203830 w 440863"/>
                  <a:gd name="connsiteY50" fmla="*/ 216090 h 518807"/>
                  <a:gd name="connsiteX51" fmla="*/ 203830 w 440863"/>
                  <a:gd name="connsiteY51" fmla="*/ 260832 h 518807"/>
                  <a:gd name="connsiteX52" fmla="*/ 180032 w 440863"/>
                  <a:gd name="connsiteY52" fmla="*/ 270351 h 518807"/>
                  <a:gd name="connsiteX53" fmla="*/ 158137 w 440863"/>
                  <a:gd name="connsiteY53" fmla="*/ 277966 h 518807"/>
                  <a:gd name="connsiteX54" fmla="*/ 134338 w 440863"/>
                  <a:gd name="connsiteY54" fmla="*/ 268447 h 518807"/>
                  <a:gd name="connsiteX55" fmla="*/ 114348 w 440863"/>
                  <a:gd name="connsiteY55" fmla="*/ 261784 h 518807"/>
                  <a:gd name="connsiteX56" fmla="*/ 114348 w 440863"/>
                  <a:gd name="connsiteY56" fmla="*/ 261784 h 518807"/>
                  <a:gd name="connsiteX57" fmla="*/ 114348 w 440863"/>
                  <a:gd name="connsiteY57" fmla="*/ 261784 h 518807"/>
                  <a:gd name="connsiteX58" fmla="*/ 282841 w 440863"/>
                  <a:gd name="connsiteY58" fmla="*/ 277966 h 518807"/>
                  <a:gd name="connsiteX59" fmla="*/ 258091 w 440863"/>
                  <a:gd name="connsiteY59" fmla="*/ 267495 h 518807"/>
                  <a:gd name="connsiteX60" fmla="*/ 239052 w 440863"/>
                  <a:gd name="connsiteY60" fmla="*/ 260832 h 518807"/>
                  <a:gd name="connsiteX61" fmla="*/ 239052 w 440863"/>
                  <a:gd name="connsiteY61" fmla="*/ 216090 h 518807"/>
                  <a:gd name="connsiteX62" fmla="*/ 282841 w 440863"/>
                  <a:gd name="connsiteY62" fmla="*/ 176109 h 518807"/>
                  <a:gd name="connsiteX63" fmla="*/ 326630 w 440863"/>
                  <a:gd name="connsiteY63" fmla="*/ 216090 h 518807"/>
                  <a:gd name="connsiteX64" fmla="*/ 326630 w 440863"/>
                  <a:gd name="connsiteY64" fmla="*/ 259880 h 518807"/>
                  <a:gd name="connsiteX65" fmla="*/ 326630 w 440863"/>
                  <a:gd name="connsiteY65" fmla="*/ 259880 h 518807"/>
                  <a:gd name="connsiteX66" fmla="*/ 326630 w 440863"/>
                  <a:gd name="connsiteY66" fmla="*/ 260832 h 518807"/>
                  <a:gd name="connsiteX67" fmla="*/ 326630 w 440863"/>
                  <a:gd name="connsiteY67" fmla="*/ 259880 h 518807"/>
                  <a:gd name="connsiteX68" fmla="*/ 309495 w 440863"/>
                  <a:gd name="connsiteY68" fmla="*/ 267495 h 518807"/>
                  <a:gd name="connsiteX69" fmla="*/ 282841 w 440863"/>
                  <a:gd name="connsiteY69" fmla="*/ 277966 h 518807"/>
                  <a:gd name="connsiteX70" fmla="*/ 438959 w 440863"/>
                  <a:gd name="connsiteY70" fmla="*/ 314140 h 518807"/>
                  <a:gd name="connsiteX71" fmla="*/ 438959 w 440863"/>
                  <a:gd name="connsiteY71" fmla="*/ 314140 h 518807"/>
                  <a:gd name="connsiteX72" fmla="*/ 438959 w 440863"/>
                  <a:gd name="connsiteY72" fmla="*/ 357930 h 518807"/>
                  <a:gd name="connsiteX73" fmla="*/ 438959 w 440863"/>
                  <a:gd name="connsiteY73" fmla="*/ 357930 h 518807"/>
                  <a:gd name="connsiteX74" fmla="*/ 438959 w 440863"/>
                  <a:gd name="connsiteY74" fmla="*/ 314140 h 518807"/>
                  <a:gd name="connsiteX75" fmla="*/ 345669 w 440863"/>
                  <a:gd name="connsiteY75" fmla="*/ 353170 h 518807"/>
                  <a:gd name="connsiteX76" fmla="*/ 308544 w 440863"/>
                  <a:gd name="connsiteY76" fmla="*/ 362689 h 518807"/>
                  <a:gd name="connsiteX77" fmla="*/ 281889 w 440863"/>
                  <a:gd name="connsiteY77" fmla="*/ 373160 h 518807"/>
                  <a:gd name="connsiteX78" fmla="*/ 257139 w 440863"/>
                  <a:gd name="connsiteY78" fmla="*/ 362689 h 518807"/>
                  <a:gd name="connsiteX79" fmla="*/ 220013 w 440863"/>
                  <a:gd name="connsiteY79" fmla="*/ 354122 h 518807"/>
                  <a:gd name="connsiteX80" fmla="*/ 180032 w 440863"/>
                  <a:gd name="connsiteY80" fmla="*/ 365545 h 518807"/>
                  <a:gd name="connsiteX81" fmla="*/ 158137 w 440863"/>
                  <a:gd name="connsiteY81" fmla="*/ 373160 h 518807"/>
                  <a:gd name="connsiteX82" fmla="*/ 134338 w 440863"/>
                  <a:gd name="connsiteY82" fmla="*/ 363641 h 518807"/>
                  <a:gd name="connsiteX83" fmla="*/ 97213 w 440863"/>
                  <a:gd name="connsiteY83" fmla="*/ 355074 h 518807"/>
                  <a:gd name="connsiteX84" fmla="*/ 61039 w 440863"/>
                  <a:gd name="connsiteY84" fmla="*/ 365545 h 518807"/>
                  <a:gd name="connsiteX85" fmla="*/ 36289 w 440863"/>
                  <a:gd name="connsiteY85" fmla="*/ 375064 h 518807"/>
                  <a:gd name="connsiteX86" fmla="*/ 22961 w 440863"/>
                  <a:gd name="connsiteY86" fmla="*/ 371257 h 518807"/>
                  <a:gd name="connsiteX87" fmla="*/ 6779 w 440863"/>
                  <a:gd name="connsiteY87" fmla="*/ 360785 h 518807"/>
                  <a:gd name="connsiteX88" fmla="*/ 6779 w 440863"/>
                  <a:gd name="connsiteY88" fmla="*/ 360785 h 518807"/>
                  <a:gd name="connsiteX89" fmla="*/ 115 w 440863"/>
                  <a:gd name="connsiteY89" fmla="*/ 357930 h 518807"/>
                  <a:gd name="connsiteX90" fmla="*/ 22010 w 440863"/>
                  <a:gd name="connsiteY90" fmla="*/ 426469 h 518807"/>
                  <a:gd name="connsiteX91" fmla="*/ 32481 w 440863"/>
                  <a:gd name="connsiteY91" fmla="*/ 429325 h 518807"/>
                  <a:gd name="connsiteX92" fmla="*/ 33433 w 440863"/>
                  <a:gd name="connsiteY92" fmla="*/ 429325 h 518807"/>
                  <a:gd name="connsiteX93" fmla="*/ 61991 w 440863"/>
                  <a:gd name="connsiteY93" fmla="*/ 417902 h 518807"/>
                  <a:gd name="connsiteX94" fmla="*/ 98165 w 440863"/>
                  <a:gd name="connsiteY94" fmla="*/ 407430 h 518807"/>
                  <a:gd name="connsiteX95" fmla="*/ 135290 w 440863"/>
                  <a:gd name="connsiteY95" fmla="*/ 415998 h 518807"/>
                  <a:gd name="connsiteX96" fmla="*/ 159089 w 440863"/>
                  <a:gd name="connsiteY96" fmla="*/ 425517 h 518807"/>
                  <a:gd name="connsiteX97" fmla="*/ 180984 w 440863"/>
                  <a:gd name="connsiteY97" fmla="*/ 417902 h 518807"/>
                  <a:gd name="connsiteX98" fmla="*/ 221917 w 440863"/>
                  <a:gd name="connsiteY98" fmla="*/ 406478 h 518807"/>
                  <a:gd name="connsiteX99" fmla="*/ 259043 w 440863"/>
                  <a:gd name="connsiteY99" fmla="*/ 415046 h 518807"/>
                  <a:gd name="connsiteX100" fmla="*/ 283793 w 440863"/>
                  <a:gd name="connsiteY100" fmla="*/ 425517 h 518807"/>
                  <a:gd name="connsiteX101" fmla="*/ 310447 w 440863"/>
                  <a:gd name="connsiteY101" fmla="*/ 415046 h 518807"/>
                  <a:gd name="connsiteX102" fmla="*/ 347573 w 440863"/>
                  <a:gd name="connsiteY102" fmla="*/ 405527 h 518807"/>
                  <a:gd name="connsiteX103" fmla="*/ 385651 w 440863"/>
                  <a:gd name="connsiteY103" fmla="*/ 415046 h 518807"/>
                  <a:gd name="connsiteX104" fmla="*/ 408497 w 440863"/>
                  <a:gd name="connsiteY104" fmla="*/ 423613 h 518807"/>
                  <a:gd name="connsiteX105" fmla="*/ 432296 w 440863"/>
                  <a:gd name="connsiteY105" fmla="*/ 415998 h 518807"/>
                  <a:gd name="connsiteX106" fmla="*/ 440863 w 440863"/>
                  <a:gd name="connsiteY106" fmla="*/ 409334 h 518807"/>
                  <a:gd name="connsiteX107" fmla="*/ 440863 w 440863"/>
                  <a:gd name="connsiteY107" fmla="*/ 357930 h 518807"/>
                  <a:gd name="connsiteX108" fmla="*/ 432296 w 440863"/>
                  <a:gd name="connsiteY108" fmla="*/ 364593 h 518807"/>
                  <a:gd name="connsiteX109" fmla="*/ 409449 w 440863"/>
                  <a:gd name="connsiteY109" fmla="*/ 371257 h 518807"/>
                  <a:gd name="connsiteX110" fmla="*/ 385651 w 440863"/>
                  <a:gd name="connsiteY110" fmla="*/ 362689 h 518807"/>
                  <a:gd name="connsiteX111" fmla="*/ 345669 w 440863"/>
                  <a:gd name="connsiteY111" fmla="*/ 353170 h 518807"/>
                  <a:gd name="connsiteX112" fmla="*/ 438959 w 440863"/>
                  <a:gd name="connsiteY112" fmla="*/ 408382 h 518807"/>
                  <a:gd name="connsiteX113" fmla="*/ 438959 w 440863"/>
                  <a:gd name="connsiteY113" fmla="*/ 408382 h 518807"/>
                  <a:gd name="connsiteX114" fmla="*/ 438959 w 440863"/>
                  <a:gd name="connsiteY114" fmla="*/ 451220 h 518807"/>
                  <a:gd name="connsiteX115" fmla="*/ 438959 w 440863"/>
                  <a:gd name="connsiteY115" fmla="*/ 451220 h 518807"/>
                  <a:gd name="connsiteX116" fmla="*/ 438959 w 440863"/>
                  <a:gd name="connsiteY116" fmla="*/ 408382 h 518807"/>
                  <a:gd name="connsiteX117" fmla="*/ 345669 w 440863"/>
                  <a:gd name="connsiteY117" fmla="*/ 447412 h 518807"/>
                  <a:gd name="connsiteX118" fmla="*/ 308544 w 440863"/>
                  <a:gd name="connsiteY118" fmla="*/ 456931 h 518807"/>
                  <a:gd name="connsiteX119" fmla="*/ 281889 w 440863"/>
                  <a:gd name="connsiteY119" fmla="*/ 467403 h 518807"/>
                  <a:gd name="connsiteX120" fmla="*/ 257139 w 440863"/>
                  <a:gd name="connsiteY120" fmla="*/ 456931 h 518807"/>
                  <a:gd name="connsiteX121" fmla="*/ 220013 w 440863"/>
                  <a:gd name="connsiteY121" fmla="*/ 448364 h 518807"/>
                  <a:gd name="connsiteX122" fmla="*/ 179080 w 440863"/>
                  <a:gd name="connsiteY122" fmla="*/ 459787 h 518807"/>
                  <a:gd name="connsiteX123" fmla="*/ 157185 w 440863"/>
                  <a:gd name="connsiteY123" fmla="*/ 467403 h 518807"/>
                  <a:gd name="connsiteX124" fmla="*/ 133387 w 440863"/>
                  <a:gd name="connsiteY124" fmla="*/ 457883 h 518807"/>
                  <a:gd name="connsiteX125" fmla="*/ 96261 w 440863"/>
                  <a:gd name="connsiteY125" fmla="*/ 449316 h 518807"/>
                  <a:gd name="connsiteX126" fmla="*/ 60087 w 440863"/>
                  <a:gd name="connsiteY126" fmla="*/ 459787 h 518807"/>
                  <a:gd name="connsiteX127" fmla="*/ 59135 w 440863"/>
                  <a:gd name="connsiteY127" fmla="*/ 459787 h 518807"/>
                  <a:gd name="connsiteX128" fmla="*/ 52472 w 440863"/>
                  <a:gd name="connsiteY128" fmla="*/ 465499 h 518807"/>
                  <a:gd name="connsiteX129" fmla="*/ 108636 w 440863"/>
                  <a:gd name="connsiteY129" fmla="*/ 489297 h 518807"/>
                  <a:gd name="connsiteX130" fmla="*/ 302832 w 440863"/>
                  <a:gd name="connsiteY130" fmla="*/ 512144 h 518807"/>
                  <a:gd name="connsiteX131" fmla="*/ 313303 w 440863"/>
                  <a:gd name="connsiteY131" fmla="*/ 506432 h 518807"/>
                  <a:gd name="connsiteX132" fmla="*/ 341861 w 440863"/>
                  <a:gd name="connsiteY132" fmla="*/ 501672 h 518807"/>
                  <a:gd name="connsiteX133" fmla="*/ 382795 w 440863"/>
                  <a:gd name="connsiteY133" fmla="*/ 510240 h 518807"/>
                  <a:gd name="connsiteX134" fmla="*/ 405641 w 440863"/>
                  <a:gd name="connsiteY134" fmla="*/ 518807 h 518807"/>
                  <a:gd name="connsiteX135" fmla="*/ 429440 w 440863"/>
                  <a:gd name="connsiteY135" fmla="*/ 511192 h 518807"/>
                  <a:gd name="connsiteX136" fmla="*/ 438007 w 440863"/>
                  <a:gd name="connsiteY136" fmla="*/ 504528 h 518807"/>
                  <a:gd name="connsiteX137" fmla="*/ 438007 w 440863"/>
                  <a:gd name="connsiteY137" fmla="*/ 474066 h 518807"/>
                  <a:gd name="connsiteX138" fmla="*/ 438007 w 440863"/>
                  <a:gd name="connsiteY138" fmla="*/ 453124 h 518807"/>
                  <a:gd name="connsiteX139" fmla="*/ 429440 w 440863"/>
                  <a:gd name="connsiteY139" fmla="*/ 459787 h 518807"/>
                  <a:gd name="connsiteX140" fmla="*/ 406593 w 440863"/>
                  <a:gd name="connsiteY140" fmla="*/ 467403 h 518807"/>
                  <a:gd name="connsiteX141" fmla="*/ 383747 w 440863"/>
                  <a:gd name="connsiteY141" fmla="*/ 458835 h 518807"/>
                  <a:gd name="connsiteX142" fmla="*/ 345669 w 440863"/>
                  <a:gd name="connsiteY142" fmla="*/ 447412 h 518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440863" h="518807">
                    <a:moveTo>
                      <a:pt x="342813" y="0"/>
                    </a:moveTo>
                    <a:cubicBezTo>
                      <a:pt x="333294" y="0"/>
                      <a:pt x="323775" y="5712"/>
                      <a:pt x="313303" y="23799"/>
                    </a:cubicBezTo>
                    <a:cubicBezTo>
                      <a:pt x="313303" y="23799"/>
                      <a:pt x="293312" y="50453"/>
                      <a:pt x="282841" y="90434"/>
                    </a:cubicBezTo>
                    <a:cubicBezTo>
                      <a:pt x="278081" y="69492"/>
                      <a:pt x="268562" y="44741"/>
                      <a:pt x="251427" y="23799"/>
                    </a:cubicBezTo>
                    <a:cubicBezTo>
                      <a:pt x="251427" y="23799"/>
                      <a:pt x="238100" y="0"/>
                      <a:pt x="220013" y="0"/>
                    </a:cubicBezTo>
                    <a:cubicBezTo>
                      <a:pt x="210494" y="0"/>
                      <a:pt x="200974" y="5712"/>
                      <a:pt x="190503" y="23799"/>
                    </a:cubicBezTo>
                    <a:cubicBezTo>
                      <a:pt x="190503" y="23799"/>
                      <a:pt x="168608" y="52357"/>
                      <a:pt x="159089" y="95194"/>
                    </a:cubicBezTo>
                    <a:cubicBezTo>
                      <a:pt x="154329" y="72348"/>
                      <a:pt x="144810" y="47597"/>
                      <a:pt x="126723" y="23799"/>
                    </a:cubicBezTo>
                    <a:cubicBezTo>
                      <a:pt x="126723" y="23799"/>
                      <a:pt x="113396" y="0"/>
                      <a:pt x="95309" y="0"/>
                    </a:cubicBezTo>
                    <a:cubicBezTo>
                      <a:pt x="85790" y="0"/>
                      <a:pt x="76270" y="5712"/>
                      <a:pt x="65799" y="23799"/>
                    </a:cubicBezTo>
                    <a:cubicBezTo>
                      <a:pt x="65799" y="23799"/>
                      <a:pt x="14394" y="91386"/>
                      <a:pt x="34385" y="172301"/>
                    </a:cubicBezTo>
                    <a:cubicBezTo>
                      <a:pt x="34385" y="172301"/>
                      <a:pt x="41048" y="202763"/>
                      <a:pt x="79126" y="217042"/>
                    </a:cubicBezTo>
                    <a:lnTo>
                      <a:pt x="79126" y="262736"/>
                    </a:lnTo>
                    <a:lnTo>
                      <a:pt x="79126" y="262736"/>
                    </a:lnTo>
                    <a:cubicBezTo>
                      <a:pt x="73414" y="264639"/>
                      <a:pt x="66751" y="266543"/>
                      <a:pt x="61039" y="270351"/>
                    </a:cubicBezTo>
                    <a:cubicBezTo>
                      <a:pt x="61039" y="270351"/>
                      <a:pt x="49616" y="279870"/>
                      <a:pt x="36289" y="279870"/>
                    </a:cubicBezTo>
                    <a:cubicBezTo>
                      <a:pt x="31529" y="279870"/>
                      <a:pt x="27721" y="278918"/>
                      <a:pt x="22961" y="276063"/>
                    </a:cubicBezTo>
                    <a:lnTo>
                      <a:pt x="6779" y="269399"/>
                    </a:lnTo>
                    <a:lnTo>
                      <a:pt x="115" y="266543"/>
                    </a:lnTo>
                    <a:lnTo>
                      <a:pt x="115" y="318900"/>
                    </a:lnTo>
                    <a:lnTo>
                      <a:pt x="6779" y="321756"/>
                    </a:lnTo>
                    <a:lnTo>
                      <a:pt x="22961" y="328419"/>
                    </a:lnTo>
                    <a:cubicBezTo>
                      <a:pt x="27721" y="331275"/>
                      <a:pt x="31529" y="332227"/>
                      <a:pt x="36289" y="332227"/>
                    </a:cubicBezTo>
                    <a:cubicBezTo>
                      <a:pt x="49616" y="332227"/>
                      <a:pt x="61039" y="322708"/>
                      <a:pt x="61039" y="322708"/>
                    </a:cubicBezTo>
                    <a:cubicBezTo>
                      <a:pt x="73414" y="315092"/>
                      <a:pt x="85790" y="312236"/>
                      <a:pt x="97213" y="312236"/>
                    </a:cubicBezTo>
                    <a:cubicBezTo>
                      <a:pt x="118155" y="312236"/>
                      <a:pt x="134338" y="320804"/>
                      <a:pt x="134338" y="320804"/>
                    </a:cubicBezTo>
                    <a:cubicBezTo>
                      <a:pt x="142906" y="328419"/>
                      <a:pt x="151473" y="330323"/>
                      <a:pt x="158137" y="330323"/>
                    </a:cubicBezTo>
                    <a:cubicBezTo>
                      <a:pt x="171464" y="330323"/>
                      <a:pt x="180032" y="322708"/>
                      <a:pt x="180032" y="322708"/>
                    </a:cubicBezTo>
                    <a:cubicBezTo>
                      <a:pt x="194311" y="314140"/>
                      <a:pt x="208590" y="311284"/>
                      <a:pt x="220013" y="311284"/>
                    </a:cubicBezTo>
                    <a:cubicBezTo>
                      <a:pt x="241908" y="311284"/>
                      <a:pt x="257139" y="319852"/>
                      <a:pt x="257139" y="319852"/>
                    </a:cubicBezTo>
                    <a:cubicBezTo>
                      <a:pt x="265706" y="327467"/>
                      <a:pt x="274274" y="330323"/>
                      <a:pt x="281889" y="330323"/>
                    </a:cubicBezTo>
                    <a:cubicBezTo>
                      <a:pt x="297120" y="330323"/>
                      <a:pt x="308544" y="319852"/>
                      <a:pt x="308544" y="319852"/>
                    </a:cubicBezTo>
                    <a:cubicBezTo>
                      <a:pt x="321871" y="312236"/>
                      <a:pt x="334246" y="310333"/>
                      <a:pt x="345669" y="310333"/>
                    </a:cubicBezTo>
                    <a:cubicBezTo>
                      <a:pt x="367564" y="310333"/>
                      <a:pt x="383747" y="319852"/>
                      <a:pt x="383747" y="319852"/>
                    </a:cubicBezTo>
                    <a:cubicBezTo>
                      <a:pt x="391362" y="325563"/>
                      <a:pt x="398978" y="327467"/>
                      <a:pt x="406593" y="327467"/>
                    </a:cubicBezTo>
                    <a:cubicBezTo>
                      <a:pt x="416113" y="327467"/>
                      <a:pt x="424680" y="323660"/>
                      <a:pt x="430392" y="319852"/>
                    </a:cubicBezTo>
                    <a:cubicBezTo>
                      <a:pt x="435152" y="316996"/>
                      <a:pt x="438007" y="314140"/>
                      <a:pt x="438959" y="313188"/>
                    </a:cubicBezTo>
                    <a:lnTo>
                      <a:pt x="438959" y="292245"/>
                    </a:lnTo>
                    <a:lnTo>
                      <a:pt x="438959" y="260832"/>
                    </a:lnTo>
                    <a:cubicBezTo>
                      <a:pt x="438959" y="260832"/>
                      <a:pt x="436103" y="264639"/>
                      <a:pt x="430392" y="267495"/>
                    </a:cubicBezTo>
                    <a:cubicBezTo>
                      <a:pt x="424680" y="271303"/>
                      <a:pt x="417065" y="275111"/>
                      <a:pt x="407545" y="275111"/>
                    </a:cubicBezTo>
                    <a:cubicBezTo>
                      <a:pt x="399930" y="275111"/>
                      <a:pt x="392314" y="273207"/>
                      <a:pt x="384699" y="266543"/>
                    </a:cubicBezTo>
                    <a:cubicBezTo>
                      <a:pt x="384699" y="266543"/>
                      <a:pt x="376131" y="260832"/>
                      <a:pt x="362804" y="257976"/>
                    </a:cubicBezTo>
                    <a:lnTo>
                      <a:pt x="362804" y="214187"/>
                    </a:lnTo>
                    <a:cubicBezTo>
                      <a:pt x="362804" y="214187"/>
                      <a:pt x="399930" y="201811"/>
                      <a:pt x="407545" y="169445"/>
                    </a:cubicBezTo>
                    <a:cubicBezTo>
                      <a:pt x="407545" y="169445"/>
                      <a:pt x="427536" y="89482"/>
                      <a:pt x="376131" y="20943"/>
                    </a:cubicBezTo>
                    <a:cubicBezTo>
                      <a:pt x="374227" y="23799"/>
                      <a:pt x="360900" y="0"/>
                      <a:pt x="342813" y="0"/>
                    </a:cubicBezTo>
                    <a:moveTo>
                      <a:pt x="114348" y="261784"/>
                    </a:moveTo>
                    <a:lnTo>
                      <a:pt x="114348" y="216090"/>
                    </a:lnTo>
                    <a:cubicBezTo>
                      <a:pt x="114348" y="216090"/>
                      <a:pt x="151473" y="203715"/>
                      <a:pt x="159089" y="171349"/>
                    </a:cubicBezTo>
                    <a:cubicBezTo>
                      <a:pt x="159089" y="171349"/>
                      <a:pt x="165753" y="201811"/>
                      <a:pt x="203830" y="216090"/>
                    </a:cubicBezTo>
                    <a:lnTo>
                      <a:pt x="203830" y="260832"/>
                    </a:lnTo>
                    <a:cubicBezTo>
                      <a:pt x="196215" y="262736"/>
                      <a:pt x="188599" y="265591"/>
                      <a:pt x="180032" y="270351"/>
                    </a:cubicBezTo>
                    <a:cubicBezTo>
                      <a:pt x="180032" y="270351"/>
                      <a:pt x="170512" y="277966"/>
                      <a:pt x="158137" y="277966"/>
                    </a:cubicBezTo>
                    <a:cubicBezTo>
                      <a:pt x="150521" y="277966"/>
                      <a:pt x="142906" y="276063"/>
                      <a:pt x="134338" y="268447"/>
                    </a:cubicBezTo>
                    <a:cubicBezTo>
                      <a:pt x="134338" y="268447"/>
                      <a:pt x="126723" y="264639"/>
                      <a:pt x="114348" y="261784"/>
                    </a:cubicBezTo>
                    <a:lnTo>
                      <a:pt x="114348" y="261784"/>
                    </a:lnTo>
                    <a:lnTo>
                      <a:pt x="114348" y="261784"/>
                    </a:lnTo>
                    <a:close/>
                    <a:moveTo>
                      <a:pt x="282841" y="277966"/>
                    </a:moveTo>
                    <a:cubicBezTo>
                      <a:pt x="275226" y="277966"/>
                      <a:pt x="266658" y="275111"/>
                      <a:pt x="258091" y="267495"/>
                    </a:cubicBezTo>
                    <a:cubicBezTo>
                      <a:pt x="258091" y="267495"/>
                      <a:pt x="250475" y="263687"/>
                      <a:pt x="239052" y="260832"/>
                    </a:cubicBezTo>
                    <a:lnTo>
                      <a:pt x="239052" y="216090"/>
                    </a:lnTo>
                    <a:cubicBezTo>
                      <a:pt x="239052" y="216090"/>
                      <a:pt x="273322" y="204667"/>
                      <a:pt x="282841" y="176109"/>
                    </a:cubicBezTo>
                    <a:cubicBezTo>
                      <a:pt x="286649" y="184676"/>
                      <a:pt x="297120" y="205619"/>
                      <a:pt x="326630" y="216090"/>
                    </a:cubicBezTo>
                    <a:lnTo>
                      <a:pt x="326630" y="259880"/>
                    </a:lnTo>
                    <a:cubicBezTo>
                      <a:pt x="326630" y="259880"/>
                      <a:pt x="326630" y="259880"/>
                      <a:pt x="326630" y="259880"/>
                    </a:cubicBezTo>
                    <a:lnTo>
                      <a:pt x="326630" y="260832"/>
                    </a:lnTo>
                    <a:lnTo>
                      <a:pt x="326630" y="259880"/>
                    </a:lnTo>
                    <a:cubicBezTo>
                      <a:pt x="320919" y="261784"/>
                      <a:pt x="315207" y="263687"/>
                      <a:pt x="309495" y="267495"/>
                    </a:cubicBezTo>
                    <a:cubicBezTo>
                      <a:pt x="308544" y="267495"/>
                      <a:pt x="298072" y="277966"/>
                      <a:pt x="282841" y="277966"/>
                    </a:cubicBezTo>
                    <a:moveTo>
                      <a:pt x="438959" y="314140"/>
                    </a:moveTo>
                    <a:cubicBezTo>
                      <a:pt x="438959" y="314140"/>
                      <a:pt x="438007" y="314140"/>
                      <a:pt x="438959" y="314140"/>
                    </a:cubicBezTo>
                    <a:lnTo>
                      <a:pt x="438959" y="357930"/>
                    </a:lnTo>
                    <a:cubicBezTo>
                      <a:pt x="438959" y="357930"/>
                      <a:pt x="438959" y="357930"/>
                      <a:pt x="438959" y="357930"/>
                    </a:cubicBezTo>
                    <a:lnTo>
                      <a:pt x="438959" y="314140"/>
                    </a:lnTo>
                    <a:close/>
                    <a:moveTo>
                      <a:pt x="345669" y="353170"/>
                    </a:moveTo>
                    <a:cubicBezTo>
                      <a:pt x="334246" y="353170"/>
                      <a:pt x="321871" y="356026"/>
                      <a:pt x="308544" y="362689"/>
                    </a:cubicBezTo>
                    <a:cubicBezTo>
                      <a:pt x="308544" y="362689"/>
                      <a:pt x="297120" y="373160"/>
                      <a:pt x="281889" y="373160"/>
                    </a:cubicBezTo>
                    <a:cubicBezTo>
                      <a:pt x="274274" y="373160"/>
                      <a:pt x="265706" y="370305"/>
                      <a:pt x="257139" y="362689"/>
                    </a:cubicBezTo>
                    <a:cubicBezTo>
                      <a:pt x="257139" y="362689"/>
                      <a:pt x="241908" y="354122"/>
                      <a:pt x="220013" y="354122"/>
                    </a:cubicBezTo>
                    <a:cubicBezTo>
                      <a:pt x="207638" y="354122"/>
                      <a:pt x="194311" y="356978"/>
                      <a:pt x="180032" y="365545"/>
                    </a:cubicBezTo>
                    <a:cubicBezTo>
                      <a:pt x="180032" y="365545"/>
                      <a:pt x="170512" y="373160"/>
                      <a:pt x="158137" y="373160"/>
                    </a:cubicBezTo>
                    <a:cubicBezTo>
                      <a:pt x="150521" y="373160"/>
                      <a:pt x="142906" y="371257"/>
                      <a:pt x="134338" y="363641"/>
                    </a:cubicBezTo>
                    <a:cubicBezTo>
                      <a:pt x="134338" y="363641"/>
                      <a:pt x="118155" y="355074"/>
                      <a:pt x="97213" y="355074"/>
                    </a:cubicBezTo>
                    <a:cubicBezTo>
                      <a:pt x="85790" y="355074"/>
                      <a:pt x="73414" y="357930"/>
                      <a:pt x="61039" y="365545"/>
                    </a:cubicBezTo>
                    <a:cubicBezTo>
                      <a:pt x="61039" y="365545"/>
                      <a:pt x="49616" y="375064"/>
                      <a:pt x="36289" y="375064"/>
                    </a:cubicBezTo>
                    <a:cubicBezTo>
                      <a:pt x="31529" y="375064"/>
                      <a:pt x="27721" y="374112"/>
                      <a:pt x="22961" y="371257"/>
                    </a:cubicBezTo>
                    <a:lnTo>
                      <a:pt x="6779" y="360785"/>
                    </a:lnTo>
                    <a:lnTo>
                      <a:pt x="6779" y="360785"/>
                    </a:lnTo>
                    <a:lnTo>
                      <a:pt x="115" y="357930"/>
                    </a:lnTo>
                    <a:cubicBezTo>
                      <a:pt x="-837" y="372209"/>
                      <a:pt x="3923" y="399815"/>
                      <a:pt x="22010" y="426469"/>
                    </a:cubicBezTo>
                    <a:cubicBezTo>
                      <a:pt x="24865" y="428373"/>
                      <a:pt x="28673" y="428373"/>
                      <a:pt x="32481" y="429325"/>
                    </a:cubicBezTo>
                    <a:cubicBezTo>
                      <a:pt x="32481" y="429325"/>
                      <a:pt x="33433" y="429325"/>
                      <a:pt x="33433" y="429325"/>
                    </a:cubicBezTo>
                    <a:cubicBezTo>
                      <a:pt x="47712" y="429325"/>
                      <a:pt x="61991" y="417902"/>
                      <a:pt x="61991" y="417902"/>
                    </a:cubicBezTo>
                    <a:cubicBezTo>
                      <a:pt x="74366" y="410286"/>
                      <a:pt x="86741" y="407430"/>
                      <a:pt x="98165" y="407430"/>
                    </a:cubicBezTo>
                    <a:cubicBezTo>
                      <a:pt x="119107" y="407430"/>
                      <a:pt x="135290" y="415998"/>
                      <a:pt x="135290" y="415998"/>
                    </a:cubicBezTo>
                    <a:cubicBezTo>
                      <a:pt x="143858" y="423613"/>
                      <a:pt x="152425" y="425517"/>
                      <a:pt x="159089" y="425517"/>
                    </a:cubicBezTo>
                    <a:cubicBezTo>
                      <a:pt x="172416" y="425517"/>
                      <a:pt x="180984" y="417902"/>
                      <a:pt x="180984" y="417902"/>
                    </a:cubicBezTo>
                    <a:cubicBezTo>
                      <a:pt x="195263" y="409334"/>
                      <a:pt x="209542" y="406478"/>
                      <a:pt x="221917" y="406478"/>
                    </a:cubicBezTo>
                    <a:cubicBezTo>
                      <a:pt x="243812" y="406478"/>
                      <a:pt x="259043" y="415046"/>
                      <a:pt x="259043" y="415046"/>
                    </a:cubicBezTo>
                    <a:cubicBezTo>
                      <a:pt x="267610" y="422661"/>
                      <a:pt x="276178" y="425517"/>
                      <a:pt x="283793" y="425517"/>
                    </a:cubicBezTo>
                    <a:cubicBezTo>
                      <a:pt x="299024" y="425517"/>
                      <a:pt x="310447" y="415046"/>
                      <a:pt x="310447" y="415046"/>
                    </a:cubicBezTo>
                    <a:cubicBezTo>
                      <a:pt x="323775" y="407430"/>
                      <a:pt x="336150" y="405527"/>
                      <a:pt x="347573" y="405527"/>
                    </a:cubicBezTo>
                    <a:cubicBezTo>
                      <a:pt x="369468" y="405527"/>
                      <a:pt x="385651" y="415046"/>
                      <a:pt x="385651" y="415046"/>
                    </a:cubicBezTo>
                    <a:cubicBezTo>
                      <a:pt x="393266" y="420757"/>
                      <a:pt x="400882" y="423613"/>
                      <a:pt x="408497" y="423613"/>
                    </a:cubicBezTo>
                    <a:cubicBezTo>
                      <a:pt x="418017" y="423613"/>
                      <a:pt x="426584" y="419806"/>
                      <a:pt x="432296" y="415998"/>
                    </a:cubicBezTo>
                    <a:cubicBezTo>
                      <a:pt x="437055" y="413142"/>
                      <a:pt x="439911" y="410286"/>
                      <a:pt x="440863" y="409334"/>
                    </a:cubicBezTo>
                    <a:lnTo>
                      <a:pt x="440863" y="357930"/>
                    </a:lnTo>
                    <a:cubicBezTo>
                      <a:pt x="439911" y="358881"/>
                      <a:pt x="437055" y="361737"/>
                      <a:pt x="432296" y="364593"/>
                    </a:cubicBezTo>
                    <a:cubicBezTo>
                      <a:pt x="426584" y="368401"/>
                      <a:pt x="418969" y="371257"/>
                      <a:pt x="409449" y="371257"/>
                    </a:cubicBezTo>
                    <a:cubicBezTo>
                      <a:pt x="401834" y="371257"/>
                      <a:pt x="394218" y="369353"/>
                      <a:pt x="385651" y="362689"/>
                    </a:cubicBezTo>
                    <a:cubicBezTo>
                      <a:pt x="383747" y="362689"/>
                      <a:pt x="367564" y="353170"/>
                      <a:pt x="345669" y="353170"/>
                    </a:cubicBezTo>
                    <a:moveTo>
                      <a:pt x="438959" y="408382"/>
                    </a:moveTo>
                    <a:cubicBezTo>
                      <a:pt x="438959" y="408382"/>
                      <a:pt x="438007" y="408382"/>
                      <a:pt x="438959" y="408382"/>
                    </a:cubicBezTo>
                    <a:lnTo>
                      <a:pt x="438959" y="451220"/>
                    </a:lnTo>
                    <a:cubicBezTo>
                      <a:pt x="438959" y="451220"/>
                      <a:pt x="438959" y="451220"/>
                      <a:pt x="438959" y="451220"/>
                    </a:cubicBezTo>
                    <a:lnTo>
                      <a:pt x="438959" y="408382"/>
                    </a:lnTo>
                    <a:close/>
                    <a:moveTo>
                      <a:pt x="345669" y="447412"/>
                    </a:moveTo>
                    <a:cubicBezTo>
                      <a:pt x="334246" y="447412"/>
                      <a:pt x="321871" y="450268"/>
                      <a:pt x="308544" y="456931"/>
                    </a:cubicBezTo>
                    <a:cubicBezTo>
                      <a:pt x="308544" y="456931"/>
                      <a:pt x="297120" y="467403"/>
                      <a:pt x="281889" y="467403"/>
                    </a:cubicBezTo>
                    <a:cubicBezTo>
                      <a:pt x="274274" y="467403"/>
                      <a:pt x="265706" y="464547"/>
                      <a:pt x="257139" y="456931"/>
                    </a:cubicBezTo>
                    <a:cubicBezTo>
                      <a:pt x="257139" y="456931"/>
                      <a:pt x="241908" y="448364"/>
                      <a:pt x="220013" y="448364"/>
                    </a:cubicBezTo>
                    <a:cubicBezTo>
                      <a:pt x="207638" y="448364"/>
                      <a:pt x="193359" y="451220"/>
                      <a:pt x="179080" y="459787"/>
                    </a:cubicBezTo>
                    <a:cubicBezTo>
                      <a:pt x="179080" y="459787"/>
                      <a:pt x="169560" y="467403"/>
                      <a:pt x="157185" y="467403"/>
                    </a:cubicBezTo>
                    <a:cubicBezTo>
                      <a:pt x="149570" y="467403"/>
                      <a:pt x="141954" y="465499"/>
                      <a:pt x="133387" y="457883"/>
                    </a:cubicBezTo>
                    <a:cubicBezTo>
                      <a:pt x="133387" y="457883"/>
                      <a:pt x="117204" y="449316"/>
                      <a:pt x="96261" y="449316"/>
                    </a:cubicBezTo>
                    <a:cubicBezTo>
                      <a:pt x="84838" y="449316"/>
                      <a:pt x="72462" y="452172"/>
                      <a:pt x="60087" y="459787"/>
                    </a:cubicBezTo>
                    <a:lnTo>
                      <a:pt x="59135" y="459787"/>
                    </a:lnTo>
                    <a:lnTo>
                      <a:pt x="52472" y="465499"/>
                    </a:lnTo>
                    <a:cubicBezTo>
                      <a:pt x="66751" y="476922"/>
                      <a:pt x="85790" y="485489"/>
                      <a:pt x="108636" y="489297"/>
                    </a:cubicBezTo>
                    <a:cubicBezTo>
                      <a:pt x="122915" y="493105"/>
                      <a:pt x="217157" y="488345"/>
                      <a:pt x="302832" y="512144"/>
                    </a:cubicBezTo>
                    <a:cubicBezTo>
                      <a:pt x="306640" y="510240"/>
                      <a:pt x="310447" y="508336"/>
                      <a:pt x="313303" y="506432"/>
                    </a:cubicBezTo>
                    <a:cubicBezTo>
                      <a:pt x="322823" y="502624"/>
                      <a:pt x="332342" y="501672"/>
                      <a:pt x="341861" y="501672"/>
                    </a:cubicBezTo>
                    <a:cubicBezTo>
                      <a:pt x="364708" y="501672"/>
                      <a:pt x="382795" y="510240"/>
                      <a:pt x="382795" y="510240"/>
                    </a:cubicBezTo>
                    <a:cubicBezTo>
                      <a:pt x="390410" y="515951"/>
                      <a:pt x="398026" y="518807"/>
                      <a:pt x="405641" y="518807"/>
                    </a:cubicBezTo>
                    <a:cubicBezTo>
                      <a:pt x="415161" y="518807"/>
                      <a:pt x="423728" y="515000"/>
                      <a:pt x="429440" y="511192"/>
                    </a:cubicBezTo>
                    <a:cubicBezTo>
                      <a:pt x="435152" y="507384"/>
                      <a:pt x="438007" y="504528"/>
                      <a:pt x="438007" y="504528"/>
                    </a:cubicBezTo>
                    <a:lnTo>
                      <a:pt x="438007" y="474066"/>
                    </a:lnTo>
                    <a:lnTo>
                      <a:pt x="438007" y="453124"/>
                    </a:lnTo>
                    <a:cubicBezTo>
                      <a:pt x="437055" y="454075"/>
                      <a:pt x="434200" y="456931"/>
                      <a:pt x="429440" y="459787"/>
                    </a:cubicBezTo>
                    <a:cubicBezTo>
                      <a:pt x="423728" y="463595"/>
                      <a:pt x="416113" y="467403"/>
                      <a:pt x="406593" y="467403"/>
                    </a:cubicBezTo>
                    <a:cubicBezTo>
                      <a:pt x="399930" y="467403"/>
                      <a:pt x="391362" y="465499"/>
                      <a:pt x="383747" y="458835"/>
                    </a:cubicBezTo>
                    <a:cubicBezTo>
                      <a:pt x="383747" y="456931"/>
                      <a:pt x="367564" y="447412"/>
                      <a:pt x="345669" y="4474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sp>
        <p:nvSpPr>
          <p:cNvPr id="214" name="Título 1">
            <a:extLst>
              <a:ext uri="{FF2B5EF4-FFF2-40B4-BE49-F238E27FC236}">
                <a16:creationId xmlns:a16="http://schemas.microsoft.com/office/drawing/2014/main" id="{3CEAB6ED-2126-D7EB-438B-6DFBF580D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683" y="532370"/>
            <a:ext cx="2043095" cy="459496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>
              <a:defRPr sz="1100" spc="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" name="Marcador de texto 5">
            <a:extLst>
              <a:ext uri="{FF2B5EF4-FFF2-40B4-BE49-F238E27FC236}">
                <a16:creationId xmlns:a16="http://schemas.microsoft.com/office/drawing/2014/main" id="{46A4743C-B17F-9E35-0D1F-830911496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6305" y="308959"/>
            <a:ext cx="2586037" cy="9525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 b="1">
                <a:solidFill>
                  <a:srgbClr val="302E7C"/>
                </a:solidFill>
              </a:defRPr>
            </a:lvl1pPr>
            <a:lvl2pPr marL="457200" indent="0" algn="r">
              <a:buFontTx/>
              <a:buNone/>
              <a:defRPr sz="2000" b="1">
                <a:solidFill>
                  <a:srgbClr val="302E7C"/>
                </a:solidFill>
              </a:defRPr>
            </a:lvl2pPr>
            <a:lvl3pPr marL="914400" indent="0" algn="r">
              <a:buFontTx/>
              <a:buNone/>
              <a:defRPr sz="2000" b="1">
                <a:solidFill>
                  <a:srgbClr val="302E7C"/>
                </a:solidFill>
              </a:defRPr>
            </a:lvl3pPr>
            <a:lvl4pPr marL="1371600" indent="0" algn="r">
              <a:buFontTx/>
              <a:buNone/>
              <a:defRPr sz="2000" b="1">
                <a:solidFill>
                  <a:srgbClr val="302E7C"/>
                </a:solidFill>
              </a:defRPr>
            </a:lvl4pPr>
            <a:lvl5pPr marL="1828800" indent="0" algn="r">
              <a:buFontTx/>
              <a:buNone/>
              <a:defRPr sz="2000" b="1">
                <a:solidFill>
                  <a:srgbClr val="302E7C"/>
                </a:solidFill>
              </a:defRPr>
            </a:lvl5pPr>
          </a:lstStyle>
          <a:p>
            <a:pPr lvl="0"/>
            <a:r>
              <a:rPr lang="es-ES" dirty="0"/>
              <a:t>Haga clic para modificar el título</a:t>
            </a:r>
          </a:p>
        </p:txBody>
      </p:sp>
      <p:grpSp>
        <p:nvGrpSpPr>
          <p:cNvPr id="5" name="Gráfico 181">
            <a:extLst>
              <a:ext uri="{FF2B5EF4-FFF2-40B4-BE49-F238E27FC236}">
                <a16:creationId xmlns:a16="http://schemas.microsoft.com/office/drawing/2014/main" id="{3D276FBD-3233-5D0F-3887-E0024B5F0260}"/>
              </a:ext>
            </a:extLst>
          </p:cNvPr>
          <p:cNvGrpSpPr/>
          <p:nvPr userDrawn="1"/>
        </p:nvGrpSpPr>
        <p:grpSpPr>
          <a:xfrm>
            <a:off x="9111863" y="6084570"/>
            <a:ext cx="707518" cy="610683"/>
            <a:chOff x="9259569" y="6084570"/>
            <a:chExt cx="575310" cy="496570"/>
          </a:xfrm>
          <a:solidFill>
            <a:srgbClr val="2F2E7C"/>
          </a:solidFill>
        </p:grpSpPr>
        <p:grpSp>
          <p:nvGrpSpPr>
            <p:cNvPr id="6" name="Gráfico 181">
              <a:extLst>
                <a:ext uri="{FF2B5EF4-FFF2-40B4-BE49-F238E27FC236}">
                  <a16:creationId xmlns:a16="http://schemas.microsoft.com/office/drawing/2014/main" id="{5E07A8B4-9124-AD41-CBFE-AA505E6C92C8}"/>
                </a:ext>
              </a:extLst>
            </p:cNvPr>
            <p:cNvGrpSpPr/>
            <p:nvPr/>
          </p:nvGrpSpPr>
          <p:grpSpPr>
            <a:xfrm>
              <a:off x="9262109" y="6084570"/>
              <a:ext cx="298450" cy="304800"/>
              <a:chOff x="9262109" y="6084570"/>
              <a:chExt cx="298450" cy="304800"/>
            </a:xfrm>
            <a:solidFill>
              <a:srgbClr val="2F2E7C"/>
            </a:solidFill>
          </p:grpSpPr>
          <p:sp>
            <p:nvSpPr>
              <p:cNvPr id="9" name="Forma libre 8">
                <a:extLst>
                  <a:ext uri="{FF2B5EF4-FFF2-40B4-BE49-F238E27FC236}">
                    <a16:creationId xmlns:a16="http://schemas.microsoft.com/office/drawing/2014/main" id="{C21F927A-1985-9D1B-3B11-119BEEA5FD7B}"/>
                  </a:ext>
                </a:extLst>
              </p:cNvPr>
              <p:cNvSpPr/>
              <p:nvPr/>
            </p:nvSpPr>
            <p:spPr>
              <a:xfrm>
                <a:off x="9262109" y="6084570"/>
                <a:ext cx="203200" cy="304800"/>
              </a:xfrm>
              <a:custGeom>
                <a:avLst/>
                <a:gdLst>
                  <a:gd name="connsiteX0" fmla="*/ 203200 w 203200"/>
                  <a:gd name="connsiteY0" fmla="*/ 27940 h 304800"/>
                  <a:gd name="connsiteX1" fmla="*/ 203200 w 203200"/>
                  <a:gd name="connsiteY1" fmla="*/ 0 h 304800"/>
                  <a:gd name="connsiteX2" fmla="*/ 101600 w 203200"/>
                  <a:gd name="connsiteY2" fmla="*/ 0 h 304800"/>
                  <a:gd name="connsiteX3" fmla="*/ 101600 w 203200"/>
                  <a:gd name="connsiteY3" fmla="*/ 101600 h 304800"/>
                  <a:gd name="connsiteX4" fmla="*/ 0 w 203200"/>
                  <a:gd name="connsiteY4" fmla="*/ 101600 h 304800"/>
                  <a:gd name="connsiteX5" fmla="*/ 0 w 203200"/>
                  <a:gd name="connsiteY5" fmla="*/ 203200 h 304800"/>
                  <a:gd name="connsiteX6" fmla="*/ 101600 w 203200"/>
                  <a:gd name="connsiteY6" fmla="*/ 203200 h 304800"/>
                  <a:gd name="connsiteX7" fmla="*/ 101600 w 203200"/>
                  <a:gd name="connsiteY7" fmla="*/ 304800 h 304800"/>
                  <a:gd name="connsiteX8" fmla="*/ 203200 w 203200"/>
                  <a:gd name="connsiteY8" fmla="*/ 304800 h 304800"/>
                  <a:gd name="connsiteX9" fmla="*/ 203200 w 203200"/>
                  <a:gd name="connsiteY9" fmla="*/ 276860 h 304800"/>
                  <a:gd name="connsiteX10" fmla="*/ 115570 w 203200"/>
                  <a:gd name="connsiteY10" fmla="*/ 153670 h 304800"/>
                  <a:gd name="connsiteX11" fmla="*/ 203200 w 203200"/>
                  <a:gd name="connsiteY11" fmla="*/ 2794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3200" h="304800">
                    <a:moveTo>
                      <a:pt x="203200" y="27940"/>
                    </a:moveTo>
                    <a:lnTo>
                      <a:pt x="203200" y="0"/>
                    </a:lnTo>
                    <a:lnTo>
                      <a:pt x="101600" y="0"/>
                    </a:lnTo>
                    <a:lnTo>
                      <a:pt x="101600" y="101600"/>
                    </a:lnTo>
                    <a:lnTo>
                      <a:pt x="0" y="101600"/>
                    </a:lnTo>
                    <a:lnTo>
                      <a:pt x="0" y="203200"/>
                    </a:lnTo>
                    <a:lnTo>
                      <a:pt x="101600" y="203200"/>
                    </a:lnTo>
                    <a:lnTo>
                      <a:pt x="101600" y="304800"/>
                    </a:lnTo>
                    <a:lnTo>
                      <a:pt x="203200" y="304800"/>
                    </a:lnTo>
                    <a:lnTo>
                      <a:pt x="203200" y="276860"/>
                    </a:lnTo>
                    <a:cubicBezTo>
                      <a:pt x="152400" y="259080"/>
                      <a:pt x="115570" y="210820"/>
                      <a:pt x="115570" y="153670"/>
                    </a:cubicBezTo>
                    <a:cubicBezTo>
                      <a:pt x="115570" y="96520"/>
                      <a:pt x="152400" y="45720"/>
                      <a:pt x="203200" y="2794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" name="Forma libre 9">
                <a:extLst>
                  <a:ext uri="{FF2B5EF4-FFF2-40B4-BE49-F238E27FC236}">
                    <a16:creationId xmlns:a16="http://schemas.microsoft.com/office/drawing/2014/main" id="{5C53955E-4694-751E-BB1C-5DA13C512A57}"/>
                  </a:ext>
                </a:extLst>
              </p:cNvPr>
              <p:cNvSpPr/>
              <p:nvPr/>
            </p:nvSpPr>
            <p:spPr>
              <a:xfrm>
                <a:off x="9458959" y="6186170"/>
                <a:ext cx="101600" cy="101600"/>
              </a:xfrm>
              <a:custGeom>
                <a:avLst/>
                <a:gdLst>
                  <a:gd name="connsiteX0" fmla="*/ 0 w 101600"/>
                  <a:gd name="connsiteY0" fmla="*/ 50800 h 101600"/>
                  <a:gd name="connsiteX1" fmla="*/ 50800 w 101600"/>
                  <a:gd name="connsiteY1" fmla="*/ 0 h 101600"/>
                  <a:gd name="connsiteX2" fmla="*/ 101600 w 101600"/>
                  <a:gd name="connsiteY2" fmla="*/ 50800 h 101600"/>
                  <a:gd name="connsiteX3" fmla="*/ 50800 w 101600"/>
                  <a:gd name="connsiteY3" fmla="*/ 101600 h 101600"/>
                  <a:gd name="connsiteX4" fmla="*/ 0 w 101600"/>
                  <a:gd name="connsiteY4" fmla="*/ 508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00" h="101600">
                    <a:moveTo>
                      <a:pt x="0" y="50800"/>
                    </a:moveTo>
                    <a:cubicBezTo>
                      <a:pt x="0" y="22860"/>
                      <a:pt x="22860" y="0"/>
                      <a:pt x="50800" y="0"/>
                    </a:cubicBezTo>
                    <a:cubicBezTo>
                      <a:pt x="78740" y="0"/>
                      <a:pt x="101600" y="22860"/>
                      <a:pt x="101600" y="50800"/>
                    </a:cubicBezTo>
                    <a:cubicBezTo>
                      <a:pt x="101600" y="78740"/>
                      <a:pt x="78740" y="101600"/>
                      <a:pt x="50800" y="101600"/>
                    </a:cubicBezTo>
                    <a:cubicBezTo>
                      <a:pt x="22860" y="101600"/>
                      <a:pt x="0" y="78740"/>
                      <a:pt x="0" y="5080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ACC74F10-B1F0-0253-FABE-2F04E148CFE2}"/>
                </a:ext>
              </a:extLst>
            </p:cNvPr>
            <p:cNvSpPr/>
            <p:nvPr/>
          </p:nvSpPr>
          <p:spPr>
            <a:xfrm>
              <a:off x="9259569" y="6492240"/>
              <a:ext cx="575310" cy="88900"/>
            </a:xfrm>
            <a:custGeom>
              <a:avLst/>
              <a:gdLst>
                <a:gd name="connsiteX0" fmla="*/ 529590 w 575310"/>
                <a:gd name="connsiteY0" fmla="*/ 30480 h 88900"/>
                <a:gd name="connsiteX1" fmla="*/ 548640 w 575310"/>
                <a:gd name="connsiteY1" fmla="*/ 27940 h 88900"/>
                <a:gd name="connsiteX2" fmla="*/ 560070 w 575310"/>
                <a:gd name="connsiteY2" fmla="*/ 29210 h 88900"/>
                <a:gd name="connsiteX3" fmla="*/ 567690 w 575310"/>
                <a:gd name="connsiteY3" fmla="*/ 33020 h 88900"/>
                <a:gd name="connsiteX4" fmla="*/ 571500 w 575310"/>
                <a:gd name="connsiteY4" fmla="*/ 39370 h 88900"/>
                <a:gd name="connsiteX5" fmla="*/ 572770 w 575310"/>
                <a:gd name="connsiteY5" fmla="*/ 48260 h 88900"/>
                <a:gd name="connsiteX6" fmla="*/ 572770 w 575310"/>
                <a:gd name="connsiteY6" fmla="*/ 72390 h 88900"/>
                <a:gd name="connsiteX7" fmla="*/ 572770 w 575310"/>
                <a:gd name="connsiteY7" fmla="*/ 77470 h 88900"/>
                <a:gd name="connsiteX8" fmla="*/ 572770 w 575310"/>
                <a:gd name="connsiteY8" fmla="*/ 81280 h 88900"/>
                <a:gd name="connsiteX9" fmla="*/ 574040 w 575310"/>
                <a:gd name="connsiteY9" fmla="*/ 83820 h 88900"/>
                <a:gd name="connsiteX10" fmla="*/ 575311 w 575310"/>
                <a:gd name="connsiteY10" fmla="*/ 86360 h 88900"/>
                <a:gd name="connsiteX11" fmla="*/ 557530 w 575310"/>
                <a:gd name="connsiteY11" fmla="*/ 86360 h 88900"/>
                <a:gd name="connsiteX12" fmla="*/ 556261 w 575310"/>
                <a:gd name="connsiteY12" fmla="*/ 83820 h 88900"/>
                <a:gd name="connsiteX13" fmla="*/ 556261 w 575310"/>
                <a:gd name="connsiteY13" fmla="*/ 81280 h 88900"/>
                <a:gd name="connsiteX14" fmla="*/ 542290 w 575310"/>
                <a:gd name="connsiteY14" fmla="*/ 86360 h 88900"/>
                <a:gd name="connsiteX15" fmla="*/ 534670 w 575310"/>
                <a:gd name="connsiteY15" fmla="*/ 85090 h 88900"/>
                <a:gd name="connsiteX16" fmla="*/ 528320 w 575310"/>
                <a:gd name="connsiteY16" fmla="*/ 81280 h 88900"/>
                <a:gd name="connsiteX17" fmla="*/ 524511 w 575310"/>
                <a:gd name="connsiteY17" fmla="*/ 74930 h 88900"/>
                <a:gd name="connsiteX18" fmla="*/ 523240 w 575310"/>
                <a:gd name="connsiteY18" fmla="*/ 67310 h 88900"/>
                <a:gd name="connsiteX19" fmla="*/ 524511 w 575310"/>
                <a:gd name="connsiteY19" fmla="*/ 59690 h 88900"/>
                <a:gd name="connsiteX20" fmla="*/ 529590 w 575310"/>
                <a:gd name="connsiteY20" fmla="*/ 53340 h 88900"/>
                <a:gd name="connsiteX21" fmla="*/ 537211 w 575310"/>
                <a:gd name="connsiteY21" fmla="*/ 49530 h 88900"/>
                <a:gd name="connsiteX22" fmla="*/ 547370 w 575310"/>
                <a:gd name="connsiteY22" fmla="*/ 48260 h 88900"/>
                <a:gd name="connsiteX23" fmla="*/ 557530 w 575310"/>
                <a:gd name="connsiteY23" fmla="*/ 49530 h 88900"/>
                <a:gd name="connsiteX24" fmla="*/ 557530 w 575310"/>
                <a:gd name="connsiteY24" fmla="*/ 48260 h 88900"/>
                <a:gd name="connsiteX25" fmla="*/ 546100 w 575310"/>
                <a:gd name="connsiteY25" fmla="*/ 40640 h 88900"/>
                <a:gd name="connsiteX26" fmla="*/ 538480 w 575310"/>
                <a:gd name="connsiteY26" fmla="*/ 41910 h 88900"/>
                <a:gd name="connsiteX27" fmla="*/ 530861 w 575310"/>
                <a:gd name="connsiteY27" fmla="*/ 45720 h 88900"/>
                <a:gd name="connsiteX28" fmla="*/ 530861 w 575310"/>
                <a:gd name="connsiteY28" fmla="*/ 30480 h 88900"/>
                <a:gd name="connsiteX29" fmla="*/ 557530 w 575310"/>
                <a:gd name="connsiteY29" fmla="*/ 59690 h 88900"/>
                <a:gd name="connsiteX30" fmla="*/ 553720 w 575310"/>
                <a:gd name="connsiteY30" fmla="*/ 58420 h 88900"/>
                <a:gd name="connsiteX31" fmla="*/ 551180 w 575310"/>
                <a:gd name="connsiteY31" fmla="*/ 58420 h 88900"/>
                <a:gd name="connsiteX32" fmla="*/ 544830 w 575310"/>
                <a:gd name="connsiteY32" fmla="*/ 60960 h 88900"/>
                <a:gd name="connsiteX33" fmla="*/ 542290 w 575310"/>
                <a:gd name="connsiteY33" fmla="*/ 66040 h 88900"/>
                <a:gd name="connsiteX34" fmla="*/ 544830 w 575310"/>
                <a:gd name="connsiteY34" fmla="*/ 71120 h 88900"/>
                <a:gd name="connsiteX35" fmla="*/ 551180 w 575310"/>
                <a:gd name="connsiteY35" fmla="*/ 72390 h 88900"/>
                <a:gd name="connsiteX36" fmla="*/ 554990 w 575310"/>
                <a:gd name="connsiteY36" fmla="*/ 72390 h 88900"/>
                <a:gd name="connsiteX37" fmla="*/ 558800 w 575310"/>
                <a:gd name="connsiteY37" fmla="*/ 69850 h 88900"/>
                <a:gd name="connsiteX38" fmla="*/ 557530 w 575310"/>
                <a:gd name="connsiteY38" fmla="*/ 59690 h 88900"/>
                <a:gd name="connsiteX39" fmla="*/ 516890 w 575310"/>
                <a:gd name="connsiteY39" fmla="*/ 27940 h 88900"/>
                <a:gd name="connsiteX40" fmla="*/ 495300 w 575310"/>
                <a:gd name="connsiteY40" fmla="*/ 71120 h 88900"/>
                <a:gd name="connsiteX41" fmla="*/ 516890 w 575310"/>
                <a:gd name="connsiteY41" fmla="*/ 71120 h 88900"/>
                <a:gd name="connsiteX42" fmla="*/ 516890 w 575310"/>
                <a:gd name="connsiteY42" fmla="*/ 86360 h 88900"/>
                <a:gd name="connsiteX43" fmla="*/ 468630 w 575310"/>
                <a:gd name="connsiteY43" fmla="*/ 86360 h 88900"/>
                <a:gd name="connsiteX44" fmla="*/ 490220 w 575310"/>
                <a:gd name="connsiteY44" fmla="*/ 44450 h 88900"/>
                <a:gd name="connsiteX45" fmla="*/ 471170 w 575310"/>
                <a:gd name="connsiteY45" fmla="*/ 44450 h 88900"/>
                <a:gd name="connsiteX46" fmla="*/ 471170 w 575310"/>
                <a:gd name="connsiteY46" fmla="*/ 29210 h 88900"/>
                <a:gd name="connsiteX47" fmla="*/ 516890 w 575310"/>
                <a:gd name="connsiteY47" fmla="*/ 29210 h 88900"/>
                <a:gd name="connsiteX48" fmla="*/ 449580 w 575310"/>
                <a:gd name="connsiteY48" fmla="*/ 27940 h 88900"/>
                <a:gd name="connsiteX49" fmla="*/ 463550 w 575310"/>
                <a:gd name="connsiteY49" fmla="*/ 27940 h 88900"/>
                <a:gd name="connsiteX50" fmla="*/ 463550 w 575310"/>
                <a:gd name="connsiteY50" fmla="*/ 43180 h 88900"/>
                <a:gd name="connsiteX51" fmla="*/ 449580 w 575310"/>
                <a:gd name="connsiteY51" fmla="*/ 43180 h 88900"/>
                <a:gd name="connsiteX52" fmla="*/ 449580 w 575310"/>
                <a:gd name="connsiteY52" fmla="*/ 59690 h 88900"/>
                <a:gd name="connsiteX53" fmla="*/ 450850 w 575310"/>
                <a:gd name="connsiteY53" fmla="*/ 68580 h 88900"/>
                <a:gd name="connsiteX54" fmla="*/ 457200 w 575310"/>
                <a:gd name="connsiteY54" fmla="*/ 71120 h 88900"/>
                <a:gd name="connsiteX55" fmla="*/ 459740 w 575310"/>
                <a:gd name="connsiteY55" fmla="*/ 71120 h 88900"/>
                <a:gd name="connsiteX56" fmla="*/ 463550 w 575310"/>
                <a:gd name="connsiteY56" fmla="*/ 69850 h 88900"/>
                <a:gd name="connsiteX57" fmla="*/ 463550 w 575310"/>
                <a:gd name="connsiteY57" fmla="*/ 85090 h 88900"/>
                <a:gd name="connsiteX58" fmla="*/ 458470 w 575310"/>
                <a:gd name="connsiteY58" fmla="*/ 86360 h 88900"/>
                <a:gd name="connsiteX59" fmla="*/ 453390 w 575310"/>
                <a:gd name="connsiteY59" fmla="*/ 86360 h 88900"/>
                <a:gd name="connsiteX60" fmla="*/ 433070 w 575310"/>
                <a:gd name="connsiteY60" fmla="*/ 64770 h 88900"/>
                <a:gd name="connsiteX61" fmla="*/ 433070 w 575310"/>
                <a:gd name="connsiteY61" fmla="*/ 43180 h 88900"/>
                <a:gd name="connsiteX62" fmla="*/ 424180 w 575310"/>
                <a:gd name="connsiteY62" fmla="*/ 43180 h 88900"/>
                <a:gd name="connsiteX63" fmla="*/ 424180 w 575310"/>
                <a:gd name="connsiteY63" fmla="*/ 27940 h 88900"/>
                <a:gd name="connsiteX64" fmla="*/ 433070 w 575310"/>
                <a:gd name="connsiteY64" fmla="*/ 27940 h 88900"/>
                <a:gd name="connsiteX65" fmla="*/ 433070 w 575310"/>
                <a:gd name="connsiteY65" fmla="*/ 12700 h 88900"/>
                <a:gd name="connsiteX66" fmla="*/ 449580 w 575310"/>
                <a:gd name="connsiteY66" fmla="*/ 6350 h 88900"/>
                <a:gd name="connsiteX67" fmla="*/ 449580 w 575310"/>
                <a:gd name="connsiteY67" fmla="*/ 27940 h 88900"/>
                <a:gd name="connsiteX68" fmla="*/ 383540 w 575310"/>
                <a:gd name="connsiteY68" fmla="*/ 58420 h 88900"/>
                <a:gd name="connsiteX69" fmla="*/ 388620 w 575310"/>
                <a:gd name="connsiteY69" fmla="*/ 68580 h 88900"/>
                <a:gd name="connsiteX70" fmla="*/ 400050 w 575310"/>
                <a:gd name="connsiteY70" fmla="*/ 72390 h 88900"/>
                <a:gd name="connsiteX71" fmla="*/ 408940 w 575310"/>
                <a:gd name="connsiteY71" fmla="*/ 71120 h 88900"/>
                <a:gd name="connsiteX72" fmla="*/ 417830 w 575310"/>
                <a:gd name="connsiteY72" fmla="*/ 66040 h 88900"/>
                <a:gd name="connsiteX73" fmla="*/ 417830 w 575310"/>
                <a:gd name="connsiteY73" fmla="*/ 82550 h 88900"/>
                <a:gd name="connsiteX74" fmla="*/ 407670 w 575310"/>
                <a:gd name="connsiteY74" fmla="*/ 86360 h 88900"/>
                <a:gd name="connsiteX75" fmla="*/ 397511 w 575310"/>
                <a:gd name="connsiteY75" fmla="*/ 87630 h 88900"/>
                <a:gd name="connsiteX76" fmla="*/ 384811 w 575310"/>
                <a:gd name="connsiteY76" fmla="*/ 85090 h 88900"/>
                <a:gd name="connsiteX77" fmla="*/ 374650 w 575310"/>
                <a:gd name="connsiteY77" fmla="*/ 78740 h 88900"/>
                <a:gd name="connsiteX78" fmla="*/ 368300 w 575310"/>
                <a:gd name="connsiteY78" fmla="*/ 68580 h 88900"/>
                <a:gd name="connsiteX79" fmla="*/ 365761 w 575310"/>
                <a:gd name="connsiteY79" fmla="*/ 55880 h 88900"/>
                <a:gd name="connsiteX80" fmla="*/ 368300 w 575310"/>
                <a:gd name="connsiteY80" fmla="*/ 44450 h 88900"/>
                <a:gd name="connsiteX81" fmla="*/ 373380 w 575310"/>
                <a:gd name="connsiteY81" fmla="*/ 35560 h 88900"/>
                <a:gd name="connsiteX82" fmla="*/ 382270 w 575310"/>
                <a:gd name="connsiteY82" fmla="*/ 29210 h 88900"/>
                <a:gd name="connsiteX83" fmla="*/ 393700 w 575310"/>
                <a:gd name="connsiteY83" fmla="*/ 26670 h 88900"/>
                <a:gd name="connsiteX84" fmla="*/ 419100 w 575310"/>
                <a:gd name="connsiteY84" fmla="*/ 57150 h 88900"/>
                <a:gd name="connsiteX85" fmla="*/ 383540 w 575310"/>
                <a:gd name="connsiteY85" fmla="*/ 58420 h 88900"/>
                <a:gd name="connsiteX86" fmla="*/ 401320 w 575310"/>
                <a:gd name="connsiteY86" fmla="*/ 46990 h 88900"/>
                <a:gd name="connsiteX87" fmla="*/ 392430 w 575310"/>
                <a:gd name="connsiteY87" fmla="*/ 38100 h 88900"/>
                <a:gd name="connsiteX88" fmla="*/ 386080 w 575310"/>
                <a:gd name="connsiteY88" fmla="*/ 40640 h 88900"/>
                <a:gd name="connsiteX89" fmla="*/ 383540 w 575310"/>
                <a:gd name="connsiteY89" fmla="*/ 46990 h 88900"/>
                <a:gd name="connsiteX90" fmla="*/ 401320 w 575310"/>
                <a:gd name="connsiteY90" fmla="*/ 46990 h 88900"/>
                <a:gd name="connsiteX91" fmla="*/ 355600 w 575310"/>
                <a:gd name="connsiteY91" fmla="*/ 86360 h 88900"/>
                <a:gd name="connsiteX92" fmla="*/ 340361 w 575310"/>
                <a:gd name="connsiteY92" fmla="*/ 86360 h 88900"/>
                <a:gd name="connsiteX93" fmla="*/ 340361 w 575310"/>
                <a:gd name="connsiteY93" fmla="*/ 81280 h 88900"/>
                <a:gd name="connsiteX94" fmla="*/ 332740 w 575310"/>
                <a:gd name="connsiteY94" fmla="*/ 85090 h 88900"/>
                <a:gd name="connsiteX95" fmla="*/ 325120 w 575310"/>
                <a:gd name="connsiteY95" fmla="*/ 86360 h 88900"/>
                <a:gd name="connsiteX96" fmla="*/ 314961 w 575310"/>
                <a:gd name="connsiteY96" fmla="*/ 83820 h 88900"/>
                <a:gd name="connsiteX97" fmla="*/ 307340 w 575310"/>
                <a:gd name="connsiteY97" fmla="*/ 77470 h 88900"/>
                <a:gd name="connsiteX98" fmla="*/ 302261 w 575310"/>
                <a:gd name="connsiteY98" fmla="*/ 68580 h 88900"/>
                <a:gd name="connsiteX99" fmla="*/ 300990 w 575310"/>
                <a:gd name="connsiteY99" fmla="*/ 57150 h 88900"/>
                <a:gd name="connsiteX100" fmla="*/ 303530 w 575310"/>
                <a:gd name="connsiteY100" fmla="*/ 45720 h 88900"/>
                <a:gd name="connsiteX101" fmla="*/ 309880 w 575310"/>
                <a:gd name="connsiteY101" fmla="*/ 35560 h 88900"/>
                <a:gd name="connsiteX102" fmla="*/ 318770 w 575310"/>
                <a:gd name="connsiteY102" fmla="*/ 29210 h 88900"/>
                <a:gd name="connsiteX103" fmla="*/ 330200 w 575310"/>
                <a:gd name="connsiteY103" fmla="*/ 26670 h 88900"/>
                <a:gd name="connsiteX104" fmla="*/ 336550 w 575310"/>
                <a:gd name="connsiteY104" fmla="*/ 26670 h 88900"/>
                <a:gd name="connsiteX105" fmla="*/ 342900 w 575310"/>
                <a:gd name="connsiteY105" fmla="*/ 29210 h 88900"/>
                <a:gd name="connsiteX106" fmla="*/ 342900 w 575310"/>
                <a:gd name="connsiteY106" fmla="*/ 1270 h 88900"/>
                <a:gd name="connsiteX107" fmla="*/ 359411 w 575310"/>
                <a:gd name="connsiteY107" fmla="*/ 1270 h 88900"/>
                <a:gd name="connsiteX108" fmla="*/ 359411 w 575310"/>
                <a:gd name="connsiteY108" fmla="*/ 86360 h 88900"/>
                <a:gd name="connsiteX109" fmla="*/ 339090 w 575310"/>
                <a:gd name="connsiteY109" fmla="*/ 45720 h 88900"/>
                <a:gd name="connsiteX110" fmla="*/ 334011 w 575310"/>
                <a:gd name="connsiteY110" fmla="*/ 43180 h 88900"/>
                <a:gd name="connsiteX111" fmla="*/ 330200 w 575310"/>
                <a:gd name="connsiteY111" fmla="*/ 43180 h 88900"/>
                <a:gd name="connsiteX112" fmla="*/ 321311 w 575310"/>
                <a:gd name="connsiteY112" fmla="*/ 46990 h 88900"/>
                <a:gd name="connsiteX113" fmla="*/ 317500 w 575310"/>
                <a:gd name="connsiteY113" fmla="*/ 57150 h 88900"/>
                <a:gd name="connsiteX114" fmla="*/ 321311 w 575310"/>
                <a:gd name="connsiteY114" fmla="*/ 67310 h 88900"/>
                <a:gd name="connsiteX115" fmla="*/ 330200 w 575310"/>
                <a:gd name="connsiteY115" fmla="*/ 71120 h 88900"/>
                <a:gd name="connsiteX116" fmla="*/ 335280 w 575310"/>
                <a:gd name="connsiteY116" fmla="*/ 69850 h 88900"/>
                <a:gd name="connsiteX117" fmla="*/ 340361 w 575310"/>
                <a:gd name="connsiteY117" fmla="*/ 67310 h 88900"/>
                <a:gd name="connsiteX118" fmla="*/ 340361 w 575310"/>
                <a:gd name="connsiteY118" fmla="*/ 45720 h 88900"/>
                <a:gd name="connsiteX119" fmla="*/ 288290 w 575310"/>
                <a:gd name="connsiteY119" fmla="*/ 86360 h 88900"/>
                <a:gd name="connsiteX120" fmla="*/ 271780 w 575310"/>
                <a:gd name="connsiteY120" fmla="*/ 86360 h 88900"/>
                <a:gd name="connsiteX121" fmla="*/ 271780 w 575310"/>
                <a:gd name="connsiteY121" fmla="*/ 29210 h 88900"/>
                <a:gd name="connsiteX122" fmla="*/ 288290 w 575310"/>
                <a:gd name="connsiteY122" fmla="*/ 29210 h 88900"/>
                <a:gd name="connsiteX123" fmla="*/ 288290 w 575310"/>
                <a:gd name="connsiteY123" fmla="*/ 86360 h 88900"/>
                <a:gd name="connsiteX124" fmla="*/ 289561 w 575310"/>
                <a:gd name="connsiteY124" fmla="*/ 13970 h 88900"/>
                <a:gd name="connsiteX125" fmla="*/ 287020 w 575310"/>
                <a:gd name="connsiteY125" fmla="*/ 20320 h 88900"/>
                <a:gd name="connsiteX126" fmla="*/ 280670 w 575310"/>
                <a:gd name="connsiteY126" fmla="*/ 22860 h 88900"/>
                <a:gd name="connsiteX127" fmla="*/ 274320 w 575310"/>
                <a:gd name="connsiteY127" fmla="*/ 20320 h 88900"/>
                <a:gd name="connsiteX128" fmla="*/ 271780 w 575310"/>
                <a:gd name="connsiteY128" fmla="*/ 13970 h 88900"/>
                <a:gd name="connsiteX129" fmla="*/ 273050 w 575310"/>
                <a:gd name="connsiteY129" fmla="*/ 10160 h 88900"/>
                <a:gd name="connsiteX130" fmla="*/ 275590 w 575310"/>
                <a:gd name="connsiteY130" fmla="*/ 7620 h 88900"/>
                <a:gd name="connsiteX131" fmla="*/ 278130 w 575310"/>
                <a:gd name="connsiteY131" fmla="*/ 5080 h 88900"/>
                <a:gd name="connsiteX132" fmla="*/ 281940 w 575310"/>
                <a:gd name="connsiteY132" fmla="*/ 3810 h 88900"/>
                <a:gd name="connsiteX133" fmla="*/ 288290 w 575310"/>
                <a:gd name="connsiteY133" fmla="*/ 6350 h 88900"/>
                <a:gd name="connsiteX134" fmla="*/ 289561 w 575310"/>
                <a:gd name="connsiteY134" fmla="*/ 13970 h 88900"/>
                <a:gd name="connsiteX135" fmla="*/ 227330 w 575310"/>
                <a:gd name="connsiteY135" fmla="*/ 48260 h 88900"/>
                <a:gd name="connsiteX136" fmla="*/ 245111 w 575310"/>
                <a:gd name="connsiteY136" fmla="*/ 29210 h 88900"/>
                <a:gd name="connsiteX137" fmla="*/ 266700 w 575310"/>
                <a:gd name="connsiteY137" fmla="*/ 29210 h 88900"/>
                <a:gd name="connsiteX138" fmla="*/ 245111 w 575310"/>
                <a:gd name="connsiteY138" fmla="*/ 52070 h 88900"/>
                <a:gd name="connsiteX139" fmla="*/ 266700 w 575310"/>
                <a:gd name="connsiteY139" fmla="*/ 86360 h 88900"/>
                <a:gd name="connsiteX140" fmla="*/ 246380 w 575310"/>
                <a:gd name="connsiteY140" fmla="*/ 86360 h 88900"/>
                <a:gd name="connsiteX141" fmla="*/ 228600 w 575310"/>
                <a:gd name="connsiteY141" fmla="*/ 55880 h 88900"/>
                <a:gd name="connsiteX142" fmla="*/ 228600 w 575310"/>
                <a:gd name="connsiteY142" fmla="*/ 86360 h 88900"/>
                <a:gd name="connsiteX143" fmla="*/ 212090 w 575310"/>
                <a:gd name="connsiteY143" fmla="*/ 86360 h 88900"/>
                <a:gd name="connsiteX144" fmla="*/ 212090 w 575310"/>
                <a:gd name="connsiteY144" fmla="*/ 3810 h 88900"/>
                <a:gd name="connsiteX145" fmla="*/ 228600 w 575310"/>
                <a:gd name="connsiteY145" fmla="*/ 3810 h 88900"/>
                <a:gd name="connsiteX146" fmla="*/ 228600 w 575310"/>
                <a:gd name="connsiteY146" fmla="*/ 48260 h 88900"/>
                <a:gd name="connsiteX147" fmla="*/ 153670 w 575310"/>
                <a:gd name="connsiteY147" fmla="*/ 30480 h 88900"/>
                <a:gd name="connsiteX148" fmla="*/ 172720 w 575310"/>
                <a:gd name="connsiteY148" fmla="*/ 27940 h 88900"/>
                <a:gd name="connsiteX149" fmla="*/ 184150 w 575310"/>
                <a:gd name="connsiteY149" fmla="*/ 29210 h 88900"/>
                <a:gd name="connsiteX150" fmla="*/ 191770 w 575310"/>
                <a:gd name="connsiteY150" fmla="*/ 33020 h 88900"/>
                <a:gd name="connsiteX151" fmla="*/ 195580 w 575310"/>
                <a:gd name="connsiteY151" fmla="*/ 39370 h 88900"/>
                <a:gd name="connsiteX152" fmla="*/ 196850 w 575310"/>
                <a:gd name="connsiteY152" fmla="*/ 48260 h 88900"/>
                <a:gd name="connsiteX153" fmla="*/ 196850 w 575310"/>
                <a:gd name="connsiteY153" fmla="*/ 72390 h 88900"/>
                <a:gd name="connsiteX154" fmla="*/ 196850 w 575310"/>
                <a:gd name="connsiteY154" fmla="*/ 77470 h 88900"/>
                <a:gd name="connsiteX155" fmla="*/ 196850 w 575310"/>
                <a:gd name="connsiteY155" fmla="*/ 81280 h 88900"/>
                <a:gd name="connsiteX156" fmla="*/ 198120 w 575310"/>
                <a:gd name="connsiteY156" fmla="*/ 83820 h 88900"/>
                <a:gd name="connsiteX157" fmla="*/ 199390 w 575310"/>
                <a:gd name="connsiteY157" fmla="*/ 86360 h 88900"/>
                <a:gd name="connsiteX158" fmla="*/ 181611 w 575310"/>
                <a:gd name="connsiteY158" fmla="*/ 86360 h 88900"/>
                <a:gd name="connsiteX159" fmla="*/ 180340 w 575310"/>
                <a:gd name="connsiteY159" fmla="*/ 83820 h 88900"/>
                <a:gd name="connsiteX160" fmla="*/ 180340 w 575310"/>
                <a:gd name="connsiteY160" fmla="*/ 81280 h 88900"/>
                <a:gd name="connsiteX161" fmla="*/ 166370 w 575310"/>
                <a:gd name="connsiteY161" fmla="*/ 86360 h 88900"/>
                <a:gd name="connsiteX162" fmla="*/ 158750 w 575310"/>
                <a:gd name="connsiteY162" fmla="*/ 85090 h 88900"/>
                <a:gd name="connsiteX163" fmla="*/ 152400 w 575310"/>
                <a:gd name="connsiteY163" fmla="*/ 81280 h 88900"/>
                <a:gd name="connsiteX164" fmla="*/ 148590 w 575310"/>
                <a:gd name="connsiteY164" fmla="*/ 74930 h 88900"/>
                <a:gd name="connsiteX165" fmla="*/ 147320 w 575310"/>
                <a:gd name="connsiteY165" fmla="*/ 67310 h 88900"/>
                <a:gd name="connsiteX166" fmla="*/ 148590 w 575310"/>
                <a:gd name="connsiteY166" fmla="*/ 59690 h 88900"/>
                <a:gd name="connsiteX167" fmla="*/ 153670 w 575310"/>
                <a:gd name="connsiteY167" fmla="*/ 53340 h 88900"/>
                <a:gd name="connsiteX168" fmla="*/ 161290 w 575310"/>
                <a:gd name="connsiteY168" fmla="*/ 49530 h 88900"/>
                <a:gd name="connsiteX169" fmla="*/ 171450 w 575310"/>
                <a:gd name="connsiteY169" fmla="*/ 48260 h 88900"/>
                <a:gd name="connsiteX170" fmla="*/ 181611 w 575310"/>
                <a:gd name="connsiteY170" fmla="*/ 49530 h 88900"/>
                <a:gd name="connsiteX171" fmla="*/ 181611 w 575310"/>
                <a:gd name="connsiteY171" fmla="*/ 48260 h 88900"/>
                <a:gd name="connsiteX172" fmla="*/ 170180 w 575310"/>
                <a:gd name="connsiteY172" fmla="*/ 40640 h 88900"/>
                <a:gd name="connsiteX173" fmla="*/ 162561 w 575310"/>
                <a:gd name="connsiteY173" fmla="*/ 41910 h 88900"/>
                <a:gd name="connsiteX174" fmla="*/ 154940 w 575310"/>
                <a:gd name="connsiteY174" fmla="*/ 45720 h 88900"/>
                <a:gd name="connsiteX175" fmla="*/ 154940 w 575310"/>
                <a:gd name="connsiteY175" fmla="*/ 30480 h 88900"/>
                <a:gd name="connsiteX176" fmla="*/ 180340 w 575310"/>
                <a:gd name="connsiteY176" fmla="*/ 59690 h 88900"/>
                <a:gd name="connsiteX177" fmla="*/ 176530 w 575310"/>
                <a:gd name="connsiteY177" fmla="*/ 58420 h 88900"/>
                <a:gd name="connsiteX178" fmla="*/ 173990 w 575310"/>
                <a:gd name="connsiteY178" fmla="*/ 58420 h 88900"/>
                <a:gd name="connsiteX179" fmla="*/ 167640 w 575310"/>
                <a:gd name="connsiteY179" fmla="*/ 60960 h 88900"/>
                <a:gd name="connsiteX180" fmla="*/ 165100 w 575310"/>
                <a:gd name="connsiteY180" fmla="*/ 66040 h 88900"/>
                <a:gd name="connsiteX181" fmla="*/ 167640 w 575310"/>
                <a:gd name="connsiteY181" fmla="*/ 71120 h 88900"/>
                <a:gd name="connsiteX182" fmla="*/ 173990 w 575310"/>
                <a:gd name="connsiteY182" fmla="*/ 72390 h 88900"/>
                <a:gd name="connsiteX183" fmla="*/ 177800 w 575310"/>
                <a:gd name="connsiteY183" fmla="*/ 72390 h 88900"/>
                <a:gd name="connsiteX184" fmla="*/ 181611 w 575310"/>
                <a:gd name="connsiteY184" fmla="*/ 69850 h 88900"/>
                <a:gd name="connsiteX185" fmla="*/ 180340 w 575310"/>
                <a:gd name="connsiteY185" fmla="*/ 59690 h 88900"/>
                <a:gd name="connsiteX186" fmla="*/ 134620 w 575310"/>
                <a:gd name="connsiteY186" fmla="*/ 44450 h 88900"/>
                <a:gd name="connsiteX187" fmla="*/ 127000 w 575310"/>
                <a:gd name="connsiteY187" fmla="*/ 41910 h 88900"/>
                <a:gd name="connsiteX188" fmla="*/ 120650 w 575310"/>
                <a:gd name="connsiteY188" fmla="*/ 40640 h 88900"/>
                <a:gd name="connsiteX189" fmla="*/ 115570 w 575310"/>
                <a:gd name="connsiteY189" fmla="*/ 41910 h 88900"/>
                <a:gd name="connsiteX190" fmla="*/ 114300 w 575310"/>
                <a:gd name="connsiteY190" fmla="*/ 44450 h 88900"/>
                <a:gd name="connsiteX191" fmla="*/ 115570 w 575310"/>
                <a:gd name="connsiteY191" fmla="*/ 46990 h 88900"/>
                <a:gd name="connsiteX192" fmla="*/ 121920 w 575310"/>
                <a:gd name="connsiteY192" fmla="*/ 49530 h 88900"/>
                <a:gd name="connsiteX193" fmla="*/ 129540 w 575310"/>
                <a:gd name="connsiteY193" fmla="*/ 52070 h 88900"/>
                <a:gd name="connsiteX194" fmla="*/ 134620 w 575310"/>
                <a:gd name="connsiteY194" fmla="*/ 55880 h 88900"/>
                <a:gd name="connsiteX195" fmla="*/ 137161 w 575310"/>
                <a:gd name="connsiteY195" fmla="*/ 60960 h 88900"/>
                <a:gd name="connsiteX196" fmla="*/ 138430 w 575310"/>
                <a:gd name="connsiteY196" fmla="*/ 67310 h 88900"/>
                <a:gd name="connsiteX197" fmla="*/ 137161 w 575310"/>
                <a:gd name="connsiteY197" fmla="*/ 74930 h 88900"/>
                <a:gd name="connsiteX198" fmla="*/ 132080 w 575310"/>
                <a:gd name="connsiteY198" fmla="*/ 81280 h 88900"/>
                <a:gd name="connsiteX199" fmla="*/ 124461 w 575310"/>
                <a:gd name="connsiteY199" fmla="*/ 85090 h 88900"/>
                <a:gd name="connsiteX200" fmla="*/ 114300 w 575310"/>
                <a:gd name="connsiteY200" fmla="*/ 86360 h 88900"/>
                <a:gd name="connsiteX201" fmla="*/ 105411 w 575310"/>
                <a:gd name="connsiteY201" fmla="*/ 85090 h 88900"/>
                <a:gd name="connsiteX202" fmla="*/ 95250 w 575310"/>
                <a:gd name="connsiteY202" fmla="*/ 82550 h 88900"/>
                <a:gd name="connsiteX203" fmla="*/ 93980 w 575310"/>
                <a:gd name="connsiteY203" fmla="*/ 82550 h 88900"/>
                <a:gd name="connsiteX204" fmla="*/ 93980 w 575310"/>
                <a:gd name="connsiteY204" fmla="*/ 66040 h 88900"/>
                <a:gd name="connsiteX205" fmla="*/ 104140 w 575310"/>
                <a:gd name="connsiteY205" fmla="*/ 69850 h 88900"/>
                <a:gd name="connsiteX206" fmla="*/ 113030 w 575310"/>
                <a:gd name="connsiteY206" fmla="*/ 71120 h 88900"/>
                <a:gd name="connsiteX207" fmla="*/ 119380 w 575310"/>
                <a:gd name="connsiteY207" fmla="*/ 69850 h 88900"/>
                <a:gd name="connsiteX208" fmla="*/ 121920 w 575310"/>
                <a:gd name="connsiteY208" fmla="*/ 66040 h 88900"/>
                <a:gd name="connsiteX209" fmla="*/ 120650 w 575310"/>
                <a:gd name="connsiteY209" fmla="*/ 62230 h 88900"/>
                <a:gd name="connsiteX210" fmla="*/ 113030 w 575310"/>
                <a:gd name="connsiteY210" fmla="*/ 59690 h 88900"/>
                <a:gd name="connsiteX211" fmla="*/ 100330 w 575310"/>
                <a:gd name="connsiteY211" fmla="*/ 53340 h 88900"/>
                <a:gd name="connsiteX212" fmla="*/ 96520 w 575310"/>
                <a:gd name="connsiteY212" fmla="*/ 43180 h 88900"/>
                <a:gd name="connsiteX213" fmla="*/ 102870 w 575310"/>
                <a:gd name="connsiteY213" fmla="*/ 30480 h 88900"/>
                <a:gd name="connsiteX214" fmla="*/ 119380 w 575310"/>
                <a:gd name="connsiteY214" fmla="*/ 25400 h 88900"/>
                <a:gd name="connsiteX215" fmla="*/ 127000 w 575310"/>
                <a:gd name="connsiteY215" fmla="*/ 26670 h 88900"/>
                <a:gd name="connsiteX216" fmla="*/ 134620 w 575310"/>
                <a:gd name="connsiteY216" fmla="*/ 29210 h 88900"/>
                <a:gd name="connsiteX217" fmla="*/ 134620 w 575310"/>
                <a:gd name="connsiteY217" fmla="*/ 44450 h 88900"/>
                <a:gd name="connsiteX218" fmla="*/ 68580 w 575310"/>
                <a:gd name="connsiteY218" fmla="*/ 44450 h 88900"/>
                <a:gd name="connsiteX219" fmla="*/ 67311 w 575310"/>
                <a:gd name="connsiteY219" fmla="*/ 34290 h 88900"/>
                <a:gd name="connsiteX220" fmla="*/ 62230 w 575310"/>
                <a:gd name="connsiteY220" fmla="*/ 26670 h 88900"/>
                <a:gd name="connsiteX221" fmla="*/ 54611 w 575310"/>
                <a:gd name="connsiteY221" fmla="*/ 21590 h 88900"/>
                <a:gd name="connsiteX222" fmla="*/ 44450 w 575310"/>
                <a:gd name="connsiteY222" fmla="*/ 20320 h 88900"/>
                <a:gd name="connsiteX223" fmla="*/ 35561 w 575310"/>
                <a:gd name="connsiteY223" fmla="*/ 21590 h 88900"/>
                <a:gd name="connsiteX224" fmla="*/ 27940 w 575310"/>
                <a:gd name="connsiteY224" fmla="*/ 26670 h 88900"/>
                <a:gd name="connsiteX225" fmla="*/ 22861 w 575310"/>
                <a:gd name="connsiteY225" fmla="*/ 35560 h 88900"/>
                <a:gd name="connsiteX226" fmla="*/ 21590 w 575310"/>
                <a:gd name="connsiteY226" fmla="*/ 45720 h 88900"/>
                <a:gd name="connsiteX227" fmla="*/ 22861 w 575310"/>
                <a:gd name="connsiteY227" fmla="*/ 55880 h 88900"/>
                <a:gd name="connsiteX228" fmla="*/ 27940 w 575310"/>
                <a:gd name="connsiteY228" fmla="*/ 63500 h 88900"/>
                <a:gd name="connsiteX229" fmla="*/ 35561 w 575310"/>
                <a:gd name="connsiteY229" fmla="*/ 68580 h 88900"/>
                <a:gd name="connsiteX230" fmla="*/ 45720 w 575310"/>
                <a:gd name="connsiteY230" fmla="*/ 69850 h 88900"/>
                <a:gd name="connsiteX231" fmla="*/ 54611 w 575310"/>
                <a:gd name="connsiteY231" fmla="*/ 68580 h 88900"/>
                <a:gd name="connsiteX232" fmla="*/ 62230 w 575310"/>
                <a:gd name="connsiteY232" fmla="*/ 63500 h 88900"/>
                <a:gd name="connsiteX233" fmla="*/ 67311 w 575310"/>
                <a:gd name="connsiteY233" fmla="*/ 54610 h 88900"/>
                <a:gd name="connsiteX234" fmla="*/ 68580 w 575310"/>
                <a:gd name="connsiteY234" fmla="*/ 44450 h 88900"/>
                <a:gd name="connsiteX235" fmla="*/ 88900 w 575310"/>
                <a:gd name="connsiteY235" fmla="*/ 44450 h 88900"/>
                <a:gd name="connsiteX236" fmla="*/ 85090 w 575310"/>
                <a:gd name="connsiteY236" fmla="*/ 62230 h 88900"/>
                <a:gd name="connsiteX237" fmla="*/ 76200 w 575310"/>
                <a:gd name="connsiteY237" fmla="*/ 76200 h 88900"/>
                <a:gd name="connsiteX238" fmla="*/ 62230 w 575310"/>
                <a:gd name="connsiteY238" fmla="*/ 85090 h 88900"/>
                <a:gd name="connsiteX239" fmla="*/ 44450 w 575310"/>
                <a:gd name="connsiteY239" fmla="*/ 88900 h 88900"/>
                <a:gd name="connsiteX240" fmla="*/ 26670 w 575310"/>
                <a:gd name="connsiteY240" fmla="*/ 85090 h 88900"/>
                <a:gd name="connsiteX241" fmla="*/ 12700 w 575310"/>
                <a:gd name="connsiteY241" fmla="*/ 76200 h 88900"/>
                <a:gd name="connsiteX242" fmla="*/ 3811 w 575310"/>
                <a:gd name="connsiteY242" fmla="*/ 62230 h 88900"/>
                <a:gd name="connsiteX243" fmla="*/ 0 w 575310"/>
                <a:gd name="connsiteY243" fmla="*/ 44450 h 88900"/>
                <a:gd name="connsiteX244" fmla="*/ 3811 w 575310"/>
                <a:gd name="connsiteY244" fmla="*/ 26670 h 88900"/>
                <a:gd name="connsiteX245" fmla="*/ 12700 w 575310"/>
                <a:gd name="connsiteY245" fmla="*/ 12700 h 88900"/>
                <a:gd name="connsiteX246" fmla="*/ 26670 w 575310"/>
                <a:gd name="connsiteY246" fmla="*/ 3810 h 88900"/>
                <a:gd name="connsiteX247" fmla="*/ 43180 w 575310"/>
                <a:gd name="connsiteY247" fmla="*/ 0 h 88900"/>
                <a:gd name="connsiteX248" fmla="*/ 60961 w 575310"/>
                <a:gd name="connsiteY248" fmla="*/ 3810 h 88900"/>
                <a:gd name="connsiteX249" fmla="*/ 74930 w 575310"/>
                <a:gd name="connsiteY249" fmla="*/ 12700 h 88900"/>
                <a:gd name="connsiteX250" fmla="*/ 83820 w 575310"/>
                <a:gd name="connsiteY250" fmla="*/ 26670 h 88900"/>
                <a:gd name="connsiteX251" fmla="*/ 88900 w 575310"/>
                <a:gd name="connsiteY251" fmla="*/ 444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575310" h="88900">
                  <a:moveTo>
                    <a:pt x="529590" y="30480"/>
                  </a:moveTo>
                  <a:cubicBezTo>
                    <a:pt x="535940" y="29210"/>
                    <a:pt x="542290" y="27940"/>
                    <a:pt x="548640" y="27940"/>
                  </a:cubicBezTo>
                  <a:cubicBezTo>
                    <a:pt x="553720" y="27940"/>
                    <a:pt x="557530" y="27940"/>
                    <a:pt x="560070" y="29210"/>
                  </a:cubicBezTo>
                  <a:cubicBezTo>
                    <a:pt x="562611" y="30480"/>
                    <a:pt x="565150" y="31750"/>
                    <a:pt x="567690" y="33020"/>
                  </a:cubicBezTo>
                  <a:cubicBezTo>
                    <a:pt x="570230" y="34290"/>
                    <a:pt x="571500" y="36830"/>
                    <a:pt x="571500" y="39370"/>
                  </a:cubicBezTo>
                  <a:cubicBezTo>
                    <a:pt x="572770" y="41910"/>
                    <a:pt x="572770" y="44450"/>
                    <a:pt x="572770" y="48260"/>
                  </a:cubicBezTo>
                  <a:lnTo>
                    <a:pt x="572770" y="72390"/>
                  </a:lnTo>
                  <a:cubicBezTo>
                    <a:pt x="572770" y="74930"/>
                    <a:pt x="572770" y="76200"/>
                    <a:pt x="572770" y="77470"/>
                  </a:cubicBezTo>
                  <a:cubicBezTo>
                    <a:pt x="572770" y="78740"/>
                    <a:pt x="572770" y="80010"/>
                    <a:pt x="572770" y="81280"/>
                  </a:cubicBezTo>
                  <a:cubicBezTo>
                    <a:pt x="572770" y="82550"/>
                    <a:pt x="572770" y="83820"/>
                    <a:pt x="574040" y="83820"/>
                  </a:cubicBezTo>
                  <a:cubicBezTo>
                    <a:pt x="574040" y="85090"/>
                    <a:pt x="575311" y="85090"/>
                    <a:pt x="575311" y="86360"/>
                  </a:cubicBezTo>
                  <a:lnTo>
                    <a:pt x="557530" y="86360"/>
                  </a:lnTo>
                  <a:cubicBezTo>
                    <a:pt x="557530" y="85090"/>
                    <a:pt x="556261" y="85090"/>
                    <a:pt x="556261" y="83820"/>
                  </a:cubicBezTo>
                  <a:cubicBezTo>
                    <a:pt x="556261" y="83820"/>
                    <a:pt x="556261" y="82550"/>
                    <a:pt x="556261" y="81280"/>
                  </a:cubicBezTo>
                  <a:cubicBezTo>
                    <a:pt x="551180" y="85090"/>
                    <a:pt x="547370" y="86360"/>
                    <a:pt x="542290" y="86360"/>
                  </a:cubicBezTo>
                  <a:cubicBezTo>
                    <a:pt x="539750" y="86360"/>
                    <a:pt x="537211" y="86360"/>
                    <a:pt x="534670" y="85090"/>
                  </a:cubicBezTo>
                  <a:cubicBezTo>
                    <a:pt x="532130" y="83820"/>
                    <a:pt x="529590" y="82550"/>
                    <a:pt x="528320" y="81280"/>
                  </a:cubicBezTo>
                  <a:cubicBezTo>
                    <a:pt x="527050" y="80010"/>
                    <a:pt x="525780" y="77470"/>
                    <a:pt x="524511" y="74930"/>
                  </a:cubicBezTo>
                  <a:cubicBezTo>
                    <a:pt x="523240" y="72390"/>
                    <a:pt x="523240" y="69850"/>
                    <a:pt x="523240" y="67310"/>
                  </a:cubicBezTo>
                  <a:cubicBezTo>
                    <a:pt x="523240" y="64770"/>
                    <a:pt x="523240" y="62230"/>
                    <a:pt x="524511" y="59690"/>
                  </a:cubicBezTo>
                  <a:cubicBezTo>
                    <a:pt x="525780" y="57150"/>
                    <a:pt x="527050" y="54610"/>
                    <a:pt x="529590" y="53340"/>
                  </a:cubicBezTo>
                  <a:cubicBezTo>
                    <a:pt x="532130" y="52070"/>
                    <a:pt x="534670" y="49530"/>
                    <a:pt x="537211" y="49530"/>
                  </a:cubicBezTo>
                  <a:cubicBezTo>
                    <a:pt x="539750" y="48260"/>
                    <a:pt x="543561" y="48260"/>
                    <a:pt x="547370" y="48260"/>
                  </a:cubicBezTo>
                  <a:cubicBezTo>
                    <a:pt x="551180" y="48260"/>
                    <a:pt x="553720" y="48260"/>
                    <a:pt x="557530" y="49530"/>
                  </a:cubicBezTo>
                  <a:lnTo>
                    <a:pt x="557530" y="48260"/>
                  </a:lnTo>
                  <a:cubicBezTo>
                    <a:pt x="557530" y="43180"/>
                    <a:pt x="553720" y="40640"/>
                    <a:pt x="546100" y="40640"/>
                  </a:cubicBezTo>
                  <a:cubicBezTo>
                    <a:pt x="543561" y="40640"/>
                    <a:pt x="541020" y="40640"/>
                    <a:pt x="538480" y="41910"/>
                  </a:cubicBezTo>
                  <a:cubicBezTo>
                    <a:pt x="535940" y="43180"/>
                    <a:pt x="533400" y="43180"/>
                    <a:pt x="530861" y="45720"/>
                  </a:cubicBezTo>
                  <a:lnTo>
                    <a:pt x="530861" y="30480"/>
                  </a:lnTo>
                  <a:close/>
                  <a:moveTo>
                    <a:pt x="557530" y="59690"/>
                  </a:moveTo>
                  <a:cubicBezTo>
                    <a:pt x="556261" y="59690"/>
                    <a:pt x="554990" y="58420"/>
                    <a:pt x="553720" y="58420"/>
                  </a:cubicBezTo>
                  <a:cubicBezTo>
                    <a:pt x="552450" y="58420"/>
                    <a:pt x="551180" y="58420"/>
                    <a:pt x="551180" y="58420"/>
                  </a:cubicBezTo>
                  <a:cubicBezTo>
                    <a:pt x="548640" y="58420"/>
                    <a:pt x="546100" y="59690"/>
                    <a:pt x="544830" y="60960"/>
                  </a:cubicBezTo>
                  <a:cubicBezTo>
                    <a:pt x="543561" y="62230"/>
                    <a:pt x="542290" y="63500"/>
                    <a:pt x="542290" y="66040"/>
                  </a:cubicBezTo>
                  <a:cubicBezTo>
                    <a:pt x="542290" y="68580"/>
                    <a:pt x="543561" y="69850"/>
                    <a:pt x="544830" y="71120"/>
                  </a:cubicBezTo>
                  <a:cubicBezTo>
                    <a:pt x="546100" y="72390"/>
                    <a:pt x="548640" y="72390"/>
                    <a:pt x="551180" y="72390"/>
                  </a:cubicBezTo>
                  <a:cubicBezTo>
                    <a:pt x="552450" y="72390"/>
                    <a:pt x="553720" y="72390"/>
                    <a:pt x="554990" y="72390"/>
                  </a:cubicBezTo>
                  <a:cubicBezTo>
                    <a:pt x="556261" y="72390"/>
                    <a:pt x="557530" y="71120"/>
                    <a:pt x="558800" y="69850"/>
                  </a:cubicBezTo>
                  <a:lnTo>
                    <a:pt x="557530" y="59690"/>
                  </a:lnTo>
                  <a:close/>
                  <a:moveTo>
                    <a:pt x="516890" y="27940"/>
                  </a:moveTo>
                  <a:lnTo>
                    <a:pt x="495300" y="71120"/>
                  </a:lnTo>
                  <a:lnTo>
                    <a:pt x="516890" y="71120"/>
                  </a:lnTo>
                  <a:lnTo>
                    <a:pt x="516890" y="86360"/>
                  </a:lnTo>
                  <a:lnTo>
                    <a:pt x="468630" y="86360"/>
                  </a:lnTo>
                  <a:lnTo>
                    <a:pt x="490220" y="44450"/>
                  </a:lnTo>
                  <a:lnTo>
                    <a:pt x="471170" y="44450"/>
                  </a:lnTo>
                  <a:lnTo>
                    <a:pt x="471170" y="29210"/>
                  </a:lnTo>
                  <a:lnTo>
                    <a:pt x="516890" y="29210"/>
                  </a:lnTo>
                  <a:close/>
                  <a:moveTo>
                    <a:pt x="449580" y="27940"/>
                  </a:moveTo>
                  <a:lnTo>
                    <a:pt x="463550" y="27940"/>
                  </a:lnTo>
                  <a:lnTo>
                    <a:pt x="463550" y="43180"/>
                  </a:lnTo>
                  <a:lnTo>
                    <a:pt x="449580" y="43180"/>
                  </a:lnTo>
                  <a:lnTo>
                    <a:pt x="449580" y="59690"/>
                  </a:lnTo>
                  <a:cubicBezTo>
                    <a:pt x="449580" y="63500"/>
                    <a:pt x="449580" y="67310"/>
                    <a:pt x="450850" y="68580"/>
                  </a:cubicBezTo>
                  <a:cubicBezTo>
                    <a:pt x="452120" y="69850"/>
                    <a:pt x="454661" y="71120"/>
                    <a:pt x="457200" y="71120"/>
                  </a:cubicBezTo>
                  <a:cubicBezTo>
                    <a:pt x="458470" y="71120"/>
                    <a:pt x="459740" y="71120"/>
                    <a:pt x="459740" y="71120"/>
                  </a:cubicBezTo>
                  <a:cubicBezTo>
                    <a:pt x="461011" y="71120"/>
                    <a:pt x="462280" y="69850"/>
                    <a:pt x="463550" y="69850"/>
                  </a:cubicBezTo>
                  <a:lnTo>
                    <a:pt x="463550" y="85090"/>
                  </a:lnTo>
                  <a:cubicBezTo>
                    <a:pt x="461011" y="86360"/>
                    <a:pt x="459740" y="86360"/>
                    <a:pt x="458470" y="86360"/>
                  </a:cubicBezTo>
                  <a:cubicBezTo>
                    <a:pt x="457200" y="86360"/>
                    <a:pt x="454661" y="86360"/>
                    <a:pt x="453390" y="86360"/>
                  </a:cubicBezTo>
                  <a:cubicBezTo>
                    <a:pt x="440690" y="86360"/>
                    <a:pt x="433070" y="78740"/>
                    <a:pt x="433070" y="64770"/>
                  </a:cubicBezTo>
                  <a:lnTo>
                    <a:pt x="433070" y="43180"/>
                  </a:lnTo>
                  <a:lnTo>
                    <a:pt x="424180" y="43180"/>
                  </a:lnTo>
                  <a:lnTo>
                    <a:pt x="424180" y="27940"/>
                  </a:lnTo>
                  <a:lnTo>
                    <a:pt x="433070" y="27940"/>
                  </a:lnTo>
                  <a:lnTo>
                    <a:pt x="433070" y="12700"/>
                  </a:lnTo>
                  <a:lnTo>
                    <a:pt x="449580" y="6350"/>
                  </a:lnTo>
                  <a:lnTo>
                    <a:pt x="449580" y="27940"/>
                  </a:lnTo>
                  <a:close/>
                  <a:moveTo>
                    <a:pt x="383540" y="58420"/>
                  </a:moveTo>
                  <a:cubicBezTo>
                    <a:pt x="383540" y="62230"/>
                    <a:pt x="386080" y="66040"/>
                    <a:pt x="388620" y="68580"/>
                  </a:cubicBezTo>
                  <a:cubicBezTo>
                    <a:pt x="391161" y="71120"/>
                    <a:pt x="394970" y="72390"/>
                    <a:pt x="400050" y="72390"/>
                  </a:cubicBezTo>
                  <a:cubicBezTo>
                    <a:pt x="403861" y="72390"/>
                    <a:pt x="406400" y="72390"/>
                    <a:pt x="408940" y="71120"/>
                  </a:cubicBezTo>
                  <a:cubicBezTo>
                    <a:pt x="411480" y="69850"/>
                    <a:pt x="415290" y="68580"/>
                    <a:pt x="417830" y="66040"/>
                  </a:cubicBezTo>
                  <a:lnTo>
                    <a:pt x="417830" y="82550"/>
                  </a:lnTo>
                  <a:cubicBezTo>
                    <a:pt x="414020" y="83820"/>
                    <a:pt x="410211" y="85090"/>
                    <a:pt x="407670" y="86360"/>
                  </a:cubicBezTo>
                  <a:cubicBezTo>
                    <a:pt x="403861" y="87630"/>
                    <a:pt x="401320" y="87630"/>
                    <a:pt x="397511" y="87630"/>
                  </a:cubicBezTo>
                  <a:cubicBezTo>
                    <a:pt x="392430" y="87630"/>
                    <a:pt x="388620" y="86360"/>
                    <a:pt x="384811" y="85090"/>
                  </a:cubicBezTo>
                  <a:cubicBezTo>
                    <a:pt x="381000" y="83820"/>
                    <a:pt x="377190" y="81280"/>
                    <a:pt x="374650" y="78740"/>
                  </a:cubicBezTo>
                  <a:cubicBezTo>
                    <a:pt x="372111" y="76200"/>
                    <a:pt x="369570" y="72390"/>
                    <a:pt x="368300" y="68580"/>
                  </a:cubicBezTo>
                  <a:cubicBezTo>
                    <a:pt x="367030" y="64770"/>
                    <a:pt x="365761" y="60960"/>
                    <a:pt x="365761" y="55880"/>
                  </a:cubicBezTo>
                  <a:cubicBezTo>
                    <a:pt x="365761" y="52070"/>
                    <a:pt x="367030" y="48260"/>
                    <a:pt x="368300" y="44450"/>
                  </a:cubicBezTo>
                  <a:cubicBezTo>
                    <a:pt x="369570" y="40640"/>
                    <a:pt x="372111" y="38100"/>
                    <a:pt x="373380" y="35560"/>
                  </a:cubicBezTo>
                  <a:cubicBezTo>
                    <a:pt x="375920" y="33020"/>
                    <a:pt x="378461" y="30480"/>
                    <a:pt x="382270" y="29210"/>
                  </a:cubicBezTo>
                  <a:cubicBezTo>
                    <a:pt x="386080" y="27940"/>
                    <a:pt x="388620" y="26670"/>
                    <a:pt x="393700" y="26670"/>
                  </a:cubicBezTo>
                  <a:cubicBezTo>
                    <a:pt x="410211" y="26670"/>
                    <a:pt x="419100" y="36830"/>
                    <a:pt x="419100" y="57150"/>
                  </a:cubicBezTo>
                  <a:lnTo>
                    <a:pt x="383540" y="58420"/>
                  </a:lnTo>
                  <a:close/>
                  <a:moveTo>
                    <a:pt x="401320" y="46990"/>
                  </a:moveTo>
                  <a:cubicBezTo>
                    <a:pt x="400050" y="40640"/>
                    <a:pt x="397511" y="38100"/>
                    <a:pt x="392430" y="38100"/>
                  </a:cubicBezTo>
                  <a:cubicBezTo>
                    <a:pt x="389890" y="38100"/>
                    <a:pt x="387350" y="39370"/>
                    <a:pt x="386080" y="40640"/>
                  </a:cubicBezTo>
                  <a:cubicBezTo>
                    <a:pt x="384811" y="41910"/>
                    <a:pt x="383540" y="44450"/>
                    <a:pt x="383540" y="46990"/>
                  </a:cubicBezTo>
                  <a:lnTo>
                    <a:pt x="401320" y="46990"/>
                  </a:lnTo>
                  <a:close/>
                  <a:moveTo>
                    <a:pt x="355600" y="86360"/>
                  </a:moveTo>
                  <a:lnTo>
                    <a:pt x="340361" y="86360"/>
                  </a:lnTo>
                  <a:lnTo>
                    <a:pt x="340361" y="81280"/>
                  </a:lnTo>
                  <a:cubicBezTo>
                    <a:pt x="337820" y="83820"/>
                    <a:pt x="335280" y="85090"/>
                    <a:pt x="332740" y="85090"/>
                  </a:cubicBezTo>
                  <a:cubicBezTo>
                    <a:pt x="330200" y="86360"/>
                    <a:pt x="327661" y="86360"/>
                    <a:pt x="325120" y="86360"/>
                  </a:cubicBezTo>
                  <a:cubicBezTo>
                    <a:pt x="321311" y="86360"/>
                    <a:pt x="317500" y="85090"/>
                    <a:pt x="314961" y="83820"/>
                  </a:cubicBezTo>
                  <a:cubicBezTo>
                    <a:pt x="312420" y="82550"/>
                    <a:pt x="308611" y="80010"/>
                    <a:pt x="307340" y="77470"/>
                  </a:cubicBezTo>
                  <a:cubicBezTo>
                    <a:pt x="304800" y="74930"/>
                    <a:pt x="303530" y="72390"/>
                    <a:pt x="302261" y="68580"/>
                  </a:cubicBezTo>
                  <a:cubicBezTo>
                    <a:pt x="300990" y="64770"/>
                    <a:pt x="300990" y="60960"/>
                    <a:pt x="300990" y="57150"/>
                  </a:cubicBezTo>
                  <a:cubicBezTo>
                    <a:pt x="300990" y="53340"/>
                    <a:pt x="302261" y="48260"/>
                    <a:pt x="303530" y="45720"/>
                  </a:cubicBezTo>
                  <a:cubicBezTo>
                    <a:pt x="304800" y="41910"/>
                    <a:pt x="307340" y="39370"/>
                    <a:pt x="309880" y="35560"/>
                  </a:cubicBezTo>
                  <a:cubicBezTo>
                    <a:pt x="312420" y="33020"/>
                    <a:pt x="314961" y="30480"/>
                    <a:pt x="318770" y="29210"/>
                  </a:cubicBezTo>
                  <a:cubicBezTo>
                    <a:pt x="322580" y="27940"/>
                    <a:pt x="326390" y="26670"/>
                    <a:pt x="330200" y="26670"/>
                  </a:cubicBezTo>
                  <a:cubicBezTo>
                    <a:pt x="332740" y="26670"/>
                    <a:pt x="334011" y="26670"/>
                    <a:pt x="336550" y="26670"/>
                  </a:cubicBezTo>
                  <a:cubicBezTo>
                    <a:pt x="337820" y="26670"/>
                    <a:pt x="340361" y="27940"/>
                    <a:pt x="342900" y="29210"/>
                  </a:cubicBezTo>
                  <a:lnTo>
                    <a:pt x="342900" y="1270"/>
                  </a:lnTo>
                  <a:lnTo>
                    <a:pt x="359411" y="1270"/>
                  </a:lnTo>
                  <a:lnTo>
                    <a:pt x="359411" y="86360"/>
                  </a:lnTo>
                  <a:close/>
                  <a:moveTo>
                    <a:pt x="339090" y="45720"/>
                  </a:moveTo>
                  <a:cubicBezTo>
                    <a:pt x="337820" y="44450"/>
                    <a:pt x="335280" y="43180"/>
                    <a:pt x="334011" y="43180"/>
                  </a:cubicBezTo>
                  <a:cubicBezTo>
                    <a:pt x="332740" y="43180"/>
                    <a:pt x="331470" y="43180"/>
                    <a:pt x="330200" y="43180"/>
                  </a:cubicBezTo>
                  <a:cubicBezTo>
                    <a:pt x="326390" y="43180"/>
                    <a:pt x="323850" y="44450"/>
                    <a:pt x="321311" y="46990"/>
                  </a:cubicBezTo>
                  <a:cubicBezTo>
                    <a:pt x="318770" y="49530"/>
                    <a:pt x="317500" y="53340"/>
                    <a:pt x="317500" y="57150"/>
                  </a:cubicBezTo>
                  <a:cubicBezTo>
                    <a:pt x="317500" y="60960"/>
                    <a:pt x="318770" y="64770"/>
                    <a:pt x="321311" y="67310"/>
                  </a:cubicBezTo>
                  <a:cubicBezTo>
                    <a:pt x="323850" y="69850"/>
                    <a:pt x="326390" y="71120"/>
                    <a:pt x="330200" y="71120"/>
                  </a:cubicBezTo>
                  <a:cubicBezTo>
                    <a:pt x="331470" y="71120"/>
                    <a:pt x="334011" y="71120"/>
                    <a:pt x="335280" y="69850"/>
                  </a:cubicBezTo>
                  <a:cubicBezTo>
                    <a:pt x="336550" y="69850"/>
                    <a:pt x="337820" y="68580"/>
                    <a:pt x="340361" y="67310"/>
                  </a:cubicBezTo>
                  <a:lnTo>
                    <a:pt x="340361" y="45720"/>
                  </a:lnTo>
                  <a:close/>
                  <a:moveTo>
                    <a:pt x="288290" y="86360"/>
                  </a:moveTo>
                  <a:lnTo>
                    <a:pt x="271780" y="86360"/>
                  </a:lnTo>
                  <a:lnTo>
                    <a:pt x="271780" y="29210"/>
                  </a:lnTo>
                  <a:lnTo>
                    <a:pt x="288290" y="29210"/>
                  </a:lnTo>
                  <a:lnTo>
                    <a:pt x="288290" y="86360"/>
                  </a:lnTo>
                  <a:close/>
                  <a:moveTo>
                    <a:pt x="289561" y="13970"/>
                  </a:moveTo>
                  <a:cubicBezTo>
                    <a:pt x="289561" y="16510"/>
                    <a:pt x="288290" y="19050"/>
                    <a:pt x="287020" y="20320"/>
                  </a:cubicBezTo>
                  <a:cubicBezTo>
                    <a:pt x="284480" y="21590"/>
                    <a:pt x="283211" y="22860"/>
                    <a:pt x="280670" y="22860"/>
                  </a:cubicBezTo>
                  <a:cubicBezTo>
                    <a:pt x="278130" y="22860"/>
                    <a:pt x="275590" y="21590"/>
                    <a:pt x="274320" y="20320"/>
                  </a:cubicBezTo>
                  <a:cubicBezTo>
                    <a:pt x="273050" y="19050"/>
                    <a:pt x="271780" y="16510"/>
                    <a:pt x="271780" y="13970"/>
                  </a:cubicBezTo>
                  <a:cubicBezTo>
                    <a:pt x="271780" y="12700"/>
                    <a:pt x="271780" y="11430"/>
                    <a:pt x="273050" y="10160"/>
                  </a:cubicBezTo>
                  <a:cubicBezTo>
                    <a:pt x="273050" y="8890"/>
                    <a:pt x="274320" y="7620"/>
                    <a:pt x="275590" y="7620"/>
                  </a:cubicBezTo>
                  <a:cubicBezTo>
                    <a:pt x="276861" y="6350"/>
                    <a:pt x="278130" y="6350"/>
                    <a:pt x="278130" y="5080"/>
                  </a:cubicBezTo>
                  <a:cubicBezTo>
                    <a:pt x="279400" y="5080"/>
                    <a:pt x="280670" y="3810"/>
                    <a:pt x="281940" y="3810"/>
                  </a:cubicBezTo>
                  <a:cubicBezTo>
                    <a:pt x="284480" y="3810"/>
                    <a:pt x="287020" y="5080"/>
                    <a:pt x="288290" y="6350"/>
                  </a:cubicBezTo>
                  <a:cubicBezTo>
                    <a:pt x="288290" y="8890"/>
                    <a:pt x="289561" y="10160"/>
                    <a:pt x="289561" y="13970"/>
                  </a:cubicBezTo>
                  <a:moveTo>
                    <a:pt x="227330" y="48260"/>
                  </a:moveTo>
                  <a:lnTo>
                    <a:pt x="245111" y="29210"/>
                  </a:lnTo>
                  <a:lnTo>
                    <a:pt x="266700" y="29210"/>
                  </a:lnTo>
                  <a:lnTo>
                    <a:pt x="245111" y="52070"/>
                  </a:lnTo>
                  <a:lnTo>
                    <a:pt x="266700" y="86360"/>
                  </a:lnTo>
                  <a:lnTo>
                    <a:pt x="246380" y="86360"/>
                  </a:lnTo>
                  <a:lnTo>
                    <a:pt x="228600" y="55880"/>
                  </a:lnTo>
                  <a:lnTo>
                    <a:pt x="228600" y="86360"/>
                  </a:lnTo>
                  <a:lnTo>
                    <a:pt x="212090" y="86360"/>
                  </a:lnTo>
                  <a:lnTo>
                    <a:pt x="212090" y="3810"/>
                  </a:lnTo>
                  <a:lnTo>
                    <a:pt x="228600" y="3810"/>
                  </a:lnTo>
                  <a:lnTo>
                    <a:pt x="228600" y="48260"/>
                  </a:lnTo>
                  <a:close/>
                  <a:moveTo>
                    <a:pt x="153670" y="30480"/>
                  </a:moveTo>
                  <a:cubicBezTo>
                    <a:pt x="160020" y="29210"/>
                    <a:pt x="166370" y="27940"/>
                    <a:pt x="172720" y="27940"/>
                  </a:cubicBezTo>
                  <a:cubicBezTo>
                    <a:pt x="177800" y="27940"/>
                    <a:pt x="181611" y="27940"/>
                    <a:pt x="184150" y="29210"/>
                  </a:cubicBezTo>
                  <a:cubicBezTo>
                    <a:pt x="186690" y="30480"/>
                    <a:pt x="189230" y="31750"/>
                    <a:pt x="191770" y="33020"/>
                  </a:cubicBezTo>
                  <a:cubicBezTo>
                    <a:pt x="194311" y="34290"/>
                    <a:pt x="195580" y="36830"/>
                    <a:pt x="195580" y="39370"/>
                  </a:cubicBezTo>
                  <a:cubicBezTo>
                    <a:pt x="196850" y="41910"/>
                    <a:pt x="196850" y="44450"/>
                    <a:pt x="196850" y="48260"/>
                  </a:cubicBezTo>
                  <a:lnTo>
                    <a:pt x="196850" y="72390"/>
                  </a:lnTo>
                  <a:cubicBezTo>
                    <a:pt x="196850" y="74930"/>
                    <a:pt x="196850" y="76200"/>
                    <a:pt x="196850" y="77470"/>
                  </a:cubicBezTo>
                  <a:cubicBezTo>
                    <a:pt x="196850" y="78740"/>
                    <a:pt x="196850" y="80010"/>
                    <a:pt x="196850" y="81280"/>
                  </a:cubicBezTo>
                  <a:cubicBezTo>
                    <a:pt x="196850" y="82550"/>
                    <a:pt x="196850" y="83820"/>
                    <a:pt x="198120" y="83820"/>
                  </a:cubicBezTo>
                  <a:cubicBezTo>
                    <a:pt x="198120" y="85090"/>
                    <a:pt x="199390" y="85090"/>
                    <a:pt x="199390" y="86360"/>
                  </a:cubicBezTo>
                  <a:lnTo>
                    <a:pt x="181611" y="86360"/>
                  </a:lnTo>
                  <a:cubicBezTo>
                    <a:pt x="181611" y="85090"/>
                    <a:pt x="180340" y="85090"/>
                    <a:pt x="180340" y="83820"/>
                  </a:cubicBezTo>
                  <a:cubicBezTo>
                    <a:pt x="180340" y="83820"/>
                    <a:pt x="180340" y="82550"/>
                    <a:pt x="180340" y="81280"/>
                  </a:cubicBezTo>
                  <a:cubicBezTo>
                    <a:pt x="175261" y="85090"/>
                    <a:pt x="171450" y="86360"/>
                    <a:pt x="166370" y="86360"/>
                  </a:cubicBezTo>
                  <a:cubicBezTo>
                    <a:pt x="163830" y="86360"/>
                    <a:pt x="161290" y="86360"/>
                    <a:pt x="158750" y="85090"/>
                  </a:cubicBezTo>
                  <a:cubicBezTo>
                    <a:pt x="156211" y="83820"/>
                    <a:pt x="153670" y="82550"/>
                    <a:pt x="152400" y="81280"/>
                  </a:cubicBezTo>
                  <a:cubicBezTo>
                    <a:pt x="151130" y="80010"/>
                    <a:pt x="149861" y="77470"/>
                    <a:pt x="148590" y="74930"/>
                  </a:cubicBezTo>
                  <a:cubicBezTo>
                    <a:pt x="147320" y="72390"/>
                    <a:pt x="147320" y="69850"/>
                    <a:pt x="147320" y="67310"/>
                  </a:cubicBezTo>
                  <a:cubicBezTo>
                    <a:pt x="147320" y="64770"/>
                    <a:pt x="147320" y="62230"/>
                    <a:pt x="148590" y="59690"/>
                  </a:cubicBezTo>
                  <a:cubicBezTo>
                    <a:pt x="149861" y="57150"/>
                    <a:pt x="151130" y="54610"/>
                    <a:pt x="153670" y="53340"/>
                  </a:cubicBezTo>
                  <a:cubicBezTo>
                    <a:pt x="156211" y="52070"/>
                    <a:pt x="158750" y="49530"/>
                    <a:pt x="161290" y="49530"/>
                  </a:cubicBezTo>
                  <a:cubicBezTo>
                    <a:pt x="163830" y="48260"/>
                    <a:pt x="167640" y="48260"/>
                    <a:pt x="171450" y="48260"/>
                  </a:cubicBezTo>
                  <a:cubicBezTo>
                    <a:pt x="175261" y="48260"/>
                    <a:pt x="177800" y="48260"/>
                    <a:pt x="181611" y="49530"/>
                  </a:cubicBezTo>
                  <a:lnTo>
                    <a:pt x="181611" y="48260"/>
                  </a:lnTo>
                  <a:cubicBezTo>
                    <a:pt x="181611" y="43180"/>
                    <a:pt x="177800" y="40640"/>
                    <a:pt x="170180" y="40640"/>
                  </a:cubicBezTo>
                  <a:cubicBezTo>
                    <a:pt x="167640" y="40640"/>
                    <a:pt x="165100" y="40640"/>
                    <a:pt x="162561" y="41910"/>
                  </a:cubicBezTo>
                  <a:cubicBezTo>
                    <a:pt x="160020" y="43180"/>
                    <a:pt x="157480" y="43180"/>
                    <a:pt x="154940" y="45720"/>
                  </a:cubicBezTo>
                  <a:lnTo>
                    <a:pt x="154940" y="30480"/>
                  </a:lnTo>
                  <a:close/>
                  <a:moveTo>
                    <a:pt x="180340" y="59690"/>
                  </a:moveTo>
                  <a:cubicBezTo>
                    <a:pt x="179070" y="59690"/>
                    <a:pt x="177800" y="58420"/>
                    <a:pt x="176530" y="58420"/>
                  </a:cubicBezTo>
                  <a:cubicBezTo>
                    <a:pt x="175261" y="58420"/>
                    <a:pt x="173990" y="58420"/>
                    <a:pt x="173990" y="58420"/>
                  </a:cubicBezTo>
                  <a:cubicBezTo>
                    <a:pt x="171450" y="58420"/>
                    <a:pt x="168911" y="59690"/>
                    <a:pt x="167640" y="60960"/>
                  </a:cubicBezTo>
                  <a:cubicBezTo>
                    <a:pt x="166370" y="62230"/>
                    <a:pt x="165100" y="63500"/>
                    <a:pt x="165100" y="66040"/>
                  </a:cubicBezTo>
                  <a:cubicBezTo>
                    <a:pt x="165100" y="68580"/>
                    <a:pt x="166370" y="69850"/>
                    <a:pt x="167640" y="71120"/>
                  </a:cubicBezTo>
                  <a:cubicBezTo>
                    <a:pt x="168911" y="72390"/>
                    <a:pt x="171450" y="72390"/>
                    <a:pt x="173990" y="72390"/>
                  </a:cubicBezTo>
                  <a:cubicBezTo>
                    <a:pt x="175261" y="72390"/>
                    <a:pt x="176530" y="72390"/>
                    <a:pt x="177800" y="72390"/>
                  </a:cubicBezTo>
                  <a:cubicBezTo>
                    <a:pt x="179070" y="72390"/>
                    <a:pt x="180340" y="71120"/>
                    <a:pt x="181611" y="69850"/>
                  </a:cubicBezTo>
                  <a:lnTo>
                    <a:pt x="180340" y="59690"/>
                  </a:lnTo>
                  <a:close/>
                  <a:moveTo>
                    <a:pt x="134620" y="44450"/>
                  </a:moveTo>
                  <a:cubicBezTo>
                    <a:pt x="132080" y="43180"/>
                    <a:pt x="129540" y="41910"/>
                    <a:pt x="127000" y="41910"/>
                  </a:cubicBezTo>
                  <a:cubicBezTo>
                    <a:pt x="124461" y="40640"/>
                    <a:pt x="123190" y="40640"/>
                    <a:pt x="120650" y="40640"/>
                  </a:cubicBezTo>
                  <a:cubicBezTo>
                    <a:pt x="119380" y="40640"/>
                    <a:pt x="116840" y="40640"/>
                    <a:pt x="115570" y="41910"/>
                  </a:cubicBezTo>
                  <a:cubicBezTo>
                    <a:pt x="114300" y="43180"/>
                    <a:pt x="114300" y="43180"/>
                    <a:pt x="114300" y="44450"/>
                  </a:cubicBezTo>
                  <a:cubicBezTo>
                    <a:pt x="114300" y="45720"/>
                    <a:pt x="114300" y="45720"/>
                    <a:pt x="115570" y="46990"/>
                  </a:cubicBezTo>
                  <a:cubicBezTo>
                    <a:pt x="116840" y="46990"/>
                    <a:pt x="118111" y="48260"/>
                    <a:pt x="121920" y="49530"/>
                  </a:cubicBezTo>
                  <a:cubicBezTo>
                    <a:pt x="124461" y="50800"/>
                    <a:pt x="128270" y="52070"/>
                    <a:pt x="129540" y="52070"/>
                  </a:cubicBezTo>
                  <a:cubicBezTo>
                    <a:pt x="132080" y="53340"/>
                    <a:pt x="133350" y="54610"/>
                    <a:pt x="134620" y="55880"/>
                  </a:cubicBezTo>
                  <a:cubicBezTo>
                    <a:pt x="135890" y="57150"/>
                    <a:pt x="137161" y="58420"/>
                    <a:pt x="137161" y="60960"/>
                  </a:cubicBezTo>
                  <a:cubicBezTo>
                    <a:pt x="138430" y="62230"/>
                    <a:pt x="138430" y="64770"/>
                    <a:pt x="138430" y="67310"/>
                  </a:cubicBezTo>
                  <a:cubicBezTo>
                    <a:pt x="138430" y="69850"/>
                    <a:pt x="138430" y="73660"/>
                    <a:pt x="137161" y="74930"/>
                  </a:cubicBezTo>
                  <a:cubicBezTo>
                    <a:pt x="135890" y="77470"/>
                    <a:pt x="134620" y="80010"/>
                    <a:pt x="132080" y="81280"/>
                  </a:cubicBezTo>
                  <a:cubicBezTo>
                    <a:pt x="129540" y="82550"/>
                    <a:pt x="127000" y="83820"/>
                    <a:pt x="124461" y="85090"/>
                  </a:cubicBezTo>
                  <a:cubicBezTo>
                    <a:pt x="121920" y="86360"/>
                    <a:pt x="118111" y="86360"/>
                    <a:pt x="114300" y="86360"/>
                  </a:cubicBezTo>
                  <a:cubicBezTo>
                    <a:pt x="111761" y="86360"/>
                    <a:pt x="107950" y="86360"/>
                    <a:pt x="105411" y="85090"/>
                  </a:cubicBezTo>
                  <a:cubicBezTo>
                    <a:pt x="102870" y="85090"/>
                    <a:pt x="99061" y="83820"/>
                    <a:pt x="95250" y="82550"/>
                  </a:cubicBezTo>
                  <a:lnTo>
                    <a:pt x="93980" y="82550"/>
                  </a:lnTo>
                  <a:lnTo>
                    <a:pt x="93980" y="66040"/>
                  </a:lnTo>
                  <a:cubicBezTo>
                    <a:pt x="96520" y="67310"/>
                    <a:pt x="100330" y="68580"/>
                    <a:pt x="104140" y="69850"/>
                  </a:cubicBezTo>
                  <a:cubicBezTo>
                    <a:pt x="107950" y="71120"/>
                    <a:pt x="110490" y="71120"/>
                    <a:pt x="113030" y="71120"/>
                  </a:cubicBezTo>
                  <a:cubicBezTo>
                    <a:pt x="115570" y="71120"/>
                    <a:pt x="118111" y="71120"/>
                    <a:pt x="119380" y="69850"/>
                  </a:cubicBezTo>
                  <a:cubicBezTo>
                    <a:pt x="120650" y="68580"/>
                    <a:pt x="121920" y="67310"/>
                    <a:pt x="121920" y="66040"/>
                  </a:cubicBezTo>
                  <a:cubicBezTo>
                    <a:pt x="121920" y="64770"/>
                    <a:pt x="121920" y="63500"/>
                    <a:pt x="120650" y="62230"/>
                  </a:cubicBezTo>
                  <a:cubicBezTo>
                    <a:pt x="119380" y="60960"/>
                    <a:pt x="116840" y="60960"/>
                    <a:pt x="113030" y="59690"/>
                  </a:cubicBezTo>
                  <a:cubicBezTo>
                    <a:pt x="106680" y="58420"/>
                    <a:pt x="102870" y="55880"/>
                    <a:pt x="100330" y="53340"/>
                  </a:cubicBezTo>
                  <a:cubicBezTo>
                    <a:pt x="97790" y="50800"/>
                    <a:pt x="96520" y="48260"/>
                    <a:pt x="96520" y="43180"/>
                  </a:cubicBezTo>
                  <a:cubicBezTo>
                    <a:pt x="96520" y="38100"/>
                    <a:pt x="99061" y="34290"/>
                    <a:pt x="102870" y="30480"/>
                  </a:cubicBezTo>
                  <a:cubicBezTo>
                    <a:pt x="106680" y="27940"/>
                    <a:pt x="111761" y="25400"/>
                    <a:pt x="119380" y="25400"/>
                  </a:cubicBezTo>
                  <a:cubicBezTo>
                    <a:pt x="121920" y="25400"/>
                    <a:pt x="124461" y="25400"/>
                    <a:pt x="127000" y="26670"/>
                  </a:cubicBezTo>
                  <a:cubicBezTo>
                    <a:pt x="129540" y="26670"/>
                    <a:pt x="132080" y="27940"/>
                    <a:pt x="134620" y="29210"/>
                  </a:cubicBezTo>
                  <a:lnTo>
                    <a:pt x="134620" y="44450"/>
                  </a:lnTo>
                  <a:close/>
                  <a:moveTo>
                    <a:pt x="68580" y="44450"/>
                  </a:moveTo>
                  <a:cubicBezTo>
                    <a:pt x="68580" y="40640"/>
                    <a:pt x="68580" y="36830"/>
                    <a:pt x="67311" y="34290"/>
                  </a:cubicBezTo>
                  <a:cubicBezTo>
                    <a:pt x="66040" y="30480"/>
                    <a:pt x="64770" y="27940"/>
                    <a:pt x="62230" y="26670"/>
                  </a:cubicBezTo>
                  <a:cubicBezTo>
                    <a:pt x="59690" y="24130"/>
                    <a:pt x="57150" y="22860"/>
                    <a:pt x="54611" y="21590"/>
                  </a:cubicBezTo>
                  <a:cubicBezTo>
                    <a:pt x="52070" y="20320"/>
                    <a:pt x="48261" y="20320"/>
                    <a:pt x="44450" y="20320"/>
                  </a:cubicBezTo>
                  <a:cubicBezTo>
                    <a:pt x="40640" y="20320"/>
                    <a:pt x="38100" y="20320"/>
                    <a:pt x="35561" y="21590"/>
                  </a:cubicBezTo>
                  <a:cubicBezTo>
                    <a:pt x="33020" y="22860"/>
                    <a:pt x="30480" y="24130"/>
                    <a:pt x="27940" y="26670"/>
                  </a:cubicBezTo>
                  <a:cubicBezTo>
                    <a:pt x="25400" y="29210"/>
                    <a:pt x="24130" y="31750"/>
                    <a:pt x="22861" y="35560"/>
                  </a:cubicBezTo>
                  <a:cubicBezTo>
                    <a:pt x="21590" y="38100"/>
                    <a:pt x="21590" y="41910"/>
                    <a:pt x="21590" y="45720"/>
                  </a:cubicBezTo>
                  <a:cubicBezTo>
                    <a:pt x="21590" y="49530"/>
                    <a:pt x="21590" y="53340"/>
                    <a:pt x="22861" y="55880"/>
                  </a:cubicBezTo>
                  <a:cubicBezTo>
                    <a:pt x="24130" y="58420"/>
                    <a:pt x="25400" y="62230"/>
                    <a:pt x="27940" y="63500"/>
                  </a:cubicBezTo>
                  <a:cubicBezTo>
                    <a:pt x="30480" y="66040"/>
                    <a:pt x="33020" y="67310"/>
                    <a:pt x="35561" y="68580"/>
                  </a:cubicBezTo>
                  <a:cubicBezTo>
                    <a:pt x="38100" y="69850"/>
                    <a:pt x="41911" y="69850"/>
                    <a:pt x="45720" y="69850"/>
                  </a:cubicBezTo>
                  <a:cubicBezTo>
                    <a:pt x="49530" y="69850"/>
                    <a:pt x="52070" y="69850"/>
                    <a:pt x="54611" y="68580"/>
                  </a:cubicBezTo>
                  <a:cubicBezTo>
                    <a:pt x="57150" y="67310"/>
                    <a:pt x="59690" y="66040"/>
                    <a:pt x="62230" y="63500"/>
                  </a:cubicBezTo>
                  <a:cubicBezTo>
                    <a:pt x="64770" y="60960"/>
                    <a:pt x="66040" y="58420"/>
                    <a:pt x="67311" y="54610"/>
                  </a:cubicBezTo>
                  <a:cubicBezTo>
                    <a:pt x="68580" y="52070"/>
                    <a:pt x="68580" y="48260"/>
                    <a:pt x="68580" y="44450"/>
                  </a:cubicBezTo>
                  <a:moveTo>
                    <a:pt x="88900" y="44450"/>
                  </a:moveTo>
                  <a:cubicBezTo>
                    <a:pt x="88900" y="50800"/>
                    <a:pt x="87630" y="57150"/>
                    <a:pt x="85090" y="62230"/>
                  </a:cubicBezTo>
                  <a:cubicBezTo>
                    <a:pt x="82550" y="67310"/>
                    <a:pt x="80011" y="72390"/>
                    <a:pt x="76200" y="76200"/>
                  </a:cubicBezTo>
                  <a:cubicBezTo>
                    <a:pt x="72390" y="80010"/>
                    <a:pt x="68580" y="82550"/>
                    <a:pt x="62230" y="85090"/>
                  </a:cubicBezTo>
                  <a:cubicBezTo>
                    <a:pt x="57150" y="87630"/>
                    <a:pt x="50800" y="88900"/>
                    <a:pt x="44450" y="88900"/>
                  </a:cubicBezTo>
                  <a:cubicBezTo>
                    <a:pt x="38100" y="88900"/>
                    <a:pt x="31750" y="87630"/>
                    <a:pt x="26670" y="85090"/>
                  </a:cubicBezTo>
                  <a:cubicBezTo>
                    <a:pt x="21590" y="82550"/>
                    <a:pt x="16511" y="80010"/>
                    <a:pt x="12700" y="76200"/>
                  </a:cubicBezTo>
                  <a:cubicBezTo>
                    <a:pt x="8890" y="72390"/>
                    <a:pt x="6350" y="67310"/>
                    <a:pt x="3811" y="62230"/>
                  </a:cubicBezTo>
                  <a:cubicBezTo>
                    <a:pt x="1270" y="57150"/>
                    <a:pt x="0" y="50800"/>
                    <a:pt x="0" y="44450"/>
                  </a:cubicBezTo>
                  <a:cubicBezTo>
                    <a:pt x="0" y="38100"/>
                    <a:pt x="1270" y="33020"/>
                    <a:pt x="3811" y="26670"/>
                  </a:cubicBezTo>
                  <a:cubicBezTo>
                    <a:pt x="6350" y="21590"/>
                    <a:pt x="8890" y="16510"/>
                    <a:pt x="12700" y="12700"/>
                  </a:cubicBezTo>
                  <a:cubicBezTo>
                    <a:pt x="16511" y="8890"/>
                    <a:pt x="21590" y="6350"/>
                    <a:pt x="26670" y="3810"/>
                  </a:cubicBezTo>
                  <a:cubicBezTo>
                    <a:pt x="31750" y="1270"/>
                    <a:pt x="38100" y="0"/>
                    <a:pt x="43180" y="0"/>
                  </a:cubicBezTo>
                  <a:cubicBezTo>
                    <a:pt x="49530" y="0"/>
                    <a:pt x="55880" y="1270"/>
                    <a:pt x="60961" y="3810"/>
                  </a:cubicBezTo>
                  <a:cubicBezTo>
                    <a:pt x="66040" y="6350"/>
                    <a:pt x="71120" y="8890"/>
                    <a:pt x="74930" y="12700"/>
                  </a:cubicBezTo>
                  <a:cubicBezTo>
                    <a:pt x="78740" y="16510"/>
                    <a:pt x="81280" y="20320"/>
                    <a:pt x="83820" y="26670"/>
                  </a:cubicBezTo>
                  <a:cubicBezTo>
                    <a:pt x="87630" y="31750"/>
                    <a:pt x="88900" y="38100"/>
                    <a:pt x="88900" y="44450"/>
                  </a:cubicBezTo>
                </a:path>
              </a:pathLst>
            </a:custGeom>
            <a:solidFill>
              <a:srgbClr val="2F2E7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pic>
        <p:nvPicPr>
          <p:cNvPr id="111" name="Imagen 1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7" y="6050934"/>
            <a:ext cx="1260000" cy="631067"/>
          </a:xfrm>
          <a:prstGeom prst="rect">
            <a:avLst/>
          </a:prstGeom>
        </p:spPr>
      </p:pic>
      <p:sp>
        <p:nvSpPr>
          <p:cNvPr id="112" name="Marcador de contenido 2">
            <a:extLst>
              <a:ext uri="{FF2B5EF4-FFF2-40B4-BE49-F238E27FC236}">
                <a16:creationId xmlns:a16="http://schemas.microsoft.com/office/drawing/2014/main" id="{C8AF9D80-6AD9-E8EB-3E52-1F1D36D9C9F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93683" y="1492602"/>
            <a:ext cx="4784119" cy="451284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4pPr>
            <a:lvl5pPr marL="20574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4" name="Marcador de contenido 2">
            <a:extLst>
              <a:ext uri="{FF2B5EF4-FFF2-40B4-BE49-F238E27FC236}">
                <a16:creationId xmlns:a16="http://schemas.microsoft.com/office/drawing/2014/main" id="{C8AF9D80-6AD9-E8EB-3E52-1F1D36D9C9F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13368" y="1494279"/>
            <a:ext cx="4784119" cy="451284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4pPr>
            <a:lvl5pPr marL="20574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1393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áfico 2">
            <a:extLst>
              <a:ext uri="{FF2B5EF4-FFF2-40B4-BE49-F238E27FC236}">
                <a16:creationId xmlns:a16="http://schemas.microsoft.com/office/drawing/2014/main" id="{5AB17887-8AB2-A241-55B5-4FCCB7845D6F}"/>
              </a:ext>
            </a:extLst>
          </p:cNvPr>
          <p:cNvGrpSpPr/>
          <p:nvPr userDrawn="1"/>
        </p:nvGrpSpPr>
        <p:grpSpPr>
          <a:xfrm>
            <a:off x="571500" y="5753100"/>
            <a:ext cx="775969" cy="670559"/>
            <a:chOff x="571500" y="5753100"/>
            <a:chExt cx="775969" cy="670559"/>
          </a:xfrm>
          <a:solidFill>
            <a:srgbClr val="2F2E7C"/>
          </a:solidFill>
        </p:grpSpPr>
        <p:grpSp>
          <p:nvGrpSpPr>
            <p:cNvPr id="3" name="Gráfico 2">
              <a:extLst>
                <a:ext uri="{FF2B5EF4-FFF2-40B4-BE49-F238E27FC236}">
                  <a16:creationId xmlns:a16="http://schemas.microsoft.com/office/drawing/2014/main" id="{D10065F9-36F1-AA8D-FFFE-39C911BA55D4}"/>
                </a:ext>
              </a:extLst>
            </p:cNvPr>
            <p:cNvGrpSpPr/>
            <p:nvPr/>
          </p:nvGrpSpPr>
          <p:grpSpPr>
            <a:xfrm>
              <a:off x="572769" y="5753100"/>
              <a:ext cx="401319" cy="411479"/>
              <a:chOff x="572769" y="5753100"/>
              <a:chExt cx="401319" cy="411479"/>
            </a:xfrm>
            <a:solidFill>
              <a:srgbClr val="2F2E7C"/>
            </a:solidFill>
          </p:grpSpPr>
          <p:sp>
            <p:nvSpPr>
              <p:cNvPr id="6" name="Forma libre 5">
                <a:extLst>
                  <a:ext uri="{FF2B5EF4-FFF2-40B4-BE49-F238E27FC236}">
                    <a16:creationId xmlns:a16="http://schemas.microsoft.com/office/drawing/2014/main" id="{B0D574CD-C44C-0697-D8DA-0CCE0C42567D}"/>
                  </a:ext>
                </a:extLst>
              </p:cNvPr>
              <p:cNvSpPr/>
              <p:nvPr/>
            </p:nvSpPr>
            <p:spPr>
              <a:xfrm>
                <a:off x="572769" y="5753100"/>
                <a:ext cx="274319" cy="411479"/>
              </a:xfrm>
              <a:custGeom>
                <a:avLst/>
                <a:gdLst>
                  <a:gd name="connsiteX0" fmla="*/ 274320 w 274319"/>
                  <a:gd name="connsiteY0" fmla="*/ 36830 h 411479"/>
                  <a:gd name="connsiteX1" fmla="*/ 274320 w 274319"/>
                  <a:gd name="connsiteY1" fmla="*/ 0 h 411479"/>
                  <a:gd name="connsiteX2" fmla="*/ 137160 w 274319"/>
                  <a:gd name="connsiteY2" fmla="*/ 0 h 411479"/>
                  <a:gd name="connsiteX3" fmla="*/ 137160 w 274319"/>
                  <a:gd name="connsiteY3" fmla="*/ 137160 h 411479"/>
                  <a:gd name="connsiteX4" fmla="*/ 0 w 274319"/>
                  <a:gd name="connsiteY4" fmla="*/ 137160 h 411479"/>
                  <a:gd name="connsiteX5" fmla="*/ 0 w 274319"/>
                  <a:gd name="connsiteY5" fmla="*/ 274320 h 411479"/>
                  <a:gd name="connsiteX6" fmla="*/ 137160 w 274319"/>
                  <a:gd name="connsiteY6" fmla="*/ 274320 h 411479"/>
                  <a:gd name="connsiteX7" fmla="*/ 137160 w 274319"/>
                  <a:gd name="connsiteY7" fmla="*/ 411480 h 411479"/>
                  <a:gd name="connsiteX8" fmla="*/ 274320 w 274319"/>
                  <a:gd name="connsiteY8" fmla="*/ 411480 h 411479"/>
                  <a:gd name="connsiteX9" fmla="*/ 274320 w 274319"/>
                  <a:gd name="connsiteY9" fmla="*/ 374650 h 411479"/>
                  <a:gd name="connsiteX10" fmla="*/ 154940 w 274319"/>
                  <a:gd name="connsiteY10" fmla="*/ 208280 h 411479"/>
                  <a:gd name="connsiteX11" fmla="*/ 274320 w 274319"/>
                  <a:gd name="connsiteY11" fmla="*/ 36830 h 41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4319" h="411479">
                    <a:moveTo>
                      <a:pt x="274320" y="36830"/>
                    </a:moveTo>
                    <a:lnTo>
                      <a:pt x="274320" y="0"/>
                    </a:lnTo>
                    <a:lnTo>
                      <a:pt x="137160" y="0"/>
                    </a:lnTo>
                    <a:lnTo>
                      <a:pt x="137160" y="137160"/>
                    </a:lnTo>
                    <a:lnTo>
                      <a:pt x="0" y="137160"/>
                    </a:lnTo>
                    <a:lnTo>
                      <a:pt x="0" y="274320"/>
                    </a:lnTo>
                    <a:lnTo>
                      <a:pt x="137160" y="274320"/>
                    </a:lnTo>
                    <a:lnTo>
                      <a:pt x="137160" y="411480"/>
                    </a:lnTo>
                    <a:lnTo>
                      <a:pt x="274320" y="411480"/>
                    </a:lnTo>
                    <a:lnTo>
                      <a:pt x="274320" y="374650"/>
                    </a:lnTo>
                    <a:cubicBezTo>
                      <a:pt x="205740" y="350520"/>
                      <a:pt x="154940" y="285750"/>
                      <a:pt x="154940" y="208280"/>
                    </a:cubicBezTo>
                    <a:cubicBezTo>
                      <a:pt x="154940" y="129540"/>
                      <a:pt x="205740" y="60960"/>
                      <a:pt x="274320" y="3683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" name="Forma libre 6">
                <a:extLst>
                  <a:ext uri="{FF2B5EF4-FFF2-40B4-BE49-F238E27FC236}">
                    <a16:creationId xmlns:a16="http://schemas.microsoft.com/office/drawing/2014/main" id="{20153059-40A8-8652-220B-E770DB92792A}"/>
                  </a:ext>
                </a:extLst>
              </p:cNvPr>
              <p:cNvSpPr/>
              <p:nvPr/>
            </p:nvSpPr>
            <p:spPr>
              <a:xfrm>
                <a:off x="836930" y="5890259"/>
                <a:ext cx="137159" cy="137160"/>
              </a:xfrm>
              <a:custGeom>
                <a:avLst/>
                <a:gdLst>
                  <a:gd name="connsiteX0" fmla="*/ 0 w 137159"/>
                  <a:gd name="connsiteY0" fmla="*/ 68580 h 137160"/>
                  <a:gd name="connsiteX1" fmla="*/ 68580 w 137159"/>
                  <a:gd name="connsiteY1" fmla="*/ 0 h 137160"/>
                  <a:gd name="connsiteX2" fmla="*/ 137160 w 137159"/>
                  <a:gd name="connsiteY2" fmla="*/ 68580 h 137160"/>
                  <a:gd name="connsiteX3" fmla="*/ 68580 w 137159"/>
                  <a:gd name="connsiteY3" fmla="*/ 137160 h 137160"/>
                  <a:gd name="connsiteX4" fmla="*/ 0 w 137159"/>
                  <a:gd name="connsiteY4" fmla="*/ 6858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159" h="137160">
                    <a:moveTo>
                      <a:pt x="0" y="68580"/>
                    </a:moveTo>
                    <a:cubicBezTo>
                      <a:pt x="0" y="30480"/>
                      <a:pt x="30480" y="0"/>
                      <a:pt x="68580" y="0"/>
                    </a:cubicBezTo>
                    <a:cubicBezTo>
                      <a:pt x="106680" y="0"/>
                      <a:pt x="137160" y="30480"/>
                      <a:pt x="137160" y="68580"/>
                    </a:cubicBezTo>
                    <a:cubicBezTo>
                      <a:pt x="137160" y="106680"/>
                      <a:pt x="106680" y="137160"/>
                      <a:pt x="68580" y="137160"/>
                    </a:cubicBezTo>
                    <a:cubicBezTo>
                      <a:pt x="30480" y="135890"/>
                      <a:pt x="0" y="105410"/>
                      <a:pt x="0" y="6858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C00D0075-E491-83D4-B02C-3F124A37AFAA}"/>
                </a:ext>
              </a:extLst>
            </p:cNvPr>
            <p:cNvSpPr/>
            <p:nvPr/>
          </p:nvSpPr>
          <p:spPr>
            <a:xfrm>
              <a:off x="571500" y="6306820"/>
              <a:ext cx="775969" cy="116839"/>
            </a:xfrm>
            <a:custGeom>
              <a:avLst/>
              <a:gdLst>
                <a:gd name="connsiteX0" fmla="*/ 712470 w 775969"/>
                <a:gd name="connsiteY0" fmla="*/ 36830 h 116839"/>
                <a:gd name="connsiteX1" fmla="*/ 737870 w 775969"/>
                <a:gd name="connsiteY1" fmla="*/ 33020 h 116839"/>
                <a:gd name="connsiteX2" fmla="*/ 753110 w 775969"/>
                <a:gd name="connsiteY2" fmla="*/ 34290 h 116839"/>
                <a:gd name="connsiteX3" fmla="*/ 763270 w 775969"/>
                <a:gd name="connsiteY3" fmla="*/ 39370 h 116839"/>
                <a:gd name="connsiteX4" fmla="*/ 769620 w 775969"/>
                <a:gd name="connsiteY4" fmla="*/ 48260 h 116839"/>
                <a:gd name="connsiteX5" fmla="*/ 770890 w 775969"/>
                <a:gd name="connsiteY5" fmla="*/ 60960 h 116839"/>
                <a:gd name="connsiteX6" fmla="*/ 770890 w 775969"/>
                <a:gd name="connsiteY6" fmla="*/ 93980 h 116839"/>
                <a:gd name="connsiteX7" fmla="*/ 770890 w 775969"/>
                <a:gd name="connsiteY7" fmla="*/ 100330 h 116839"/>
                <a:gd name="connsiteX8" fmla="*/ 772160 w 775969"/>
                <a:gd name="connsiteY8" fmla="*/ 105410 h 116839"/>
                <a:gd name="connsiteX9" fmla="*/ 773430 w 775969"/>
                <a:gd name="connsiteY9" fmla="*/ 109220 h 116839"/>
                <a:gd name="connsiteX10" fmla="*/ 775970 w 775969"/>
                <a:gd name="connsiteY10" fmla="*/ 113030 h 116839"/>
                <a:gd name="connsiteX11" fmla="*/ 753110 w 775969"/>
                <a:gd name="connsiteY11" fmla="*/ 113030 h 116839"/>
                <a:gd name="connsiteX12" fmla="*/ 751840 w 775969"/>
                <a:gd name="connsiteY12" fmla="*/ 110490 h 116839"/>
                <a:gd name="connsiteX13" fmla="*/ 750570 w 775969"/>
                <a:gd name="connsiteY13" fmla="*/ 107950 h 116839"/>
                <a:gd name="connsiteX14" fmla="*/ 731520 w 775969"/>
                <a:gd name="connsiteY14" fmla="*/ 114300 h 116839"/>
                <a:gd name="connsiteX15" fmla="*/ 720090 w 775969"/>
                <a:gd name="connsiteY15" fmla="*/ 113030 h 116839"/>
                <a:gd name="connsiteX16" fmla="*/ 711200 w 775969"/>
                <a:gd name="connsiteY16" fmla="*/ 107950 h 116839"/>
                <a:gd name="connsiteX17" fmla="*/ 706120 w 775969"/>
                <a:gd name="connsiteY17" fmla="*/ 100330 h 116839"/>
                <a:gd name="connsiteX18" fmla="*/ 703580 w 775969"/>
                <a:gd name="connsiteY18" fmla="*/ 90170 h 116839"/>
                <a:gd name="connsiteX19" fmla="*/ 706120 w 775969"/>
                <a:gd name="connsiteY19" fmla="*/ 78740 h 116839"/>
                <a:gd name="connsiteX20" fmla="*/ 712470 w 775969"/>
                <a:gd name="connsiteY20" fmla="*/ 69850 h 116839"/>
                <a:gd name="connsiteX21" fmla="*/ 722630 w 775969"/>
                <a:gd name="connsiteY21" fmla="*/ 64770 h 116839"/>
                <a:gd name="connsiteX22" fmla="*/ 735330 w 775969"/>
                <a:gd name="connsiteY22" fmla="*/ 62230 h 116839"/>
                <a:gd name="connsiteX23" fmla="*/ 749300 w 775969"/>
                <a:gd name="connsiteY23" fmla="*/ 63500 h 116839"/>
                <a:gd name="connsiteX24" fmla="*/ 749300 w 775969"/>
                <a:gd name="connsiteY24" fmla="*/ 62230 h 116839"/>
                <a:gd name="connsiteX25" fmla="*/ 732790 w 775969"/>
                <a:gd name="connsiteY25" fmla="*/ 52070 h 116839"/>
                <a:gd name="connsiteX26" fmla="*/ 722630 w 775969"/>
                <a:gd name="connsiteY26" fmla="*/ 53340 h 116839"/>
                <a:gd name="connsiteX27" fmla="*/ 712470 w 775969"/>
                <a:gd name="connsiteY27" fmla="*/ 58420 h 116839"/>
                <a:gd name="connsiteX28" fmla="*/ 712470 w 775969"/>
                <a:gd name="connsiteY28" fmla="*/ 36830 h 116839"/>
                <a:gd name="connsiteX29" fmla="*/ 750570 w 775969"/>
                <a:gd name="connsiteY29" fmla="*/ 78740 h 116839"/>
                <a:gd name="connsiteX30" fmla="*/ 745490 w 775969"/>
                <a:gd name="connsiteY30" fmla="*/ 77470 h 116839"/>
                <a:gd name="connsiteX31" fmla="*/ 741680 w 775969"/>
                <a:gd name="connsiteY31" fmla="*/ 77470 h 116839"/>
                <a:gd name="connsiteX32" fmla="*/ 732790 w 775969"/>
                <a:gd name="connsiteY32" fmla="*/ 80010 h 116839"/>
                <a:gd name="connsiteX33" fmla="*/ 728980 w 775969"/>
                <a:gd name="connsiteY33" fmla="*/ 87630 h 116839"/>
                <a:gd name="connsiteX34" fmla="*/ 731520 w 775969"/>
                <a:gd name="connsiteY34" fmla="*/ 93980 h 116839"/>
                <a:gd name="connsiteX35" fmla="*/ 739140 w 775969"/>
                <a:gd name="connsiteY35" fmla="*/ 96520 h 116839"/>
                <a:gd name="connsiteX36" fmla="*/ 744220 w 775969"/>
                <a:gd name="connsiteY36" fmla="*/ 95250 h 116839"/>
                <a:gd name="connsiteX37" fmla="*/ 750570 w 775969"/>
                <a:gd name="connsiteY37" fmla="*/ 92710 h 116839"/>
                <a:gd name="connsiteX38" fmla="*/ 750570 w 775969"/>
                <a:gd name="connsiteY38" fmla="*/ 78740 h 116839"/>
                <a:gd name="connsiteX39" fmla="*/ 695960 w 775969"/>
                <a:gd name="connsiteY39" fmla="*/ 35560 h 116839"/>
                <a:gd name="connsiteX40" fmla="*/ 666750 w 775969"/>
                <a:gd name="connsiteY40" fmla="*/ 92710 h 116839"/>
                <a:gd name="connsiteX41" fmla="*/ 697230 w 775969"/>
                <a:gd name="connsiteY41" fmla="*/ 92710 h 116839"/>
                <a:gd name="connsiteX42" fmla="*/ 697230 w 775969"/>
                <a:gd name="connsiteY42" fmla="*/ 113030 h 116839"/>
                <a:gd name="connsiteX43" fmla="*/ 632460 w 775969"/>
                <a:gd name="connsiteY43" fmla="*/ 113030 h 116839"/>
                <a:gd name="connsiteX44" fmla="*/ 660400 w 775969"/>
                <a:gd name="connsiteY44" fmla="*/ 55880 h 116839"/>
                <a:gd name="connsiteX45" fmla="*/ 635000 w 775969"/>
                <a:gd name="connsiteY45" fmla="*/ 55880 h 116839"/>
                <a:gd name="connsiteX46" fmla="*/ 635000 w 775969"/>
                <a:gd name="connsiteY46" fmla="*/ 35560 h 116839"/>
                <a:gd name="connsiteX47" fmla="*/ 695960 w 775969"/>
                <a:gd name="connsiteY47" fmla="*/ 35560 h 116839"/>
                <a:gd name="connsiteX48" fmla="*/ 604520 w 775969"/>
                <a:gd name="connsiteY48" fmla="*/ 35560 h 116839"/>
                <a:gd name="connsiteX49" fmla="*/ 623570 w 775969"/>
                <a:gd name="connsiteY49" fmla="*/ 35560 h 116839"/>
                <a:gd name="connsiteX50" fmla="*/ 623570 w 775969"/>
                <a:gd name="connsiteY50" fmla="*/ 55880 h 116839"/>
                <a:gd name="connsiteX51" fmla="*/ 604520 w 775969"/>
                <a:gd name="connsiteY51" fmla="*/ 55880 h 116839"/>
                <a:gd name="connsiteX52" fmla="*/ 604520 w 775969"/>
                <a:gd name="connsiteY52" fmla="*/ 78740 h 116839"/>
                <a:gd name="connsiteX53" fmla="*/ 607060 w 775969"/>
                <a:gd name="connsiteY53" fmla="*/ 91440 h 116839"/>
                <a:gd name="connsiteX54" fmla="*/ 615950 w 775969"/>
                <a:gd name="connsiteY54" fmla="*/ 95250 h 116839"/>
                <a:gd name="connsiteX55" fmla="*/ 619760 w 775969"/>
                <a:gd name="connsiteY55" fmla="*/ 95250 h 116839"/>
                <a:gd name="connsiteX56" fmla="*/ 623570 w 775969"/>
                <a:gd name="connsiteY56" fmla="*/ 93980 h 116839"/>
                <a:gd name="connsiteX57" fmla="*/ 623570 w 775969"/>
                <a:gd name="connsiteY57" fmla="*/ 114300 h 116839"/>
                <a:gd name="connsiteX58" fmla="*/ 615950 w 775969"/>
                <a:gd name="connsiteY58" fmla="*/ 115570 h 116839"/>
                <a:gd name="connsiteX59" fmla="*/ 608330 w 775969"/>
                <a:gd name="connsiteY59" fmla="*/ 116840 h 116839"/>
                <a:gd name="connsiteX60" fmla="*/ 581660 w 775969"/>
                <a:gd name="connsiteY60" fmla="*/ 87630 h 116839"/>
                <a:gd name="connsiteX61" fmla="*/ 581660 w 775969"/>
                <a:gd name="connsiteY61" fmla="*/ 55880 h 116839"/>
                <a:gd name="connsiteX62" fmla="*/ 570230 w 775969"/>
                <a:gd name="connsiteY62" fmla="*/ 55880 h 116839"/>
                <a:gd name="connsiteX63" fmla="*/ 570230 w 775969"/>
                <a:gd name="connsiteY63" fmla="*/ 35560 h 116839"/>
                <a:gd name="connsiteX64" fmla="*/ 581660 w 775969"/>
                <a:gd name="connsiteY64" fmla="*/ 35560 h 116839"/>
                <a:gd name="connsiteX65" fmla="*/ 581660 w 775969"/>
                <a:gd name="connsiteY65" fmla="*/ 15240 h 116839"/>
                <a:gd name="connsiteX66" fmla="*/ 604520 w 775969"/>
                <a:gd name="connsiteY66" fmla="*/ 6350 h 116839"/>
                <a:gd name="connsiteX67" fmla="*/ 604520 w 775969"/>
                <a:gd name="connsiteY67" fmla="*/ 35560 h 116839"/>
                <a:gd name="connsiteX68" fmla="*/ 515620 w 775969"/>
                <a:gd name="connsiteY68" fmla="*/ 74930 h 116839"/>
                <a:gd name="connsiteX69" fmla="*/ 521970 w 775969"/>
                <a:gd name="connsiteY69" fmla="*/ 88900 h 116839"/>
                <a:gd name="connsiteX70" fmla="*/ 537210 w 775969"/>
                <a:gd name="connsiteY70" fmla="*/ 93980 h 116839"/>
                <a:gd name="connsiteX71" fmla="*/ 549910 w 775969"/>
                <a:gd name="connsiteY71" fmla="*/ 91440 h 116839"/>
                <a:gd name="connsiteX72" fmla="*/ 562610 w 775969"/>
                <a:gd name="connsiteY72" fmla="*/ 85090 h 116839"/>
                <a:gd name="connsiteX73" fmla="*/ 562610 w 775969"/>
                <a:gd name="connsiteY73" fmla="*/ 107950 h 116839"/>
                <a:gd name="connsiteX74" fmla="*/ 548640 w 775969"/>
                <a:gd name="connsiteY74" fmla="*/ 113030 h 116839"/>
                <a:gd name="connsiteX75" fmla="*/ 534670 w 775969"/>
                <a:gd name="connsiteY75" fmla="*/ 114300 h 116839"/>
                <a:gd name="connsiteX76" fmla="*/ 516890 w 775969"/>
                <a:gd name="connsiteY76" fmla="*/ 111760 h 116839"/>
                <a:gd name="connsiteX77" fmla="*/ 502920 w 775969"/>
                <a:gd name="connsiteY77" fmla="*/ 102870 h 116839"/>
                <a:gd name="connsiteX78" fmla="*/ 494030 w 775969"/>
                <a:gd name="connsiteY78" fmla="*/ 90170 h 116839"/>
                <a:gd name="connsiteX79" fmla="*/ 491490 w 775969"/>
                <a:gd name="connsiteY79" fmla="*/ 73660 h 116839"/>
                <a:gd name="connsiteX80" fmla="*/ 494030 w 775969"/>
                <a:gd name="connsiteY80" fmla="*/ 57150 h 116839"/>
                <a:gd name="connsiteX81" fmla="*/ 501650 w 775969"/>
                <a:gd name="connsiteY81" fmla="*/ 44450 h 116839"/>
                <a:gd name="connsiteX82" fmla="*/ 513080 w 775969"/>
                <a:gd name="connsiteY82" fmla="*/ 36830 h 116839"/>
                <a:gd name="connsiteX83" fmla="*/ 528320 w 775969"/>
                <a:gd name="connsiteY83" fmla="*/ 34290 h 116839"/>
                <a:gd name="connsiteX84" fmla="*/ 563880 w 775969"/>
                <a:gd name="connsiteY84" fmla="*/ 76200 h 116839"/>
                <a:gd name="connsiteX85" fmla="*/ 515620 w 775969"/>
                <a:gd name="connsiteY85" fmla="*/ 74930 h 116839"/>
                <a:gd name="connsiteX86" fmla="*/ 539750 w 775969"/>
                <a:gd name="connsiteY86" fmla="*/ 60960 h 116839"/>
                <a:gd name="connsiteX87" fmla="*/ 528320 w 775969"/>
                <a:gd name="connsiteY87" fmla="*/ 49530 h 116839"/>
                <a:gd name="connsiteX88" fmla="*/ 519430 w 775969"/>
                <a:gd name="connsiteY88" fmla="*/ 53340 h 116839"/>
                <a:gd name="connsiteX89" fmla="*/ 515620 w 775969"/>
                <a:gd name="connsiteY89" fmla="*/ 62230 h 116839"/>
                <a:gd name="connsiteX90" fmla="*/ 539750 w 775969"/>
                <a:gd name="connsiteY90" fmla="*/ 60960 h 116839"/>
                <a:gd name="connsiteX91" fmla="*/ 477520 w 775969"/>
                <a:gd name="connsiteY91" fmla="*/ 113030 h 116839"/>
                <a:gd name="connsiteX92" fmla="*/ 455930 w 775969"/>
                <a:gd name="connsiteY92" fmla="*/ 113030 h 116839"/>
                <a:gd name="connsiteX93" fmla="*/ 455930 w 775969"/>
                <a:gd name="connsiteY93" fmla="*/ 106680 h 116839"/>
                <a:gd name="connsiteX94" fmla="*/ 445770 w 775969"/>
                <a:gd name="connsiteY94" fmla="*/ 113030 h 116839"/>
                <a:gd name="connsiteX95" fmla="*/ 435610 w 775969"/>
                <a:gd name="connsiteY95" fmla="*/ 114300 h 116839"/>
                <a:gd name="connsiteX96" fmla="*/ 421640 w 775969"/>
                <a:gd name="connsiteY96" fmla="*/ 111760 h 116839"/>
                <a:gd name="connsiteX97" fmla="*/ 410210 w 775969"/>
                <a:gd name="connsiteY97" fmla="*/ 104140 h 116839"/>
                <a:gd name="connsiteX98" fmla="*/ 402590 w 775969"/>
                <a:gd name="connsiteY98" fmla="*/ 91440 h 116839"/>
                <a:gd name="connsiteX99" fmla="*/ 400050 w 775969"/>
                <a:gd name="connsiteY99" fmla="*/ 76200 h 116839"/>
                <a:gd name="connsiteX100" fmla="*/ 402590 w 775969"/>
                <a:gd name="connsiteY100" fmla="*/ 59690 h 116839"/>
                <a:gd name="connsiteX101" fmla="*/ 410210 w 775969"/>
                <a:gd name="connsiteY101" fmla="*/ 46990 h 116839"/>
                <a:gd name="connsiteX102" fmla="*/ 421640 w 775969"/>
                <a:gd name="connsiteY102" fmla="*/ 38100 h 116839"/>
                <a:gd name="connsiteX103" fmla="*/ 436880 w 775969"/>
                <a:gd name="connsiteY103" fmla="*/ 35560 h 116839"/>
                <a:gd name="connsiteX104" fmla="*/ 445770 w 775969"/>
                <a:gd name="connsiteY104" fmla="*/ 36830 h 116839"/>
                <a:gd name="connsiteX105" fmla="*/ 454660 w 775969"/>
                <a:gd name="connsiteY105" fmla="*/ 39370 h 116839"/>
                <a:gd name="connsiteX106" fmla="*/ 454660 w 775969"/>
                <a:gd name="connsiteY106" fmla="*/ 2540 h 116839"/>
                <a:gd name="connsiteX107" fmla="*/ 477520 w 775969"/>
                <a:gd name="connsiteY107" fmla="*/ 2540 h 116839"/>
                <a:gd name="connsiteX108" fmla="*/ 477520 w 775969"/>
                <a:gd name="connsiteY108" fmla="*/ 113030 h 116839"/>
                <a:gd name="connsiteX109" fmla="*/ 454660 w 775969"/>
                <a:gd name="connsiteY109" fmla="*/ 58420 h 116839"/>
                <a:gd name="connsiteX110" fmla="*/ 448310 w 775969"/>
                <a:gd name="connsiteY110" fmla="*/ 54610 h 116839"/>
                <a:gd name="connsiteX111" fmla="*/ 441960 w 775969"/>
                <a:gd name="connsiteY111" fmla="*/ 53340 h 116839"/>
                <a:gd name="connsiteX112" fmla="*/ 429260 w 775969"/>
                <a:gd name="connsiteY112" fmla="*/ 58420 h 116839"/>
                <a:gd name="connsiteX113" fmla="*/ 424180 w 775969"/>
                <a:gd name="connsiteY113" fmla="*/ 72390 h 116839"/>
                <a:gd name="connsiteX114" fmla="*/ 429260 w 775969"/>
                <a:gd name="connsiteY114" fmla="*/ 86360 h 116839"/>
                <a:gd name="connsiteX115" fmla="*/ 441960 w 775969"/>
                <a:gd name="connsiteY115" fmla="*/ 91440 h 116839"/>
                <a:gd name="connsiteX116" fmla="*/ 448310 w 775969"/>
                <a:gd name="connsiteY116" fmla="*/ 90170 h 116839"/>
                <a:gd name="connsiteX117" fmla="*/ 454660 w 775969"/>
                <a:gd name="connsiteY117" fmla="*/ 86360 h 116839"/>
                <a:gd name="connsiteX118" fmla="*/ 454660 w 775969"/>
                <a:gd name="connsiteY118" fmla="*/ 58420 h 116839"/>
                <a:gd name="connsiteX119" fmla="*/ 386080 w 775969"/>
                <a:gd name="connsiteY119" fmla="*/ 113030 h 116839"/>
                <a:gd name="connsiteX120" fmla="*/ 364490 w 775969"/>
                <a:gd name="connsiteY120" fmla="*/ 113030 h 116839"/>
                <a:gd name="connsiteX121" fmla="*/ 364490 w 775969"/>
                <a:gd name="connsiteY121" fmla="*/ 35560 h 116839"/>
                <a:gd name="connsiteX122" fmla="*/ 386080 w 775969"/>
                <a:gd name="connsiteY122" fmla="*/ 35560 h 116839"/>
                <a:gd name="connsiteX123" fmla="*/ 386080 w 775969"/>
                <a:gd name="connsiteY123" fmla="*/ 113030 h 116839"/>
                <a:gd name="connsiteX124" fmla="*/ 388620 w 775969"/>
                <a:gd name="connsiteY124" fmla="*/ 15240 h 116839"/>
                <a:gd name="connsiteX125" fmla="*/ 384810 w 775969"/>
                <a:gd name="connsiteY125" fmla="*/ 24130 h 116839"/>
                <a:gd name="connsiteX126" fmla="*/ 375920 w 775969"/>
                <a:gd name="connsiteY126" fmla="*/ 27940 h 116839"/>
                <a:gd name="connsiteX127" fmla="*/ 367030 w 775969"/>
                <a:gd name="connsiteY127" fmla="*/ 24130 h 116839"/>
                <a:gd name="connsiteX128" fmla="*/ 363220 w 775969"/>
                <a:gd name="connsiteY128" fmla="*/ 15240 h 116839"/>
                <a:gd name="connsiteX129" fmla="*/ 364490 w 775969"/>
                <a:gd name="connsiteY129" fmla="*/ 10160 h 116839"/>
                <a:gd name="connsiteX130" fmla="*/ 367030 w 775969"/>
                <a:gd name="connsiteY130" fmla="*/ 6350 h 116839"/>
                <a:gd name="connsiteX131" fmla="*/ 370840 w 775969"/>
                <a:gd name="connsiteY131" fmla="*/ 3810 h 116839"/>
                <a:gd name="connsiteX132" fmla="*/ 375920 w 775969"/>
                <a:gd name="connsiteY132" fmla="*/ 2540 h 116839"/>
                <a:gd name="connsiteX133" fmla="*/ 384810 w 775969"/>
                <a:gd name="connsiteY133" fmla="*/ 6350 h 116839"/>
                <a:gd name="connsiteX134" fmla="*/ 388620 w 775969"/>
                <a:gd name="connsiteY134" fmla="*/ 15240 h 116839"/>
                <a:gd name="connsiteX135" fmla="*/ 303530 w 775969"/>
                <a:gd name="connsiteY135" fmla="*/ 60960 h 116839"/>
                <a:gd name="connsiteX136" fmla="*/ 326390 w 775969"/>
                <a:gd name="connsiteY136" fmla="*/ 34290 h 116839"/>
                <a:gd name="connsiteX137" fmla="*/ 355600 w 775969"/>
                <a:gd name="connsiteY137" fmla="*/ 34290 h 116839"/>
                <a:gd name="connsiteX138" fmla="*/ 326390 w 775969"/>
                <a:gd name="connsiteY138" fmla="*/ 66040 h 116839"/>
                <a:gd name="connsiteX139" fmla="*/ 355600 w 775969"/>
                <a:gd name="connsiteY139" fmla="*/ 111760 h 116839"/>
                <a:gd name="connsiteX140" fmla="*/ 328930 w 775969"/>
                <a:gd name="connsiteY140" fmla="*/ 111760 h 116839"/>
                <a:gd name="connsiteX141" fmla="*/ 304800 w 775969"/>
                <a:gd name="connsiteY141" fmla="*/ 71120 h 116839"/>
                <a:gd name="connsiteX142" fmla="*/ 304800 w 775969"/>
                <a:gd name="connsiteY142" fmla="*/ 111760 h 116839"/>
                <a:gd name="connsiteX143" fmla="*/ 281940 w 775969"/>
                <a:gd name="connsiteY143" fmla="*/ 111760 h 116839"/>
                <a:gd name="connsiteX144" fmla="*/ 281940 w 775969"/>
                <a:gd name="connsiteY144" fmla="*/ 0 h 116839"/>
                <a:gd name="connsiteX145" fmla="*/ 304800 w 775969"/>
                <a:gd name="connsiteY145" fmla="*/ 0 h 116839"/>
                <a:gd name="connsiteX146" fmla="*/ 304800 w 775969"/>
                <a:gd name="connsiteY146" fmla="*/ 60960 h 116839"/>
                <a:gd name="connsiteX147" fmla="*/ 203200 w 775969"/>
                <a:gd name="connsiteY147" fmla="*/ 36830 h 116839"/>
                <a:gd name="connsiteX148" fmla="*/ 228600 w 775969"/>
                <a:gd name="connsiteY148" fmla="*/ 33020 h 116839"/>
                <a:gd name="connsiteX149" fmla="*/ 243840 w 775969"/>
                <a:gd name="connsiteY149" fmla="*/ 34290 h 116839"/>
                <a:gd name="connsiteX150" fmla="*/ 254000 w 775969"/>
                <a:gd name="connsiteY150" fmla="*/ 39370 h 116839"/>
                <a:gd name="connsiteX151" fmla="*/ 260350 w 775969"/>
                <a:gd name="connsiteY151" fmla="*/ 48260 h 116839"/>
                <a:gd name="connsiteX152" fmla="*/ 261620 w 775969"/>
                <a:gd name="connsiteY152" fmla="*/ 60960 h 116839"/>
                <a:gd name="connsiteX153" fmla="*/ 261620 w 775969"/>
                <a:gd name="connsiteY153" fmla="*/ 93980 h 116839"/>
                <a:gd name="connsiteX154" fmla="*/ 261620 w 775969"/>
                <a:gd name="connsiteY154" fmla="*/ 100330 h 116839"/>
                <a:gd name="connsiteX155" fmla="*/ 262890 w 775969"/>
                <a:gd name="connsiteY155" fmla="*/ 105410 h 116839"/>
                <a:gd name="connsiteX156" fmla="*/ 264160 w 775969"/>
                <a:gd name="connsiteY156" fmla="*/ 109220 h 116839"/>
                <a:gd name="connsiteX157" fmla="*/ 266700 w 775969"/>
                <a:gd name="connsiteY157" fmla="*/ 113030 h 116839"/>
                <a:gd name="connsiteX158" fmla="*/ 243840 w 775969"/>
                <a:gd name="connsiteY158" fmla="*/ 113030 h 116839"/>
                <a:gd name="connsiteX159" fmla="*/ 242570 w 775969"/>
                <a:gd name="connsiteY159" fmla="*/ 110490 h 116839"/>
                <a:gd name="connsiteX160" fmla="*/ 241300 w 775969"/>
                <a:gd name="connsiteY160" fmla="*/ 107950 h 116839"/>
                <a:gd name="connsiteX161" fmla="*/ 222250 w 775969"/>
                <a:gd name="connsiteY161" fmla="*/ 114300 h 116839"/>
                <a:gd name="connsiteX162" fmla="*/ 210820 w 775969"/>
                <a:gd name="connsiteY162" fmla="*/ 113030 h 116839"/>
                <a:gd name="connsiteX163" fmla="*/ 201930 w 775969"/>
                <a:gd name="connsiteY163" fmla="*/ 107950 h 116839"/>
                <a:gd name="connsiteX164" fmla="*/ 196850 w 775969"/>
                <a:gd name="connsiteY164" fmla="*/ 100330 h 116839"/>
                <a:gd name="connsiteX165" fmla="*/ 194310 w 775969"/>
                <a:gd name="connsiteY165" fmla="*/ 90170 h 116839"/>
                <a:gd name="connsiteX166" fmla="*/ 196850 w 775969"/>
                <a:gd name="connsiteY166" fmla="*/ 78740 h 116839"/>
                <a:gd name="connsiteX167" fmla="*/ 203200 w 775969"/>
                <a:gd name="connsiteY167" fmla="*/ 69850 h 116839"/>
                <a:gd name="connsiteX168" fmla="*/ 213360 w 775969"/>
                <a:gd name="connsiteY168" fmla="*/ 64770 h 116839"/>
                <a:gd name="connsiteX169" fmla="*/ 226060 w 775969"/>
                <a:gd name="connsiteY169" fmla="*/ 62230 h 116839"/>
                <a:gd name="connsiteX170" fmla="*/ 240030 w 775969"/>
                <a:gd name="connsiteY170" fmla="*/ 63500 h 116839"/>
                <a:gd name="connsiteX171" fmla="*/ 240030 w 775969"/>
                <a:gd name="connsiteY171" fmla="*/ 62230 h 116839"/>
                <a:gd name="connsiteX172" fmla="*/ 223520 w 775969"/>
                <a:gd name="connsiteY172" fmla="*/ 52070 h 116839"/>
                <a:gd name="connsiteX173" fmla="*/ 213360 w 775969"/>
                <a:gd name="connsiteY173" fmla="*/ 53340 h 116839"/>
                <a:gd name="connsiteX174" fmla="*/ 203200 w 775969"/>
                <a:gd name="connsiteY174" fmla="*/ 58420 h 116839"/>
                <a:gd name="connsiteX175" fmla="*/ 203200 w 775969"/>
                <a:gd name="connsiteY175" fmla="*/ 36830 h 116839"/>
                <a:gd name="connsiteX176" fmla="*/ 240030 w 775969"/>
                <a:gd name="connsiteY176" fmla="*/ 78740 h 116839"/>
                <a:gd name="connsiteX177" fmla="*/ 234950 w 775969"/>
                <a:gd name="connsiteY177" fmla="*/ 77470 h 116839"/>
                <a:gd name="connsiteX178" fmla="*/ 231140 w 775969"/>
                <a:gd name="connsiteY178" fmla="*/ 77470 h 116839"/>
                <a:gd name="connsiteX179" fmla="*/ 222250 w 775969"/>
                <a:gd name="connsiteY179" fmla="*/ 80010 h 116839"/>
                <a:gd name="connsiteX180" fmla="*/ 218440 w 775969"/>
                <a:gd name="connsiteY180" fmla="*/ 87630 h 116839"/>
                <a:gd name="connsiteX181" fmla="*/ 220980 w 775969"/>
                <a:gd name="connsiteY181" fmla="*/ 93980 h 116839"/>
                <a:gd name="connsiteX182" fmla="*/ 228600 w 775969"/>
                <a:gd name="connsiteY182" fmla="*/ 96520 h 116839"/>
                <a:gd name="connsiteX183" fmla="*/ 233680 w 775969"/>
                <a:gd name="connsiteY183" fmla="*/ 95250 h 116839"/>
                <a:gd name="connsiteX184" fmla="*/ 240030 w 775969"/>
                <a:gd name="connsiteY184" fmla="*/ 92710 h 116839"/>
                <a:gd name="connsiteX185" fmla="*/ 240030 w 775969"/>
                <a:gd name="connsiteY185" fmla="*/ 78740 h 116839"/>
                <a:gd name="connsiteX186" fmla="*/ 179070 w 775969"/>
                <a:gd name="connsiteY186" fmla="*/ 57150 h 116839"/>
                <a:gd name="connsiteX187" fmla="*/ 168910 w 775969"/>
                <a:gd name="connsiteY187" fmla="*/ 53340 h 116839"/>
                <a:gd name="connsiteX188" fmla="*/ 160020 w 775969"/>
                <a:gd name="connsiteY188" fmla="*/ 52070 h 116839"/>
                <a:gd name="connsiteX189" fmla="*/ 153670 w 775969"/>
                <a:gd name="connsiteY189" fmla="*/ 53340 h 116839"/>
                <a:gd name="connsiteX190" fmla="*/ 151130 w 775969"/>
                <a:gd name="connsiteY190" fmla="*/ 57150 h 116839"/>
                <a:gd name="connsiteX191" fmla="*/ 153670 w 775969"/>
                <a:gd name="connsiteY191" fmla="*/ 60960 h 116839"/>
                <a:gd name="connsiteX192" fmla="*/ 162560 w 775969"/>
                <a:gd name="connsiteY192" fmla="*/ 64770 h 116839"/>
                <a:gd name="connsiteX193" fmla="*/ 172720 w 775969"/>
                <a:gd name="connsiteY193" fmla="*/ 68580 h 116839"/>
                <a:gd name="connsiteX194" fmla="*/ 180340 w 775969"/>
                <a:gd name="connsiteY194" fmla="*/ 73660 h 116839"/>
                <a:gd name="connsiteX195" fmla="*/ 184150 w 775969"/>
                <a:gd name="connsiteY195" fmla="*/ 80010 h 116839"/>
                <a:gd name="connsiteX196" fmla="*/ 185420 w 775969"/>
                <a:gd name="connsiteY196" fmla="*/ 88900 h 116839"/>
                <a:gd name="connsiteX197" fmla="*/ 182880 w 775969"/>
                <a:gd name="connsiteY197" fmla="*/ 100330 h 116839"/>
                <a:gd name="connsiteX198" fmla="*/ 176530 w 775969"/>
                <a:gd name="connsiteY198" fmla="*/ 109220 h 116839"/>
                <a:gd name="connsiteX199" fmla="*/ 166370 w 775969"/>
                <a:gd name="connsiteY199" fmla="*/ 114300 h 116839"/>
                <a:gd name="connsiteX200" fmla="*/ 152400 w 775969"/>
                <a:gd name="connsiteY200" fmla="*/ 115570 h 116839"/>
                <a:gd name="connsiteX201" fmla="*/ 139700 w 775969"/>
                <a:gd name="connsiteY201" fmla="*/ 114300 h 116839"/>
                <a:gd name="connsiteX202" fmla="*/ 125730 w 775969"/>
                <a:gd name="connsiteY202" fmla="*/ 110490 h 116839"/>
                <a:gd name="connsiteX203" fmla="*/ 124460 w 775969"/>
                <a:gd name="connsiteY203" fmla="*/ 109220 h 116839"/>
                <a:gd name="connsiteX204" fmla="*/ 124460 w 775969"/>
                <a:gd name="connsiteY204" fmla="*/ 87630 h 116839"/>
                <a:gd name="connsiteX205" fmla="*/ 137160 w 775969"/>
                <a:gd name="connsiteY205" fmla="*/ 92710 h 116839"/>
                <a:gd name="connsiteX206" fmla="*/ 149860 w 775969"/>
                <a:gd name="connsiteY206" fmla="*/ 95250 h 116839"/>
                <a:gd name="connsiteX207" fmla="*/ 157480 w 775969"/>
                <a:gd name="connsiteY207" fmla="*/ 92710 h 116839"/>
                <a:gd name="connsiteX208" fmla="*/ 161290 w 775969"/>
                <a:gd name="connsiteY208" fmla="*/ 86360 h 116839"/>
                <a:gd name="connsiteX209" fmla="*/ 158750 w 775969"/>
                <a:gd name="connsiteY209" fmla="*/ 81280 h 116839"/>
                <a:gd name="connsiteX210" fmla="*/ 148590 w 775969"/>
                <a:gd name="connsiteY210" fmla="*/ 77470 h 116839"/>
                <a:gd name="connsiteX211" fmla="*/ 130810 w 775969"/>
                <a:gd name="connsiteY211" fmla="*/ 69850 h 116839"/>
                <a:gd name="connsiteX212" fmla="*/ 125730 w 775969"/>
                <a:gd name="connsiteY212" fmla="*/ 57150 h 116839"/>
                <a:gd name="connsiteX213" fmla="*/ 133350 w 775969"/>
                <a:gd name="connsiteY213" fmla="*/ 40640 h 116839"/>
                <a:gd name="connsiteX214" fmla="*/ 154940 w 775969"/>
                <a:gd name="connsiteY214" fmla="*/ 34290 h 116839"/>
                <a:gd name="connsiteX215" fmla="*/ 165100 w 775969"/>
                <a:gd name="connsiteY215" fmla="*/ 35560 h 116839"/>
                <a:gd name="connsiteX216" fmla="*/ 175260 w 775969"/>
                <a:gd name="connsiteY216" fmla="*/ 38100 h 116839"/>
                <a:gd name="connsiteX217" fmla="*/ 175260 w 775969"/>
                <a:gd name="connsiteY217" fmla="*/ 57150 h 116839"/>
                <a:gd name="connsiteX218" fmla="*/ 88900 w 775969"/>
                <a:gd name="connsiteY218" fmla="*/ 57150 h 116839"/>
                <a:gd name="connsiteX219" fmla="*/ 86360 w 775969"/>
                <a:gd name="connsiteY219" fmla="*/ 43180 h 116839"/>
                <a:gd name="connsiteX220" fmla="*/ 80010 w 775969"/>
                <a:gd name="connsiteY220" fmla="*/ 31750 h 116839"/>
                <a:gd name="connsiteX221" fmla="*/ 69850 w 775969"/>
                <a:gd name="connsiteY221" fmla="*/ 24130 h 116839"/>
                <a:gd name="connsiteX222" fmla="*/ 57150 w 775969"/>
                <a:gd name="connsiteY222" fmla="*/ 21590 h 116839"/>
                <a:gd name="connsiteX223" fmla="*/ 44450 w 775969"/>
                <a:gd name="connsiteY223" fmla="*/ 24130 h 116839"/>
                <a:gd name="connsiteX224" fmla="*/ 34290 w 775969"/>
                <a:gd name="connsiteY224" fmla="*/ 31750 h 116839"/>
                <a:gd name="connsiteX225" fmla="*/ 27940 w 775969"/>
                <a:gd name="connsiteY225" fmla="*/ 43180 h 116839"/>
                <a:gd name="connsiteX226" fmla="*/ 25400 w 775969"/>
                <a:gd name="connsiteY226" fmla="*/ 57150 h 116839"/>
                <a:gd name="connsiteX227" fmla="*/ 27940 w 775969"/>
                <a:gd name="connsiteY227" fmla="*/ 71120 h 116839"/>
                <a:gd name="connsiteX228" fmla="*/ 34290 w 775969"/>
                <a:gd name="connsiteY228" fmla="*/ 82550 h 116839"/>
                <a:gd name="connsiteX229" fmla="*/ 44450 w 775969"/>
                <a:gd name="connsiteY229" fmla="*/ 90170 h 116839"/>
                <a:gd name="connsiteX230" fmla="*/ 57150 w 775969"/>
                <a:gd name="connsiteY230" fmla="*/ 92710 h 116839"/>
                <a:gd name="connsiteX231" fmla="*/ 69850 w 775969"/>
                <a:gd name="connsiteY231" fmla="*/ 90170 h 116839"/>
                <a:gd name="connsiteX232" fmla="*/ 80010 w 775969"/>
                <a:gd name="connsiteY232" fmla="*/ 82550 h 116839"/>
                <a:gd name="connsiteX233" fmla="*/ 86360 w 775969"/>
                <a:gd name="connsiteY233" fmla="*/ 71120 h 116839"/>
                <a:gd name="connsiteX234" fmla="*/ 88900 w 775969"/>
                <a:gd name="connsiteY234" fmla="*/ 57150 h 116839"/>
                <a:gd name="connsiteX235" fmla="*/ 115570 w 775969"/>
                <a:gd name="connsiteY235" fmla="*/ 57150 h 116839"/>
                <a:gd name="connsiteX236" fmla="*/ 111760 w 775969"/>
                <a:gd name="connsiteY236" fmla="*/ 81280 h 116839"/>
                <a:gd name="connsiteX237" fmla="*/ 100330 w 775969"/>
                <a:gd name="connsiteY237" fmla="*/ 99060 h 116839"/>
                <a:gd name="connsiteX238" fmla="*/ 82550 w 775969"/>
                <a:gd name="connsiteY238" fmla="*/ 111760 h 116839"/>
                <a:gd name="connsiteX239" fmla="*/ 59690 w 775969"/>
                <a:gd name="connsiteY239" fmla="*/ 115570 h 116839"/>
                <a:gd name="connsiteX240" fmla="*/ 35560 w 775969"/>
                <a:gd name="connsiteY240" fmla="*/ 111760 h 116839"/>
                <a:gd name="connsiteX241" fmla="*/ 16510 w 775969"/>
                <a:gd name="connsiteY241" fmla="*/ 100330 h 116839"/>
                <a:gd name="connsiteX242" fmla="*/ 3810 w 775969"/>
                <a:gd name="connsiteY242" fmla="*/ 82550 h 116839"/>
                <a:gd name="connsiteX243" fmla="*/ 0 w 775969"/>
                <a:gd name="connsiteY243" fmla="*/ 59690 h 116839"/>
                <a:gd name="connsiteX244" fmla="*/ 3810 w 775969"/>
                <a:gd name="connsiteY244" fmla="*/ 36830 h 116839"/>
                <a:gd name="connsiteX245" fmla="*/ 15240 w 775969"/>
                <a:gd name="connsiteY245" fmla="*/ 19050 h 116839"/>
                <a:gd name="connsiteX246" fmla="*/ 33020 w 775969"/>
                <a:gd name="connsiteY246" fmla="*/ 6350 h 116839"/>
                <a:gd name="connsiteX247" fmla="*/ 55880 w 775969"/>
                <a:gd name="connsiteY247" fmla="*/ 2540 h 116839"/>
                <a:gd name="connsiteX248" fmla="*/ 80010 w 775969"/>
                <a:gd name="connsiteY248" fmla="*/ 6350 h 116839"/>
                <a:gd name="connsiteX249" fmla="*/ 99060 w 775969"/>
                <a:gd name="connsiteY249" fmla="*/ 19050 h 116839"/>
                <a:gd name="connsiteX250" fmla="*/ 111760 w 775969"/>
                <a:gd name="connsiteY250" fmla="*/ 36830 h 116839"/>
                <a:gd name="connsiteX251" fmla="*/ 115570 w 775969"/>
                <a:gd name="connsiteY251" fmla="*/ 57150 h 11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775969" h="116839">
                  <a:moveTo>
                    <a:pt x="712470" y="36830"/>
                  </a:moveTo>
                  <a:cubicBezTo>
                    <a:pt x="721360" y="34290"/>
                    <a:pt x="730250" y="33020"/>
                    <a:pt x="737870" y="33020"/>
                  </a:cubicBezTo>
                  <a:cubicBezTo>
                    <a:pt x="744220" y="33020"/>
                    <a:pt x="749300" y="33020"/>
                    <a:pt x="753110" y="34290"/>
                  </a:cubicBezTo>
                  <a:cubicBezTo>
                    <a:pt x="756920" y="35560"/>
                    <a:pt x="760730" y="36830"/>
                    <a:pt x="763270" y="39370"/>
                  </a:cubicBezTo>
                  <a:cubicBezTo>
                    <a:pt x="765810" y="41910"/>
                    <a:pt x="768350" y="44450"/>
                    <a:pt x="769620" y="48260"/>
                  </a:cubicBezTo>
                  <a:cubicBezTo>
                    <a:pt x="770890" y="52070"/>
                    <a:pt x="770890" y="55880"/>
                    <a:pt x="770890" y="60960"/>
                  </a:cubicBezTo>
                  <a:lnTo>
                    <a:pt x="770890" y="93980"/>
                  </a:lnTo>
                  <a:cubicBezTo>
                    <a:pt x="770890" y="96520"/>
                    <a:pt x="770890" y="99060"/>
                    <a:pt x="770890" y="100330"/>
                  </a:cubicBezTo>
                  <a:cubicBezTo>
                    <a:pt x="770890" y="101600"/>
                    <a:pt x="770890" y="104140"/>
                    <a:pt x="772160" y="105410"/>
                  </a:cubicBezTo>
                  <a:cubicBezTo>
                    <a:pt x="772160" y="106680"/>
                    <a:pt x="773430" y="107950"/>
                    <a:pt x="773430" y="109220"/>
                  </a:cubicBezTo>
                  <a:cubicBezTo>
                    <a:pt x="773430" y="110490"/>
                    <a:pt x="774700" y="111760"/>
                    <a:pt x="775970" y="113030"/>
                  </a:cubicBezTo>
                  <a:lnTo>
                    <a:pt x="753110" y="113030"/>
                  </a:lnTo>
                  <a:cubicBezTo>
                    <a:pt x="753110" y="111760"/>
                    <a:pt x="751840" y="110490"/>
                    <a:pt x="751840" y="110490"/>
                  </a:cubicBezTo>
                  <a:cubicBezTo>
                    <a:pt x="751840" y="109220"/>
                    <a:pt x="751840" y="109220"/>
                    <a:pt x="750570" y="107950"/>
                  </a:cubicBezTo>
                  <a:cubicBezTo>
                    <a:pt x="744220" y="113030"/>
                    <a:pt x="737870" y="114300"/>
                    <a:pt x="731520" y="114300"/>
                  </a:cubicBezTo>
                  <a:cubicBezTo>
                    <a:pt x="727710" y="114300"/>
                    <a:pt x="723900" y="114300"/>
                    <a:pt x="720090" y="113030"/>
                  </a:cubicBezTo>
                  <a:cubicBezTo>
                    <a:pt x="716280" y="111760"/>
                    <a:pt x="713740" y="110490"/>
                    <a:pt x="711200" y="107950"/>
                  </a:cubicBezTo>
                  <a:cubicBezTo>
                    <a:pt x="708660" y="105410"/>
                    <a:pt x="707390" y="102870"/>
                    <a:pt x="706120" y="100330"/>
                  </a:cubicBezTo>
                  <a:cubicBezTo>
                    <a:pt x="704850" y="97790"/>
                    <a:pt x="703580" y="93980"/>
                    <a:pt x="703580" y="90170"/>
                  </a:cubicBezTo>
                  <a:cubicBezTo>
                    <a:pt x="703580" y="86360"/>
                    <a:pt x="704850" y="82550"/>
                    <a:pt x="706120" y="78740"/>
                  </a:cubicBezTo>
                  <a:cubicBezTo>
                    <a:pt x="707390" y="74930"/>
                    <a:pt x="709930" y="72390"/>
                    <a:pt x="712470" y="69850"/>
                  </a:cubicBezTo>
                  <a:cubicBezTo>
                    <a:pt x="715010" y="67310"/>
                    <a:pt x="718820" y="66040"/>
                    <a:pt x="722630" y="64770"/>
                  </a:cubicBezTo>
                  <a:cubicBezTo>
                    <a:pt x="726440" y="63500"/>
                    <a:pt x="730250" y="62230"/>
                    <a:pt x="735330" y="62230"/>
                  </a:cubicBezTo>
                  <a:cubicBezTo>
                    <a:pt x="740410" y="62230"/>
                    <a:pt x="744220" y="62230"/>
                    <a:pt x="749300" y="63500"/>
                  </a:cubicBezTo>
                  <a:lnTo>
                    <a:pt x="749300" y="62230"/>
                  </a:lnTo>
                  <a:cubicBezTo>
                    <a:pt x="749300" y="55880"/>
                    <a:pt x="744220" y="52070"/>
                    <a:pt x="732790" y="52070"/>
                  </a:cubicBezTo>
                  <a:cubicBezTo>
                    <a:pt x="728980" y="52070"/>
                    <a:pt x="725170" y="52070"/>
                    <a:pt x="722630" y="53340"/>
                  </a:cubicBezTo>
                  <a:cubicBezTo>
                    <a:pt x="718820" y="54610"/>
                    <a:pt x="716280" y="55880"/>
                    <a:pt x="712470" y="58420"/>
                  </a:cubicBezTo>
                  <a:lnTo>
                    <a:pt x="712470" y="36830"/>
                  </a:lnTo>
                  <a:close/>
                  <a:moveTo>
                    <a:pt x="750570" y="78740"/>
                  </a:moveTo>
                  <a:cubicBezTo>
                    <a:pt x="748030" y="77470"/>
                    <a:pt x="746760" y="77470"/>
                    <a:pt x="745490" y="77470"/>
                  </a:cubicBezTo>
                  <a:cubicBezTo>
                    <a:pt x="744220" y="77470"/>
                    <a:pt x="742950" y="77470"/>
                    <a:pt x="741680" y="77470"/>
                  </a:cubicBezTo>
                  <a:cubicBezTo>
                    <a:pt x="737870" y="77470"/>
                    <a:pt x="734060" y="78740"/>
                    <a:pt x="732790" y="80010"/>
                  </a:cubicBezTo>
                  <a:cubicBezTo>
                    <a:pt x="730250" y="81280"/>
                    <a:pt x="728980" y="83820"/>
                    <a:pt x="728980" y="87630"/>
                  </a:cubicBezTo>
                  <a:cubicBezTo>
                    <a:pt x="728980" y="90170"/>
                    <a:pt x="730250" y="92710"/>
                    <a:pt x="731520" y="93980"/>
                  </a:cubicBezTo>
                  <a:cubicBezTo>
                    <a:pt x="734060" y="95250"/>
                    <a:pt x="736600" y="96520"/>
                    <a:pt x="739140" y="96520"/>
                  </a:cubicBezTo>
                  <a:cubicBezTo>
                    <a:pt x="740410" y="96520"/>
                    <a:pt x="742950" y="96520"/>
                    <a:pt x="744220" y="95250"/>
                  </a:cubicBezTo>
                  <a:cubicBezTo>
                    <a:pt x="745490" y="95250"/>
                    <a:pt x="748030" y="93980"/>
                    <a:pt x="750570" y="92710"/>
                  </a:cubicBezTo>
                  <a:lnTo>
                    <a:pt x="750570" y="78740"/>
                  </a:lnTo>
                  <a:close/>
                  <a:moveTo>
                    <a:pt x="695960" y="35560"/>
                  </a:moveTo>
                  <a:lnTo>
                    <a:pt x="666750" y="92710"/>
                  </a:lnTo>
                  <a:lnTo>
                    <a:pt x="697230" y="92710"/>
                  </a:lnTo>
                  <a:lnTo>
                    <a:pt x="697230" y="113030"/>
                  </a:lnTo>
                  <a:lnTo>
                    <a:pt x="632460" y="113030"/>
                  </a:lnTo>
                  <a:lnTo>
                    <a:pt x="660400" y="55880"/>
                  </a:lnTo>
                  <a:lnTo>
                    <a:pt x="635000" y="55880"/>
                  </a:lnTo>
                  <a:lnTo>
                    <a:pt x="635000" y="35560"/>
                  </a:lnTo>
                  <a:lnTo>
                    <a:pt x="695960" y="35560"/>
                  </a:lnTo>
                  <a:close/>
                  <a:moveTo>
                    <a:pt x="604520" y="35560"/>
                  </a:moveTo>
                  <a:lnTo>
                    <a:pt x="623570" y="35560"/>
                  </a:lnTo>
                  <a:lnTo>
                    <a:pt x="623570" y="55880"/>
                  </a:lnTo>
                  <a:lnTo>
                    <a:pt x="604520" y="55880"/>
                  </a:lnTo>
                  <a:lnTo>
                    <a:pt x="604520" y="78740"/>
                  </a:lnTo>
                  <a:cubicBezTo>
                    <a:pt x="604520" y="85090"/>
                    <a:pt x="605790" y="88900"/>
                    <a:pt x="607060" y="91440"/>
                  </a:cubicBezTo>
                  <a:cubicBezTo>
                    <a:pt x="608330" y="93980"/>
                    <a:pt x="610870" y="95250"/>
                    <a:pt x="615950" y="95250"/>
                  </a:cubicBezTo>
                  <a:cubicBezTo>
                    <a:pt x="617220" y="95250"/>
                    <a:pt x="618490" y="95250"/>
                    <a:pt x="619760" y="95250"/>
                  </a:cubicBezTo>
                  <a:cubicBezTo>
                    <a:pt x="621030" y="95250"/>
                    <a:pt x="622300" y="93980"/>
                    <a:pt x="623570" y="93980"/>
                  </a:cubicBezTo>
                  <a:lnTo>
                    <a:pt x="623570" y="114300"/>
                  </a:lnTo>
                  <a:cubicBezTo>
                    <a:pt x="621030" y="115570"/>
                    <a:pt x="618490" y="115570"/>
                    <a:pt x="615950" y="115570"/>
                  </a:cubicBezTo>
                  <a:cubicBezTo>
                    <a:pt x="613410" y="115570"/>
                    <a:pt x="610870" y="116840"/>
                    <a:pt x="608330" y="116840"/>
                  </a:cubicBezTo>
                  <a:cubicBezTo>
                    <a:pt x="590550" y="116840"/>
                    <a:pt x="581660" y="106680"/>
                    <a:pt x="581660" y="87630"/>
                  </a:cubicBezTo>
                  <a:lnTo>
                    <a:pt x="581660" y="55880"/>
                  </a:lnTo>
                  <a:lnTo>
                    <a:pt x="570230" y="55880"/>
                  </a:lnTo>
                  <a:lnTo>
                    <a:pt x="570230" y="35560"/>
                  </a:lnTo>
                  <a:lnTo>
                    <a:pt x="581660" y="35560"/>
                  </a:lnTo>
                  <a:lnTo>
                    <a:pt x="581660" y="15240"/>
                  </a:lnTo>
                  <a:lnTo>
                    <a:pt x="604520" y="6350"/>
                  </a:lnTo>
                  <a:lnTo>
                    <a:pt x="604520" y="35560"/>
                  </a:lnTo>
                  <a:close/>
                  <a:moveTo>
                    <a:pt x="515620" y="74930"/>
                  </a:moveTo>
                  <a:cubicBezTo>
                    <a:pt x="515620" y="80010"/>
                    <a:pt x="518160" y="85090"/>
                    <a:pt x="521970" y="88900"/>
                  </a:cubicBezTo>
                  <a:cubicBezTo>
                    <a:pt x="525780" y="92710"/>
                    <a:pt x="530860" y="93980"/>
                    <a:pt x="537210" y="93980"/>
                  </a:cubicBezTo>
                  <a:cubicBezTo>
                    <a:pt x="542290" y="93980"/>
                    <a:pt x="546100" y="92710"/>
                    <a:pt x="549910" y="91440"/>
                  </a:cubicBezTo>
                  <a:cubicBezTo>
                    <a:pt x="553720" y="90170"/>
                    <a:pt x="557530" y="87630"/>
                    <a:pt x="562610" y="85090"/>
                  </a:cubicBezTo>
                  <a:lnTo>
                    <a:pt x="562610" y="107950"/>
                  </a:lnTo>
                  <a:cubicBezTo>
                    <a:pt x="557530" y="110490"/>
                    <a:pt x="552450" y="111760"/>
                    <a:pt x="548640" y="113030"/>
                  </a:cubicBezTo>
                  <a:cubicBezTo>
                    <a:pt x="543560" y="114300"/>
                    <a:pt x="539750" y="114300"/>
                    <a:pt x="534670" y="114300"/>
                  </a:cubicBezTo>
                  <a:cubicBezTo>
                    <a:pt x="528320" y="114300"/>
                    <a:pt x="523240" y="113030"/>
                    <a:pt x="516890" y="111760"/>
                  </a:cubicBezTo>
                  <a:cubicBezTo>
                    <a:pt x="511810" y="109220"/>
                    <a:pt x="506730" y="106680"/>
                    <a:pt x="502920" y="102870"/>
                  </a:cubicBezTo>
                  <a:cubicBezTo>
                    <a:pt x="499110" y="99060"/>
                    <a:pt x="496570" y="95250"/>
                    <a:pt x="494030" y="90170"/>
                  </a:cubicBezTo>
                  <a:cubicBezTo>
                    <a:pt x="491490" y="85090"/>
                    <a:pt x="491490" y="78740"/>
                    <a:pt x="491490" y="73660"/>
                  </a:cubicBezTo>
                  <a:cubicBezTo>
                    <a:pt x="491490" y="67310"/>
                    <a:pt x="492760" y="62230"/>
                    <a:pt x="494030" y="57150"/>
                  </a:cubicBezTo>
                  <a:cubicBezTo>
                    <a:pt x="495300" y="52070"/>
                    <a:pt x="497840" y="48260"/>
                    <a:pt x="501650" y="44450"/>
                  </a:cubicBezTo>
                  <a:cubicBezTo>
                    <a:pt x="505460" y="40640"/>
                    <a:pt x="509270" y="38100"/>
                    <a:pt x="513080" y="36830"/>
                  </a:cubicBezTo>
                  <a:cubicBezTo>
                    <a:pt x="518160" y="34290"/>
                    <a:pt x="521970" y="34290"/>
                    <a:pt x="528320" y="34290"/>
                  </a:cubicBezTo>
                  <a:cubicBezTo>
                    <a:pt x="551180" y="34290"/>
                    <a:pt x="562610" y="48260"/>
                    <a:pt x="563880" y="76200"/>
                  </a:cubicBezTo>
                  <a:lnTo>
                    <a:pt x="515620" y="74930"/>
                  </a:lnTo>
                  <a:close/>
                  <a:moveTo>
                    <a:pt x="539750" y="60960"/>
                  </a:moveTo>
                  <a:cubicBezTo>
                    <a:pt x="538480" y="53340"/>
                    <a:pt x="534670" y="49530"/>
                    <a:pt x="528320" y="49530"/>
                  </a:cubicBezTo>
                  <a:cubicBezTo>
                    <a:pt x="524510" y="49530"/>
                    <a:pt x="521970" y="50800"/>
                    <a:pt x="519430" y="53340"/>
                  </a:cubicBezTo>
                  <a:cubicBezTo>
                    <a:pt x="516890" y="55880"/>
                    <a:pt x="515620" y="58420"/>
                    <a:pt x="515620" y="62230"/>
                  </a:cubicBezTo>
                  <a:lnTo>
                    <a:pt x="539750" y="60960"/>
                  </a:lnTo>
                  <a:close/>
                  <a:moveTo>
                    <a:pt x="477520" y="113030"/>
                  </a:moveTo>
                  <a:lnTo>
                    <a:pt x="455930" y="113030"/>
                  </a:lnTo>
                  <a:lnTo>
                    <a:pt x="455930" y="106680"/>
                  </a:lnTo>
                  <a:cubicBezTo>
                    <a:pt x="452120" y="109220"/>
                    <a:pt x="449580" y="111760"/>
                    <a:pt x="445770" y="113030"/>
                  </a:cubicBezTo>
                  <a:cubicBezTo>
                    <a:pt x="443230" y="114300"/>
                    <a:pt x="439420" y="114300"/>
                    <a:pt x="435610" y="114300"/>
                  </a:cubicBezTo>
                  <a:cubicBezTo>
                    <a:pt x="430530" y="114300"/>
                    <a:pt x="425450" y="113030"/>
                    <a:pt x="421640" y="111760"/>
                  </a:cubicBezTo>
                  <a:cubicBezTo>
                    <a:pt x="417830" y="109220"/>
                    <a:pt x="414020" y="106680"/>
                    <a:pt x="410210" y="104140"/>
                  </a:cubicBezTo>
                  <a:cubicBezTo>
                    <a:pt x="407670" y="100330"/>
                    <a:pt x="405130" y="96520"/>
                    <a:pt x="402590" y="91440"/>
                  </a:cubicBezTo>
                  <a:cubicBezTo>
                    <a:pt x="401320" y="86360"/>
                    <a:pt x="400050" y="81280"/>
                    <a:pt x="400050" y="76200"/>
                  </a:cubicBezTo>
                  <a:cubicBezTo>
                    <a:pt x="400050" y="69850"/>
                    <a:pt x="401320" y="64770"/>
                    <a:pt x="402590" y="59690"/>
                  </a:cubicBezTo>
                  <a:cubicBezTo>
                    <a:pt x="405130" y="54610"/>
                    <a:pt x="407670" y="50800"/>
                    <a:pt x="410210" y="46990"/>
                  </a:cubicBezTo>
                  <a:cubicBezTo>
                    <a:pt x="414020" y="43180"/>
                    <a:pt x="417830" y="40640"/>
                    <a:pt x="421640" y="38100"/>
                  </a:cubicBezTo>
                  <a:cubicBezTo>
                    <a:pt x="426720" y="35560"/>
                    <a:pt x="431800" y="35560"/>
                    <a:pt x="436880" y="35560"/>
                  </a:cubicBezTo>
                  <a:cubicBezTo>
                    <a:pt x="439420" y="35560"/>
                    <a:pt x="443230" y="35560"/>
                    <a:pt x="445770" y="36830"/>
                  </a:cubicBezTo>
                  <a:cubicBezTo>
                    <a:pt x="448310" y="36830"/>
                    <a:pt x="450850" y="38100"/>
                    <a:pt x="454660" y="39370"/>
                  </a:cubicBezTo>
                  <a:lnTo>
                    <a:pt x="454660" y="2540"/>
                  </a:lnTo>
                  <a:lnTo>
                    <a:pt x="477520" y="2540"/>
                  </a:lnTo>
                  <a:lnTo>
                    <a:pt x="477520" y="113030"/>
                  </a:lnTo>
                  <a:close/>
                  <a:moveTo>
                    <a:pt x="454660" y="58420"/>
                  </a:moveTo>
                  <a:cubicBezTo>
                    <a:pt x="452120" y="57150"/>
                    <a:pt x="449580" y="55880"/>
                    <a:pt x="448310" y="54610"/>
                  </a:cubicBezTo>
                  <a:cubicBezTo>
                    <a:pt x="447040" y="54610"/>
                    <a:pt x="444500" y="53340"/>
                    <a:pt x="441960" y="53340"/>
                  </a:cubicBezTo>
                  <a:cubicBezTo>
                    <a:pt x="436880" y="53340"/>
                    <a:pt x="433070" y="54610"/>
                    <a:pt x="429260" y="58420"/>
                  </a:cubicBezTo>
                  <a:cubicBezTo>
                    <a:pt x="425450" y="62230"/>
                    <a:pt x="424180" y="66040"/>
                    <a:pt x="424180" y="72390"/>
                  </a:cubicBezTo>
                  <a:cubicBezTo>
                    <a:pt x="424180" y="77470"/>
                    <a:pt x="425450" y="82550"/>
                    <a:pt x="429260" y="86360"/>
                  </a:cubicBezTo>
                  <a:cubicBezTo>
                    <a:pt x="433070" y="90170"/>
                    <a:pt x="436880" y="91440"/>
                    <a:pt x="441960" y="91440"/>
                  </a:cubicBezTo>
                  <a:cubicBezTo>
                    <a:pt x="444500" y="91440"/>
                    <a:pt x="447040" y="91440"/>
                    <a:pt x="448310" y="90170"/>
                  </a:cubicBezTo>
                  <a:cubicBezTo>
                    <a:pt x="450850" y="88900"/>
                    <a:pt x="452120" y="87630"/>
                    <a:pt x="454660" y="86360"/>
                  </a:cubicBezTo>
                  <a:lnTo>
                    <a:pt x="454660" y="58420"/>
                  </a:lnTo>
                  <a:close/>
                  <a:moveTo>
                    <a:pt x="386080" y="113030"/>
                  </a:moveTo>
                  <a:lnTo>
                    <a:pt x="364490" y="113030"/>
                  </a:lnTo>
                  <a:lnTo>
                    <a:pt x="364490" y="35560"/>
                  </a:lnTo>
                  <a:lnTo>
                    <a:pt x="386080" y="35560"/>
                  </a:lnTo>
                  <a:lnTo>
                    <a:pt x="386080" y="113030"/>
                  </a:lnTo>
                  <a:close/>
                  <a:moveTo>
                    <a:pt x="388620" y="15240"/>
                  </a:moveTo>
                  <a:cubicBezTo>
                    <a:pt x="388620" y="19050"/>
                    <a:pt x="387350" y="21590"/>
                    <a:pt x="384810" y="24130"/>
                  </a:cubicBezTo>
                  <a:cubicBezTo>
                    <a:pt x="382270" y="26670"/>
                    <a:pt x="379730" y="27940"/>
                    <a:pt x="375920" y="27940"/>
                  </a:cubicBezTo>
                  <a:cubicBezTo>
                    <a:pt x="372110" y="27940"/>
                    <a:pt x="369570" y="26670"/>
                    <a:pt x="367030" y="24130"/>
                  </a:cubicBezTo>
                  <a:cubicBezTo>
                    <a:pt x="364490" y="21590"/>
                    <a:pt x="363220" y="17780"/>
                    <a:pt x="363220" y="15240"/>
                  </a:cubicBezTo>
                  <a:cubicBezTo>
                    <a:pt x="363220" y="13970"/>
                    <a:pt x="363220" y="11430"/>
                    <a:pt x="364490" y="10160"/>
                  </a:cubicBezTo>
                  <a:cubicBezTo>
                    <a:pt x="365760" y="8890"/>
                    <a:pt x="365760" y="7620"/>
                    <a:pt x="367030" y="6350"/>
                  </a:cubicBezTo>
                  <a:cubicBezTo>
                    <a:pt x="368300" y="5080"/>
                    <a:pt x="369570" y="3810"/>
                    <a:pt x="370840" y="3810"/>
                  </a:cubicBezTo>
                  <a:cubicBezTo>
                    <a:pt x="372110" y="2540"/>
                    <a:pt x="374650" y="2540"/>
                    <a:pt x="375920" y="2540"/>
                  </a:cubicBezTo>
                  <a:cubicBezTo>
                    <a:pt x="379730" y="2540"/>
                    <a:pt x="382270" y="3810"/>
                    <a:pt x="384810" y="6350"/>
                  </a:cubicBezTo>
                  <a:cubicBezTo>
                    <a:pt x="387350" y="7620"/>
                    <a:pt x="388620" y="11430"/>
                    <a:pt x="388620" y="15240"/>
                  </a:cubicBezTo>
                  <a:moveTo>
                    <a:pt x="303530" y="60960"/>
                  </a:moveTo>
                  <a:lnTo>
                    <a:pt x="326390" y="34290"/>
                  </a:lnTo>
                  <a:lnTo>
                    <a:pt x="355600" y="34290"/>
                  </a:lnTo>
                  <a:lnTo>
                    <a:pt x="326390" y="66040"/>
                  </a:lnTo>
                  <a:lnTo>
                    <a:pt x="355600" y="111760"/>
                  </a:lnTo>
                  <a:lnTo>
                    <a:pt x="328930" y="111760"/>
                  </a:lnTo>
                  <a:lnTo>
                    <a:pt x="304800" y="71120"/>
                  </a:lnTo>
                  <a:lnTo>
                    <a:pt x="304800" y="111760"/>
                  </a:lnTo>
                  <a:lnTo>
                    <a:pt x="281940" y="111760"/>
                  </a:lnTo>
                  <a:lnTo>
                    <a:pt x="281940" y="0"/>
                  </a:lnTo>
                  <a:lnTo>
                    <a:pt x="304800" y="0"/>
                  </a:lnTo>
                  <a:lnTo>
                    <a:pt x="304800" y="60960"/>
                  </a:lnTo>
                  <a:close/>
                  <a:moveTo>
                    <a:pt x="203200" y="36830"/>
                  </a:moveTo>
                  <a:cubicBezTo>
                    <a:pt x="212090" y="34290"/>
                    <a:pt x="220980" y="33020"/>
                    <a:pt x="228600" y="33020"/>
                  </a:cubicBezTo>
                  <a:cubicBezTo>
                    <a:pt x="234950" y="33020"/>
                    <a:pt x="240030" y="33020"/>
                    <a:pt x="243840" y="34290"/>
                  </a:cubicBezTo>
                  <a:cubicBezTo>
                    <a:pt x="247650" y="35560"/>
                    <a:pt x="251460" y="36830"/>
                    <a:pt x="254000" y="39370"/>
                  </a:cubicBezTo>
                  <a:cubicBezTo>
                    <a:pt x="256540" y="41910"/>
                    <a:pt x="259080" y="44450"/>
                    <a:pt x="260350" y="48260"/>
                  </a:cubicBezTo>
                  <a:cubicBezTo>
                    <a:pt x="261620" y="52070"/>
                    <a:pt x="261620" y="55880"/>
                    <a:pt x="261620" y="60960"/>
                  </a:cubicBezTo>
                  <a:lnTo>
                    <a:pt x="261620" y="93980"/>
                  </a:lnTo>
                  <a:cubicBezTo>
                    <a:pt x="261620" y="96520"/>
                    <a:pt x="261620" y="99060"/>
                    <a:pt x="261620" y="100330"/>
                  </a:cubicBezTo>
                  <a:cubicBezTo>
                    <a:pt x="261620" y="101600"/>
                    <a:pt x="261620" y="104140"/>
                    <a:pt x="262890" y="105410"/>
                  </a:cubicBezTo>
                  <a:cubicBezTo>
                    <a:pt x="262890" y="106680"/>
                    <a:pt x="264160" y="107950"/>
                    <a:pt x="264160" y="109220"/>
                  </a:cubicBezTo>
                  <a:cubicBezTo>
                    <a:pt x="264160" y="110490"/>
                    <a:pt x="265430" y="111760"/>
                    <a:pt x="266700" y="113030"/>
                  </a:cubicBezTo>
                  <a:lnTo>
                    <a:pt x="243840" y="113030"/>
                  </a:lnTo>
                  <a:cubicBezTo>
                    <a:pt x="243840" y="111760"/>
                    <a:pt x="242570" y="110490"/>
                    <a:pt x="242570" y="110490"/>
                  </a:cubicBezTo>
                  <a:cubicBezTo>
                    <a:pt x="242570" y="109220"/>
                    <a:pt x="242570" y="109220"/>
                    <a:pt x="241300" y="107950"/>
                  </a:cubicBezTo>
                  <a:cubicBezTo>
                    <a:pt x="234950" y="113030"/>
                    <a:pt x="228600" y="114300"/>
                    <a:pt x="222250" y="114300"/>
                  </a:cubicBezTo>
                  <a:cubicBezTo>
                    <a:pt x="218440" y="114300"/>
                    <a:pt x="214630" y="114300"/>
                    <a:pt x="210820" y="113030"/>
                  </a:cubicBezTo>
                  <a:cubicBezTo>
                    <a:pt x="207010" y="111760"/>
                    <a:pt x="204470" y="110490"/>
                    <a:pt x="201930" y="107950"/>
                  </a:cubicBezTo>
                  <a:cubicBezTo>
                    <a:pt x="199390" y="105410"/>
                    <a:pt x="198120" y="102870"/>
                    <a:pt x="196850" y="100330"/>
                  </a:cubicBezTo>
                  <a:cubicBezTo>
                    <a:pt x="195580" y="97790"/>
                    <a:pt x="194310" y="93980"/>
                    <a:pt x="194310" y="90170"/>
                  </a:cubicBezTo>
                  <a:cubicBezTo>
                    <a:pt x="194310" y="86360"/>
                    <a:pt x="195580" y="82550"/>
                    <a:pt x="196850" y="78740"/>
                  </a:cubicBezTo>
                  <a:cubicBezTo>
                    <a:pt x="198120" y="74930"/>
                    <a:pt x="200660" y="72390"/>
                    <a:pt x="203200" y="69850"/>
                  </a:cubicBezTo>
                  <a:cubicBezTo>
                    <a:pt x="205740" y="67310"/>
                    <a:pt x="209550" y="66040"/>
                    <a:pt x="213360" y="64770"/>
                  </a:cubicBezTo>
                  <a:cubicBezTo>
                    <a:pt x="217170" y="63500"/>
                    <a:pt x="220980" y="62230"/>
                    <a:pt x="226060" y="62230"/>
                  </a:cubicBezTo>
                  <a:cubicBezTo>
                    <a:pt x="231140" y="62230"/>
                    <a:pt x="234950" y="62230"/>
                    <a:pt x="240030" y="63500"/>
                  </a:cubicBezTo>
                  <a:lnTo>
                    <a:pt x="240030" y="62230"/>
                  </a:lnTo>
                  <a:cubicBezTo>
                    <a:pt x="240030" y="55880"/>
                    <a:pt x="234950" y="52070"/>
                    <a:pt x="223520" y="52070"/>
                  </a:cubicBezTo>
                  <a:cubicBezTo>
                    <a:pt x="219710" y="52070"/>
                    <a:pt x="215900" y="52070"/>
                    <a:pt x="213360" y="53340"/>
                  </a:cubicBezTo>
                  <a:cubicBezTo>
                    <a:pt x="209550" y="54610"/>
                    <a:pt x="207010" y="55880"/>
                    <a:pt x="203200" y="58420"/>
                  </a:cubicBezTo>
                  <a:lnTo>
                    <a:pt x="203200" y="36830"/>
                  </a:lnTo>
                  <a:close/>
                  <a:moveTo>
                    <a:pt x="240030" y="78740"/>
                  </a:moveTo>
                  <a:cubicBezTo>
                    <a:pt x="237490" y="77470"/>
                    <a:pt x="236220" y="77470"/>
                    <a:pt x="234950" y="77470"/>
                  </a:cubicBezTo>
                  <a:cubicBezTo>
                    <a:pt x="233680" y="77470"/>
                    <a:pt x="232410" y="77470"/>
                    <a:pt x="231140" y="77470"/>
                  </a:cubicBezTo>
                  <a:cubicBezTo>
                    <a:pt x="227330" y="77470"/>
                    <a:pt x="223520" y="78740"/>
                    <a:pt x="222250" y="80010"/>
                  </a:cubicBezTo>
                  <a:cubicBezTo>
                    <a:pt x="219710" y="81280"/>
                    <a:pt x="218440" y="83820"/>
                    <a:pt x="218440" y="87630"/>
                  </a:cubicBezTo>
                  <a:cubicBezTo>
                    <a:pt x="218440" y="90170"/>
                    <a:pt x="219710" y="92710"/>
                    <a:pt x="220980" y="93980"/>
                  </a:cubicBezTo>
                  <a:cubicBezTo>
                    <a:pt x="223520" y="95250"/>
                    <a:pt x="226060" y="96520"/>
                    <a:pt x="228600" y="96520"/>
                  </a:cubicBezTo>
                  <a:cubicBezTo>
                    <a:pt x="229870" y="96520"/>
                    <a:pt x="232410" y="96520"/>
                    <a:pt x="233680" y="95250"/>
                  </a:cubicBezTo>
                  <a:cubicBezTo>
                    <a:pt x="234950" y="95250"/>
                    <a:pt x="237490" y="93980"/>
                    <a:pt x="240030" y="92710"/>
                  </a:cubicBezTo>
                  <a:lnTo>
                    <a:pt x="240030" y="78740"/>
                  </a:lnTo>
                  <a:close/>
                  <a:moveTo>
                    <a:pt x="179070" y="57150"/>
                  </a:moveTo>
                  <a:cubicBezTo>
                    <a:pt x="175260" y="54610"/>
                    <a:pt x="172720" y="53340"/>
                    <a:pt x="168910" y="53340"/>
                  </a:cubicBezTo>
                  <a:cubicBezTo>
                    <a:pt x="166370" y="52070"/>
                    <a:pt x="162560" y="52070"/>
                    <a:pt x="160020" y="52070"/>
                  </a:cubicBezTo>
                  <a:cubicBezTo>
                    <a:pt x="157480" y="52070"/>
                    <a:pt x="154940" y="52070"/>
                    <a:pt x="153670" y="53340"/>
                  </a:cubicBezTo>
                  <a:cubicBezTo>
                    <a:pt x="152400" y="54610"/>
                    <a:pt x="151130" y="55880"/>
                    <a:pt x="151130" y="57150"/>
                  </a:cubicBezTo>
                  <a:cubicBezTo>
                    <a:pt x="151130" y="58420"/>
                    <a:pt x="152400" y="59690"/>
                    <a:pt x="153670" y="60960"/>
                  </a:cubicBezTo>
                  <a:cubicBezTo>
                    <a:pt x="154940" y="62230"/>
                    <a:pt x="157480" y="62230"/>
                    <a:pt x="162560" y="64770"/>
                  </a:cubicBezTo>
                  <a:cubicBezTo>
                    <a:pt x="166370" y="66040"/>
                    <a:pt x="170180" y="67310"/>
                    <a:pt x="172720" y="68580"/>
                  </a:cubicBezTo>
                  <a:cubicBezTo>
                    <a:pt x="175260" y="69850"/>
                    <a:pt x="177800" y="72390"/>
                    <a:pt x="180340" y="73660"/>
                  </a:cubicBezTo>
                  <a:cubicBezTo>
                    <a:pt x="182880" y="76200"/>
                    <a:pt x="184150" y="77470"/>
                    <a:pt x="184150" y="80010"/>
                  </a:cubicBezTo>
                  <a:cubicBezTo>
                    <a:pt x="185420" y="82550"/>
                    <a:pt x="185420" y="85090"/>
                    <a:pt x="185420" y="88900"/>
                  </a:cubicBezTo>
                  <a:cubicBezTo>
                    <a:pt x="185420" y="92710"/>
                    <a:pt x="184150" y="96520"/>
                    <a:pt x="182880" y="100330"/>
                  </a:cubicBezTo>
                  <a:cubicBezTo>
                    <a:pt x="181610" y="104140"/>
                    <a:pt x="179070" y="106680"/>
                    <a:pt x="176530" y="109220"/>
                  </a:cubicBezTo>
                  <a:cubicBezTo>
                    <a:pt x="173990" y="111760"/>
                    <a:pt x="170180" y="113030"/>
                    <a:pt x="166370" y="114300"/>
                  </a:cubicBezTo>
                  <a:cubicBezTo>
                    <a:pt x="162560" y="115570"/>
                    <a:pt x="157480" y="115570"/>
                    <a:pt x="152400" y="115570"/>
                  </a:cubicBezTo>
                  <a:cubicBezTo>
                    <a:pt x="148590" y="115570"/>
                    <a:pt x="143510" y="115570"/>
                    <a:pt x="139700" y="114300"/>
                  </a:cubicBezTo>
                  <a:cubicBezTo>
                    <a:pt x="135890" y="113030"/>
                    <a:pt x="130810" y="111760"/>
                    <a:pt x="125730" y="110490"/>
                  </a:cubicBezTo>
                  <a:lnTo>
                    <a:pt x="124460" y="109220"/>
                  </a:lnTo>
                  <a:lnTo>
                    <a:pt x="124460" y="87630"/>
                  </a:lnTo>
                  <a:cubicBezTo>
                    <a:pt x="128270" y="90170"/>
                    <a:pt x="133350" y="91440"/>
                    <a:pt x="137160" y="92710"/>
                  </a:cubicBezTo>
                  <a:cubicBezTo>
                    <a:pt x="142240" y="93980"/>
                    <a:pt x="146050" y="95250"/>
                    <a:pt x="149860" y="95250"/>
                  </a:cubicBezTo>
                  <a:cubicBezTo>
                    <a:pt x="153670" y="95250"/>
                    <a:pt x="156210" y="93980"/>
                    <a:pt x="157480" y="92710"/>
                  </a:cubicBezTo>
                  <a:cubicBezTo>
                    <a:pt x="160020" y="91440"/>
                    <a:pt x="161290" y="88900"/>
                    <a:pt x="161290" y="86360"/>
                  </a:cubicBezTo>
                  <a:cubicBezTo>
                    <a:pt x="161290" y="83820"/>
                    <a:pt x="160020" y="82550"/>
                    <a:pt x="158750" y="81280"/>
                  </a:cubicBezTo>
                  <a:cubicBezTo>
                    <a:pt x="157480" y="80010"/>
                    <a:pt x="153670" y="78740"/>
                    <a:pt x="148590" y="77470"/>
                  </a:cubicBezTo>
                  <a:cubicBezTo>
                    <a:pt x="140970" y="74930"/>
                    <a:pt x="134620" y="72390"/>
                    <a:pt x="130810" y="69850"/>
                  </a:cubicBezTo>
                  <a:cubicBezTo>
                    <a:pt x="127000" y="66040"/>
                    <a:pt x="125730" y="62230"/>
                    <a:pt x="125730" y="57150"/>
                  </a:cubicBezTo>
                  <a:cubicBezTo>
                    <a:pt x="125730" y="49530"/>
                    <a:pt x="128270" y="44450"/>
                    <a:pt x="133350" y="40640"/>
                  </a:cubicBezTo>
                  <a:cubicBezTo>
                    <a:pt x="138430" y="36830"/>
                    <a:pt x="146050" y="34290"/>
                    <a:pt x="154940" y="34290"/>
                  </a:cubicBezTo>
                  <a:cubicBezTo>
                    <a:pt x="158750" y="34290"/>
                    <a:pt x="162560" y="34290"/>
                    <a:pt x="165100" y="35560"/>
                  </a:cubicBezTo>
                  <a:cubicBezTo>
                    <a:pt x="168910" y="36830"/>
                    <a:pt x="172720" y="36830"/>
                    <a:pt x="175260" y="38100"/>
                  </a:cubicBezTo>
                  <a:lnTo>
                    <a:pt x="175260" y="57150"/>
                  </a:lnTo>
                  <a:close/>
                  <a:moveTo>
                    <a:pt x="88900" y="57150"/>
                  </a:moveTo>
                  <a:cubicBezTo>
                    <a:pt x="88900" y="52070"/>
                    <a:pt x="87630" y="46990"/>
                    <a:pt x="86360" y="43180"/>
                  </a:cubicBezTo>
                  <a:cubicBezTo>
                    <a:pt x="85090" y="39370"/>
                    <a:pt x="82550" y="35560"/>
                    <a:pt x="80010" y="31750"/>
                  </a:cubicBezTo>
                  <a:cubicBezTo>
                    <a:pt x="77470" y="29210"/>
                    <a:pt x="73660" y="26670"/>
                    <a:pt x="69850" y="24130"/>
                  </a:cubicBezTo>
                  <a:cubicBezTo>
                    <a:pt x="66040" y="22860"/>
                    <a:pt x="62230" y="21590"/>
                    <a:pt x="57150" y="21590"/>
                  </a:cubicBezTo>
                  <a:cubicBezTo>
                    <a:pt x="52070" y="21590"/>
                    <a:pt x="48260" y="22860"/>
                    <a:pt x="44450" y="24130"/>
                  </a:cubicBezTo>
                  <a:cubicBezTo>
                    <a:pt x="40640" y="25400"/>
                    <a:pt x="36830" y="27940"/>
                    <a:pt x="34290" y="31750"/>
                  </a:cubicBezTo>
                  <a:cubicBezTo>
                    <a:pt x="31750" y="34290"/>
                    <a:pt x="29210" y="38100"/>
                    <a:pt x="27940" y="43180"/>
                  </a:cubicBezTo>
                  <a:cubicBezTo>
                    <a:pt x="26670" y="46990"/>
                    <a:pt x="25400" y="52070"/>
                    <a:pt x="25400" y="57150"/>
                  </a:cubicBezTo>
                  <a:cubicBezTo>
                    <a:pt x="25400" y="62230"/>
                    <a:pt x="26670" y="67310"/>
                    <a:pt x="27940" y="71120"/>
                  </a:cubicBezTo>
                  <a:cubicBezTo>
                    <a:pt x="29210" y="74930"/>
                    <a:pt x="31750" y="78740"/>
                    <a:pt x="34290" y="82550"/>
                  </a:cubicBezTo>
                  <a:cubicBezTo>
                    <a:pt x="36830" y="85090"/>
                    <a:pt x="40640" y="87630"/>
                    <a:pt x="44450" y="90170"/>
                  </a:cubicBezTo>
                  <a:cubicBezTo>
                    <a:pt x="48260" y="91440"/>
                    <a:pt x="52070" y="92710"/>
                    <a:pt x="57150" y="92710"/>
                  </a:cubicBezTo>
                  <a:cubicBezTo>
                    <a:pt x="62230" y="92710"/>
                    <a:pt x="66040" y="91440"/>
                    <a:pt x="69850" y="90170"/>
                  </a:cubicBezTo>
                  <a:cubicBezTo>
                    <a:pt x="73660" y="88900"/>
                    <a:pt x="77470" y="86360"/>
                    <a:pt x="80010" y="82550"/>
                  </a:cubicBezTo>
                  <a:cubicBezTo>
                    <a:pt x="82550" y="80010"/>
                    <a:pt x="85090" y="76200"/>
                    <a:pt x="86360" y="71120"/>
                  </a:cubicBezTo>
                  <a:cubicBezTo>
                    <a:pt x="87630" y="67310"/>
                    <a:pt x="88900" y="62230"/>
                    <a:pt x="88900" y="57150"/>
                  </a:cubicBezTo>
                  <a:moveTo>
                    <a:pt x="115570" y="57150"/>
                  </a:moveTo>
                  <a:cubicBezTo>
                    <a:pt x="115570" y="66040"/>
                    <a:pt x="114300" y="73660"/>
                    <a:pt x="111760" y="81280"/>
                  </a:cubicBezTo>
                  <a:cubicBezTo>
                    <a:pt x="109220" y="88900"/>
                    <a:pt x="105410" y="93980"/>
                    <a:pt x="100330" y="99060"/>
                  </a:cubicBezTo>
                  <a:cubicBezTo>
                    <a:pt x="95250" y="104140"/>
                    <a:pt x="88900" y="107950"/>
                    <a:pt x="82550" y="111760"/>
                  </a:cubicBezTo>
                  <a:cubicBezTo>
                    <a:pt x="74930" y="114300"/>
                    <a:pt x="67310" y="115570"/>
                    <a:pt x="59690" y="115570"/>
                  </a:cubicBezTo>
                  <a:cubicBezTo>
                    <a:pt x="50800" y="115570"/>
                    <a:pt x="43180" y="114300"/>
                    <a:pt x="35560" y="111760"/>
                  </a:cubicBezTo>
                  <a:cubicBezTo>
                    <a:pt x="27940" y="109220"/>
                    <a:pt x="22860" y="105410"/>
                    <a:pt x="16510" y="100330"/>
                  </a:cubicBezTo>
                  <a:cubicBezTo>
                    <a:pt x="11430" y="95250"/>
                    <a:pt x="7620" y="88900"/>
                    <a:pt x="3810" y="82550"/>
                  </a:cubicBezTo>
                  <a:cubicBezTo>
                    <a:pt x="1270" y="74930"/>
                    <a:pt x="0" y="67310"/>
                    <a:pt x="0" y="59690"/>
                  </a:cubicBezTo>
                  <a:cubicBezTo>
                    <a:pt x="0" y="50800"/>
                    <a:pt x="1270" y="43180"/>
                    <a:pt x="3810" y="36830"/>
                  </a:cubicBezTo>
                  <a:cubicBezTo>
                    <a:pt x="6350" y="29210"/>
                    <a:pt x="10160" y="24130"/>
                    <a:pt x="15240" y="19050"/>
                  </a:cubicBezTo>
                  <a:cubicBezTo>
                    <a:pt x="20320" y="13970"/>
                    <a:pt x="26670" y="10160"/>
                    <a:pt x="33020" y="6350"/>
                  </a:cubicBezTo>
                  <a:cubicBezTo>
                    <a:pt x="40640" y="3810"/>
                    <a:pt x="48260" y="2540"/>
                    <a:pt x="55880" y="2540"/>
                  </a:cubicBezTo>
                  <a:cubicBezTo>
                    <a:pt x="64770" y="2540"/>
                    <a:pt x="72390" y="3810"/>
                    <a:pt x="80010" y="6350"/>
                  </a:cubicBezTo>
                  <a:cubicBezTo>
                    <a:pt x="87630" y="8890"/>
                    <a:pt x="93980" y="12700"/>
                    <a:pt x="99060" y="19050"/>
                  </a:cubicBezTo>
                  <a:cubicBezTo>
                    <a:pt x="104140" y="24130"/>
                    <a:pt x="107950" y="30480"/>
                    <a:pt x="111760" y="36830"/>
                  </a:cubicBezTo>
                  <a:cubicBezTo>
                    <a:pt x="114300" y="40640"/>
                    <a:pt x="115570" y="48260"/>
                    <a:pt x="115570" y="57150"/>
                  </a:cubicBezTo>
                </a:path>
              </a:pathLst>
            </a:custGeom>
            <a:solidFill>
              <a:srgbClr val="2F2E7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8" name="Forma libre 7">
            <a:extLst>
              <a:ext uri="{FF2B5EF4-FFF2-40B4-BE49-F238E27FC236}">
                <a16:creationId xmlns:a16="http://schemas.microsoft.com/office/drawing/2014/main" id="{F760115B-E793-C319-2D0C-C666D1A07A2C}"/>
              </a:ext>
            </a:extLst>
          </p:cNvPr>
          <p:cNvSpPr/>
          <p:nvPr userDrawn="1"/>
        </p:nvSpPr>
        <p:spPr>
          <a:xfrm>
            <a:off x="3075939" y="408940"/>
            <a:ext cx="6040119" cy="6040119"/>
          </a:xfrm>
          <a:custGeom>
            <a:avLst/>
            <a:gdLst>
              <a:gd name="connsiteX0" fmla="*/ 3020060 w 6040119"/>
              <a:gd name="connsiteY0" fmla="*/ 0 h 6040119"/>
              <a:gd name="connsiteX1" fmla="*/ 6040120 w 6040119"/>
              <a:gd name="connsiteY1" fmla="*/ 3020060 h 6040119"/>
              <a:gd name="connsiteX2" fmla="*/ 3020060 w 6040119"/>
              <a:gd name="connsiteY2" fmla="*/ 6040120 h 6040119"/>
              <a:gd name="connsiteX3" fmla="*/ 0 w 6040119"/>
              <a:gd name="connsiteY3" fmla="*/ 3020060 h 6040119"/>
              <a:gd name="connsiteX4" fmla="*/ 3020060 w 6040119"/>
              <a:gd name="connsiteY4" fmla="*/ 0 h 604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0119" h="6040119">
                <a:moveTo>
                  <a:pt x="3020060" y="0"/>
                </a:moveTo>
                <a:cubicBezTo>
                  <a:pt x="4688841" y="0"/>
                  <a:pt x="6040120" y="1352550"/>
                  <a:pt x="6040120" y="3020060"/>
                </a:cubicBezTo>
                <a:cubicBezTo>
                  <a:pt x="6040120" y="4688840"/>
                  <a:pt x="4687570" y="6040120"/>
                  <a:pt x="3020060" y="6040120"/>
                </a:cubicBezTo>
                <a:cubicBezTo>
                  <a:pt x="1352550" y="6040120"/>
                  <a:pt x="0" y="4687570"/>
                  <a:pt x="0" y="3020060"/>
                </a:cubicBezTo>
                <a:cubicBezTo>
                  <a:pt x="0" y="1352550"/>
                  <a:pt x="1352550" y="0"/>
                  <a:pt x="3020060" y="0"/>
                </a:cubicBezTo>
              </a:path>
            </a:pathLst>
          </a:custGeom>
          <a:solidFill>
            <a:srgbClr val="DCDFE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/>
          </a:p>
        </p:txBody>
      </p:sp>
      <p:grpSp>
        <p:nvGrpSpPr>
          <p:cNvPr id="10" name="Gráfico 234">
            <a:extLst>
              <a:ext uri="{FF2B5EF4-FFF2-40B4-BE49-F238E27FC236}">
                <a16:creationId xmlns:a16="http://schemas.microsoft.com/office/drawing/2014/main" id="{F26A8D11-166E-DA2E-5D9F-0F35DDF81FD1}"/>
              </a:ext>
            </a:extLst>
          </p:cNvPr>
          <p:cNvGrpSpPr/>
          <p:nvPr userDrawn="1"/>
        </p:nvGrpSpPr>
        <p:grpSpPr>
          <a:xfrm>
            <a:off x="10088217" y="5753934"/>
            <a:ext cx="1515412" cy="562824"/>
            <a:chOff x="1140894" y="2455327"/>
            <a:chExt cx="4762263" cy="1768704"/>
          </a:xfrm>
          <a:solidFill>
            <a:srgbClr val="2F2E7C"/>
          </a:solidFill>
        </p:grpSpPr>
        <p:grpSp>
          <p:nvGrpSpPr>
            <p:cNvPr id="11" name="Gráfico 234">
              <a:extLst>
                <a:ext uri="{FF2B5EF4-FFF2-40B4-BE49-F238E27FC236}">
                  <a16:creationId xmlns:a16="http://schemas.microsoft.com/office/drawing/2014/main" id="{16C294F3-F9B8-F22A-0759-A409D7B06ECA}"/>
                </a:ext>
              </a:extLst>
            </p:cNvPr>
            <p:cNvGrpSpPr/>
            <p:nvPr/>
          </p:nvGrpSpPr>
          <p:grpSpPr>
            <a:xfrm>
              <a:off x="2693216" y="3775668"/>
              <a:ext cx="2140913" cy="448363"/>
              <a:chOff x="2693216" y="3775668"/>
              <a:chExt cx="2140913" cy="448363"/>
            </a:xfrm>
            <a:solidFill>
              <a:srgbClr val="2F2E7C"/>
            </a:solidFill>
          </p:grpSpPr>
          <p:grpSp>
            <p:nvGrpSpPr>
              <p:cNvPr id="37" name="Gráfico 234">
                <a:extLst>
                  <a:ext uri="{FF2B5EF4-FFF2-40B4-BE49-F238E27FC236}">
                    <a16:creationId xmlns:a16="http://schemas.microsoft.com/office/drawing/2014/main" id="{508C1AC7-8F57-2699-AEF8-1D94343964CD}"/>
                  </a:ext>
                </a:extLst>
              </p:cNvPr>
              <p:cNvGrpSpPr/>
              <p:nvPr/>
            </p:nvGrpSpPr>
            <p:grpSpPr>
              <a:xfrm>
                <a:off x="2693216" y="3775668"/>
                <a:ext cx="1172789" cy="122800"/>
                <a:chOff x="2693216" y="3775668"/>
                <a:chExt cx="1172789" cy="122800"/>
              </a:xfrm>
              <a:solidFill>
                <a:srgbClr val="2F2E7C"/>
              </a:solidFill>
            </p:grpSpPr>
            <p:sp>
              <p:nvSpPr>
                <p:cNvPr id="58" name="Forma libre 57">
                  <a:extLst>
                    <a:ext uri="{FF2B5EF4-FFF2-40B4-BE49-F238E27FC236}">
                      <a16:creationId xmlns:a16="http://schemas.microsoft.com/office/drawing/2014/main" id="{033B1960-2C62-A9BF-1AA4-1F5F43DB5654}"/>
                    </a:ext>
                  </a:extLst>
                </p:cNvPr>
                <p:cNvSpPr/>
                <p:nvPr/>
              </p:nvSpPr>
              <p:spPr>
                <a:xfrm>
                  <a:off x="2693216" y="3776620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1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8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1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1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8 w 108521"/>
                    <a:gd name="connsiteY28" fmla="*/ 76155 h 121848"/>
                    <a:gd name="connsiteX29" fmla="*/ 89482 w 108521"/>
                    <a:gd name="connsiteY29" fmla="*/ 59972 h 121848"/>
                    <a:gd name="connsiteX30" fmla="*/ 87578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5"/>
                        <a:pt x="89482" y="12375"/>
                        <a:pt x="94242" y="18087"/>
                      </a:cubicBezTo>
                      <a:cubicBezTo>
                        <a:pt x="99002" y="23799"/>
                        <a:pt x="102809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1"/>
                      </a:cubicBezTo>
                      <a:cubicBezTo>
                        <a:pt x="89482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8"/>
                        <a:pt x="54261" y="121848"/>
                      </a:cubicBezTo>
                      <a:cubicBezTo>
                        <a:pt x="45693" y="121848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1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7"/>
                        <a:pt x="31414" y="4760"/>
                      </a:cubicBezTo>
                      <a:cubicBezTo>
                        <a:pt x="38078" y="1904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0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09"/>
                        <a:pt x="47597" y="103761"/>
                        <a:pt x="54261" y="103761"/>
                      </a:cubicBezTo>
                      <a:cubicBezTo>
                        <a:pt x="59972" y="103761"/>
                        <a:pt x="65684" y="102809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8" y="76155"/>
                      </a:cubicBezTo>
                      <a:cubicBezTo>
                        <a:pt x="88530" y="70444"/>
                        <a:pt x="89482" y="65684"/>
                        <a:pt x="89482" y="59972"/>
                      </a:cubicBezTo>
                      <a:cubicBezTo>
                        <a:pt x="89482" y="54260"/>
                        <a:pt x="88530" y="49501"/>
                        <a:pt x="87578" y="43789"/>
                      </a:cubicBezTo>
                      <a:cubicBezTo>
                        <a:pt x="86626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1" y="21895"/>
                        <a:pt x="70444" y="19991"/>
                      </a:cubicBezTo>
                      <a:cubicBezTo>
                        <a:pt x="65684" y="18087"/>
                        <a:pt x="60924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9" name="Forma libre 58">
                  <a:extLst>
                    <a:ext uri="{FF2B5EF4-FFF2-40B4-BE49-F238E27FC236}">
                      <a16:creationId xmlns:a16="http://schemas.microsoft.com/office/drawing/2014/main" id="{DBD0D104-FED9-314A-1905-FF94BD22E909}"/>
                    </a:ext>
                  </a:extLst>
                </p:cNvPr>
                <p:cNvSpPr/>
                <p:nvPr/>
              </p:nvSpPr>
              <p:spPr>
                <a:xfrm>
                  <a:off x="2813160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60" name="Forma libre 59">
                  <a:extLst>
                    <a:ext uri="{FF2B5EF4-FFF2-40B4-BE49-F238E27FC236}">
                      <a16:creationId xmlns:a16="http://schemas.microsoft.com/office/drawing/2014/main" id="{5053D815-2598-51AF-453D-363AC1882F47}"/>
                    </a:ext>
                  </a:extLst>
                </p:cNvPr>
                <p:cNvSpPr/>
                <p:nvPr/>
              </p:nvSpPr>
              <p:spPr>
                <a:xfrm>
                  <a:off x="2913114" y="3779475"/>
                  <a:ext cx="110425" cy="115184"/>
                </a:xfrm>
                <a:custGeom>
                  <a:avLst/>
                  <a:gdLst>
                    <a:gd name="connsiteX0" fmla="*/ 43789 w 110425"/>
                    <a:gd name="connsiteY0" fmla="*/ 0 h 115184"/>
                    <a:gd name="connsiteX1" fmla="*/ 65684 w 110425"/>
                    <a:gd name="connsiteY1" fmla="*/ 0 h 115184"/>
                    <a:gd name="connsiteX2" fmla="*/ 110425 w 110425"/>
                    <a:gd name="connsiteY2" fmla="*/ 115185 h 115184"/>
                    <a:gd name="connsiteX3" fmla="*/ 88530 w 110425"/>
                    <a:gd name="connsiteY3" fmla="*/ 115185 h 115184"/>
                    <a:gd name="connsiteX4" fmla="*/ 78059 w 110425"/>
                    <a:gd name="connsiteY4" fmla="*/ 84723 h 115184"/>
                    <a:gd name="connsiteX5" fmla="*/ 31414 w 110425"/>
                    <a:gd name="connsiteY5" fmla="*/ 84723 h 115184"/>
                    <a:gd name="connsiteX6" fmla="*/ 20943 w 110425"/>
                    <a:gd name="connsiteY6" fmla="*/ 115185 h 115184"/>
                    <a:gd name="connsiteX7" fmla="*/ 0 w 110425"/>
                    <a:gd name="connsiteY7" fmla="*/ 115185 h 115184"/>
                    <a:gd name="connsiteX8" fmla="*/ 43789 w 110425"/>
                    <a:gd name="connsiteY8" fmla="*/ 0 h 115184"/>
                    <a:gd name="connsiteX9" fmla="*/ 37126 w 110425"/>
                    <a:gd name="connsiteY9" fmla="*/ 69492 h 115184"/>
                    <a:gd name="connsiteX10" fmla="*/ 72348 w 110425"/>
                    <a:gd name="connsiteY10" fmla="*/ 69492 h 115184"/>
                    <a:gd name="connsiteX11" fmla="*/ 55213 w 110425"/>
                    <a:gd name="connsiteY11" fmla="*/ 19991 h 115184"/>
                    <a:gd name="connsiteX12" fmla="*/ 55213 w 110425"/>
                    <a:gd name="connsiteY12" fmla="*/ 19991 h 115184"/>
                    <a:gd name="connsiteX13" fmla="*/ 37126 w 110425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5184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8059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3789" y="0"/>
                      </a:lnTo>
                      <a:close/>
                      <a:moveTo>
                        <a:pt x="37126" y="69492"/>
                      </a:moveTo>
                      <a:lnTo>
                        <a:pt x="72348" y="69492"/>
                      </a:lnTo>
                      <a:lnTo>
                        <a:pt x="55213" y="19991"/>
                      </a:lnTo>
                      <a:lnTo>
                        <a:pt x="55213" y="19991"/>
                      </a:lnTo>
                      <a:lnTo>
                        <a:pt x="37126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61" name="Forma libre 60">
                  <a:extLst>
                    <a:ext uri="{FF2B5EF4-FFF2-40B4-BE49-F238E27FC236}">
                      <a16:creationId xmlns:a16="http://schemas.microsoft.com/office/drawing/2014/main" id="{1910D991-9944-A973-9448-E4DEE886193B}"/>
                    </a:ext>
                  </a:extLst>
                </p:cNvPr>
                <p:cNvSpPr/>
                <p:nvPr/>
              </p:nvSpPr>
              <p:spPr>
                <a:xfrm>
                  <a:off x="3025443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4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4251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7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4279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62" name="Forma libre 61">
                  <a:extLst>
                    <a:ext uri="{FF2B5EF4-FFF2-40B4-BE49-F238E27FC236}">
                      <a16:creationId xmlns:a16="http://schemas.microsoft.com/office/drawing/2014/main" id="{1C22D5B2-A5CC-7D70-B3C5-1216F8052EDD}"/>
                    </a:ext>
                  </a:extLst>
                </p:cNvPr>
                <p:cNvSpPr/>
                <p:nvPr/>
              </p:nvSpPr>
              <p:spPr>
                <a:xfrm>
                  <a:off x="3136820" y="3779475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2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2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1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2"/>
                      </a:lnTo>
                      <a:cubicBezTo>
                        <a:pt x="95194" y="81867"/>
                        <a:pt x="94242" y="88531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1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63" name="Forma libre 62">
                  <a:extLst>
                    <a:ext uri="{FF2B5EF4-FFF2-40B4-BE49-F238E27FC236}">
                      <a16:creationId xmlns:a16="http://schemas.microsoft.com/office/drawing/2014/main" id="{793156FC-87A4-9A9A-3634-27337912FA33}"/>
                    </a:ext>
                  </a:extLst>
                </p:cNvPr>
                <p:cNvSpPr/>
                <p:nvPr/>
              </p:nvSpPr>
              <p:spPr>
                <a:xfrm>
                  <a:off x="3253908" y="3779475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1 w 93290"/>
                    <a:gd name="connsiteY2" fmla="*/ 84723 h 115184"/>
                    <a:gd name="connsiteX3" fmla="*/ 74251 w 93290"/>
                    <a:gd name="connsiteY3" fmla="*/ 84723 h 115184"/>
                    <a:gd name="connsiteX4" fmla="*/ 74251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1" y="84723"/>
                      </a:lnTo>
                      <a:lnTo>
                        <a:pt x="74251" y="84723"/>
                      </a:lnTo>
                      <a:lnTo>
                        <a:pt x="74251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64" name="Forma libre 63">
                  <a:extLst>
                    <a:ext uri="{FF2B5EF4-FFF2-40B4-BE49-F238E27FC236}">
                      <a16:creationId xmlns:a16="http://schemas.microsoft.com/office/drawing/2014/main" id="{E7F72E6E-CF10-3DC0-9DD1-58AA4491D33E}"/>
                    </a:ext>
                  </a:extLst>
                </p:cNvPr>
                <p:cNvSpPr/>
                <p:nvPr/>
              </p:nvSpPr>
              <p:spPr>
                <a:xfrm>
                  <a:off x="3409074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6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65" name="Forma libre 64">
                  <a:extLst>
                    <a:ext uri="{FF2B5EF4-FFF2-40B4-BE49-F238E27FC236}">
                      <a16:creationId xmlns:a16="http://schemas.microsoft.com/office/drawing/2014/main" id="{36CD09F4-D648-9200-6F9F-325A79B72682}"/>
                    </a:ext>
                  </a:extLst>
                </p:cNvPr>
                <p:cNvSpPr/>
                <p:nvPr/>
              </p:nvSpPr>
              <p:spPr>
                <a:xfrm>
                  <a:off x="3510932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4261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4261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66" name="Forma libre 65">
                  <a:extLst>
                    <a:ext uri="{FF2B5EF4-FFF2-40B4-BE49-F238E27FC236}">
                      <a16:creationId xmlns:a16="http://schemas.microsoft.com/office/drawing/2014/main" id="{1A37BC4A-0579-A354-824F-BD6D2E2527D5}"/>
                    </a:ext>
                  </a:extLst>
                </p:cNvPr>
                <p:cNvSpPr/>
                <p:nvPr/>
              </p:nvSpPr>
              <p:spPr>
                <a:xfrm>
                  <a:off x="3630877" y="3779475"/>
                  <a:ext cx="19990" cy="115184"/>
                </a:xfrm>
                <a:custGeom>
                  <a:avLst/>
                  <a:gdLst>
                    <a:gd name="connsiteX0" fmla="*/ 0 w 19990"/>
                    <a:gd name="connsiteY0" fmla="*/ 0 h 115184"/>
                    <a:gd name="connsiteX1" fmla="*/ 19991 w 19990"/>
                    <a:gd name="connsiteY1" fmla="*/ 0 h 115184"/>
                    <a:gd name="connsiteX2" fmla="*/ 19991 w 19990"/>
                    <a:gd name="connsiteY2" fmla="*/ 115185 h 115184"/>
                    <a:gd name="connsiteX3" fmla="*/ 0 w 19990"/>
                    <a:gd name="connsiteY3" fmla="*/ 115185 h 115184"/>
                    <a:gd name="connsiteX4" fmla="*/ 0 w 19990"/>
                    <a:gd name="connsiteY4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9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67" name="Forma libre 66">
                  <a:extLst>
                    <a:ext uri="{FF2B5EF4-FFF2-40B4-BE49-F238E27FC236}">
                      <a16:creationId xmlns:a16="http://schemas.microsoft.com/office/drawing/2014/main" id="{63B6C354-1A68-F9CB-03FC-3AAD97ABE7A3}"/>
                    </a:ext>
                  </a:extLst>
                </p:cNvPr>
                <p:cNvSpPr/>
                <p:nvPr/>
              </p:nvSpPr>
              <p:spPr>
                <a:xfrm>
                  <a:off x="3675618" y="3779475"/>
                  <a:ext cx="79011" cy="115184"/>
                </a:xfrm>
                <a:custGeom>
                  <a:avLst/>
                  <a:gdLst>
                    <a:gd name="connsiteX0" fmla="*/ 0 w 79011"/>
                    <a:gd name="connsiteY0" fmla="*/ 0 h 115184"/>
                    <a:gd name="connsiteX1" fmla="*/ 19991 w 79011"/>
                    <a:gd name="connsiteY1" fmla="*/ 0 h 115184"/>
                    <a:gd name="connsiteX2" fmla="*/ 19991 w 79011"/>
                    <a:gd name="connsiteY2" fmla="*/ 98050 h 115184"/>
                    <a:gd name="connsiteX3" fmla="*/ 79011 w 79011"/>
                    <a:gd name="connsiteY3" fmla="*/ 98050 h 115184"/>
                    <a:gd name="connsiteX4" fmla="*/ 79011 w 79011"/>
                    <a:gd name="connsiteY4" fmla="*/ 115185 h 115184"/>
                    <a:gd name="connsiteX5" fmla="*/ 0 w 79011"/>
                    <a:gd name="connsiteY5" fmla="*/ 115185 h 115184"/>
                    <a:gd name="connsiteX6" fmla="*/ 0 w 79011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1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68" name="Forma libre 67">
                  <a:extLst>
                    <a:ext uri="{FF2B5EF4-FFF2-40B4-BE49-F238E27FC236}">
                      <a16:creationId xmlns:a16="http://schemas.microsoft.com/office/drawing/2014/main" id="{3C99B1B7-D268-B2C7-D92F-745601FC22F3}"/>
                    </a:ext>
                  </a:extLst>
                </p:cNvPr>
                <p:cNvSpPr/>
                <p:nvPr/>
              </p:nvSpPr>
              <p:spPr>
                <a:xfrm>
                  <a:off x="3756533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3309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3309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grpSp>
            <p:nvGrpSpPr>
              <p:cNvPr id="38" name="Gráfico 234">
                <a:extLst>
                  <a:ext uri="{FF2B5EF4-FFF2-40B4-BE49-F238E27FC236}">
                    <a16:creationId xmlns:a16="http://schemas.microsoft.com/office/drawing/2014/main" id="{6FE9505C-CCAE-703B-DFA5-C83CE9B888CB}"/>
                  </a:ext>
                </a:extLst>
              </p:cNvPr>
              <p:cNvGrpSpPr/>
              <p:nvPr/>
            </p:nvGrpSpPr>
            <p:grpSpPr>
              <a:xfrm>
                <a:off x="2697975" y="4100279"/>
                <a:ext cx="2136153" cy="123752"/>
                <a:chOff x="2697975" y="4100279"/>
                <a:chExt cx="2136153" cy="123752"/>
              </a:xfrm>
              <a:solidFill>
                <a:srgbClr val="2F2E7C"/>
              </a:solidFill>
            </p:grpSpPr>
            <p:sp>
              <p:nvSpPr>
                <p:cNvPr id="39" name="Forma libre 38">
                  <a:extLst>
                    <a:ext uri="{FF2B5EF4-FFF2-40B4-BE49-F238E27FC236}">
                      <a16:creationId xmlns:a16="http://schemas.microsoft.com/office/drawing/2014/main" id="{8C4926A9-2DF4-97D6-68D9-168F9D3927AE}"/>
                    </a:ext>
                  </a:extLst>
                </p:cNvPr>
                <p:cNvSpPr/>
                <p:nvPr/>
              </p:nvSpPr>
              <p:spPr>
                <a:xfrm>
                  <a:off x="2697975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6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6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20943 w 99001"/>
                    <a:gd name="connsiteY12" fmla="*/ 99954 h 116136"/>
                    <a:gd name="connsiteX13" fmla="*/ 40933 w 99001"/>
                    <a:gd name="connsiteY13" fmla="*/ 99954 h 116136"/>
                    <a:gd name="connsiteX14" fmla="*/ 59972 w 99001"/>
                    <a:gd name="connsiteY14" fmla="*/ 97098 h 116136"/>
                    <a:gd name="connsiteX15" fmla="*/ 71396 w 99001"/>
                    <a:gd name="connsiteY15" fmla="*/ 88530 h 116136"/>
                    <a:gd name="connsiteX16" fmla="*/ 77107 w 99001"/>
                    <a:gd name="connsiteY16" fmla="*/ 75203 h 116136"/>
                    <a:gd name="connsiteX17" fmla="*/ 79011 w 99001"/>
                    <a:gd name="connsiteY17" fmla="*/ 59020 h 116136"/>
                    <a:gd name="connsiteX18" fmla="*/ 77107 w 99001"/>
                    <a:gd name="connsiteY18" fmla="*/ 42837 h 116136"/>
                    <a:gd name="connsiteX19" fmla="*/ 71396 w 99001"/>
                    <a:gd name="connsiteY19" fmla="*/ 29510 h 116136"/>
                    <a:gd name="connsiteX20" fmla="*/ 59972 w 99001"/>
                    <a:gd name="connsiteY20" fmla="*/ 20943 h 116136"/>
                    <a:gd name="connsiteX21" fmla="*/ 40933 w 99001"/>
                    <a:gd name="connsiteY21" fmla="*/ 18087 h 116136"/>
                    <a:gd name="connsiteX22" fmla="*/ 20943 w 99001"/>
                    <a:gd name="connsiteY22" fmla="*/ 18087 h 116136"/>
                    <a:gd name="connsiteX23" fmla="*/ 20943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6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8530"/>
                        <a:pt x="91386" y="94242"/>
                        <a:pt x="86626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20943" y="99954"/>
                      </a:moveTo>
                      <a:lnTo>
                        <a:pt x="40933" y="99954"/>
                      </a:lnTo>
                      <a:cubicBezTo>
                        <a:pt x="48549" y="99954"/>
                        <a:pt x="55212" y="99002"/>
                        <a:pt x="59972" y="97098"/>
                      </a:cubicBezTo>
                      <a:cubicBezTo>
                        <a:pt x="64732" y="95194"/>
                        <a:pt x="68540" y="92338"/>
                        <a:pt x="71396" y="88530"/>
                      </a:cubicBezTo>
                      <a:cubicBezTo>
                        <a:pt x="74251" y="84723"/>
                        <a:pt x="76155" y="80915"/>
                        <a:pt x="77107" y="75203"/>
                      </a:cubicBezTo>
                      <a:cubicBezTo>
                        <a:pt x="78059" y="70444"/>
                        <a:pt x="79011" y="64732"/>
                        <a:pt x="79011" y="59020"/>
                      </a:cubicBezTo>
                      <a:cubicBezTo>
                        <a:pt x="79011" y="53309"/>
                        <a:pt x="78059" y="47597"/>
                        <a:pt x="77107" y="42837"/>
                      </a:cubicBezTo>
                      <a:cubicBezTo>
                        <a:pt x="76155" y="38078"/>
                        <a:pt x="74251" y="33318"/>
                        <a:pt x="71396" y="29510"/>
                      </a:cubicBezTo>
                      <a:cubicBezTo>
                        <a:pt x="68540" y="25702"/>
                        <a:pt x="64732" y="22847"/>
                        <a:pt x="59972" y="20943"/>
                      </a:cubicBezTo>
                      <a:cubicBezTo>
                        <a:pt x="55212" y="19039"/>
                        <a:pt x="48549" y="18087"/>
                        <a:pt x="40933" y="18087"/>
                      </a:cubicBezTo>
                      <a:lnTo>
                        <a:pt x="20943" y="18087"/>
                      </a:lnTo>
                      <a:lnTo>
                        <a:pt x="20943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40" name="Forma libre 39">
                  <a:extLst>
                    <a:ext uri="{FF2B5EF4-FFF2-40B4-BE49-F238E27FC236}">
                      <a16:creationId xmlns:a16="http://schemas.microsoft.com/office/drawing/2014/main" id="{07E43362-0115-5C23-2D1E-09A4F8B5D2AD}"/>
                    </a:ext>
                  </a:extLst>
                </p:cNvPr>
                <p:cNvSpPr/>
                <p:nvPr/>
              </p:nvSpPr>
              <p:spPr>
                <a:xfrm>
                  <a:off x="2814112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41" name="Forma libre 40">
                  <a:extLst>
                    <a:ext uri="{FF2B5EF4-FFF2-40B4-BE49-F238E27FC236}">
                      <a16:creationId xmlns:a16="http://schemas.microsoft.com/office/drawing/2014/main" id="{C0C3824C-6B5D-4C06-C228-3954744D6224}"/>
                    </a:ext>
                  </a:extLst>
                </p:cNvPr>
                <p:cNvSpPr/>
                <p:nvPr/>
              </p:nvSpPr>
              <p:spPr>
                <a:xfrm>
                  <a:off x="2916922" y="4104087"/>
                  <a:ext cx="91386" cy="115184"/>
                </a:xfrm>
                <a:custGeom>
                  <a:avLst/>
                  <a:gdLst>
                    <a:gd name="connsiteX0" fmla="*/ 0 w 91386"/>
                    <a:gd name="connsiteY0" fmla="*/ 0 h 115184"/>
                    <a:gd name="connsiteX1" fmla="*/ 51405 w 91386"/>
                    <a:gd name="connsiteY1" fmla="*/ 0 h 115184"/>
                    <a:gd name="connsiteX2" fmla="*/ 71396 w 91386"/>
                    <a:gd name="connsiteY2" fmla="*/ 3808 h 115184"/>
                    <a:gd name="connsiteX3" fmla="*/ 83771 w 91386"/>
                    <a:gd name="connsiteY3" fmla="*/ 12375 h 115184"/>
                    <a:gd name="connsiteX4" fmla="*/ 89482 w 91386"/>
                    <a:gd name="connsiteY4" fmla="*/ 23799 h 115184"/>
                    <a:gd name="connsiteX5" fmla="*/ 91386 w 91386"/>
                    <a:gd name="connsiteY5" fmla="*/ 35222 h 115184"/>
                    <a:gd name="connsiteX6" fmla="*/ 89482 w 91386"/>
                    <a:gd name="connsiteY6" fmla="*/ 46645 h 115184"/>
                    <a:gd name="connsiteX7" fmla="*/ 83771 w 91386"/>
                    <a:gd name="connsiteY7" fmla="*/ 58068 h 115184"/>
                    <a:gd name="connsiteX8" fmla="*/ 71396 w 91386"/>
                    <a:gd name="connsiteY8" fmla="*/ 66636 h 115184"/>
                    <a:gd name="connsiteX9" fmla="*/ 51405 w 91386"/>
                    <a:gd name="connsiteY9" fmla="*/ 70444 h 115184"/>
                    <a:gd name="connsiteX10" fmla="*/ 20943 w 91386"/>
                    <a:gd name="connsiteY10" fmla="*/ 70444 h 115184"/>
                    <a:gd name="connsiteX11" fmla="*/ 20943 w 91386"/>
                    <a:gd name="connsiteY11" fmla="*/ 115185 h 115184"/>
                    <a:gd name="connsiteX12" fmla="*/ 952 w 91386"/>
                    <a:gd name="connsiteY12" fmla="*/ 115185 h 115184"/>
                    <a:gd name="connsiteX13" fmla="*/ 952 w 91386"/>
                    <a:gd name="connsiteY13" fmla="*/ 0 h 115184"/>
                    <a:gd name="connsiteX14" fmla="*/ 20943 w 91386"/>
                    <a:gd name="connsiteY14" fmla="*/ 55212 h 115184"/>
                    <a:gd name="connsiteX15" fmla="*/ 50453 w 91386"/>
                    <a:gd name="connsiteY15" fmla="*/ 55212 h 115184"/>
                    <a:gd name="connsiteX16" fmla="*/ 57116 w 91386"/>
                    <a:gd name="connsiteY16" fmla="*/ 54261 h 115184"/>
                    <a:gd name="connsiteX17" fmla="*/ 63780 w 91386"/>
                    <a:gd name="connsiteY17" fmla="*/ 51405 h 115184"/>
                    <a:gd name="connsiteX18" fmla="*/ 68540 w 91386"/>
                    <a:gd name="connsiteY18" fmla="*/ 45693 h 115184"/>
                    <a:gd name="connsiteX19" fmla="*/ 70444 w 91386"/>
                    <a:gd name="connsiteY19" fmla="*/ 36174 h 115184"/>
                    <a:gd name="connsiteX20" fmla="*/ 68540 w 91386"/>
                    <a:gd name="connsiteY20" fmla="*/ 26654 h 115184"/>
                    <a:gd name="connsiteX21" fmla="*/ 63780 w 91386"/>
                    <a:gd name="connsiteY21" fmla="*/ 20943 h 115184"/>
                    <a:gd name="connsiteX22" fmla="*/ 57116 w 91386"/>
                    <a:gd name="connsiteY22" fmla="*/ 18087 h 115184"/>
                    <a:gd name="connsiteX23" fmla="*/ 49501 w 91386"/>
                    <a:gd name="connsiteY23" fmla="*/ 17135 h 115184"/>
                    <a:gd name="connsiteX24" fmla="*/ 19991 w 91386"/>
                    <a:gd name="connsiteY24" fmla="*/ 17135 h 115184"/>
                    <a:gd name="connsiteX25" fmla="*/ 19991 w 91386"/>
                    <a:gd name="connsiteY25" fmla="*/ 5521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1386" h="115184">
                      <a:moveTo>
                        <a:pt x="0" y="0"/>
                      </a:moveTo>
                      <a:lnTo>
                        <a:pt x="51405" y="0"/>
                      </a:lnTo>
                      <a:cubicBezTo>
                        <a:pt x="59972" y="0"/>
                        <a:pt x="66636" y="952"/>
                        <a:pt x="71396" y="3808"/>
                      </a:cubicBezTo>
                      <a:cubicBezTo>
                        <a:pt x="76155" y="5712"/>
                        <a:pt x="80915" y="9519"/>
                        <a:pt x="83771" y="12375"/>
                      </a:cubicBezTo>
                      <a:cubicBezTo>
                        <a:pt x="86626" y="16183"/>
                        <a:pt x="88530" y="19991"/>
                        <a:pt x="89482" y="23799"/>
                      </a:cubicBezTo>
                      <a:cubicBezTo>
                        <a:pt x="90434" y="27606"/>
                        <a:pt x="91386" y="32366"/>
                        <a:pt x="91386" y="35222"/>
                      </a:cubicBezTo>
                      <a:cubicBezTo>
                        <a:pt x="91386" y="39030"/>
                        <a:pt x="90434" y="42837"/>
                        <a:pt x="89482" y="46645"/>
                      </a:cubicBezTo>
                      <a:cubicBezTo>
                        <a:pt x="88530" y="50453"/>
                        <a:pt x="86626" y="54261"/>
                        <a:pt x="83771" y="58068"/>
                      </a:cubicBezTo>
                      <a:cubicBezTo>
                        <a:pt x="80915" y="61876"/>
                        <a:pt x="77107" y="64732"/>
                        <a:pt x="71396" y="66636"/>
                      </a:cubicBezTo>
                      <a:cubicBezTo>
                        <a:pt x="66636" y="68540"/>
                        <a:pt x="59972" y="70444"/>
                        <a:pt x="51405" y="70444"/>
                      </a:cubicBezTo>
                      <a:lnTo>
                        <a:pt x="20943" y="70444"/>
                      </a:lnTo>
                      <a:lnTo>
                        <a:pt x="20943" y="115185"/>
                      </a:lnTo>
                      <a:lnTo>
                        <a:pt x="952" y="115185"/>
                      </a:lnTo>
                      <a:lnTo>
                        <a:pt x="952" y="0"/>
                      </a:lnTo>
                      <a:close/>
                      <a:moveTo>
                        <a:pt x="20943" y="55212"/>
                      </a:moveTo>
                      <a:lnTo>
                        <a:pt x="50453" y="55212"/>
                      </a:lnTo>
                      <a:cubicBezTo>
                        <a:pt x="52357" y="55212"/>
                        <a:pt x="55212" y="55212"/>
                        <a:pt x="57116" y="54261"/>
                      </a:cubicBezTo>
                      <a:cubicBezTo>
                        <a:pt x="59020" y="53309"/>
                        <a:pt x="61876" y="52357"/>
                        <a:pt x="63780" y="51405"/>
                      </a:cubicBezTo>
                      <a:cubicBezTo>
                        <a:pt x="65684" y="49501"/>
                        <a:pt x="67588" y="47597"/>
                        <a:pt x="68540" y="45693"/>
                      </a:cubicBezTo>
                      <a:cubicBezTo>
                        <a:pt x="69492" y="42837"/>
                        <a:pt x="70444" y="39982"/>
                        <a:pt x="70444" y="36174"/>
                      </a:cubicBezTo>
                      <a:cubicBezTo>
                        <a:pt x="70444" y="32366"/>
                        <a:pt x="69492" y="29510"/>
                        <a:pt x="68540" y="26654"/>
                      </a:cubicBezTo>
                      <a:cubicBezTo>
                        <a:pt x="67588" y="23799"/>
                        <a:pt x="65684" y="21895"/>
                        <a:pt x="63780" y="20943"/>
                      </a:cubicBezTo>
                      <a:cubicBezTo>
                        <a:pt x="61876" y="19039"/>
                        <a:pt x="59972" y="18087"/>
                        <a:pt x="57116" y="18087"/>
                      </a:cubicBezTo>
                      <a:cubicBezTo>
                        <a:pt x="55212" y="17135"/>
                        <a:pt x="52357" y="17135"/>
                        <a:pt x="49501" y="17135"/>
                      </a:cubicBezTo>
                      <a:lnTo>
                        <a:pt x="19991" y="17135"/>
                      </a:lnTo>
                      <a:lnTo>
                        <a:pt x="19991" y="5521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42" name="Forma libre 41">
                  <a:extLst>
                    <a:ext uri="{FF2B5EF4-FFF2-40B4-BE49-F238E27FC236}">
                      <a16:creationId xmlns:a16="http://schemas.microsoft.com/office/drawing/2014/main" id="{25EAF530-5BC2-0EDC-FFEF-9FFEB0767F8A}"/>
                    </a:ext>
                  </a:extLst>
                </p:cNvPr>
                <p:cNvSpPr/>
                <p:nvPr/>
              </p:nvSpPr>
              <p:spPr>
                <a:xfrm>
                  <a:off x="3000692" y="4104087"/>
                  <a:ext cx="110425" cy="116136"/>
                </a:xfrm>
                <a:custGeom>
                  <a:avLst/>
                  <a:gdLst>
                    <a:gd name="connsiteX0" fmla="*/ 43789 w 110425"/>
                    <a:gd name="connsiteY0" fmla="*/ 0 h 116136"/>
                    <a:gd name="connsiteX1" fmla="*/ 65684 w 110425"/>
                    <a:gd name="connsiteY1" fmla="*/ 0 h 116136"/>
                    <a:gd name="connsiteX2" fmla="*/ 110425 w 110425"/>
                    <a:gd name="connsiteY2" fmla="*/ 115185 h 116136"/>
                    <a:gd name="connsiteX3" fmla="*/ 88530 w 110425"/>
                    <a:gd name="connsiteY3" fmla="*/ 115185 h 116136"/>
                    <a:gd name="connsiteX4" fmla="*/ 77107 w 110425"/>
                    <a:gd name="connsiteY4" fmla="*/ 85675 h 116136"/>
                    <a:gd name="connsiteX5" fmla="*/ 31414 w 110425"/>
                    <a:gd name="connsiteY5" fmla="*/ 85675 h 116136"/>
                    <a:gd name="connsiteX6" fmla="*/ 20943 w 110425"/>
                    <a:gd name="connsiteY6" fmla="*/ 116137 h 116136"/>
                    <a:gd name="connsiteX7" fmla="*/ 0 w 110425"/>
                    <a:gd name="connsiteY7" fmla="*/ 116137 h 116136"/>
                    <a:gd name="connsiteX8" fmla="*/ 43789 w 110425"/>
                    <a:gd name="connsiteY8" fmla="*/ 0 h 116136"/>
                    <a:gd name="connsiteX9" fmla="*/ 36174 w 110425"/>
                    <a:gd name="connsiteY9" fmla="*/ 70444 h 116136"/>
                    <a:gd name="connsiteX10" fmla="*/ 71396 w 110425"/>
                    <a:gd name="connsiteY10" fmla="*/ 70444 h 116136"/>
                    <a:gd name="connsiteX11" fmla="*/ 54261 w 110425"/>
                    <a:gd name="connsiteY11" fmla="*/ 20943 h 116136"/>
                    <a:gd name="connsiteX12" fmla="*/ 54261 w 110425"/>
                    <a:gd name="connsiteY12" fmla="*/ 20943 h 116136"/>
                    <a:gd name="connsiteX13" fmla="*/ 36174 w 110425"/>
                    <a:gd name="connsiteY13" fmla="*/ 7044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6136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7107" y="85675"/>
                      </a:lnTo>
                      <a:lnTo>
                        <a:pt x="31414" y="85675"/>
                      </a:lnTo>
                      <a:lnTo>
                        <a:pt x="20943" y="116137"/>
                      </a:lnTo>
                      <a:lnTo>
                        <a:pt x="0" y="116137"/>
                      </a:lnTo>
                      <a:lnTo>
                        <a:pt x="43789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43" name="Forma libre 42">
                  <a:extLst>
                    <a:ext uri="{FF2B5EF4-FFF2-40B4-BE49-F238E27FC236}">
                      <a16:creationId xmlns:a16="http://schemas.microsoft.com/office/drawing/2014/main" id="{703F9A56-05A9-EEA9-3A2D-281E8BBFE2A9}"/>
                    </a:ext>
                  </a:extLst>
                </p:cNvPr>
                <p:cNvSpPr/>
                <p:nvPr/>
              </p:nvSpPr>
              <p:spPr>
                <a:xfrm>
                  <a:off x="3121589" y="4104087"/>
                  <a:ext cx="98049" cy="114232"/>
                </a:xfrm>
                <a:custGeom>
                  <a:avLst/>
                  <a:gdLst>
                    <a:gd name="connsiteX0" fmla="*/ 0 w 98049"/>
                    <a:gd name="connsiteY0" fmla="*/ 0 h 114232"/>
                    <a:gd name="connsiteX1" fmla="*/ 55212 w 98049"/>
                    <a:gd name="connsiteY1" fmla="*/ 0 h 114232"/>
                    <a:gd name="connsiteX2" fmla="*/ 83771 w 98049"/>
                    <a:gd name="connsiteY2" fmla="*/ 8567 h 114232"/>
                    <a:gd name="connsiteX3" fmla="*/ 93290 w 98049"/>
                    <a:gd name="connsiteY3" fmla="*/ 31414 h 114232"/>
                    <a:gd name="connsiteX4" fmla="*/ 90434 w 98049"/>
                    <a:gd name="connsiteY4" fmla="*/ 44741 h 114232"/>
                    <a:gd name="connsiteX5" fmla="*/ 84723 w 98049"/>
                    <a:gd name="connsiteY5" fmla="*/ 53309 h 114232"/>
                    <a:gd name="connsiteX6" fmla="*/ 78059 w 98049"/>
                    <a:gd name="connsiteY6" fmla="*/ 58068 h 114232"/>
                    <a:gd name="connsiteX7" fmla="*/ 73299 w 98049"/>
                    <a:gd name="connsiteY7" fmla="*/ 59972 h 114232"/>
                    <a:gd name="connsiteX8" fmla="*/ 73299 w 98049"/>
                    <a:gd name="connsiteY8" fmla="*/ 59972 h 114232"/>
                    <a:gd name="connsiteX9" fmla="*/ 79011 w 98049"/>
                    <a:gd name="connsiteY9" fmla="*/ 61876 h 114232"/>
                    <a:gd name="connsiteX10" fmla="*/ 84723 w 98049"/>
                    <a:gd name="connsiteY10" fmla="*/ 65684 h 114232"/>
                    <a:gd name="connsiteX11" fmla="*/ 89482 w 98049"/>
                    <a:gd name="connsiteY11" fmla="*/ 73300 h 114232"/>
                    <a:gd name="connsiteX12" fmla="*/ 91386 w 98049"/>
                    <a:gd name="connsiteY12" fmla="*/ 84723 h 114232"/>
                    <a:gd name="connsiteX13" fmla="*/ 93290 w 98049"/>
                    <a:gd name="connsiteY13" fmla="*/ 102809 h 114232"/>
                    <a:gd name="connsiteX14" fmla="*/ 98050 w 98049"/>
                    <a:gd name="connsiteY14" fmla="*/ 114233 h 114232"/>
                    <a:gd name="connsiteX15" fmla="*/ 76155 w 98049"/>
                    <a:gd name="connsiteY15" fmla="*/ 114233 h 114232"/>
                    <a:gd name="connsiteX16" fmla="*/ 73299 w 98049"/>
                    <a:gd name="connsiteY16" fmla="*/ 105665 h 114232"/>
                    <a:gd name="connsiteX17" fmla="*/ 73299 w 98049"/>
                    <a:gd name="connsiteY17" fmla="*/ 97098 h 114232"/>
                    <a:gd name="connsiteX18" fmla="*/ 72347 w 98049"/>
                    <a:gd name="connsiteY18" fmla="*/ 83771 h 114232"/>
                    <a:gd name="connsiteX19" fmla="*/ 68540 w 98049"/>
                    <a:gd name="connsiteY19" fmla="*/ 74251 h 114232"/>
                    <a:gd name="connsiteX20" fmla="*/ 61876 w 98049"/>
                    <a:gd name="connsiteY20" fmla="*/ 68540 h 114232"/>
                    <a:gd name="connsiteX21" fmla="*/ 50453 w 98049"/>
                    <a:gd name="connsiteY21" fmla="*/ 66636 h 114232"/>
                    <a:gd name="connsiteX22" fmla="*/ 20943 w 98049"/>
                    <a:gd name="connsiteY22" fmla="*/ 66636 h 114232"/>
                    <a:gd name="connsiteX23" fmla="*/ 20943 w 98049"/>
                    <a:gd name="connsiteY23" fmla="*/ 114233 h 114232"/>
                    <a:gd name="connsiteX24" fmla="*/ 952 w 98049"/>
                    <a:gd name="connsiteY24" fmla="*/ 114233 h 114232"/>
                    <a:gd name="connsiteX25" fmla="*/ 952 w 98049"/>
                    <a:gd name="connsiteY25" fmla="*/ 0 h 114232"/>
                    <a:gd name="connsiteX26" fmla="*/ 19991 w 98049"/>
                    <a:gd name="connsiteY26" fmla="*/ 53309 h 114232"/>
                    <a:gd name="connsiteX27" fmla="*/ 53309 w 98049"/>
                    <a:gd name="connsiteY27" fmla="*/ 53309 h 114232"/>
                    <a:gd name="connsiteX28" fmla="*/ 67588 w 98049"/>
                    <a:gd name="connsiteY28" fmla="*/ 48549 h 114232"/>
                    <a:gd name="connsiteX29" fmla="*/ 72347 w 98049"/>
                    <a:gd name="connsiteY29" fmla="*/ 34270 h 114232"/>
                    <a:gd name="connsiteX30" fmla="*/ 70444 w 98049"/>
                    <a:gd name="connsiteY30" fmla="*/ 25702 h 114232"/>
                    <a:gd name="connsiteX31" fmla="*/ 65684 w 98049"/>
                    <a:gd name="connsiteY31" fmla="*/ 19991 h 114232"/>
                    <a:gd name="connsiteX32" fmla="*/ 59020 w 98049"/>
                    <a:gd name="connsiteY32" fmla="*/ 17135 h 114232"/>
                    <a:gd name="connsiteX33" fmla="*/ 51405 w 98049"/>
                    <a:gd name="connsiteY33" fmla="*/ 16183 h 114232"/>
                    <a:gd name="connsiteX34" fmla="*/ 18087 w 98049"/>
                    <a:gd name="connsiteY34" fmla="*/ 16183 h 114232"/>
                    <a:gd name="connsiteX35" fmla="*/ 18087 w 98049"/>
                    <a:gd name="connsiteY35" fmla="*/ 53309 h 11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98049" h="114232">
                      <a:moveTo>
                        <a:pt x="0" y="0"/>
                      </a:moveTo>
                      <a:lnTo>
                        <a:pt x="55212" y="0"/>
                      </a:lnTo>
                      <a:cubicBezTo>
                        <a:pt x="67588" y="0"/>
                        <a:pt x="77107" y="2856"/>
                        <a:pt x="83771" y="8567"/>
                      </a:cubicBezTo>
                      <a:cubicBezTo>
                        <a:pt x="90434" y="14279"/>
                        <a:pt x="93290" y="21895"/>
                        <a:pt x="93290" y="31414"/>
                      </a:cubicBezTo>
                      <a:cubicBezTo>
                        <a:pt x="93290" y="37126"/>
                        <a:pt x="92338" y="41885"/>
                        <a:pt x="90434" y="44741"/>
                      </a:cubicBezTo>
                      <a:cubicBezTo>
                        <a:pt x="88530" y="48549"/>
                        <a:pt x="86626" y="51405"/>
                        <a:pt x="84723" y="53309"/>
                      </a:cubicBezTo>
                      <a:cubicBezTo>
                        <a:pt x="82819" y="55212"/>
                        <a:pt x="80915" y="57116"/>
                        <a:pt x="78059" y="58068"/>
                      </a:cubicBezTo>
                      <a:cubicBezTo>
                        <a:pt x="75203" y="59020"/>
                        <a:pt x="74251" y="59972"/>
                        <a:pt x="73299" y="59972"/>
                      </a:cubicBezTo>
                      <a:lnTo>
                        <a:pt x="73299" y="59972"/>
                      </a:lnTo>
                      <a:cubicBezTo>
                        <a:pt x="75203" y="59972"/>
                        <a:pt x="77107" y="60924"/>
                        <a:pt x="79011" y="61876"/>
                      </a:cubicBezTo>
                      <a:cubicBezTo>
                        <a:pt x="80915" y="62828"/>
                        <a:pt x="82819" y="63780"/>
                        <a:pt x="84723" y="65684"/>
                      </a:cubicBezTo>
                      <a:cubicBezTo>
                        <a:pt x="86626" y="67588"/>
                        <a:pt x="87578" y="70444"/>
                        <a:pt x="89482" y="73300"/>
                      </a:cubicBezTo>
                      <a:cubicBezTo>
                        <a:pt x="90434" y="76155"/>
                        <a:pt x="91386" y="79963"/>
                        <a:pt x="91386" y="84723"/>
                      </a:cubicBezTo>
                      <a:cubicBezTo>
                        <a:pt x="91386" y="91386"/>
                        <a:pt x="92338" y="98050"/>
                        <a:pt x="93290" y="102809"/>
                      </a:cubicBezTo>
                      <a:cubicBezTo>
                        <a:pt x="94242" y="108521"/>
                        <a:pt x="96146" y="112329"/>
                        <a:pt x="98050" y="114233"/>
                      </a:cubicBezTo>
                      <a:lnTo>
                        <a:pt x="76155" y="114233"/>
                      </a:lnTo>
                      <a:cubicBezTo>
                        <a:pt x="74251" y="111377"/>
                        <a:pt x="73299" y="108521"/>
                        <a:pt x="73299" y="105665"/>
                      </a:cubicBezTo>
                      <a:cubicBezTo>
                        <a:pt x="73299" y="102809"/>
                        <a:pt x="73299" y="99954"/>
                        <a:pt x="73299" y="97098"/>
                      </a:cubicBezTo>
                      <a:cubicBezTo>
                        <a:pt x="73299" y="91386"/>
                        <a:pt x="73299" y="87579"/>
                        <a:pt x="72347" y="83771"/>
                      </a:cubicBezTo>
                      <a:cubicBezTo>
                        <a:pt x="71396" y="79963"/>
                        <a:pt x="70444" y="77107"/>
                        <a:pt x="68540" y="74251"/>
                      </a:cubicBezTo>
                      <a:cubicBezTo>
                        <a:pt x="66636" y="71396"/>
                        <a:pt x="64732" y="69492"/>
                        <a:pt x="61876" y="68540"/>
                      </a:cubicBezTo>
                      <a:cubicBezTo>
                        <a:pt x="59020" y="67588"/>
                        <a:pt x="55212" y="66636"/>
                        <a:pt x="50453" y="66636"/>
                      </a:cubicBezTo>
                      <a:lnTo>
                        <a:pt x="20943" y="66636"/>
                      </a:lnTo>
                      <a:lnTo>
                        <a:pt x="20943" y="114233"/>
                      </a:lnTo>
                      <a:lnTo>
                        <a:pt x="952" y="114233"/>
                      </a:lnTo>
                      <a:lnTo>
                        <a:pt x="952" y="0"/>
                      </a:lnTo>
                      <a:close/>
                      <a:moveTo>
                        <a:pt x="19991" y="53309"/>
                      </a:moveTo>
                      <a:lnTo>
                        <a:pt x="53309" y="53309"/>
                      </a:lnTo>
                      <a:cubicBezTo>
                        <a:pt x="59972" y="53309"/>
                        <a:pt x="64732" y="51405"/>
                        <a:pt x="67588" y="48549"/>
                      </a:cubicBezTo>
                      <a:cubicBezTo>
                        <a:pt x="71396" y="45693"/>
                        <a:pt x="72347" y="40933"/>
                        <a:pt x="72347" y="34270"/>
                      </a:cubicBezTo>
                      <a:cubicBezTo>
                        <a:pt x="72347" y="30462"/>
                        <a:pt x="71396" y="27606"/>
                        <a:pt x="70444" y="25702"/>
                      </a:cubicBezTo>
                      <a:cubicBezTo>
                        <a:pt x="69492" y="23799"/>
                        <a:pt x="67588" y="21895"/>
                        <a:pt x="65684" y="19991"/>
                      </a:cubicBezTo>
                      <a:cubicBezTo>
                        <a:pt x="63780" y="19039"/>
                        <a:pt x="61876" y="18087"/>
                        <a:pt x="59020" y="17135"/>
                      </a:cubicBezTo>
                      <a:cubicBezTo>
                        <a:pt x="56164" y="17135"/>
                        <a:pt x="54261" y="16183"/>
                        <a:pt x="51405" y="16183"/>
                      </a:cubicBezTo>
                      <a:lnTo>
                        <a:pt x="18087" y="16183"/>
                      </a:lnTo>
                      <a:lnTo>
                        <a:pt x="18087" y="53309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44" name="Forma libre 43">
                  <a:extLst>
                    <a:ext uri="{FF2B5EF4-FFF2-40B4-BE49-F238E27FC236}">
                      <a16:creationId xmlns:a16="http://schemas.microsoft.com/office/drawing/2014/main" id="{B8293E9E-4E17-DCDE-6969-BFC1542723BE}"/>
                    </a:ext>
                  </a:extLst>
                </p:cNvPr>
                <p:cNvSpPr/>
                <p:nvPr/>
              </p:nvSpPr>
              <p:spPr>
                <a:xfrm>
                  <a:off x="3221542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45" name="Forma libre 44">
                  <a:extLst>
                    <a:ext uri="{FF2B5EF4-FFF2-40B4-BE49-F238E27FC236}">
                      <a16:creationId xmlns:a16="http://schemas.microsoft.com/office/drawing/2014/main" id="{016A56D0-AB49-3ED2-BC71-A496A3BEFA4A}"/>
                    </a:ext>
                  </a:extLst>
                </p:cNvPr>
                <p:cNvSpPr/>
                <p:nvPr/>
              </p:nvSpPr>
              <p:spPr>
                <a:xfrm>
                  <a:off x="3301505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70444 h 115184"/>
                    <a:gd name="connsiteX10" fmla="*/ 71396 w 109473"/>
                    <a:gd name="connsiteY10" fmla="*/ 70444 h 115184"/>
                    <a:gd name="connsiteX11" fmla="*/ 54261 w 109473"/>
                    <a:gd name="connsiteY11" fmla="*/ 20943 h 115184"/>
                    <a:gd name="connsiteX12" fmla="*/ 54261 w 109473"/>
                    <a:gd name="connsiteY12" fmla="*/ 20943 h 115184"/>
                    <a:gd name="connsiteX13" fmla="*/ 36174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46" name="Forma libre 45">
                  <a:extLst>
                    <a:ext uri="{FF2B5EF4-FFF2-40B4-BE49-F238E27FC236}">
                      <a16:creationId xmlns:a16="http://schemas.microsoft.com/office/drawing/2014/main" id="{23CC1807-24C8-28F3-5001-9D742F3A916F}"/>
                    </a:ext>
                  </a:extLst>
                </p:cNvPr>
                <p:cNvSpPr/>
                <p:nvPr/>
              </p:nvSpPr>
              <p:spPr>
                <a:xfrm>
                  <a:off x="3421450" y="4104087"/>
                  <a:ext cx="119944" cy="115184"/>
                </a:xfrm>
                <a:custGeom>
                  <a:avLst/>
                  <a:gdLst>
                    <a:gd name="connsiteX0" fmla="*/ 0 w 119944"/>
                    <a:gd name="connsiteY0" fmla="*/ 0 h 115184"/>
                    <a:gd name="connsiteX1" fmla="*/ 28558 w 119944"/>
                    <a:gd name="connsiteY1" fmla="*/ 0 h 115184"/>
                    <a:gd name="connsiteX2" fmla="*/ 59972 w 119944"/>
                    <a:gd name="connsiteY2" fmla="*/ 90434 h 115184"/>
                    <a:gd name="connsiteX3" fmla="*/ 59972 w 119944"/>
                    <a:gd name="connsiteY3" fmla="*/ 90434 h 115184"/>
                    <a:gd name="connsiteX4" fmla="*/ 91386 w 119944"/>
                    <a:gd name="connsiteY4" fmla="*/ 0 h 115184"/>
                    <a:gd name="connsiteX5" fmla="*/ 119945 w 119944"/>
                    <a:gd name="connsiteY5" fmla="*/ 0 h 115184"/>
                    <a:gd name="connsiteX6" fmla="*/ 119945 w 119944"/>
                    <a:gd name="connsiteY6" fmla="*/ 115185 h 115184"/>
                    <a:gd name="connsiteX7" fmla="*/ 100906 w 119944"/>
                    <a:gd name="connsiteY7" fmla="*/ 115185 h 115184"/>
                    <a:gd name="connsiteX8" fmla="*/ 100906 w 119944"/>
                    <a:gd name="connsiteY8" fmla="*/ 25702 h 115184"/>
                    <a:gd name="connsiteX9" fmla="*/ 100906 w 119944"/>
                    <a:gd name="connsiteY9" fmla="*/ 25702 h 115184"/>
                    <a:gd name="connsiteX10" fmla="*/ 68540 w 119944"/>
                    <a:gd name="connsiteY10" fmla="*/ 115185 h 115184"/>
                    <a:gd name="connsiteX11" fmla="*/ 51405 w 119944"/>
                    <a:gd name="connsiteY11" fmla="*/ 115185 h 115184"/>
                    <a:gd name="connsiteX12" fmla="*/ 19039 w 119944"/>
                    <a:gd name="connsiteY12" fmla="*/ 25702 h 115184"/>
                    <a:gd name="connsiteX13" fmla="*/ 19039 w 119944"/>
                    <a:gd name="connsiteY13" fmla="*/ 25702 h 115184"/>
                    <a:gd name="connsiteX14" fmla="*/ 19039 w 119944"/>
                    <a:gd name="connsiteY14" fmla="*/ 115185 h 115184"/>
                    <a:gd name="connsiteX15" fmla="*/ 0 w 119944"/>
                    <a:gd name="connsiteY15" fmla="*/ 115185 h 115184"/>
                    <a:gd name="connsiteX16" fmla="*/ 0 w 119944"/>
                    <a:gd name="connsiteY1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9944" h="115184">
                      <a:moveTo>
                        <a:pt x="0" y="0"/>
                      </a:moveTo>
                      <a:lnTo>
                        <a:pt x="28558" y="0"/>
                      </a:lnTo>
                      <a:lnTo>
                        <a:pt x="59972" y="90434"/>
                      </a:lnTo>
                      <a:lnTo>
                        <a:pt x="59972" y="90434"/>
                      </a:lnTo>
                      <a:lnTo>
                        <a:pt x="91386" y="0"/>
                      </a:lnTo>
                      <a:lnTo>
                        <a:pt x="119945" y="0"/>
                      </a:lnTo>
                      <a:lnTo>
                        <a:pt x="119945" y="115185"/>
                      </a:lnTo>
                      <a:lnTo>
                        <a:pt x="100906" y="115185"/>
                      </a:lnTo>
                      <a:lnTo>
                        <a:pt x="100906" y="25702"/>
                      </a:lnTo>
                      <a:lnTo>
                        <a:pt x="100906" y="25702"/>
                      </a:lnTo>
                      <a:lnTo>
                        <a:pt x="68540" y="115185"/>
                      </a:lnTo>
                      <a:lnTo>
                        <a:pt x="51405" y="115185"/>
                      </a:lnTo>
                      <a:lnTo>
                        <a:pt x="19039" y="25702"/>
                      </a:lnTo>
                      <a:lnTo>
                        <a:pt x="19039" y="2570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47" name="Forma libre 46">
                  <a:extLst>
                    <a:ext uri="{FF2B5EF4-FFF2-40B4-BE49-F238E27FC236}">
                      <a16:creationId xmlns:a16="http://schemas.microsoft.com/office/drawing/2014/main" id="{1AB16AE8-7CA7-82E1-E00B-F2F4E77E7B53}"/>
                    </a:ext>
                  </a:extLst>
                </p:cNvPr>
                <p:cNvSpPr/>
                <p:nvPr/>
              </p:nvSpPr>
              <p:spPr>
                <a:xfrm>
                  <a:off x="3564241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48" name="Forma libre 47">
                  <a:extLst>
                    <a:ext uri="{FF2B5EF4-FFF2-40B4-BE49-F238E27FC236}">
                      <a16:creationId xmlns:a16="http://schemas.microsoft.com/office/drawing/2014/main" id="{40C59072-56D3-828A-3C50-78739BCA0C2B}"/>
                    </a:ext>
                  </a:extLst>
                </p:cNvPr>
                <p:cNvSpPr/>
                <p:nvPr/>
              </p:nvSpPr>
              <p:spPr>
                <a:xfrm>
                  <a:off x="3666098" y="4104087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2 w 93290"/>
                    <a:gd name="connsiteY2" fmla="*/ 84723 h 115184"/>
                    <a:gd name="connsiteX3" fmla="*/ 74252 w 93290"/>
                    <a:gd name="connsiteY3" fmla="*/ 84723 h 115184"/>
                    <a:gd name="connsiteX4" fmla="*/ 74252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2" y="84723"/>
                      </a:lnTo>
                      <a:lnTo>
                        <a:pt x="74252" y="84723"/>
                      </a:lnTo>
                      <a:lnTo>
                        <a:pt x="74252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49" name="Forma libre 48">
                  <a:extLst>
                    <a:ext uri="{FF2B5EF4-FFF2-40B4-BE49-F238E27FC236}">
                      <a16:creationId xmlns:a16="http://schemas.microsoft.com/office/drawing/2014/main" id="{5F2F297E-04B3-5CF5-7690-2E969F65A7B6}"/>
                    </a:ext>
                  </a:extLst>
                </p:cNvPr>
                <p:cNvSpPr/>
                <p:nvPr/>
              </p:nvSpPr>
              <p:spPr>
                <a:xfrm>
                  <a:off x="3773668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0" name="Forma libre 49">
                  <a:extLst>
                    <a:ext uri="{FF2B5EF4-FFF2-40B4-BE49-F238E27FC236}">
                      <a16:creationId xmlns:a16="http://schemas.microsoft.com/office/drawing/2014/main" id="{A0F81145-537A-082B-00DE-382CEA53173D}"/>
                    </a:ext>
                  </a:extLst>
                </p:cNvPr>
                <p:cNvSpPr/>
                <p:nvPr/>
              </p:nvSpPr>
              <p:spPr>
                <a:xfrm>
                  <a:off x="3875525" y="4102183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2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9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2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2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9 w 108521"/>
                    <a:gd name="connsiteY28" fmla="*/ 76155 h 121848"/>
                    <a:gd name="connsiteX29" fmla="*/ 89483 w 108521"/>
                    <a:gd name="connsiteY29" fmla="*/ 59972 h 121848"/>
                    <a:gd name="connsiteX30" fmla="*/ 87579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6"/>
                        <a:pt x="89483" y="12375"/>
                        <a:pt x="94242" y="18087"/>
                      </a:cubicBezTo>
                      <a:cubicBezTo>
                        <a:pt x="99002" y="23799"/>
                        <a:pt x="102810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2"/>
                      </a:cubicBezTo>
                      <a:cubicBezTo>
                        <a:pt x="89483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9"/>
                        <a:pt x="54261" y="121849"/>
                      </a:cubicBezTo>
                      <a:cubicBezTo>
                        <a:pt x="45693" y="121849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2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8"/>
                        <a:pt x="31414" y="4760"/>
                      </a:cubicBezTo>
                      <a:cubicBezTo>
                        <a:pt x="38078" y="952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1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10"/>
                        <a:pt x="47597" y="103762"/>
                        <a:pt x="54261" y="103762"/>
                      </a:cubicBezTo>
                      <a:cubicBezTo>
                        <a:pt x="59972" y="103762"/>
                        <a:pt x="65684" y="102810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9" y="76155"/>
                      </a:cubicBezTo>
                      <a:cubicBezTo>
                        <a:pt x="88531" y="70444"/>
                        <a:pt x="89483" y="65684"/>
                        <a:pt x="89483" y="59972"/>
                      </a:cubicBezTo>
                      <a:cubicBezTo>
                        <a:pt x="89483" y="54261"/>
                        <a:pt x="88531" y="49501"/>
                        <a:pt x="87579" y="43789"/>
                      </a:cubicBezTo>
                      <a:cubicBezTo>
                        <a:pt x="86627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2" y="21895"/>
                        <a:pt x="70444" y="19991"/>
                      </a:cubicBezTo>
                      <a:cubicBezTo>
                        <a:pt x="65684" y="17135"/>
                        <a:pt x="59972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1" name="Forma libre 50">
                  <a:extLst>
                    <a:ext uri="{FF2B5EF4-FFF2-40B4-BE49-F238E27FC236}">
                      <a16:creationId xmlns:a16="http://schemas.microsoft.com/office/drawing/2014/main" id="{44204558-A2E4-769F-7DF3-1E642863C37B}"/>
                    </a:ext>
                  </a:extLst>
                </p:cNvPr>
                <p:cNvSpPr/>
                <p:nvPr/>
              </p:nvSpPr>
              <p:spPr>
                <a:xfrm>
                  <a:off x="4048778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2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2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3290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2" y="99954"/>
                      </a:lnTo>
                      <a:cubicBezTo>
                        <a:pt x="47597" y="99954"/>
                        <a:pt x="54261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300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300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1" y="19039"/>
                        <a:pt x="47597" y="18087"/>
                        <a:pt x="39982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2" name="Forma libre 51">
                  <a:extLst>
                    <a:ext uri="{FF2B5EF4-FFF2-40B4-BE49-F238E27FC236}">
                      <a16:creationId xmlns:a16="http://schemas.microsoft.com/office/drawing/2014/main" id="{E4BFAA8E-9685-1F27-46CC-10EE2C18A0F4}"/>
                    </a:ext>
                  </a:extLst>
                </p:cNvPr>
                <p:cNvSpPr/>
                <p:nvPr/>
              </p:nvSpPr>
              <p:spPr>
                <a:xfrm>
                  <a:off x="4163963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3" name="Forma libre 52">
                  <a:extLst>
                    <a:ext uri="{FF2B5EF4-FFF2-40B4-BE49-F238E27FC236}">
                      <a16:creationId xmlns:a16="http://schemas.microsoft.com/office/drawing/2014/main" id="{994DE2C1-4C89-D0A0-DB0D-DD1B739CFD83}"/>
                    </a:ext>
                  </a:extLst>
                </p:cNvPr>
                <p:cNvSpPr/>
                <p:nvPr/>
              </p:nvSpPr>
              <p:spPr>
                <a:xfrm>
                  <a:off x="4303898" y="4100279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8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299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6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7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7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8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299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1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0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19991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0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6"/>
                        <a:pt x="48549" y="120896"/>
                      </a:cubicBezTo>
                      <a:cubicBezTo>
                        <a:pt x="41886" y="120896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4" name="Forma libre 53">
                  <a:extLst>
                    <a:ext uri="{FF2B5EF4-FFF2-40B4-BE49-F238E27FC236}">
                      <a16:creationId xmlns:a16="http://schemas.microsoft.com/office/drawing/2014/main" id="{27D2BE73-9664-08DD-9A74-AB7629620C56}"/>
                    </a:ext>
                  </a:extLst>
                </p:cNvPr>
                <p:cNvSpPr/>
                <p:nvPr/>
              </p:nvSpPr>
              <p:spPr>
                <a:xfrm>
                  <a:off x="4405756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5222 w 109473"/>
                    <a:gd name="connsiteY9" fmla="*/ 70444 h 115184"/>
                    <a:gd name="connsiteX10" fmla="*/ 70444 w 109473"/>
                    <a:gd name="connsiteY10" fmla="*/ 70444 h 115184"/>
                    <a:gd name="connsiteX11" fmla="*/ 53309 w 109473"/>
                    <a:gd name="connsiteY11" fmla="*/ 20943 h 115184"/>
                    <a:gd name="connsiteX12" fmla="*/ 52357 w 109473"/>
                    <a:gd name="connsiteY12" fmla="*/ 20943 h 115184"/>
                    <a:gd name="connsiteX13" fmla="*/ 35222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5222" y="70444"/>
                      </a:moveTo>
                      <a:lnTo>
                        <a:pt x="70444" y="70444"/>
                      </a:lnTo>
                      <a:lnTo>
                        <a:pt x="53309" y="20943"/>
                      </a:lnTo>
                      <a:lnTo>
                        <a:pt x="52357" y="20943"/>
                      </a:lnTo>
                      <a:lnTo>
                        <a:pt x="35222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5" name="Forma libre 54">
                  <a:extLst>
                    <a:ext uri="{FF2B5EF4-FFF2-40B4-BE49-F238E27FC236}">
                      <a16:creationId xmlns:a16="http://schemas.microsoft.com/office/drawing/2014/main" id="{BAE00D7A-5C97-684C-7F36-029BFABA1988}"/>
                    </a:ext>
                  </a:extLst>
                </p:cNvPr>
                <p:cNvSpPr/>
                <p:nvPr/>
              </p:nvSpPr>
              <p:spPr>
                <a:xfrm>
                  <a:off x="4524748" y="4104087"/>
                  <a:ext cx="79010" cy="115184"/>
                </a:xfrm>
                <a:custGeom>
                  <a:avLst/>
                  <a:gdLst>
                    <a:gd name="connsiteX0" fmla="*/ 0 w 79010"/>
                    <a:gd name="connsiteY0" fmla="*/ 0 h 115184"/>
                    <a:gd name="connsiteX1" fmla="*/ 19991 w 79010"/>
                    <a:gd name="connsiteY1" fmla="*/ 0 h 115184"/>
                    <a:gd name="connsiteX2" fmla="*/ 19991 w 79010"/>
                    <a:gd name="connsiteY2" fmla="*/ 98050 h 115184"/>
                    <a:gd name="connsiteX3" fmla="*/ 79011 w 79010"/>
                    <a:gd name="connsiteY3" fmla="*/ 98050 h 115184"/>
                    <a:gd name="connsiteX4" fmla="*/ 79011 w 79010"/>
                    <a:gd name="connsiteY4" fmla="*/ 115185 h 115184"/>
                    <a:gd name="connsiteX5" fmla="*/ 0 w 79010"/>
                    <a:gd name="connsiteY5" fmla="*/ 115185 h 115184"/>
                    <a:gd name="connsiteX6" fmla="*/ 0 w 79010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6" name="Forma libre 55">
                  <a:extLst>
                    <a:ext uri="{FF2B5EF4-FFF2-40B4-BE49-F238E27FC236}">
                      <a16:creationId xmlns:a16="http://schemas.microsoft.com/office/drawing/2014/main" id="{3EA4F419-BA67-340B-BC79-C6E757C7106C}"/>
                    </a:ext>
                  </a:extLst>
                </p:cNvPr>
                <p:cNvSpPr/>
                <p:nvPr/>
              </p:nvSpPr>
              <p:spPr>
                <a:xfrm>
                  <a:off x="4616135" y="4104087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1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1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0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1"/>
                      </a:lnTo>
                      <a:cubicBezTo>
                        <a:pt x="95194" y="81867"/>
                        <a:pt x="94242" y="88530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0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7" name="Forma libre 56">
                  <a:extLst>
                    <a:ext uri="{FF2B5EF4-FFF2-40B4-BE49-F238E27FC236}">
                      <a16:creationId xmlns:a16="http://schemas.microsoft.com/office/drawing/2014/main" id="{60F774A8-AF31-529F-0A5E-9EBACB4F4E8B}"/>
                    </a:ext>
                  </a:extLst>
                </p:cNvPr>
                <p:cNvSpPr/>
                <p:nvPr/>
              </p:nvSpPr>
              <p:spPr>
                <a:xfrm>
                  <a:off x="4735127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1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1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1" y="99954"/>
                      </a:lnTo>
                      <a:cubicBezTo>
                        <a:pt x="47597" y="99954"/>
                        <a:pt x="54260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299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299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0" y="19039"/>
                        <a:pt x="47597" y="18087"/>
                        <a:pt x="39981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2" name="Gráfico 234">
              <a:extLst>
                <a:ext uri="{FF2B5EF4-FFF2-40B4-BE49-F238E27FC236}">
                  <a16:creationId xmlns:a16="http://schemas.microsoft.com/office/drawing/2014/main" id="{DC02CDB3-3280-D6C1-97F2-6629D6065C10}"/>
                </a:ext>
              </a:extLst>
            </p:cNvPr>
            <p:cNvGrpSpPr/>
            <p:nvPr/>
          </p:nvGrpSpPr>
          <p:grpSpPr>
            <a:xfrm>
              <a:off x="1140894" y="2455327"/>
              <a:ext cx="4762263" cy="1323196"/>
              <a:chOff x="1140894" y="2455327"/>
              <a:chExt cx="4762263" cy="1323196"/>
            </a:xfrm>
            <a:solidFill>
              <a:srgbClr val="2F2E7C"/>
            </a:solidFill>
          </p:grpSpPr>
          <p:sp>
            <p:nvSpPr>
              <p:cNvPr id="13" name="Forma libre 12">
                <a:extLst>
                  <a:ext uri="{FF2B5EF4-FFF2-40B4-BE49-F238E27FC236}">
                    <a16:creationId xmlns:a16="http://schemas.microsoft.com/office/drawing/2014/main" id="{5EC8FFD5-0D55-EBF7-B3B3-5243D7B578C5}"/>
                  </a:ext>
                </a:extLst>
              </p:cNvPr>
              <p:cNvSpPr/>
              <p:nvPr/>
            </p:nvSpPr>
            <p:spPr>
              <a:xfrm>
                <a:off x="2407634" y="2712351"/>
                <a:ext cx="3495523" cy="754888"/>
              </a:xfrm>
              <a:custGeom>
                <a:avLst/>
                <a:gdLst>
                  <a:gd name="connsiteX0" fmla="*/ 3495524 w 3495523"/>
                  <a:gd name="connsiteY0" fmla="*/ 0 h 754888"/>
                  <a:gd name="connsiteX1" fmla="*/ 22847 w 3495523"/>
                  <a:gd name="connsiteY1" fmla="*/ 0 h 754888"/>
                  <a:gd name="connsiteX2" fmla="*/ 33318 w 3495523"/>
                  <a:gd name="connsiteY2" fmla="*/ 48549 h 754888"/>
                  <a:gd name="connsiteX3" fmla="*/ 43789 w 3495523"/>
                  <a:gd name="connsiteY3" fmla="*/ 80915 h 754888"/>
                  <a:gd name="connsiteX4" fmla="*/ 59020 w 3495523"/>
                  <a:gd name="connsiteY4" fmla="*/ 79963 h 754888"/>
                  <a:gd name="connsiteX5" fmla="*/ 78059 w 3495523"/>
                  <a:gd name="connsiteY5" fmla="*/ 83771 h 754888"/>
                  <a:gd name="connsiteX6" fmla="*/ 94242 w 3495523"/>
                  <a:gd name="connsiteY6" fmla="*/ 121848 h 754888"/>
                  <a:gd name="connsiteX7" fmla="*/ 70444 w 3495523"/>
                  <a:gd name="connsiteY7" fmla="*/ 191340 h 754888"/>
                  <a:gd name="connsiteX8" fmla="*/ 53309 w 3495523"/>
                  <a:gd name="connsiteY8" fmla="*/ 216090 h 754888"/>
                  <a:gd name="connsiteX9" fmla="*/ 77107 w 3495523"/>
                  <a:gd name="connsiteY9" fmla="*/ 257024 h 754888"/>
                  <a:gd name="connsiteX10" fmla="*/ 99002 w 3495523"/>
                  <a:gd name="connsiteY10" fmla="*/ 254168 h 754888"/>
                  <a:gd name="connsiteX11" fmla="*/ 137079 w 3495523"/>
                  <a:gd name="connsiteY11" fmla="*/ 313188 h 754888"/>
                  <a:gd name="connsiteX12" fmla="*/ 123752 w 3495523"/>
                  <a:gd name="connsiteY12" fmla="*/ 368401 h 754888"/>
                  <a:gd name="connsiteX13" fmla="*/ 3495524 w 3495523"/>
                  <a:gd name="connsiteY13" fmla="*/ 368401 h 754888"/>
                  <a:gd name="connsiteX14" fmla="*/ 3495524 w 3495523"/>
                  <a:gd name="connsiteY14" fmla="*/ 0 h 754888"/>
                  <a:gd name="connsiteX15" fmla="*/ 1089971 w 3495523"/>
                  <a:gd name="connsiteY15" fmla="*/ 294149 h 754888"/>
                  <a:gd name="connsiteX16" fmla="*/ 990018 w 3495523"/>
                  <a:gd name="connsiteY16" fmla="*/ 192292 h 754888"/>
                  <a:gd name="connsiteX17" fmla="*/ 1089971 w 3495523"/>
                  <a:gd name="connsiteY17" fmla="*/ 91386 h 754888"/>
                  <a:gd name="connsiteX18" fmla="*/ 1189925 w 3495523"/>
                  <a:gd name="connsiteY18" fmla="*/ 192292 h 754888"/>
                  <a:gd name="connsiteX19" fmla="*/ 1089971 w 3495523"/>
                  <a:gd name="connsiteY19" fmla="*/ 294149 h 754888"/>
                  <a:gd name="connsiteX20" fmla="*/ 706340 w 3495523"/>
                  <a:gd name="connsiteY20" fmla="*/ 257976 h 754888"/>
                  <a:gd name="connsiteX21" fmla="*/ 734898 w 3495523"/>
                  <a:gd name="connsiteY21" fmla="*/ 237033 h 754888"/>
                  <a:gd name="connsiteX22" fmla="*/ 653031 w 3495523"/>
                  <a:gd name="connsiteY22" fmla="*/ 147551 h 754888"/>
                  <a:gd name="connsiteX23" fmla="*/ 726330 w 3495523"/>
                  <a:gd name="connsiteY23" fmla="*/ 92338 h 754888"/>
                  <a:gd name="connsiteX24" fmla="*/ 775831 w 3495523"/>
                  <a:gd name="connsiteY24" fmla="*/ 101858 h 754888"/>
                  <a:gd name="connsiteX25" fmla="*/ 765360 w 3495523"/>
                  <a:gd name="connsiteY25" fmla="*/ 136127 h 754888"/>
                  <a:gd name="connsiteX26" fmla="*/ 721570 w 3495523"/>
                  <a:gd name="connsiteY26" fmla="*/ 125656 h 754888"/>
                  <a:gd name="connsiteX27" fmla="*/ 698724 w 3495523"/>
                  <a:gd name="connsiteY27" fmla="*/ 139935 h 754888"/>
                  <a:gd name="connsiteX28" fmla="*/ 728234 w 3495523"/>
                  <a:gd name="connsiteY28" fmla="*/ 169445 h 754888"/>
                  <a:gd name="connsiteX29" fmla="*/ 784399 w 3495523"/>
                  <a:gd name="connsiteY29" fmla="*/ 234177 h 754888"/>
                  <a:gd name="connsiteX30" fmla="*/ 706340 w 3495523"/>
                  <a:gd name="connsiteY30" fmla="*/ 294149 h 754888"/>
                  <a:gd name="connsiteX31" fmla="*/ 648271 w 3495523"/>
                  <a:gd name="connsiteY31" fmla="*/ 275111 h 754888"/>
                  <a:gd name="connsiteX32" fmla="*/ 648271 w 3495523"/>
                  <a:gd name="connsiteY32" fmla="*/ 274159 h 754888"/>
                  <a:gd name="connsiteX33" fmla="*/ 652079 w 3495523"/>
                  <a:gd name="connsiteY33" fmla="*/ 237985 h 754888"/>
                  <a:gd name="connsiteX34" fmla="*/ 706340 w 3495523"/>
                  <a:gd name="connsiteY34" fmla="*/ 257976 h 754888"/>
                  <a:gd name="connsiteX35" fmla="*/ 2815839 w 3495523"/>
                  <a:gd name="connsiteY35" fmla="*/ 92338 h 754888"/>
                  <a:gd name="connsiteX36" fmla="*/ 2815839 w 3495523"/>
                  <a:gd name="connsiteY36" fmla="*/ 92338 h 754888"/>
                  <a:gd name="connsiteX37" fmla="*/ 2808223 w 3495523"/>
                  <a:gd name="connsiteY37" fmla="*/ 121848 h 754888"/>
                  <a:gd name="connsiteX38" fmla="*/ 2791088 w 3495523"/>
                  <a:gd name="connsiteY38" fmla="*/ 132320 h 754888"/>
                  <a:gd name="connsiteX39" fmla="*/ 2755867 w 3495523"/>
                  <a:gd name="connsiteY39" fmla="*/ 132320 h 754888"/>
                  <a:gd name="connsiteX40" fmla="*/ 2755867 w 3495523"/>
                  <a:gd name="connsiteY40" fmla="*/ 254168 h 754888"/>
                  <a:gd name="connsiteX41" fmla="*/ 2764434 w 3495523"/>
                  <a:gd name="connsiteY41" fmla="*/ 291294 h 754888"/>
                  <a:gd name="connsiteX42" fmla="*/ 2702558 w 3495523"/>
                  <a:gd name="connsiteY42" fmla="*/ 291294 h 754888"/>
                  <a:gd name="connsiteX43" fmla="*/ 2710173 w 3495523"/>
                  <a:gd name="connsiteY43" fmla="*/ 254168 h 754888"/>
                  <a:gd name="connsiteX44" fmla="*/ 2710173 w 3495523"/>
                  <a:gd name="connsiteY44" fmla="*/ 132320 h 754888"/>
                  <a:gd name="connsiteX45" fmla="*/ 2684471 w 3495523"/>
                  <a:gd name="connsiteY45" fmla="*/ 132320 h 754888"/>
                  <a:gd name="connsiteX46" fmla="*/ 2651153 w 3495523"/>
                  <a:gd name="connsiteY46" fmla="*/ 137079 h 754888"/>
                  <a:gd name="connsiteX47" fmla="*/ 2663528 w 3495523"/>
                  <a:gd name="connsiteY47" fmla="*/ 100906 h 754888"/>
                  <a:gd name="connsiteX48" fmla="*/ 2678759 w 3495523"/>
                  <a:gd name="connsiteY48" fmla="*/ 94242 h 754888"/>
                  <a:gd name="connsiteX49" fmla="*/ 2792992 w 3495523"/>
                  <a:gd name="connsiteY49" fmla="*/ 94242 h 754888"/>
                  <a:gd name="connsiteX50" fmla="*/ 2815839 w 3495523"/>
                  <a:gd name="connsiteY50" fmla="*/ 92338 h 754888"/>
                  <a:gd name="connsiteX51" fmla="*/ 3011938 w 3495523"/>
                  <a:gd name="connsiteY51" fmla="*/ 131368 h 754888"/>
                  <a:gd name="connsiteX52" fmla="*/ 3029073 w 3495523"/>
                  <a:gd name="connsiteY52" fmla="*/ 93290 h 754888"/>
                  <a:gd name="connsiteX53" fmla="*/ 3046208 w 3495523"/>
                  <a:gd name="connsiteY53" fmla="*/ 94242 h 754888"/>
                  <a:gd name="connsiteX54" fmla="*/ 3052872 w 3495523"/>
                  <a:gd name="connsiteY54" fmla="*/ 94242 h 754888"/>
                  <a:gd name="connsiteX55" fmla="*/ 3117604 w 3495523"/>
                  <a:gd name="connsiteY55" fmla="*/ 94242 h 754888"/>
                  <a:gd name="connsiteX56" fmla="*/ 3178528 w 3495523"/>
                  <a:gd name="connsiteY56" fmla="*/ 290342 h 754888"/>
                  <a:gd name="connsiteX57" fmla="*/ 3126171 w 3495523"/>
                  <a:gd name="connsiteY57" fmla="*/ 290342 h 754888"/>
                  <a:gd name="connsiteX58" fmla="*/ 3127123 w 3495523"/>
                  <a:gd name="connsiteY58" fmla="*/ 236081 h 754888"/>
                  <a:gd name="connsiteX59" fmla="*/ 3086190 w 3495523"/>
                  <a:gd name="connsiteY59" fmla="*/ 256072 h 754888"/>
                  <a:gd name="connsiteX60" fmla="*/ 3043352 w 3495523"/>
                  <a:gd name="connsiteY60" fmla="*/ 234177 h 754888"/>
                  <a:gd name="connsiteX61" fmla="*/ 3041449 w 3495523"/>
                  <a:gd name="connsiteY61" fmla="*/ 290342 h 754888"/>
                  <a:gd name="connsiteX62" fmla="*/ 2992900 w 3495523"/>
                  <a:gd name="connsiteY62" fmla="*/ 290342 h 754888"/>
                  <a:gd name="connsiteX63" fmla="*/ 2992900 w 3495523"/>
                  <a:gd name="connsiteY63" fmla="*/ 285582 h 754888"/>
                  <a:gd name="connsiteX64" fmla="*/ 3057631 w 3495523"/>
                  <a:gd name="connsiteY64" fmla="*/ 124704 h 754888"/>
                  <a:gd name="connsiteX65" fmla="*/ 3052872 w 3495523"/>
                  <a:gd name="connsiteY65" fmla="*/ 124704 h 754888"/>
                  <a:gd name="connsiteX66" fmla="*/ 3011938 w 3495523"/>
                  <a:gd name="connsiteY66" fmla="*/ 131368 h 754888"/>
                  <a:gd name="connsiteX67" fmla="*/ 2196126 w 3495523"/>
                  <a:gd name="connsiteY67" fmla="*/ 131368 h 754888"/>
                  <a:gd name="connsiteX68" fmla="*/ 2213261 w 3495523"/>
                  <a:gd name="connsiteY68" fmla="*/ 93290 h 754888"/>
                  <a:gd name="connsiteX69" fmla="*/ 2230396 w 3495523"/>
                  <a:gd name="connsiteY69" fmla="*/ 94242 h 754888"/>
                  <a:gd name="connsiteX70" fmla="*/ 2237059 w 3495523"/>
                  <a:gd name="connsiteY70" fmla="*/ 94242 h 754888"/>
                  <a:gd name="connsiteX71" fmla="*/ 2301791 w 3495523"/>
                  <a:gd name="connsiteY71" fmla="*/ 94242 h 754888"/>
                  <a:gd name="connsiteX72" fmla="*/ 2362715 w 3495523"/>
                  <a:gd name="connsiteY72" fmla="*/ 290342 h 754888"/>
                  <a:gd name="connsiteX73" fmla="*/ 2311310 w 3495523"/>
                  <a:gd name="connsiteY73" fmla="*/ 290342 h 754888"/>
                  <a:gd name="connsiteX74" fmla="*/ 2312262 w 3495523"/>
                  <a:gd name="connsiteY74" fmla="*/ 236081 h 754888"/>
                  <a:gd name="connsiteX75" fmla="*/ 2271329 w 3495523"/>
                  <a:gd name="connsiteY75" fmla="*/ 256072 h 754888"/>
                  <a:gd name="connsiteX76" fmla="*/ 2228492 w 3495523"/>
                  <a:gd name="connsiteY76" fmla="*/ 234177 h 754888"/>
                  <a:gd name="connsiteX77" fmla="*/ 2226588 w 3495523"/>
                  <a:gd name="connsiteY77" fmla="*/ 290342 h 754888"/>
                  <a:gd name="connsiteX78" fmla="*/ 2177087 w 3495523"/>
                  <a:gd name="connsiteY78" fmla="*/ 290342 h 754888"/>
                  <a:gd name="connsiteX79" fmla="*/ 2177087 w 3495523"/>
                  <a:gd name="connsiteY79" fmla="*/ 285582 h 754888"/>
                  <a:gd name="connsiteX80" fmla="*/ 2241819 w 3495523"/>
                  <a:gd name="connsiteY80" fmla="*/ 124704 h 754888"/>
                  <a:gd name="connsiteX81" fmla="*/ 2237059 w 3495523"/>
                  <a:gd name="connsiteY81" fmla="*/ 124704 h 754888"/>
                  <a:gd name="connsiteX82" fmla="*/ 2196126 w 3495523"/>
                  <a:gd name="connsiteY82" fmla="*/ 131368 h 754888"/>
                  <a:gd name="connsiteX83" fmla="*/ 1442189 w 3495523"/>
                  <a:gd name="connsiteY83" fmla="*/ 131368 h 754888"/>
                  <a:gd name="connsiteX84" fmla="*/ 1459324 w 3495523"/>
                  <a:gd name="connsiteY84" fmla="*/ 93290 h 754888"/>
                  <a:gd name="connsiteX85" fmla="*/ 1476459 w 3495523"/>
                  <a:gd name="connsiteY85" fmla="*/ 94242 h 754888"/>
                  <a:gd name="connsiteX86" fmla="*/ 1483123 w 3495523"/>
                  <a:gd name="connsiteY86" fmla="*/ 94242 h 754888"/>
                  <a:gd name="connsiteX87" fmla="*/ 1548806 w 3495523"/>
                  <a:gd name="connsiteY87" fmla="*/ 94242 h 754888"/>
                  <a:gd name="connsiteX88" fmla="*/ 1609731 w 3495523"/>
                  <a:gd name="connsiteY88" fmla="*/ 290342 h 754888"/>
                  <a:gd name="connsiteX89" fmla="*/ 1558326 w 3495523"/>
                  <a:gd name="connsiteY89" fmla="*/ 290342 h 754888"/>
                  <a:gd name="connsiteX90" fmla="*/ 1559278 w 3495523"/>
                  <a:gd name="connsiteY90" fmla="*/ 236081 h 754888"/>
                  <a:gd name="connsiteX91" fmla="*/ 1518344 w 3495523"/>
                  <a:gd name="connsiteY91" fmla="*/ 256072 h 754888"/>
                  <a:gd name="connsiteX92" fmla="*/ 1475507 w 3495523"/>
                  <a:gd name="connsiteY92" fmla="*/ 234177 h 754888"/>
                  <a:gd name="connsiteX93" fmla="*/ 1473603 w 3495523"/>
                  <a:gd name="connsiteY93" fmla="*/ 290342 h 754888"/>
                  <a:gd name="connsiteX94" fmla="*/ 1424102 w 3495523"/>
                  <a:gd name="connsiteY94" fmla="*/ 290342 h 754888"/>
                  <a:gd name="connsiteX95" fmla="*/ 1424102 w 3495523"/>
                  <a:gd name="connsiteY95" fmla="*/ 285582 h 754888"/>
                  <a:gd name="connsiteX96" fmla="*/ 1488834 w 3495523"/>
                  <a:gd name="connsiteY96" fmla="*/ 124704 h 754888"/>
                  <a:gd name="connsiteX97" fmla="*/ 1484075 w 3495523"/>
                  <a:gd name="connsiteY97" fmla="*/ 124704 h 754888"/>
                  <a:gd name="connsiteX98" fmla="*/ 1442189 w 3495523"/>
                  <a:gd name="connsiteY98" fmla="*/ 131368 h 754888"/>
                  <a:gd name="connsiteX99" fmla="*/ 2020017 w 3495523"/>
                  <a:gd name="connsiteY99" fmla="*/ 131368 h 754888"/>
                  <a:gd name="connsiteX100" fmla="*/ 2037152 w 3495523"/>
                  <a:gd name="connsiteY100" fmla="*/ 93290 h 754888"/>
                  <a:gd name="connsiteX101" fmla="*/ 2054287 w 3495523"/>
                  <a:gd name="connsiteY101" fmla="*/ 94242 h 754888"/>
                  <a:gd name="connsiteX102" fmla="*/ 2060950 w 3495523"/>
                  <a:gd name="connsiteY102" fmla="*/ 94242 h 754888"/>
                  <a:gd name="connsiteX103" fmla="*/ 2108547 w 3495523"/>
                  <a:gd name="connsiteY103" fmla="*/ 94242 h 754888"/>
                  <a:gd name="connsiteX104" fmla="*/ 2103788 w 3495523"/>
                  <a:gd name="connsiteY104" fmla="*/ 97098 h 754888"/>
                  <a:gd name="connsiteX105" fmla="*/ 2097124 w 3495523"/>
                  <a:gd name="connsiteY105" fmla="*/ 134223 h 754888"/>
                  <a:gd name="connsiteX106" fmla="*/ 2097124 w 3495523"/>
                  <a:gd name="connsiteY106" fmla="*/ 140887 h 754888"/>
                  <a:gd name="connsiteX107" fmla="*/ 2097124 w 3495523"/>
                  <a:gd name="connsiteY107" fmla="*/ 254168 h 754888"/>
                  <a:gd name="connsiteX108" fmla="*/ 2136154 w 3495523"/>
                  <a:gd name="connsiteY108" fmla="*/ 254168 h 754888"/>
                  <a:gd name="connsiteX109" fmla="*/ 2163760 w 3495523"/>
                  <a:gd name="connsiteY109" fmla="*/ 245601 h 754888"/>
                  <a:gd name="connsiteX110" fmla="*/ 2158048 w 3495523"/>
                  <a:gd name="connsiteY110" fmla="*/ 279870 h 754888"/>
                  <a:gd name="connsiteX111" fmla="*/ 2142817 w 3495523"/>
                  <a:gd name="connsiteY111" fmla="*/ 290342 h 754888"/>
                  <a:gd name="connsiteX112" fmla="*/ 2070470 w 3495523"/>
                  <a:gd name="connsiteY112" fmla="*/ 288438 h 754888"/>
                  <a:gd name="connsiteX113" fmla="*/ 2043815 w 3495523"/>
                  <a:gd name="connsiteY113" fmla="*/ 289390 h 754888"/>
                  <a:gd name="connsiteX114" fmla="*/ 2051431 w 3495523"/>
                  <a:gd name="connsiteY114" fmla="*/ 258928 h 754888"/>
                  <a:gd name="connsiteX115" fmla="*/ 2051431 w 3495523"/>
                  <a:gd name="connsiteY115" fmla="*/ 139935 h 754888"/>
                  <a:gd name="connsiteX116" fmla="*/ 2051431 w 3495523"/>
                  <a:gd name="connsiteY116" fmla="*/ 135175 h 754888"/>
                  <a:gd name="connsiteX117" fmla="*/ 2051431 w 3495523"/>
                  <a:gd name="connsiteY117" fmla="*/ 125656 h 754888"/>
                  <a:gd name="connsiteX118" fmla="*/ 2020017 w 3495523"/>
                  <a:gd name="connsiteY118" fmla="*/ 131368 h 754888"/>
                  <a:gd name="connsiteX119" fmla="*/ 1613538 w 3495523"/>
                  <a:gd name="connsiteY119" fmla="*/ 131368 h 754888"/>
                  <a:gd name="connsiteX120" fmla="*/ 1630673 w 3495523"/>
                  <a:gd name="connsiteY120" fmla="*/ 93290 h 754888"/>
                  <a:gd name="connsiteX121" fmla="*/ 1647808 w 3495523"/>
                  <a:gd name="connsiteY121" fmla="*/ 94242 h 754888"/>
                  <a:gd name="connsiteX122" fmla="*/ 1654472 w 3495523"/>
                  <a:gd name="connsiteY122" fmla="*/ 94242 h 754888"/>
                  <a:gd name="connsiteX123" fmla="*/ 1680174 w 3495523"/>
                  <a:gd name="connsiteY123" fmla="*/ 94242 h 754888"/>
                  <a:gd name="connsiteX124" fmla="*/ 1698261 w 3495523"/>
                  <a:gd name="connsiteY124" fmla="*/ 94242 h 754888"/>
                  <a:gd name="connsiteX125" fmla="*/ 1675415 w 3495523"/>
                  <a:gd name="connsiteY125" fmla="*/ 204667 h 754888"/>
                  <a:gd name="connsiteX126" fmla="*/ 1722060 w 3495523"/>
                  <a:gd name="connsiteY126" fmla="*/ 257024 h 754888"/>
                  <a:gd name="connsiteX127" fmla="*/ 1763945 w 3495523"/>
                  <a:gd name="connsiteY127" fmla="*/ 244649 h 754888"/>
                  <a:gd name="connsiteX128" fmla="*/ 1763945 w 3495523"/>
                  <a:gd name="connsiteY128" fmla="*/ 132320 h 754888"/>
                  <a:gd name="connsiteX129" fmla="*/ 1755377 w 3495523"/>
                  <a:gd name="connsiteY129" fmla="*/ 95194 h 754888"/>
                  <a:gd name="connsiteX130" fmla="*/ 1817254 w 3495523"/>
                  <a:gd name="connsiteY130" fmla="*/ 95194 h 754888"/>
                  <a:gd name="connsiteX131" fmla="*/ 1809638 w 3495523"/>
                  <a:gd name="connsiteY131" fmla="*/ 133272 h 754888"/>
                  <a:gd name="connsiteX132" fmla="*/ 1809638 w 3495523"/>
                  <a:gd name="connsiteY132" fmla="*/ 245601 h 754888"/>
                  <a:gd name="connsiteX133" fmla="*/ 1824869 w 3495523"/>
                  <a:gd name="connsiteY133" fmla="*/ 284630 h 754888"/>
                  <a:gd name="connsiteX134" fmla="*/ 1779176 w 3495523"/>
                  <a:gd name="connsiteY134" fmla="*/ 294149 h 754888"/>
                  <a:gd name="connsiteX135" fmla="*/ 1769657 w 3495523"/>
                  <a:gd name="connsiteY135" fmla="*/ 280822 h 754888"/>
                  <a:gd name="connsiteX136" fmla="*/ 1714444 w 3495523"/>
                  <a:gd name="connsiteY136" fmla="*/ 294149 h 754888"/>
                  <a:gd name="connsiteX137" fmla="*/ 1631625 w 3495523"/>
                  <a:gd name="connsiteY137" fmla="*/ 206571 h 754888"/>
                  <a:gd name="connsiteX138" fmla="*/ 1641145 w 3495523"/>
                  <a:gd name="connsiteY138" fmla="*/ 125656 h 754888"/>
                  <a:gd name="connsiteX139" fmla="*/ 1613538 w 3495523"/>
                  <a:gd name="connsiteY139" fmla="*/ 131368 h 754888"/>
                  <a:gd name="connsiteX140" fmla="*/ 785351 w 3495523"/>
                  <a:gd name="connsiteY140" fmla="*/ 131368 h 754888"/>
                  <a:gd name="connsiteX141" fmla="*/ 802485 w 3495523"/>
                  <a:gd name="connsiteY141" fmla="*/ 93290 h 754888"/>
                  <a:gd name="connsiteX142" fmla="*/ 819620 w 3495523"/>
                  <a:gd name="connsiteY142" fmla="*/ 94242 h 754888"/>
                  <a:gd name="connsiteX143" fmla="*/ 826284 w 3495523"/>
                  <a:gd name="connsiteY143" fmla="*/ 94242 h 754888"/>
                  <a:gd name="connsiteX144" fmla="*/ 851986 w 3495523"/>
                  <a:gd name="connsiteY144" fmla="*/ 94242 h 754888"/>
                  <a:gd name="connsiteX145" fmla="*/ 869121 w 3495523"/>
                  <a:gd name="connsiteY145" fmla="*/ 94242 h 754888"/>
                  <a:gd name="connsiteX146" fmla="*/ 860554 w 3495523"/>
                  <a:gd name="connsiteY146" fmla="*/ 131368 h 754888"/>
                  <a:gd name="connsiteX147" fmla="*/ 860554 w 3495523"/>
                  <a:gd name="connsiteY147" fmla="*/ 181820 h 754888"/>
                  <a:gd name="connsiteX148" fmla="*/ 896727 w 3495523"/>
                  <a:gd name="connsiteY148" fmla="*/ 139935 h 754888"/>
                  <a:gd name="connsiteX149" fmla="*/ 949084 w 3495523"/>
                  <a:gd name="connsiteY149" fmla="*/ 94242 h 754888"/>
                  <a:gd name="connsiteX150" fmla="*/ 960507 w 3495523"/>
                  <a:gd name="connsiteY150" fmla="*/ 99002 h 754888"/>
                  <a:gd name="connsiteX151" fmla="*/ 981450 w 3495523"/>
                  <a:gd name="connsiteY151" fmla="*/ 114233 h 754888"/>
                  <a:gd name="connsiteX152" fmla="*/ 924334 w 3495523"/>
                  <a:gd name="connsiteY152" fmla="*/ 160878 h 754888"/>
                  <a:gd name="connsiteX153" fmla="*/ 897679 w 3495523"/>
                  <a:gd name="connsiteY153" fmla="*/ 187532 h 754888"/>
                  <a:gd name="connsiteX154" fmla="*/ 927190 w 3495523"/>
                  <a:gd name="connsiteY154" fmla="*/ 217994 h 754888"/>
                  <a:gd name="connsiteX155" fmla="*/ 996681 w 3495523"/>
                  <a:gd name="connsiteY155" fmla="*/ 268447 h 754888"/>
                  <a:gd name="connsiteX156" fmla="*/ 953844 w 3495523"/>
                  <a:gd name="connsiteY156" fmla="*/ 294149 h 754888"/>
                  <a:gd name="connsiteX157" fmla="*/ 898631 w 3495523"/>
                  <a:gd name="connsiteY157" fmla="*/ 246552 h 754888"/>
                  <a:gd name="connsiteX158" fmla="*/ 870073 w 3495523"/>
                  <a:gd name="connsiteY158" fmla="*/ 213235 h 754888"/>
                  <a:gd name="connsiteX159" fmla="*/ 860554 w 3495523"/>
                  <a:gd name="connsiteY159" fmla="*/ 221802 h 754888"/>
                  <a:gd name="connsiteX160" fmla="*/ 860554 w 3495523"/>
                  <a:gd name="connsiteY160" fmla="*/ 255120 h 754888"/>
                  <a:gd name="connsiteX161" fmla="*/ 869121 w 3495523"/>
                  <a:gd name="connsiteY161" fmla="*/ 292246 h 754888"/>
                  <a:gd name="connsiteX162" fmla="*/ 808197 w 3495523"/>
                  <a:gd name="connsiteY162" fmla="*/ 292246 h 754888"/>
                  <a:gd name="connsiteX163" fmla="*/ 816764 w 3495523"/>
                  <a:gd name="connsiteY163" fmla="*/ 255120 h 754888"/>
                  <a:gd name="connsiteX164" fmla="*/ 816764 w 3495523"/>
                  <a:gd name="connsiteY164" fmla="*/ 133272 h 754888"/>
                  <a:gd name="connsiteX165" fmla="*/ 816764 w 3495523"/>
                  <a:gd name="connsiteY165" fmla="*/ 127560 h 754888"/>
                  <a:gd name="connsiteX166" fmla="*/ 785351 w 3495523"/>
                  <a:gd name="connsiteY166" fmla="*/ 131368 h 754888"/>
                  <a:gd name="connsiteX167" fmla="*/ 421709 w 3495523"/>
                  <a:gd name="connsiteY167" fmla="*/ 131368 h 754888"/>
                  <a:gd name="connsiteX168" fmla="*/ 438844 w 3495523"/>
                  <a:gd name="connsiteY168" fmla="*/ 93290 h 754888"/>
                  <a:gd name="connsiteX169" fmla="*/ 455979 w 3495523"/>
                  <a:gd name="connsiteY169" fmla="*/ 94242 h 754888"/>
                  <a:gd name="connsiteX170" fmla="*/ 462643 w 3495523"/>
                  <a:gd name="connsiteY170" fmla="*/ 94242 h 754888"/>
                  <a:gd name="connsiteX171" fmla="*/ 488345 w 3495523"/>
                  <a:gd name="connsiteY171" fmla="*/ 94242 h 754888"/>
                  <a:gd name="connsiteX172" fmla="*/ 506432 w 3495523"/>
                  <a:gd name="connsiteY172" fmla="*/ 94242 h 754888"/>
                  <a:gd name="connsiteX173" fmla="*/ 483585 w 3495523"/>
                  <a:gd name="connsiteY173" fmla="*/ 204667 h 754888"/>
                  <a:gd name="connsiteX174" fmla="*/ 530231 w 3495523"/>
                  <a:gd name="connsiteY174" fmla="*/ 257024 h 754888"/>
                  <a:gd name="connsiteX175" fmla="*/ 572116 w 3495523"/>
                  <a:gd name="connsiteY175" fmla="*/ 244649 h 754888"/>
                  <a:gd name="connsiteX176" fmla="*/ 572116 w 3495523"/>
                  <a:gd name="connsiteY176" fmla="*/ 132320 h 754888"/>
                  <a:gd name="connsiteX177" fmla="*/ 563549 w 3495523"/>
                  <a:gd name="connsiteY177" fmla="*/ 95194 h 754888"/>
                  <a:gd name="connsiteX178" fmla="*/ 625425 w 3495523"/>
                  <a:gd name="connsiteY178" fmla="*/ 95194 h 754888"/>
                  <a:gd name="connsiteX179" fmla="*/ 617809 w 3495523"/>
                  <a:gd name="connsiteY179" fmla="*/ 133272 h 754888"/>
                  <a:gd name="connsiteX180" fmla="*/ 617809 w 3495523"/>
                  <a:gd name="connsiteY180" fmla="*/ 245601 h 754888"/>
                  <a:gd name="connsiteX181" fmla="*/ 633040 w 3495523"/>
                  <a:gd name="connsiteY181" fmla="*/ 284630 h 754888"/>
                  <a:gd name="connsiteX182" fmla="*/ 587347 w 3495523"/>
                  <a:gd name="connsiteY182" fmla="*/ 294149 h 754888"/>
                  <a:gd name="connsiteX183" fmla="*/ 577828 w 3495523"/>
                  <a:gd name="connsiteY183" fmla="*/ 280822 h 754888"/>
                  <a:gd name="connsiteX184" fmla="*/ 522615 w 3495523"/>
                  <a:gd name="connsiteY184" fmla="*/ 294149 h 754888"/>
                  <a:gd name="connsiteX185" fmla="*/ 439796 w 3495523"/>
                  <a:gd name="connsiteY185" fmla="*/ 206571 h 754888"/>
                  <a:gd name="connsiteX186" fmla="*/ 449316 w 3495523"/>
                  <a:gd name="connsiteY186" fmla="*/ 125656 h 754888"/>
                  <a:gd name="connsiteX187" fmla="*/ 421709 w 3495523"/>
                  <a:gd name="connsiteY187" fmla="*/ 131368 h 754888"/>
                  <a:gd name="connsiteX188" fmla="*/ 265591 w 3495523"/>
                  <a:gd name="connsiteY188" fmla="*/ 131368 h 754888"/>
                  <a:gd name="connsiteX189" fmla="*/ 282726 w 3495523"/>
                  <a:gd name="connsiteY189" fmla="*/ 93290 h 754888"/>
                  <a:gd name="connsiteX190" fmla="*/ 299861 w 3495523"/>
                  <a:gd name="connsiteY190" fmla="*/ 94242 h 754888"/>
                  <a:gd name="connsiteX191" fmla="*/ 306525 w 3495523"/>
                  <a:gd name="connsiteY191" fmla="*/ 94242 h 754888"/>
                  <a:gd name="connsiteX192" fmla="*/ 332227 w 3495523"/>
                  <a:gd name="connsiteY192" fmla="*/ 94242 h 754888"/>
                  <a:gd name="connsiteX193" fmla="*/ 396959 w 3495523"/>
                  <a:gd name="connsiteY193" fmla="*/ 94242 h 754888"/>
                  <a:gd name="connsiteX194" fmla="*/ 410286 w 3495523"/>
                  <a:gd name="connsiteY194" fmla="*/ 102810 h 754888"/>
                  <a:gd name="connsiteX195" fmla="*/ 401719 w 3495523"/>
                  <a:gd name="connsiteY195" fmla="*/ 132320 h 754888"/>
                  <a:gd name="connsiteX196" fmla="*/ 375064 w 3495523"/>
                  <a:gd name="connsiteY196" fmla="*/ 128512 h 754888"/>
                  <a:gd name="connsiteX197" fmla="*/ 340794 w 3495523"/>
                  <a:gd name="connsiteY197" fmla="*/ 128512 h 754888"/>
                  <a:gd name="connsiteX198" fmla="*/ 340794 w 3495523"/>
                  <a:gd name="connsiteY198" fmla="*/ 170397 h 754888"/>
                  <a:gd name="connsiteX199" fmla="*/ 383632 w 3495523"/>
                  <a:gd name="connsiteY199" fmla="*/ 170397 h 754888"/>
                  <a:gd name="connsiteX200" fmla="*/ 401719 w 3495523"/>
                  <a:gd name="connsiteY200" fmla="*/ 168493 h 754888"/>
                  <a:gd name="connsiteX201" fmla="*/ 394103 w 3495523"/>
                  <a:gd name="connsiteY201" fmla="*/ 205619 h 754888"/>
                  <a:gd name="connsiteX202" fmla="*/ 376968 w 3495523"/>
                  <a:gd name="connsiteY202" fmla="*/ 203715 h 754888"/>
                  <a:gd name="connsiteX203" fmla="*/ 340794 w 3495523"/>
                  <a:gd name="connsiteY203" fmla="*/ 203715 h 754888"/>
                  <a:gd name="connsiteX204" fmla="*/ 340794 w 3495523"/>
                  <a:gd name="connsiteY204" fmla="*/ 255120 h 754888"/>
                  <a:gd name="connsiteX205" fmla="*/ 390295 w 3495523"/>
                  <a:gd name="connsiteY205" fmla="*/ 255120 h 754888"/>
                  <a:gd name="connsiteX206" fmla="*/ 417902 w 3495523"/>
                  <a:gd name="connsiteY206" fmla="*/ 251312 h 754888"/>
                  <a:gd name="connsiteX207" fmla="*/ 412190 w 3495523"/>
                  <a:gd name="connsiteY207" fmla="*/ 277966 h 754888"/>
                  <a:gd name="connsiteX208" fmla="*/ 395055 w 3495523"/>
                  <a:gd name="connsiteY208" fmla="*/ 290342 h 754888"/>
                  <a:gd name="connsiteX209" fmla="*/ 328419 w 3495523"/>
                  <a:gd name="connsiteY209" fmla="*/ 288438 h 754888"/>
                  <a:gd name="connsiteX210" fmla="*/ 288438 w 3495523"/>
                  <a:gd name="connsiteY210" fmla="*/ 289390 h 754888"/>
                  <a:gd name="connsiteX211" fmla="*/ 296053 w 3495523"/>
                  <a:gd name="connsiteY211" fmla="*/ 252264 h 754888"/>
                  <a:gd name="connsiteX212" fmla="*/ 296053 w 3495523"/>
                  <a:gd name="connsiteY212" fmla="*/ 128512 h 754888"/>
                  <a:gd name="connsiteX213" fmla="*/ 296053 w 3495523"/>
                  <a:gd name="connsiteY213" fmla="*/ 123752 h 754888"/>
                  <a:gd name="connsiteX214" fmla="*/ 265591 w 3495523"/>
                  <a:gd name="connsiteY214" fmla="*/ 131368 h 754888"/>
                  <a:gd name="connsiteX215" fmla="*/ 1309870 w 3495523"/>
                  <a:gd name="connsiteY215" fmla="*/ 131368 h 754888"/>
                  <a:gd name="connsiteX216" fmla="*/ 1327004 w 3495523"/>
                  <a:gd name="connsiteY216" fmla="*/ 93290 h 754888"/>
                  <a:gd name="connsiteX217" fmla="*/ 1332716 w 3495523"/>
                  <a:gd name="connsiteY217" fmla="*/ 94242 h 754888"/>
                  <a:gd name="connsiteX218" fmla="*/ 1339380 w 3495523"/>
                  <a:gd name="connsiteY218" fmla="*/ 94242 h 754888"/>
                  <a:gd name="connsiteX219" fmla="*/ 1394592 w 3495523"/>
                  <a:gd name="connsiteY219" fmla="*/ 94242 h 754888"/>
                  <a:gd name="connsiteX220" fmla="*/ 1386025 w 3495523"/>
                  <a:gd name="connsiteY220" fmla="*/ 132320 h 754888"/>
                  <a:gd name="connsiteX221" fmla="*/ 1386025 w 3495523"/>
                  <a:gd name="connsiteY221" fmla="*/ 196100 h 754888"/>
                  <a:gd name="connsiteX222" fmla="*/ 1386025 w 3495523"/>
                  <a:gd name="connsiteY222" fmla="*/ 248456 h 754888"/>
                  <a:gd name="connsiteX223" fmla="*/ 1372697 w 3495523"/>
                  <a:gd name="connsiteY223" fmla="*/ 302717 h 754888"/>
                  <a:gd name="connsiteX224" fmla="*/ 1356515 w 3495523"/>
                  <a:gd name="connsiteY224" fmla="*/ 323660 h 754888"/>
                  <a:gd name="connsiteX225" fmla="*/ 1324149 w 3495523"/>
                  <a:gd name="connsiteY225" fmla="*/ 340795 h 754888"/>
                  <a:gd name="connsiteX226" fmla="*/ 1295591 w 3495523"/>
                  <a:gd name="connsiteY226" fmla="*/ 329371 h 754888"/>
                  <a:gd name="connsiteX227" fmla="*/ 1335572 w 3495523"/>
                  <a:gd name="connsiteY227" fmla="*/ 288438 h 754888"/>
                  <a:gd name="connsiteX228" fmla="*/ 1340332 w 3495523"/>
                  <a:gd name="connsiteY228" fmla="*/ 250360 h 754888"/>
                  <a:gd name="connsiteX229" fmla="*/ 1340332 w 3495523"/>
                  <a:gd name="connsiteY229" fmla="*/ 130416 h 754888"/>
                  <a:gd name="connsiteX230" fmla="*/ 1340332 w 3495523"/>
                  <a:gd name="connsiteY230" fmla="*/ 125656 h 754888"/>
                  <a:gd name="connsiteX231" fmla="*/ 1339380 w 3495523"/>
                  <a:gd name="connsiteY231" fmla="*/ 125656 h 754888"/>
                  <a:gd name="connsiteX232" fmla="*/ 1309870 w 3495523"/>
                  <a:gd name="connsiteY232" fmla="*/ 131368 h 754888"/>
                  <a:gd name="connsiteX233" fmla="*/ 2367475 w 3495523"/>
                  <a:gd name="connsiteY233" fmla="*/ 131368 h 754888"/>
                  <a:gd name="connsiteX234" fmla="*/ 2384610 w 3495523"/>
                  <a:gd name="connsiteY234" fmla="*/ 93290 h 754888"/>
                  <a:gd name="connsiteX235" fmla="*/ 2401745 w 3495523"/>
                  <a:gd name="connsiteY235" fmla="*/ 94242 h 754888"/>
                  <a:gd name="connsiteX236" fmla="*/ 2408408 w 3495523"/>
                  <a:gd name="connsiteY236" fmla="*/ 94242 h 754888"/>
                  <a:gd name="connsiteX237" fmla="*/ 2443630 w 3495523"/>
                  <a:gd name="connsiteY237" fmla="*/ 94242 h 754888"/>
                  <a:gd name="connsiteX238" fmla="*/ 2460765 w 3495523"/>
                  <a:gd name="connsiteY238" fmla="*/ 94242 h 754888"/>
                  <a:gd name="connsiteX239" fmla="*/ 2531209 w 3495523"/>
                  <a:gd name="connsiteY239" fmla="*/ 153262 h 754888"/>
                  <a:gd name="connsiteX240" fmla="*/ 2503602 w 3495523"/>
                  <a:gd name="connsiteY240" fmla="*/ 203715 h 754888"/>
                  <a:gd name="connsiteX241" fmla="*/ 2573094 w 3495523"/>
                  <a:gd name="connsiteY241" fmla="*/ 302717 h 754888"/>
                  <a:gd name="connsiteX242" fmla="*/ 2561671 w 3495523"/>
                  <a:gd name="connsiteY242" fmla="*/ 304621 h 754888"/>
                  <a:gd name="connsiteX243" fmla="*/ 2483612 w 3495523"/>
                  <a:gd name="connsiteY243" fmla="*/ 257024 h 754888"/>
                  <a:gd name="connsiteX244" fmla="*/ 2456005 w 3495523"/>
                  <a:gd name="connsiteY244" fmla="*/ 214187 h 754888"/>
                  <a:gd name="connsiteX245" fmla="*/ 2446486 w 3495523"/>
                  <a:gd name="connsiteY245" fmla="*/ 215138 h 754888"/>
                  <a:gd name="connsiteX246" fmla="*/ 2440774 w 3495523"/>
                  <a:gd name="connsiteY246" fmla="*/ 215138 h 754888"/>
                  <a:gd name="connsiteX247" fmla="*/ 2440774 w 3495523"/>
                  <a:gd name="connsiteY247" fmla="*/ 254168 h 754888"/>
                  <a:gd name="connsiteX248" fmla="*/ 2449342 w 3495523"/>
                  <a:gd name="connsiteY248" fmla="*/ 291294 h 754888"/>
                  <a:gd name="connsiteX249" fmla="*/ 2390322 w 3495523"/>
                  <a:gd name="connsiteY249" fmla="*/ 291294 h 754888"/>
                  <a:gd name="connsiteX250" fmla="*/ 2398889 w 3495523"/>
                  <a:gd name="connsiteY250" fmla="*/ 254168 h 754888"/>
                  <a:gd name="connsiteX251" fmla="*/ 2398889 w 3495523"/>
                  <a:gd name="connsiteY251" fmla="*/ 131368 h 754888"/>
                  <a:gd name="connsiteX252" fmla="*/ 2398889 w 3495523"/>
                  <a:gd name="connsiteY252" fmla="*/ 125656 h 754888"/>
                  <a:gd name="connsiteX253" fmla="*/ 2367475 w 3495523"/>
                  <a:gd name="connsiteY253" fmla="*/ 131368 h 754888"/>
                  <a:gd name="connsiteX254" fmla="*/ 1830581 w 3495523"/>
                  <a:gd name="connsiteY254" fmla="*/ 131368 h 754888"/>
                  <a:gd name="connsiteX255" fmla="*/ 1847716 w 3495523"/>
                  <a:gd name="connsiteY255" fmla="*/ 93290 h 754888"/>
                  <a:gd name="connsiteX256" fmla="*/ 1864851 w 3495523"/>
                  <a:gd name="connsiteY256" fmla="*/ 94242 h 754888"/>
                  <a:gd name="connsiteX257" fmla="*/ 1871514 w 3495523"/>
                  <a:gd name="connsiteY257" fmla="*/ 94242 h 754888"/>
                  <a:gd name="connsiteX258" fmla="*/ 1906736 w 3495523"/>
                  <a:gd name="connsiteY258" fmla="*/ 94242 h 754888"/>
                  <a:gd name="connsiteX259" fmla="*/ 1923871 w 3495523"/>
                  <a:gd name="connsiteY259" fmla="*/ 94242 h 754888"/>
                  <a:gd name="connsiteX260" fmla="*/ 1994314 w 3495523"/>
                  <a:gd name="connsiteY260" fmla="*/ 153262 h 754888"/>
                  <a:gd name="connsiteX261" fmla="*/ 1966708 w 3495523"/>
                  <a:gd name="connsiteY261" fmla="*/ 203715 h 754888"/>
                  <a:gd name="connsiteX262" fmla="*/ 2036200 w 3495523"/>
                  <a:gd name="connsiteY262" fmla="*/ 302717 h 754888"/>
                  <a:gd name="connsiteX263" fmla="*/ 2025728 w 3495523"/>
                  <a:gd name="connsiteY263" fmla="*/ 304621 h 754888"/>
                  <a:gd name="connsiteX264" fmla="*/ 1951477 w 3495523"/>
                  <a:gd name="connsiteY264" fmla="*/ 257024 h 754888"/>
                  <a:gd name="connsiteX265" fmla="*/ 1923871 w 3495523"/>
                  <a:gd name="connsiteY265" fmla="*/ 214187 h 754888"/>
                  <a:gd name="connsiteX266" fmla="*/ 1909592 w 3495523"/>
                  <a:gd name="connsiteY266" fmla="*/ 215138 h 754888"/>
                  <a:gd name="connsiteX267" fmla="*/ 1903880 w 3495523"/>
                  <a:gd name="connsiteY267" fmla="*/ 215138 h 754888"/>
                  <a:gd name="connsiteX268" fmla="*/ 1903880 w 3495523"/>
                  <a:gd name="connsiteY268" fmla="*/ 254168 h 754888"/>
                  <a:gd name="connsiteX269" fmla="*/ 1912448 w 3495523"/>
                  <a:gd name="connsiteY269" fmla="*/ 291294 h 754888"/>
                  <a:gd name="connsiteX270" fmla="*/ 1853427 w 3495523"/>
                  <a:gd name="connsiteY270" fmla="*/ 291294 h 754888"/>
                  <a:gd name="connsiteX271" fmla="*/ 1861995 w 3495523"/>
                  <a:gd name="connsiteY271" fmla="*/ 254168 h 754888"/>
                  <a:gd name="connsiteX272" fmla="*/ 1861995 w 3495523"/>
                  <a:gd name="connsiteY272" fmla="*/ 131368 h 754888"/>
                  <a:gd name="connsiteX273" fmla="*/ 1861995 w 3495523"/>
                  <a:gd name="connsiteY273" fmla="*/ 125656 h 754888"/>
                  <a:gd name="connsiteX274" fmla="*/ 1830581 w 3495523"/>
                  <a:gd name="connsiteY274" fmla="*/ 131368 h 754888"/>
                  <a:gd name="connsiteX275" fmla="*/ 2977668 w 3495523"/>
                  <a:gd name="connsiteY275" fmla="*/ 94242 h 754888"/>
                  <a:gd name="connsiteX276" fmla="*/ 2977668 w 3495523"/>
                  <a:gd name="connsiteY276" fmla="*/ 94242 h 754888"/>
                  <a:gd name="connsiteX277" fmla="*/ 2883426 w 3495523"/>
                  <a:gd name="connsiteY277" fmla="*/ 256072 h 754888"/>
                  <a:gd name="connsiteX278" fmla="*/ 2894850 w 3495523"/>
                  <a:gd name="connsiteY278" fmla="*/ 255120 h 754888"/>
                  <a:gd name="connsiteX279" fmla="*/ 2944351 w 3495523"/>
                  <a:gd name="connsiteY279" fmla="*/ 256072 h 754888"/>
                  <a:gd name="connsiteX280" fmla="*/ 2978620 w 3495523"/>
                  <a:gd name="connsiteY280" fmla="*/ 245601 h 754888"/>
                  <a:gd name="connsiteX281" fmla="*/ 2971957 w 3495523"/>
                  <a:gd name="connsiteY281" fmla="*/ 278918 h 754888"/>
                  <a:gd name="connsiteX282" fmla="*/ 2956726 w 3495523"/>
                  <a:gd name="connsiteY282" fmla="*/ 291294 h 754888"/>
                  <a:gd name="connsiteX283" fmla="*/ 2865340 w 3495523"/>
                  <a:gd name="connsiteY283" fmla="*/ 289390 h 754888"/>
                  <a:gd name="connsiteX284" fmla="*/ 2811079 w 3495523"/>
                  <a:gd name="connsiteY284" fmla="*/ 290342 h 754888"/>
                  <a:gd name="connsiteX285" fmla="*/ 2907225 w 3495523"/>
                  <a:gd name="connsiteY285" fmla="*/ 128512 h 754888"/>
                  <a:gd name="connsiteX286" fmla="*/ 2888186 w 3495523"/>
                  <a:gd name="connsiteY286" fmla="*/ 128512 h 754888"/>
                  <a:gd name="connsiteX287" fmla="*/ 2871051 w 3495523"/>
                  <a:gd name="connsiteY287" fmla="*/ 128512 h 754888"/>
                  <a:gd name="connsiteX288" fmla="*/ 2867243 w 3495523"/>
                  <a:gd name="connsiteY288" fmla="*/ 128512 h 754888"/>
                  <a:gd name="connsiteX289" fmla="*/ 2827262 w 3495523"/>
                  <a:gd name="connsiteY289" fmla="*/ 137079 h 754888"/>
                  <a:gd name="connsiteX290" fmla="*/ 2836781 w 3495523"/>
                  <a:gd name="connsiteY290" fmla="*/ 105665 h 754888"/>
                  <a:gd name="connsiteX291" fmla="*/ 2848205 w 3495523"/>
                  <a:gd name="connsiteY291" fmla="*/ 94242 h 754888"/>
                  <a:gd name="connsiteX292" fmla="*/ 2851061 w 3495523"/>
                  <a:gd name="connsiteY292" fmla="*/ 94242 h 754888"/>
                  <a:gd name="connsiteX293" fmla="*/ 2977668 w 3495523"/>
                  <a:gd name="connsiteY293" fmla="*/ 94242 h 754888"/>
                  <a:gd name="connsiteX294" fmla="*/ 2638778 w 3495523"/>
                  <a:gd name="connsiteY294" fmla="*/ 94242 h 754888"/>
                  <a:gd name="connsiteX295" fmla="*/ 2638778 w 3495523"/>
                  <a:gd name="connsiteY295" fmla="*/ 94242 h 754888"/>
                  <a:gd name="connsiteX296" fmla="*/ 2630210 w 3495523"/>
                  <a:gd name="connsiteY296" fmla="*/ 131368 h 754888"/>
                  <a:gd name="connsiteX297" fmla="*/ 2630210 w 3495523"/>
                  <a:gd name="connsiteY297" fmla="*/ 253216 h 754888"/>
                  <a:gd name="connsiteX298" fmla="*/ 2638778 w 3495523"/>
                  <a:gd name="connsiteY298" fmla="*/ 290342 h 754888"/>
                  <a:gd name="connsiteX299" fmla="*/ 2576902 w 3495523"/>
                  <a:gd name="connsiteY299" fmla="*/ 290342 h 754888"/>
                  <a:gd name="connsiteX300" fmla="*/ 2585469 w 3495523"/>
                  <a:gd name="connsiteY300" fmla="*/ 253216 h 754888"/>
                  <a:gd name="connsiteX301" fmla="*/ 2585469 w 3495523"/>
                  <a:gd name="connsiteY301" fmla="*/ 131368 h 754888"/>
                  <a:gd name="connsiteX302" fmla="*/ 2576902 w 3495523"/>
                  <a:gd name="connsiteY302" fmla="*/ 94242 h 754888"/>
                  <a:gd name="connsiteX303" fmla="*/ 2638778 w 3495523"/>
                  <a:gd name="connsiteY303" fmla="*/ 94242 h 754888"/>
                  <a:gd name="connsiteX304" fmla="*/ 2455053 w 3495523"/>
                  <a:gd name="connsiteY304" fmla="*/ 126608 h 754888"/>
                  <a:gd name="connsiteX305" fmla="*/ 2440774 w 3495523"/>
                  <a:gd name="connsiteY305" fmla="*/ 127560 h 754888"/>
                  <a:gd name="connsiteX306" fmla="*/ 2440774 w 3495523"/>
                  <a:gd name="connsiteY306" fmla="*/ 181820 h 754888"/>
                  <a:gd name="connsiteX307" fmla="*/ 2445534 w 3495523"/>
                  <a:gd name="connsiteY307" fmla="*/ 182772 h 754888"/>
                  <a:gd name="connsiteX308" fmla="*/ 2453149 w 3495523"/>
                  <a:gd name="connsiteY308" fmla="*/ 182772 h 754888"/>
                  <a:gd name="connsiteX309" fmla="*/ 2489323 w 3495523"/>
                  <a:gd name="connsiteY309" fmla="*/ 154214 h 754888"/>
                  <a:gd name="connsiteX310" fmla="*/ 2455053 w 3495523"/>
                  <a:gd name="connsiteY310" fmla="*/ 126608 h 754888"/>
                  <a:gd name="connsiteX311" fmla="*/ 1918159 w 3495523"/>
                  <a:gd name="connsiteY311" fmla="*/ 126608 h 754888"/>
                  <a:gd name="connsiteX312" fmla="*/ 1903880 w 3495523"/>
                  <a:gd name="connsiteY312" fmla="*/ 127560 h 754888"/>
                  <a:gd name="connsiteX313" fmla="*/ 1903880 w 3495523"/>
                  <a:gd name="connsiteY313" fmla="*/ 181820 h 754888"/>
                  <a:gd name="connsiteX314" fmla="*/ 1908640 w 3495523"/>
                  <a:gd name="connsiteY314" fmla="*/ 182772 h 754888"/>
                  <a:gd name="connsiteX315" fmla="*/ 1916255 w 3495523"/>
                  <a:gd name="connsiteY315" fmla="*/ 182772 h 754888"/>
                  <a:gd name="connsiteX316" fmla="*/ 1952429 w 3495523"/>
                  <a:gd name="connsiteY316" fmla="*/ 154214 h 754888"/>
                  <a:gd name="connsiteX317" fmla="*/ 1918159 w 3495523"/>
                  <a:gd name="connsiteY317" fmla="*/ 126608 h 754888"/>
                  <a:gd name="connsiteX318" fmla="*/ 1089971 w 3495523"/>
                  <a:gd name="connsiteY318" fmla="*/ 128512 h 754888"/>
                  <a:gd name="connsiteX319" fmla="*/ 1035711 w 3495523"/>
                  <a:gd name="connsiteY319" fmla="*/ 192292 h 754888"/>
                  <a:gd name="connsiteX320" fmla="*/ 1089971 w 3495523"/>
                  <a:gd name="connsiteY320" fmla="*/ 257024 h 754888"/>
                  <a:gd name="connsiteX321" fmla="*/ 1144232 w 3495523"/>
                  <a:gd name="connsiteY321" fmla="*/ 192292 h 754888"/>
                  <a:gd name="connsiteX322" fmla="*/ 1089971 w 3495523"/>
                  <a:gd name="connsiteY322" fmla="*/ 128512 h 754888"/>
                  <a:gd name="connsiteX323" fmla="*/ 3495524 w 3495523"/>
                  <a:gd name="connsiteY323" fmla="*/ 386488 h 754888"/>
                  <a:gd name="connsiteX324" fmla="*/ 117089 w 3495523"/>
                  <a:gd name="connsiteY324" fmla="*/ 386488 h 754888"/>
                  <a:gd name="connsiteX325" fmla="*/ 83771 w 3495523"/>
                  <a:gd name="connsiteY325" fmla="*/ 433133 h 754888"/>
                  <a:gd name="connsiteX326" fmla="*/ 69492 w 3495523"/>
                  <a:gd name="connsiteY326" fmla="*/ 460739 h 754888"/>
                  <a:gd name="connsiteX327" fmla="*/ 82819 w 3495523"/>
                  <a:gd name="connsiteY327" fmla="*/ 503576 h 754888"/>
                  <a:gd name="connsiteX328" fmla="*/ 104713 w 3495523"/>
                  <a:gd name="connsiteY328" fmla="*/ 534038 h 754888"/>
                  <a:gd name="connsiteX329" fmla="*/ 95194 w 3495523"/>
                  <a:gd name="connsiteY329" fmla="*/ 594011 h 754888"/>
                  <a:gd name="connsiteX330" fmla="*/ 60924 w 3495523"/>
                  <a:gd name="connsiteY330" fmla="*/ 634944 h 754888"/>
                  <a:gd name="connsiteX331" fmla="*/ 35222 w 3495523"/>
                  <a:gd name="connsiteY331" fmla="*/ 699676 h 754888"/>
                  <a:gd name="connsiteX332" fmla="*/ 27606 w 3495523"/>
                  <a:gd name="connsiteY332" fmla="*/ 710147 h 754888"/>
                  <a:gd name="connsiteX333" fmla="*/ 22847 w 3495523"/>
                  <a:gd name="connsiteY333" fmla="*/ 710147 h 754888"/>
                  <a:gd name="connsiteX334" fmla="*/ 8567 w 3495523"/>
                  <a:gd name="connsiteY334" fmla="*/ 713955 h 754888"/>
                  <a:gd name="connsiteX335" fmla="*/ 2856 w 3495523"/>
                  <a:gd name="connsiteY335" fmla="*/ 731090 h 754888"/>
                  <a:gd name="connsiteX336" fmla="*/ 0 w 3495523"/>
                  <a:gd name="connsiteY336" fmla="*/ 754889 h 754888"/>
                  <a:gd name="connsiteX337" fmla="*/ 3495524 w 3495523"/>
                  <a:gd name="connsiteY337" fmla="*/ 754889 h 754888"/>
                  <a:gd name="connsiteX338" fmla="*/ 3495524 w 3495523"/>
                  <a:gd name="connsiteY338" fmla="*/ 386488 h 754888"/>
                  <a:gd name="connsiteX339" fmla="*/ 2469333 w 3495523"/>
                  <a:gd name="connsiteY339" fmla="*/ 626377 h 754888"/>
                  <a:gd name="connsiteX340" fmla="*/ 2497891 w 3495523"/>
                  <a:gd name="connsiteY340" fmla="*/ 605434 h 754888"/>
                  <a:gd name="connsiteX341" fmla="*/ 2416024 w 3495523"/>
                  <a:gd name="connsiteY341" fmla="*/ 515951 h 754888"/>
                  <a:gd name="connsiteX342" fmla="*/ 2489323 w 3495523"/>
                  <a:gd name="connsiteY342" fmla="*/ 460739 h 754888"/>
                  <a:gd name="connsiteX343" fmla="*/ 2540728 w 3495523"/>
                  <a:gd name="connsiteY343" fmla="*/ 474066 h 754888"/>
                  <a:gd name="connsiteX344" fmla="*/ 2538824 w 3495523"/>
                  <a:gd name="connsiteY344" fmla="*/ 479778 h 754888"/>
                  <a:gd name="connsiteX345" fmla="*/ 2531209 w 3495523"/>
                  <a:gd name="connsiteY345" fmla="*/ 506432 h 754888"/>
                  <a:gd name="connsiteX346" fmla="*/ 2483612 w 3495523"/>
                  <a:gd name="connsiteY346" fmla="*/ 494057 h 754888"/>
                  <a:gd name="connsiteX347" fmla="*/ 2460765 w 3495523"/>
                  <a:gd name="connsiteY347" fmla="*/ 508336 h 754888"/>
                  <a:gd name="connsiteX348" fmla="*/ 2490275 w 3495523"/>
                  <a:gd name="connsiteY348" fmla="*/ 537846 h 754888"/>
                  <a:gd name="connsiteX349" fmla="*/ 2546440 w 3495523"/>
                  <a:gd name="connsiteY349" fmla="*/ 602578 h 754888"/>
                  <a:gd name="connsiteX350" fmla="*/ 2468381 w 3495523"/>
                  <a:gd name="connsiteY350" fmla="*/ 662550 h 754888"/>
                  <a:gd name="connsiteX351" fmla="*/ 2410312 w 3495523"/>
                  <a:gd name="connsiteY351" fmla="*/ 643511 h 754888"/>
                  <a:gd name="connsiteX352" fmla="*/ 2410312 w 3495523"/>
                  <a:gd name="connsiteY352" fmla="*/ 642559 h 754888"/>
                  <a:gd name="connsiteX353" fmla="*/ 2414120 w 3495523"/>
                  <a:gd name="connsiteY353" fmla="*/ 606386 h 754888"/>
                  <a:gd name="connsiteX354" fmla="*/ 2469333 w 3495523"/>
                  <a:gd name="connsiteY354" fmla="*/ 626377 h 754888"/>
                  <a:gd name="connsiteX355" fmla="*/ 2864388 w 3495523"/>
                  <a:gd name="connsiteY355" fmla="*/ 663502 h 754888"/>
                  <a:gd name="connsiteX356" fmla="*/ 2764434 w 3495523"/>
                  <a:gd name="connsiteY356" fmla="*/ 561645 h 754888"/>
                  <a:gd name="connsiteX357" fmla="*/ 2864388 w 3495523"/>
                  <a:gd name="connsiteY357" fmla="*/ 459787 h 754888"/>
                  <a:gd name="connsiteX358" fmla="*/ 2964341 w 3495523"/>
                  <a:gd name="connsiteY358" fmla="*/ 561645 h 754888"/>
                  <a:gd name="connsiteX359" fmla="*/ 2864388 w 3495523"/>
                  <a:gd name="connsiteY359" fmla="*/ 663502 h 754888"/>
                  <a:gd name="connsiteX360" fmla="*/ 2675904 w 3495523"/>
                  <a:gd name="connsiteY360" fmla="*/ 663502 h 754888"/>
                  <a:gd name="connsiteX361" fmla="*/ 2576902 w 3495523"/>
                  <a:gd name="connsiteY361" fmla="*/ 562597 h 754888"/>
                  <a:gd name="connsiteX362" fmla="*/ 2674952 w 3495523"/>
                  <a:gd name="connsiteY362" fmla="*/ 460739 h 754888"/>
                  <a:gd name="connsiteX363" fmla="*/ 2737780 w 3495523"/>
                  <a:gd name="connsiteY363" fmla="*/ 477874 h 754888"/>
                  <a:gd name="connsiteX364" fmla="*/ 2736828 w 3495523"/>
                  <a:gd name="connsiteY364" fmla="*/ 481682 h 754888"/>
                  <a:gd name="connsiteX365" fmla="*/ 2726356 w 3495523"/>
                  <a:gd name="connsiteY365" fmla="*/ 514047 h 754888"/>
                  <a:gd name="connsiteX366" fmla="*/ 2679711 w 3495523"/>
                  <a:gd name="connsiteY366" fmla="*/ 497865 h 754888"/>
                  <a:gd name="connsiteX367" fmla="*/ 2622595 w 3495523"/>
                  <a:gd name="connsiteY367" fmla="*/ 562597 h 754888"/>
                  <a:gd name="connsiteX368" fmla="*/ 2678759 w 3495523"/>
                  <a:gd name="connsiteY368" fmla="*/ 625425 h 754888"/>
                  <a:gd name="connsiteX369" fmla="*/ 2734924 w 3495523"/>
                  <a:gd name="connsiteY369" fmla="*/ 603530 h 754888"/>
                  <a:gd name="connsiteX370" fmla="*/ 2734924 w 3495523"/>
                  <a:gd name="connsiteY370" fmla="*/ 639704 h 754888"/>
                  <a:gd name="connsiteX371" fmla="*/ 2732068 w 3495523"/>
                  <a:gd name="connsiteY371" fmla="*/ 650175 h 754888"/>
                  <a:gd name="connsiteX372" fmla="*/ 2675904 w 3495523"/>
                  <a:gd name="connsiteY372" fmla="*/ 663502 h 754888"/>
                  <a:gd name="connsiteX373" fmla="*/ 1766801 w 3495523"/>
                  <a:gd name="connsiteY373" fmla="*/ 663502 h 754888"/>
                  <a:gd name="connsiteX374" fmla="*/ 1666847 w 3495523"/>
                  <a:gd name="connsiteY374" fmla="*/ 561645 h 754888"/>
                  <a:gd name="connsiteX375" fmla="*/ 1766801 w 3495523"/>
                  <a:gd name="connsiteY375" fmla="*/ 459787 h 754888"/>
                  <a:gd name="connsiteX376" fmla="*/ 1866755 w 3495523"/>
                  <a:gd name="connsiteY376" fmla="*/ 561645 h 754888"/>
                  <a:gd name="connsiteX377" fmla="*/ 1766801 w 3495523"/>
                  <a:gd name="connsiteY377" fmla="*/ 663502 h 754888"/>
                  <a:gd name="connsiteX378" fmla="*/ 595914 w 3495523"/>
                  <a:gd name="connsiteY378" fmla="*/ 663502 h 754888"/>
                  <a:gd name="connsiteX379" fmla="*/ 495961 w 3495523"/>
                  <a:gd name="connsiteY379" fmla="*/ 561645 h 754888"/>
                  <a:gd name="connsiteX380" fmla="*/ 595914 w 3495523"/>
                  <a:gd name="connsiteY380" fmla="*/ 459787 h 754888"/>
                  <a:gd name="connsiteX381" fmla="*/ 695868 w 3495523"/>
                  <a:gd name="connsiteY381" fmla="*/ 561645 h 754888"/>
                  <a:gd name="connsiteX382" fmla="*/ 595914 w 3495523"/>
                  <a:gd name="connsiteY382" fmla="*/ 663502 h 754888"/>
                  <a:gd name="connsiteX383" fmla="*/ 386488 w 3495523"/>
                  <a:gd name="connsiteY383" fmla="*/ 663502 h 754888"/>
                  <a:gd name="connsiteX384" fmla="*/ 282726 w 3495523"/>
                  <a:gd name="connsiteY384" fmla="*/ 561645 h 754888"/>
                  <a:gd name="connsiteX385" fmla="*/ 388391 w 3495523"/>
                  <a:gd name="connsiteY385" fmla="*/ 460739 h 754888"/>
                  <a:gd name="connsiteX386" fmla="*/ 445508 w 3495523"/>
                  <a:gd name="connsiteY386" fmla="*/ 472162 h 754888"/>
                  <a:gd name="connsiteX387" fmla="*/ 453123 w 3495523"/>
                  <a:gd name="connsiteY387" fmla="*/ 481682 h 754888"/>
                  <a:gd name="connsiteX388" fmla="*/ 452172 w 3495523"/>
                  <a:gd name="connsiteY388" fmla="*/ 484538 h 754888"/>
                  <a:gd name="connsiteX389" fmla="*/ 442652 w 3495523"/>
                  <a:gd name="connsiteY389" fmla="*/ 513096 h 754888"/>
                  <a:gd name="connsiteX390" fmla="*/ 393151 w 3495523"/>
                  <a:gd name="connsiteY390" fmla="*/ 497865 h 754888"/>
                  <a:gd name="connsiteX391" fmla="*/ 331275 w 3495523"/>
                  <a:gd name="connsiteY391" fmla="*/ 562597 h 754888"/>
                  <a:gd name="connsiteX392" fmla="*/ 382680 w 3495523"/>
                  <a:gd name="connsiteY392" fmla="*/ 625425 h 754888"/>
                  <a:gd name="connsiteX393" fmla="*/ 408382 w 3495523"/>
                  <a:gd name="connsiteY393" fmla="*/ 619713 h 754888"/>
                  <a:gd name="connsiteX394" fmla="*/ 409334 w 3495523"/>
                  <a:gd name="connsiteY394" fmla="*/ 617809 h 754888"/>
                  <a:gd name="connsiteX395" fmla="*/ 409334 w 3495523"/>
                  <a:gd name="connsiteY395" fmla="*/ 587347 h 754888"/>
                  <a:gd name="connsiteX396" fmla="*/ 409334 w 3495523"/>
                  <a:gd name="connsiteY396" fmla="*/ 582587 h 754888"/>
                  <a:gd name="connsiteX397" fmla="*/ 408382 w 3495523"/>
                  <a:gd name="connsiteY397" fmla="*/ 582587 h 754888"/>
                  <a:gd name="connsiteX398" fmla="*/ 367449 w 3495523"/>
                  <a:gd name="connsiteY398" fmla="*/ 588299 h 754888"/>
                  <a:gd name="connsiteX399" fmla="*/ 384584 w 3495523"/>
                  <a:gd name="connsiteY399" fmla="*/ 550221 h 754888"/>
                  <a:gd name="connsiteX400" fmla="*/ 401719 w 3495523"/>
                  <a:gd name="connsiteY400" fmla="*/ 551173 h 754888"/>
                  <a:gd name="connsiteX401" fmla="*/ 408382 w 3495523"/>
                  <a:gd name="connsiteY401" fmla="*/ 551173 h 754888"/>
                  <a:gd name="connsiteX402" fmla="*/ 459787 w 3495523"/>
                  <a:gd name="connsiteY402" fmla="*/ 551173 h 754888"/>
                  <a:gd name="connsiteX403" fmla="*/ 451220 w 3495523"/>
                  <a:gd name="connsiteY403" fmla="*/ 589251 h 754888"/>
                  <a:gd name="connsiteX404" fmla="*/ 451220 w 3495523"/>
                  <a:gd name="connsiteY404" fmla="*/ 649223 h 754888"/>
                  <a:gd name="connsiteX405" fmla="*/ 386488 w 3495523"/>
                  <a:gd name="connsiteY405" fmla="*/ 663502 h 754888"/>
                  <a:gd name="connsiteX406" fmla="*/ 714907 w 3495523"/>
                  <a:gd name="connsiteY406" fmla="*/ 498817 h 754888"/>
                  <a:gd name="connsiteX407" fmla="*/ 732042 w 3495523"/>
                  <a:gd name="connsiteY407" fmla="*/ 460739 h 754888"/>
                  <a:gd name="connsiteX408" fmla="*/ 749177 w 3495523"/>
                  <a:gd name="connsiteY408" fmla="*/ 461691 h 754888"/>
                  <a:gd name="connsiteX409" fmla="*/ 755840 w 3495523"/>
                  <a:gd name="connsiteY409" fmla="*/ 461691 h 754888"/>
                  <a:gd name="connsiteX410" fmla="*/ 781543 w 3495523"/>
                  <a:gd name="connsiteY410" fmla="*/ 461691 h 754888"/>
                  <a:gd name="connsiteX411" fmla="*/ 785351 w 3495523"/>
                  <a:gd name="connsiteY411" fmla="*/ 461691 h 754888"/>
                  <a:gd name="connsiteX412" fmla="*/ 805341 w 3495523"/>
                  <a:gd name="connsiteY412" fmla="*/ 461691 h 754888"/>
                  <a:gd name="connsiteX413" fmla="*/ 831996 w 3495523"/>
                  <a:gd name="connsiteY413" fmla="*/ 461691 h 754888"/>
                  <a:gd name="connsiteX414" fmla="*/ 885304 w 3495523"/>
                  <a:gd name="connsiteY414" fmla="*/ 511192 h 754888"/>
                  <a:gd name="connsiteX415" fmla="*/ 861506 w 3495523"/>
                  <a:gd name="connsiteY415" fmla="*/ 554029 h 754888"/>
                  <a:gd name="connsiteX416" fmla="*/ 891016 w 3495523"/>
                  <a:gd name="connsiteY416" fmla="*/ 599722 h 754888"/>
                  <a:gd name="connsiteX417" fmla="*/ 810101 w 3495523"/>
                  <a:gd name="connsiteY417" fmla="*/ 660647 h 754888"/>
                  <a:gd name="connsiteX418" fmla="*/ 759648 w 3495523"/>
                  <a:gd name="connsiteY418" fmla="*/ 658743 h 754888"/>
                  <a:gd name="connsiteX419" fmla="*/ 741561 w 3495523"/>
                  <a:gd name="connsiteY419" fmla="*/ 659695 h 754888"/>
                  <a:gd name="connsiteX420" fmla="*/ 748225 w 3495523"/>
                  <a:gd name="connsiteY420" fmla="*/ 628280 h 754888"/>
                  <a:gd name="connsiteX421" fmla="*/ 748225 w 3495523"/>
                  <a:gd name="connsiteY421" fmla="*/ 493105 h 754888"/>
                  <a:gd name="connsiteX422" fmla="*/ 714907 w 3495523"/>
                  <a:gd name="connsiteY422" fmla="*/ 498817 h 754888"/>
                  <a:gd name="connsiteX423" fmla="*/ 1404112 w 3495523"/>
                  <a:gd name="connsiteY423" fmla="*/ 500720 h 754888"/>
                  <a:gd name="connsiteX424" fmla="*/ 1421246 w 3495523"/>
                  <a:gd name="connsiteY424" fmla="*/ 462643 h 754888"/>
                  <a:gd name="connsiteX425" fmla="*/ 1438382 w 3495523"/>
                  <a:gd name="connsiteY425" fmla="*/ 463595 h 754888"/>
                  <a:gd name="connsiteX426" fmla="*/ 1445045 w 3495523"/>
                  <a:gd name="connsiteY426" fmla="*/ 463595 h 754888"/>
                  <a:gd name="connsiteX427" fmla="*/ 1470747 w 3495523"/>
                  <a:gd name="connsiteY427" fmla="*/ 463595 h 754888"/>
                  <a:gd name="connsiteX428" fmla="*/ 1484075 w 3495523"/>
                  <a:gd name="connsiteY428" fmla="*/ 463595 h 754888"/>
                  <a:gd name="connsiteX429" fmla="*/ 1579269 w 3495523"/>
                  <a:gd name="connsiteY429" fmla="*/ 594962 h 754888"/>
                  <a:gd name="connsiteX430" fmla="*/ 1579269 w 3495523"/>
                  <a:gd name="connsiteY430" fmla="*/ 500720 h 754888"/>
                  <a:gd name="connsiteX431" fmla="*/ 1570701 w 3495523"/>
                  <a:gd name="connsiteY431" fmla="*/ 463595 h 754888"/>
                  <a:gd name="connsiteX432" fmla="*/ 1630673 w 3495523"/>
                  <a:gd name="connsiteY432" fmla="*/ 463595 h 754888"/>
                  <a:gd name="connsiteX433" fmla="*/ 1622106 w 3495523"/>
                  <a:gd name="connsiteY433" fmla="*/ 500720 h 754888"/>
                  <a:gd name="connsiteX434" fmla="*/ 1622106 w 3495523"/>
                  <a:gd name="connsiteY434" fmla="*/ 632088 h 754888"/>
                  <a:gd name="connsiteX435" fmla="*/ 1624010 w 3495523"/>
                  <a:gd name="connsiteY435" fmla="*/ 659695 h 754888"/>
                  <a:gd name="connsiteX436" fmla="*/ 1582124 w 3495523"/>
                  <a:gd name="connsiteY436" fmla="*/ 659695 h 754888"/>
                  <a:gd name="connsiteX437" fmla="*/ 1480267 w 3495523"/>
                  <a:gd name="connsiteY437" fmla="*/ 519759 h 754888"/>
                  <a:gd name="connsiteX438" fmla="*/ 1480267 w 3495523"/>
                  <a:gd name="connsiteY438" fmla="*/ 622569 h 754888"/>
                  <a:gd name="connsiteX439" fmla="*/ 1487882 w 3495523"/>
                  <a:gd name="connsiteY439" fmla="*/ 659695 h 754888"/>
                  <a:gd name="connsiteX440" fmla="*/ 1427910 w 3495523"/>
                  <a:gd name="connsiteY440" fmla="*/ 659695 h 754888"/>
                  <a:gd name="connsiteX441" fmla="*/ 1436478 w 3495523"/>
                  <a:gd name="connsiteY441" fmla="*/ 622569 h 754888"/>
                  <a:gd name="connsiteX442" fmla="*/ 1436478 w 3495523"/>
                  <a:gd name="connsiteY442" fmla="*/ 500720 h 754888"/>
                  <a:gd name="connsiteX443" fmla="*/ 1436478 w 3495523"/>
                  <a:gd name="connsiteY443" fmla="*/ 494057 h 754888"/>
                  <a:gd name="connsiteX444" fmla="*/ 1404112 w 3495523"/>
                  <a:gd name="connsiteY444" fmla="*/ 500720 h 754888"/>
                  <a:gd name="connsiteX445" fmla="*/ 1032855 w 3495523"/>
                  <a:gd name="connsiteY445" fmla="*/ 500720 h 754888"/>
                  <a:gd name="connsiteX446" fmla="*/ 1049990 w 3495523"/>
                  <a:gd name="connsiteY446" fmla="*/ 462643 h 754888"/>
                  <a:gd name="connsiteX447" fmla="*/ 1067125 w 3495523"/>
                  <a:gd name="connsiteY447" fmla="*/ 463595 h 754888"/>
                  <a:gd name="connsiteX448" fmla="*/ 1073788 w 3495523"/>
                  <a:gd name="connsiteY448" fmla="*/ 463595 h 754888"/>
                  <a:gd name="connsiteX449" fmla="*/ 1099491 w 3495523"/>
                  <a:gd name="connsiteY449" fmla="*/ 463595 h 754888"/>
                  <a:gd name="connsiteX450" fmla="*/ 1164223 w 3495523"/>
                  <a:gd name="connsiteY450" fmla="*/ 463595 h 754888"/>
                  <a:gd name="connsiteX451" fmla="*/ 1177550 w 3495523"/>
                  <a:gd name="connsiteY451" fmla="*/ 472162 h 754888"/>
                  <a:gd name="connsiteX452" fmla="*/ 1168982 w 3495523"/>
                  <a:gd name="connsiteY452" fmla="*/ 501672 h 754888"/>
                  <a:gd name="connsiteX453" fmla="*/ 1142328 w 3495523"/>
                  <a:gd name="connsiteY453" fmla="*/ 497865 h 754888"/>
                  <a:gd name="connsiteX454" fmla="*/ 1108058 w 3495523"/>
                  <a:gd name="connsiteY454" fmla="*/ 497865 h 754888"/>
                  <a:gd name="connsiteX455" fmla="*/ 1108058 w 3495523"/>
                  <a:gd name="connsiteY455" fmla="*/ 539750 h 754888"/>
                  <a:gd name="connsiteX456" fmla="*/ 1151848 w 3495523"/>
                  <a:gd name="connsiteY456" fmla="*/ 539750 h 754888"/>
                  <a:gd name="connsiteX457" fmla="*/ 1169934 w 3495523"/>
                  <a:gd name="connsiteY457" fmla="*/ 537846 h 754888"/>
                  <a:gd name="connsiteX458" fmla="*/ 1162319 w 3495523"/>
                  <a:gd name="connsiteY458" fmla="*/ 574972 h 754888"/>
                  <a:gd name="connsiteX459" fmla="*/ 1144232 w 3495523"/>
                  <a:gd name="connsiteY459" fmla="*/ 573068 h 754888"/>
                  <a:gd name="connsiteX460" fmla="*/ 1108058 w 3495523"/>
                  <a:gd name="connsiteY460" fmla="*/ 573068 h 754888"/>
                  <a:gd name="connsiteX461" fmla="*/ 1108058 w 3495523"/>
                  <a:gd name="connsiteY461" fmla="*/ 624473 h 754888"/>
                  <a:gd name="connsiteX462" fmla="*/ 1157559 w 3495523"/>
                  <a:gd name="connsiteY462" fmla="*/ 624473 h 754888"/>
                  <a:gd name="connsiteX463" fmla="*/ 1185165 w 3495523"/>
                  <a:gd name="connsiteY463" fmla="*/ 620665 h 754888"/>
                  <a:gd name="connsiteX464" fmla="*/ 1179454 w 3495523"/>
                  <a:gd name="connsiteY464" fmla="*/ 647319 h 754888"/>
                  <a:gd name="connsiteX465" fmla="*/ 1162319 w 3495523"/>
                  <a:gd name="connsiteY465" fmla="*/ 659695 h 754888"/>
                  <a:gd name="connsiteX466" fmla="*/ 1095683 w 3495523"/>
                  <a:gd name="connsiteY466" fmla="*/ 658743 h 754888"/>
                  <a:gd name="connsiteX467" fmla="*/ 1055702 w 3495523"/>
                  <a:gd name="connsiteY467" fmla="*/ 659695 h 754888"/>
                  <a:gd name="connsiteX468" fmla="*/ 1063317 w 3495523"/>
                  <a:gd name="connsiteY468" fmla="*/ 622569 h 754888"/>
                  <a:gd name="connsiteX469" fmla="*/ 1063317 w 3495523"/>
                  <a:gd name="connsiteY469" fmla="*/ 498817 h 754888"/>
                  <a:gd name="connsiteX470" fmla="*/ 1063317 w 3495523"/>
                  <a:gd name="connsiteY470" fmla="*/ 494057 h 754888"/>
                  <a:gd name="connsiteX471" fmla="*/ 1032855 w 3495523"/>
                  <a:gd name="connsiteY471" fmla="*/ 500720 h 754888"/>
                  <a:gd name="connsiteX472" fmla="*/ 1966708 w 3495523"/>
                  <a:gd name="connsiteY472" fmla="*/ 500720 h 754888"/>
                  <a:gd name="connsiteX473" fmla="*/ 1983843 w 3495523"/>
                  <a:gd name="connsiteY473" fmla="*/ 462643 h 754888"/>
                  <a:gd name="connsiteX474" fmla="*/ 2000978 w 3495523"/>
                  <a:gd name="connsiteY474" fmla="*/ 463595 h 754888"/>
                  <a:gd name="connsiteX475" fmla="*/ 2007642 w 3495523"/>
                  <a:gd name="connsiteY475" fmla="*/ 463595 h 754888"/>
                  <a:gd name="connsiteX476" fmla="*/ 2056191 w 3495523"/>
                  <a:gd name="connsiteY476" fmla="*/ 463595 h 754888"/>
                  <a:gd name="connsiteX477" fmla="*/ 2094268 w 3495523"/>
                  <a:gd name="connsiteY477" fmla="*/ 587347 h 754888"/>
                  <a:gd name="connsiteX478" fmla="*/ 2138058 w 3495523"/>
                  <a:gd name="connsiteY478" fmla="*/ 479778 h 754888"/>
                  <a:gd name="connsiteX479" fmla="*/ 2141865 w 3495523"/>
                  <a:gd name="connsiteY479" fmla="*/ 463595 h 754888"/>
                  <a:gd name="connsiteX480" fmla="*/ 2198982 w 3495523"/>
                  <a:gd name="connsiteY480" fmla="*/ 463595 h 754888"/>
                  <a:gd name="connsiteX481" fmla="*/ 2177087 w 3495523"/>
                  <a:gd name="connsiteY481" fmla="*/ 496913 h 754888"/>
                  <a:gd name="connsiteX482" fmla="*/ 2094268 w 3495523"/>
                  <a:gd name="connsiteY482" fmla="*/ 663502 h 754888"/>
                  <a:gd name="connsiteX483" fmla="*/ 2086652 w 3495523"/>
                  <a:gd name="connsiteY483" fmla="*/ 663502 h 754888"/>
                  <a:gd name="connsiteX484" fmla="*/ 2007642 w 3495523"/>
                  <a:gd name="connsiteY484" fmla="*/ 495009 h 754888"/>
                  <a:gd name="connsiteX485" fmla="*/ 2006690 w 3495523"/>
                  <a:gd name="connsiteY485" fmla="*/ 495009 h 754888"/>
                  <a:gd name="connsiteX486" fmla="*/ 1966708 w 3495523"/>
                  <a:gd name="connsiteY486" fmla="*/ 500720 h 754888"/>
                  <a:gd name="connsiteX487" fmla="*/ 2216116 w 3495523"/>
                  <a:gd name="connsiteY487" fmla="*/ 500720 h 754888"/>
                  <a:gd name="connsiteX488" fmla="*/ 2233252 w 3495523"/>
                  <a:gd name="connsiteY488" fmla="*/ 462643 h 754888"/>
                  <a:gd name="connsiteX489" fmla="*/ 2250386 w 3495523"/>
                  <a:gd name="connsiteY489" fmla="*/ 463595 h 754888"/>
                  <a:gd name="connsiteX490" fmla="*/ 2257050 w 3495523"/>
                  <a:gd name="connsiteY490" fmla="*/ 463595 h 754888"/>
                  <a:gd name="connsiteX491" fmla="*/ 2321782 w 3495523"/>
                  <a:gd name="connsiteY491" fmla="*/ 463595 h 754888"/>
                  <a:gd name="connsiteX492" fmla="*/ 2382706 w 3495523"/>
                  <a:gd name="connsiteY492" fmla="*/ 659695 h 754888"/>
                  <a:gd name="connsiteX493" fmla="*/ 2330349 w 3495523"/>
                  <a:gd name="connsiteY493" fmla="*/ 659695 h 754888"/>
                  <a:gd name="connsiteX494" fmla="*/ 2332253 w 3495523"/>
                  <a:gd name="connsiteY494" fmla="*/ 605434 h 754888"/>
                  <a:gd name="connsiteX495" fmla="*/ 2291320 w 3495523"/>
                  <a:gd name="connsiteY495" fmla="*/ 625425 h 754888"/>
                  <a:gd name="connsiteX496" fmla="*/ 2248482 w 3495523"/>
                  <a:gd name="connsiteY496" fmla="*/ 603530 h 754888"/>
                  <a:gd name="connsiteX497" fmla="*/ 2246579 w 3495523"/>
                  <a:gd name="connsiteY497" fmla="*/ 659695 h 754888"/>
                  <a:gd name="connsiteX498" fmla="*/ 2197078 w 3495523"/>
                  <a:gd name="connsiteY498" fmla="*/ 659695 h 754888"/>
                  <a:gd name="connsiteX499" fmla="*/ 2197078 w 3495523"/>
                  <a:gd name="connsiteY499" fmla="*/ 654935 h 754888"/>
                  <a:gd name="connsiteX500" fmla="*/ 2261810 w 3495523"/>
                  <a:gd name="connsiteY500" fmla="*/ 494057 h 754888"/>
                  <a:gd name="connsiteX501" fmla="*/ 2257050 w 3495523"/>
                  <a:gd name="connsiteY501" fmla="*/ 494057 h 754888"/>
                  <a:gd name="connsiteX502" fmla="*/ 2216116 w 3495523"/>
                  <a:gd name="connsiteY502" fmla="*/ 500720 h 754888"/>
                  <a:gd name="connsiteX503" fmla="*/ 1205156 w 3495523"/>
                  <a:gd name="connsiteY503" fmla="*/ 500720 h 754888"/>
                  <a:gd name="connsiteX504" fmla="*/ 1222291 w 3495523"/>
                  <a:gd name="connsiteY504" fmla="*/ 462643 h 754888"/>
                  <a:gd name="connsiteX505" fmla="*/ 1239426 w 3495523"/>
                  <a:gd name="connsiteY505" fmla="*/ 463595 h 754888"/>
                  <a:gd name="connsiteX506" fmla="*/ 1246090 w 3495523"/>
                  <a:gd name="connsiteY506" fmla="*/ 463595 h 754888"/>
                  <a:gd name="connsiteX507" fmla="*/ 1281311 w 3495523"/>
                  <a:gd name="connsiteY507" fmla="*/ 463595 h 754888"/>
                  <a:gd name="connsiteX508" fmla="*/ 1298446 w 3495523"/>
                  <a:gd name="connsiteY508" fmla="*/ 463595 h 754888"/>
                  <a:gd name="connsiteX509" fmla="*/ 1368890 w 3495523"/>
                  <a:gd name="connsiteY509" fmla="*/ 522615 h 754888"/>
                  <a:gd name="connsiteX510" fmla="*/ 1341284 w 3495523"/>
                  <a:gd name="connsiteY510" fmla="*/ 573068 h 754888"/>
                  <a:gd name="connsiteX511" fmla="*/ 1410775 w 3495523"/>
                  <a:gd name="connsiteY511" fmla="*/ 672070 h 754888"/>
                  <a:gd name="connsiteX512" fmla="*/ 1399352 w 3495523"/>
                  <a:gd name="connsiteY512" fmla="*/ 673974 h 754888"/>
                  <a:gd name="connsiteX513" fmla="*/ 1321293 w 3495523"/>
                  <a:gd name="connsiteY513" fmla="*/ 626377 h 754888"/>
                  <a:gd name="connsiteX514" fmla="*/ 1293687 w 3495523"/>
                  <a:gd name="connsiteY514" fmla="*/ 583539 h 754888"/>
                  <a:gd name="connsiteX515" fmla="*/ 1284167 w 3495523"/>
                  <a:gd name="connsiteY515" fmla="*/ 584491 h 754888"/>
                  <a:gd name="connsiteX516" fmla="*/ 1278455 w 3495523"/>
                  <a:gd name="connsiteY516" fmla="*/ 584491 h 754888"/>
                  <a:gd name="connsiteX517" fmla="*/ 1278455 w 3495523"/>
                  <a:gd name="connsiteY517" fmla="*/ 623521 h 754888"/>
                  <a:gd name="connsiteX518" fmla="*/ 1287023 w 3495523"/>
                  <a:gd name="connsiteY518" fmla="*/ 660647 h 754888"/>
                  <a:gd name="connsiteX519" fmla="*/ 1228003 w 3495523"/>
                  <a:gd name="connsiteY519" fmla="*/ 660647 h 754888"/>
                  <a:gd name="connsiteX520" fmla="*/ 1236570 w 3495523"/>
                  <a:gd name="connsiteY520" fmla="*/ 623521 h 754888"/>
                  <a:gd name="connsiteX521" fmla="*/ 1236570 w 3495523"/>
                  <a:gd name="connsiteY521" fmla="*/ 500720 h 754888"/>
                  <a:gd name="connsiteX522" fmla="*/ 1236570 w 3495523"/>
                  <a:gd name="connsiteY522" fmla="*/ 495009 h 754888"/>
                  <a:gd name="connsiteX523" fmla="*/ 1205156 w 3495523"/>
                  <a:gd name="connsiteY523" fmla="*/ 500720 h 754888"/>
                  <a:gd name="connsiteX524" fmla="*/ 1001441 w 3495523"/>
                  <a:gd name="connsiteY524" fmla="*/ 463595 h 754888"/>
                  <a:gd name="connsiteX525" fmla="*/ 1001441 w 3495523"/>
                  <a:gd name="connsiteY525" fmla="*/ 463595 h 754888"/>
                  <a:gd name="connsiteX526" fmla="*/ 992873 w 3495523"/>
                  <a:gd name="connsiteY526" fmla="*/ 500720 h 754888"/>
                  <a:gd name="connsiteX527" fmla="*/ 992873 w 3495523"/>
                  <a:gd name="connsiteY527" fmla="*/ 622569 h 754888"/>
                  <a:gd name="connsiteX528" fmla="*/ 1001441 w 3495523"/>
                  <a:gd name="connsiteY528" fmla="*/ 659695 h 754888"/>
                  <a:gd name="connsiteX529" fmla="*/ 939565 w 3495523"/>
                  <a:gd name="connsiteY529" fmla="*/ 659695 h 754888"/>
                  <a:gd name="connsiteX530" fmla="*/ 948132 w 3495523"/>
                  <a:gd name="connsiteY530" fmla="*/ 622569 h 754888"/>
                  <a:gd name="connsiteX531" fmla="*/ 948132 w 3495523"/>
                  <a:gd name="connsiteY531" fmla="*/ 500720 h 754888"/>
                  <a:gd name="connsiteX532" fmla="*/ 939565 w 3495523"/>
                  <a:gd name="connsiteY532" fmla="*/ 463595 h 754888"/>
                  <a:gd name="connsiteX533" fmla="*/ 1001441 w 3495523"/>
                  <a:gd name="connsiteY533" fmla="*/ 463595 h 754888"/>
                  <a:gd name="connsiteX534" fmla="*/ 816764 w 3495523"/>
                  <a:gd name="connsiteY534" fmla="*/ 494057 h 754888"/>
                  <a:gd name="connsiteX535" fmla="*/ 792014 w 3495523"/>
                  <a:gd name="connsiteY535" fmla="*/ 498817 h 754888"/>
                  <a:gd name="connsiteX536" fmla="*/ 792014 w 3495523"/>
                  <a:gd name="connsiteY536" fmla="*/ 541654 h 754888"/>
                  <a:gd name="connsiteX537" fmla="*/ 809149 w 3495523"/>
                  <a:gd name="connsiteY537" fmla="*/ 542606 h 754888"/>
                  <a:gd name="connsiteX538" fmla="*/ 843419 w 3495523"/>
                  <a:gd name="connsiteY538" fmla="*/ 517855 h 754888"/>
                  <a:gd name="connsiteX539" fmla="*/ 816764 w 3495523"/>
                  <a:gd name="connsiteY539" fmla="*/ 494057 h 754888"/>
                  <a:gd name="connsiteX540" fmla="*/ 1292735 w 3495523"/>
                  <a:gd name="connsiteY540" fmla="*/ 495961 h 754888"/>
                  <a:gd name="connsiteX541" fmla="*/ 1278455 w 3495523"/>
                  <a:gd name="connsiteY541" fmla="*/ 496913 h 754888"/>
                  <a:gd name="connsiteX542" fmla="*/ 1278455 w 3495523"/>
                  <a:gd name="connsiteY542" fmla="*/ 551173 h 754888"/>
                  <a:gd name="connsiteX543" fmla="*/ 1283215 w 3495523"/>
                  <a:gd name="connsiteY543" fmla="*/ 552125 h 754888"/>
                  <a:gd name="connsiteX544" fmla="*/ 1290831 w 3495523"/>
                  <a:gd name="connsiteY544" fmla="*/ 552125 h 754888"/>
                  <a:gd name="connsiteX545" fmla="*/ 1327004 w 3495523"/>
                  <a:gd name="connsiteY545" fmla="*/ 523567 h 754888"/>
                  <a:gd name="connsiteX546" fmla="*/ 1292735 w 3495523"/>
                  <a:gd name="connsiteY546" fmla="*/ 495961 h 754888"/>
                  <a:gd name="connsiteX547" fmla="*/ 2864388 w 3495523"/>
                  <a:gd name="connsiteY547" fmla="*/ 497865 h 754888"/>
                  <a:gd name="connsiteX548" fmla="*/ 2810127 w 3495523"/>
                  <a:gd name="connsiteY548" fmla="*/ 561645 h 754888"/>
                  <a:gd name="connsiteX549" fmla="*/ 2864388 w 3495523"/>
                  <a:gd name="connsiteY549" fmla="*/ 626377 h 754888"/>
                  <a:gd name="connsiteX550" fmla="*/ 2918648 w 3495523"/>
                  <a:gd name="connsiteY550" fmla="*/ 561645 h 754888"/>
                  <a:gd name="connsiteX551" fmla="*/ 2864388 w 3495523"/>
                  <a:gd name="connsiteY551" fmla="*/ 497865 h 754888"/>
                  <a:gd name="connsiteX552" fmla="*/ 1766801 w 3495523"/>
                  <a:gd name="connsiteY552" fmla="*/ 497865 h 754888"/>
                  <a:gd name="connsiteX553" fmla="*/ 1712540 w 3495523"/>
                  <a:gd name="connsiteY553" fmla="*/ 561645 h 754888"/>
                  <a:gd name="connsiteX554" fmla="*/ 1766801 w 3495523"/>
                  <a:gd name="connsiteY554" fmla="*/ 626377 h 754888"/>
                  <a:gd name="connsiteX555" fmla="*/ 1821061 w 3495523"/>
                  <a:gd name="connsiteY555" fmla="*/ 561645 h 754888"/>
                  <a:gd name="connsiteX556" fmla="*/ 1766801 w 3495523"/>
                  <a:gd name="connsiteY556" fmla="*/ 497865 h 754888"/>
                  <a:gd name="connsiteX557" fmla="*/ 595914 w 3495523"/>
                  <a:gd name="connsiteY557" fmla="*/ 497865 h 754888"/>
                  <a:gd name="connsiteX558" fmla="*/ 541654 w 3495523"/>
                  <a:gd name="connsiteY558" fmla="*/ 561645 h 754888"/>
                  <a:gd name="connsiteX559" fmla="*/ 595914 w 3495523"/>
                  <a:gd name="connsiteY559" fmla="*/ 626377 h 754888"/>
                  <a:gd name="connsiteX560" fmla="*/ 650175 w 3495523"/>
                  <a:gd name="connsiteY560" fmla="*/ 561645 h 754888"/>
                  <a:gd name="connsiteX561" fmla="*/ 595914 w 3495523"/>
                  <a:gd name="connsiteY561" fmla="*/ 497865 h 754888"/>
                  <a:gd name="connsiteX562" fmla="*/ 813909 w 3495523"/>
                  <a:gd name="connsiteY562" fmla="*/ 570212 h 754888"/>
                  <a:gd name="connsiteX563" fmla="*/ 791062 w 3495523"/>
                  <a:gd name="connsiteY563" fmla="*/ 571164 h 754888"/>
                  <a:gd name="connsiteX564" fmla="*/ 791062 w 3495523"/>
                  <a:gd name="connsiteY564" fmla="*/ 627329 h 754888"/>
                  <a:gd name="connsiteX565" fmla="*/ 812957 w 3495523"/>
                  <a:gd name="connsiteY565" fmla="*/ 628280 h 754888"/>
                  <a:gd name="connsiteX566" fmla="*/ 846275 w 3495523"/>
                  <a:gd name="connsiteY566" fmla="*/ 598770 h 754888"/>
                  <a:gd name="connsiteX567" fmla="*/ 813909 w 3495523"/>
                  <a:gd name="connsiteY567" fmla="*/ 570212 h 75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</a:cxnLst>
                <a:rect l="l" t="t" r="r" b="b"/>
                <a:pathLst>
                  <a:path w="3495523" h="754888">
                    <a:moveTo>
                      <a:pt x="3495524" y="0"/>
                    </a:moveTo>
                    <a:lnTo>
                      <a:pt x="22847" y="0"/>
                    </a:lnTo>
                    <a:cubicBezTo>
                      <a:pt x="36174" y="19991"/>
                      <a:pt x="33318" y="48549"/>
                      <a:pt x="33318" y="48549"/>
                    </a:cubicBezTo>
                    <a:cubicBezTo>
                      <a:pt x="45693" y="63780"/>
                      <a:pt x="43789" y="80915"/>
                      <a:pt x="43789" y="80915"/>
                    </a:cubicBezTo>
                    <a:cubicBezTo>
                      <a:pt x="48549" y="79963"/>
                      <a:pt x="53309" y="79963"/>
                      <a:pt x="59020" y="79963"/>
                    </a:cubicBezTo>
                    <a:cubicBezTo>
                      <a:pt x="64732" y="79963"/>
                      <a:pt x="71396" y="80915"/>
                      <a:pt x="78059" y="83771"/>
                    </a:cubicBezTo>
                    <a:cubicBezTo>
                      <a:pt x="102809" y="101858"/>
                      <a:pt x="94242" y="121848"/>
                      <a:pt x="94242" y="121848"/>
                    </a:cubicBezTo>
                    <a:cubicBezTo>
                      <a:pt x="113281" y="175157"/>
                      <a:pt x="70444" y="191340"/>
                      <a:pt x="70444" y="191340"/>
                    </a:cubicBezTo>
                    <a:cubicBezTo>
                      <a:pt x="70444" y="206571"/>
                      <a:pt x="53309" y="216090"/>
                      <a:pt x="53309" y="216090"/>
                    </a:cubicBezTo>
                    <a:cubicBezTo>
                      <a:pt x="81867" y="225610"/>
                      <a:pt x="77107" y="257024"/>
                      <a:pt x="77107" y="257024"/>
                    </a:cubicBezTo>
                    <a:cubicBezTo>
                      <a:pt x="85675" y="255120"/>
                      <a:pt x="92338" y="254168"/>
                      <a:pt x="99002" y="254168"/>
                    </a:cubicBezTo>
                    <a:cubicBezTo>
                      <a:pt x="149455" y="254168"/>
                      <a:pt x="137079" y="313188"/>
                      <a:pt x="137079" y="313188"/>
                    </a:cubicBezTo>
                    <a:cubicBezTo>
                      <a:pt x="144695" y="343650"/>
                      <a:pt x="132320" y="360785"/>
                      <a:pt x="123752" y="368401"/>
                    </a:cubicBezTo>
                    <a:lnTo>
                      <a:pt x="3495524" y="368401"/>
                    </a:lnTo>
                    <a:lnTo>
                      <a:pt x="3495524" y="0"/>
                    </a:lnTo>
                    <a:close/>
                    <a:moveTo>
                      <a:pt x="1089971" y="294149"/>
                    </a:moveTo>
                    <a:cubicBezTo>
                      <a:pt x="1025239" y="294149"/>
                      <a:pt x="990018" y="257976"/>
                      <a:pt x="990018" y="192292"/>
                    </a:cubicBezTo>
                    <a:cubicBezTo>
                      <a:pt x="990018" y="126608"/>
                      <a:pt x="1025239" y="91386"/>
                      <a:pt x="1089971" y="91386"/>
                    </a:cubicBezTo>
                    <a:cubicBezTo>
                      <a:pt x="1154703" y="91386"/>
                      <a:pt x="1189925" y="127560"/>
                      <a:pt x="1189925" y="192292"/>
                    </a:cubicBezTo>
                    <a:cubicBezTo>
                      <a:pt x="1188973" y="257976"/>
                      <a:pt x="1154703" y="294149"/>
                      <a:pt x="1089971" y="294149"/>
                    </a:cubicBezTo>
                    <a:moveTo>
                      <a:pt x="706340" y="257976"/>
                    </a:moveTo>
                    <a:cubicBezTo>
                      <a:pt x="724426" y="257976"/>
                      <a:pt x="734898" y="247504"/>
                      <a:pt x="734898" y="237033"/>
                    </a:cubicBezTo>
                    <a:cubicBezTo>
                      <a:pt x="734898" y="207523"/>
                      <a:pt x="653031" y="201811"/>
                      <a:pt x="653031" y="147551"/>
                    </a:cubicBezTo>
                    <a:cubicBezTo>
                      <a:pt x="653031" y="118993"/>
                      <a:pt x="680637" y="92338"/>
                      <a:pt x="726330" y="92338"/>
                    </a:cubicBezTo>
                    <a:cubicBezTo>
                      <a:pt x="750129" y="92338"/>
                      <a:pt x="769167" y="96146"/>
                      <a:pt x="775831" y="101858"/>
                    </a:cubicBezTo>
                    <a:lnTo>
                      <a:pt x="765360" y="136127"/>
                    </a:lnTo>
                    <a:cubicBezTo>
                      <a:pt x="751081" y="127560"/>
                      <a:pt x="733946" y="125656"/>
                      <a:pt x="721570" y="125656"/>
                    </a:cubicBezTo>
                    <a:cubicBezTo>
                      <a:pt x="707291" y="125656"/>
                      <a:pt x="700628" y="130416"/>
                      <a:pt x="698724" y="139935"/>
                    </a:cubicBezTo>
                    <a:cubicBezTo>
                      <a:pt x="696820" y="151358"/>
                      <a:pt x="709195" y="158022"/>
                      <a:pt x="728234" y="169445"/>
                    </a:cubicBezTo>
                    <a:cubicBezTo>
                      <a:pt x="758696" y="186580"/>
                      <a:pt x="783447" y="190388"/>
                      <a:pt x="784399" y="234177"/>
                    </a:cubicBezTo>
                    <a:cubicBezTo>
                      <a:pt x="784399" y="266543"/>
                      <a:pt x="755840" y="294149"/>
                      <a:pt x="706340" y="294149"/>
                    </a:cubicBezTo>
                    <a:cubicBezTo>
                      <a:pt x="672070" y="294149"/>
                      <a:pt x="648271" y="287486"/>
                      <a:pt x="648271" y="275111"/>
                    </a:cubicBezTo>
                    <a:lnTo>
                      <a:pt x="648271" y="274159"/>
                    </a:lnTo>
                    <a:lnTo>
                      <a:pt x="652079" y="237985"/>
                    </a:lnTo>
                    <a:cubicBezTo>
                      <a:pt x="665406" y="252264"/>
                      <a:pt x="686349" y="257976"/>
                      <a:pt x="706340" y="257976"/>
                    </a:cubicBezTo>
                    <a:moveTo>
                      <a:pt x="2815839" y="92338"/>
                    </a:moveTo>
                    <a:lnTo>
                      <a:pt x="2815839" y="92338"/>
                    </a:lnTo>
                    <a:lnTo>
                      <a:pt x="2808223" y="121848"/>
                    </a:lnTo>
                    <a:cubicBezTo>
                      <a:pt x="2805367" y="132320"/>
                      <a:pt x="2801560" y="132320"/>
                      <a:pt x="2791088" y="132320"/>
                    </a:cubicBezTo>
                    <a:lnTo>
                      <a:pt x="2755867" y="132320"/>
                    </a:lnTo>
                    <a:lnTo>
                      <a:pt x="2755867" y="254168"/>
                    </a:lnTo>
                    <a:cubicBezTo>
                      <a:pt x="2755867" y="270351"/>
                      <a:pt x="2757770" y="281774"/>
                      <a:pt x="2764434" y="291294"/>
                    </a:cubicBezTo>
                    <a:lnTo>
                      <a:pt x="2702558" y="291294"/>
                    </a:lnTo>
                    <a:cubicBezTo>
                      <a:pt x="2708270" y="282726"/>
                      <a:pt x="2710173" y="270351"/>
                      <a:pt x="2710173" y="254168"/>
                    </a:cubicBezTo>
                    <a:lnTo>
                      <a:pt x="2710173" y="132320"/>
                    </a:lnTo>
                    <a:lnTo>
                      <a:pt x="2684471" y="132320"/>
                    </a:lnTo>
                    <a:cubicBezTo>
                      <a:pt x="2675904" y="132320"/>
                      <a:pt x="2664480" y="134223"/>
                      <a:pt x="2651153" y="137079"/>
                    </a:cubicBezTo>
                    <a:lnTo>
                      <a:pt x="2663528" y="100906"/>
                    </a:lnTo>
                    <a:cubicBezTo>
                      <a:pt x="2665432" y="94242"/>
                      <a:pt x="2670192" y="94242"/>
                      <a:pt x="2678759" y="94242"/>
                    </a:cubicBezTo>
                    <a:lnTo>
                      <a:pt x="2792992" y="94242"/>
                    </a:lnTo>
                    <a:cubicBezTo>
                      <a:pt x="2801560" y="94242"/>
                      <a:pt x="2809175" y="94242"/>
                      <a:pt x="2815839" y="92338"/>
                    </a:cubicBezTo>
                    <a:moveTo>
                      <a:pt x="3011938" y="131368"/>
                    </a:moveTo>
                    <a:cubicBezTo>
                      <a:pt x="3019554" y="118041"/>
                      <a:pt x="3025265" y="106617"/>
                      <a:pt x="3029073" y="93290"/>
                    </a:cubicBezTo>
                    <a:cubicBezTo>
                      <a:pt x="3034785" y="94242"/>
                      <a:pt x="3040497" y="94242"/>
                      <a:pt x="3046208" y="94242"/>
                    </a:cubicBezTo>
                    <a:lnTo>
                      <a:pt x="3052872" y="94242"/>
                    </a:lnTo>
                    <a:lnTo>
                      <a:pt x="3117604" y="94242"/>
                    </a:lnTo>
                    <a:cubicBezTo>
                      <a:pt x="3152825" y="140887"/>
                      <a:pt x="3175672" y="209427"/>
                      <a:pt x="3178528" y="290342"/>
                    </a:cubicBezTo>
                    <a:lnTo>
                      <a:pt x="3126171" y="290342"/>
                    </a:lnTo>
                    <a:cubicBezTo>
                      <a:pt x="3131883" y="268447"/>
                      <a:pt x="3129027" y="249408"/>
                      <a:pt x="3127123" y="236081"/>
                    </a:cubicBezTo>
                    <a:lnTo>
                      <a:pt x="3086190" y="256072"/>
                    </a:lnTo>
                    <a:lnTo>
                      <a:pt x="3043352" y="234177"/>
                    </a:lnTo>
                    <a:cubicBezTo>
                      <a:pt x="3040497" y="248456"/>
                      <a:pt x="3037641" y="266543"/>
                      <a:pt x="3041449" y="290342"/>
                    </a:cubicBezTo>
                    <a:lnTo>
                      <a:pt x="2992900" y="290342"/>
                    </a:lnTo>
                    <a:lnTo>
                      <a:pt x="2992900" y="285582"/>
                    </a:lnTo>
                    <a:cubicBezTo>
                      <a:pt x="2992900" y="226562"/>
                      <a:pt x="3014794" y="172301"/>
                      <a:pt x="3057631" y="124704"/>
                    </a:cubicBezTo>
                    <a:lnTo>
                      <a:pt x="3052872" y="124704"/>
                    </a:lnTo>
                    <a:cubicBezTo>
                      <a:pt x="3043352" y="125656"/>
                      <a:pt x="3030025" y="126608"/>
                      <a:pt x="3011938" y="131368"/>
                    </a:cubicBezTo>
                    <a:moveTo>
                      <a:pt x="2196126" y="131368"/>
                    </a:moveTo>
                    <a:cubicBezTo>
                      <a:pt x="2203741" y="118041"/>
                      <a:pt x="2209453" y="106617"/>
                      <a:pt x="2213261" y="93290"/>
                    </a:cubicBezTo>
                    <a:cubicBezTo>
                      <a:pt x="2218972" y="94242"/>
                      <a:pt x="2224684" y="94242"/>
                      <a:pt x="2230396" y="94242"/>
                    </a:cubicBezTo>
                    <a:lnTo>
                      <a:pt x="2237059" y="94242"/>
                    </a:lnTo>
                    <a:lnTo>
                      <a:pt x="2301791" y="94242"/>
                    </a:lnTo>
                    <a:cubicBezTo>
                      <a:pt x="2337013" y="140887"/>
                      <a:pt x="2359859" y="209427"/>
                      <a:pt x="2362715" y="290342"/>
                    </a:cubicBezTo>
                    <a:lnTo>
                      <a:pt x="2311310" y="290342"/>
                    </a:lnTo>
                    <a:cubicBezTo>
                      <a:pt x="2317022" y="268447"/>
                      <a:pt x="2314166" y="249408"/>
                      <a:pt x="2312262" y="236081"/>
                    </a:cubicBezTo>
                    <a:lnTo>
                      <a:pt x="2271329" y="256072"/>
                    </a:lnTo>
                    <a:lnTo>
                      <a:pt x="2228492" y="234177"/>
                    </a:lnTo>
                    <a:cubicBezTo>
                      <a:pt x="2225636" y="248456"/>
                      <a:pt x="2222780" y="266543"/>
                      <a:pt x="2226588" y="290342"/>
                    </a:cubicBezTo>
                    <a:lnTo>
                      <a:pt x="2177087" y="290342"/>
                    </a:lnTo>
                    <a:lnTo>
                      <a:pt x="2177087" y="285582"/>
                    </a:lnTo>
                    <a:cubicBezTo>
                      <a:pt x="2177087" y="226562"/>
                      <a:pt x="2198982" y="172301"/>
                      <a:pt x="2241819" y="124704"/>
                    </a:cubicBezTo>
                    <a:lnTo>
                      <a:pt x="2237059" y="124704"/>
                    </a:lnTo>
                    <a:cubicBezTo>
                      <a:pt x="2228492" y="125656"/>
                      <a:pt x="2214213" y="126608"/>
                      <a:pt x="2196126" y="131368"/>
                    </a:cubicBezTo>
                    <a:moveTo>
                      <a:pt x="1442189" y="131368"/>
                    </a:moveTo>
                    <a:cubicBezTo>
                      <a:pt x="1449805" y="118041"/>
                      <a:pt x="1455516" y="106617"/>
                      <a:pt x="1459324" y="93290"/>
                    </a:cubicBezTo>
                    <a:cubicBezTo>
                      <a:pt x="1465036" y="94242"/>
                      <a:pt x="1470747" y="94242"/>
                      <a:pt x="1476459" y="94242"/>
                    </a:cubicBezTo>
                    <a:lnTo>
                      <a:pt x="1483123" y="94242"/>
                    </a:lnTo>
                    <a:lnTo>
                      <a:pt x="1548806" y="94242"/>
                    </a:lnTo>
                    <a:cubicBezTo>
                      <a:pt x="1584028" y="140887"/>
                      <a:pt x="1606875" y="209427"/>
                      <a:pt x="1609731" y="290342"/>
                    </a:cubicBezTo>
                    <a:lnTo>
                      <a:pt x="1558326" y="290342"/>
                    </a:lnTo>
                    <a:cubicBezTo>
                      <a:pt x="1564037" y="268447"/>
                      <a:pt x="1561182" y="249408"/>
                      <a:pt x="1559278" y="236081"/>
                    </a:cubicBezTo>
                    <a:lnTo>
                      <a:pt x="1518344" y="256072"/>
                    </a:lnTo>
                    <a:lnTo>
                      <a:pt x="1475507" y="234177"/>
                    </a:lnTo>
                    <a:cubicBezTo>
                      <a:pt x="1472651" y="248456"/>
                      <a:pt x="1469795" y="266543"/>
                      <a:pt x="1473603" y="290342"/>
                    </a:cubicBezTo>
                    <a:lnTo>
                      <a:pt x="1424102" y="290342"/>
                    </a:lnTo>
                    <a:lnTo>
                      <a:pt x="1424102" y="285582"/>
                    </a:lnTo>
                    <a:cubicBezTo>
                      <a:pt x="1424102" y="226562"/>
                      <a:pt x="1445997" y="172301"/>
                      <a:pt x="1488834" y="124704"/>
                    </a:cubicBezTo>
                    <a:lnTo>
                      <a:pt x="1484075" y="124704"/>
                    </a:lnTo>
                    <a:cubicBezTo>
                      <a:pt x="1474555" y="125656"/>
                      <a:pt x="1460276" y="126608"/>
                      <a:pt x="1442189" y="131368"/>
                    </a:cubicBezTo>
                    <a:moveTo>
                      <a:pt x="2020017" y="131368"/>
                    </a:moveTo>
                    <a:cubicBezTo>
                      <a:pt x="2027632" y="118993"/>
                      <a:pt x="2033344" y="106617"/>
                      <a:pt x="2037152" y="93290"/>
                    </a:cubicBezTo>
                    <a:cubicBezTo>
                      <a:pt x="2042863" y="94242"/>
                      <a:pt x="2048575" y="94242"/>
                      <a:pt x="2054287" y="94242"/>
                    </a:cubicBezTo>
                    <a:lnTo>
                      <a:pt x="2060950" y="94242"/>
                    </a:lnTo>
                    <a:lnTo>
                      <a:pt x="2108547" y="94242"/>
                    </a:lnTo>
                    <a:lnTo>
                      <a:pt x="2103788" y="97098"/>
                    </a:lnTo>
                    <a:cubicBezTo>
                      <a:pt x="2097124" y="111377"/>
                      <a:pt x="2097124" y="123752"/>
                      <a:pt x="2097124" y="134223"/>
                    </a:cubicBezTo>
                    <a:lnTo>
                      <a:pt x="2097124" y="140887"/>
                    </a:lnTo>
                    <a:lnTo>
                      <a:pt x="2097124" y="254168"/>
                    </a:lnTo>
                    <a:lnTo>
                      <a:pt x="2136154" y="254168"/>
                    </a:lnTo>
                    <a:cubicBezTo>
                      <a:pt x="2142817" y="254168"/>
                      <a:pt x="2152337" y="251312"/>
                      <a:pt x="2163760" y="245601"/>
                    </a:cubicBezTo>
                    <a:lnTo>
                      <a:pt x="2158048" y="279870"/>
                    </a:lnTo>
                    <a:cubicBezTo>
                      <a:pt x="2156144" y="289390"/>
                      <a:pt x="2152337" y="290342"/>
                      <a:pt x="2142817" y="290342"/>
                    </a:cubicBezTo>
                    <a:cubicBezTo>
                      <a:pt x="2124730" y="290342"/>
                      <a:pt x="2102836" y="288438"/>
                      <a:pt x="2070470" y="288438"/>
                    </a:cubicBezTo>
                    <a:cubicBezTo>
                      <a:pt x="2061902" y="288438"/>
                      <a:pt x="2052383" y="289390"/>
                      <a:pt x="2043815" y="289390"/>
                    </a:cubicBezTo>
                    <a:cubicBezTo>
                      <a:pt x="2050479" y="278918"/>
                      <a:pt x="2051431" y="269399"/>
                      <a:pt x="2051431" y="258928"/>
                    </a:cubicBezTo>
                    <a:lnTo>
                      <a:pt x="2051431" y="139935"/>
                    </a:lnTo>
                    <a:lnTo>
                      <a:pt x="2051431" y="135175"/>
                    </a:lnTo>
                    <a:lnTo>
                      <a:pt x="2051431" y="125656"/>
                    </a:lnTo>
                    <a:cubicBezTo>
                      <a:pt x="2042863" y="126608"/>
                      <a:pt x="2032392" y="128512"/>
                      <a:pt x="2020017" y="131368"/>
                    </a:cubicBezTo>
                    <a:moveTo>
                      <a:pt x="1613538" y="131368"/>
                    </a:moveTo>
                    <a:cubicBezTo>
                      <a:pt x="1621154" y="118993"/>
                      <a:pt x="1626866" y="106617"/>
                      <a:pt x="1630673" y="93290"/>
                    </a:cubicBezTo>
                    <a:cubicBezTo>
                      <a:pt x="1636385" y="94242"/>
                      <a:pt x="1642097" y="94242"/>
                      <a:pt x="1647808" y="94242"/>
                    </a:cubicBezTo>
                    <a:lnTo>
                      <a:pt x="1654472" y="94242"/>
                    </a:lnTo>
                    <a:lnTo>
                      <a:pt x="1680174" y="94242"/>
                    </a:lnTo>
                    <a:lnTo>
                      <a:pt x="1698261" y="94242"/>
                    </a:lnTo>
                    <a:cubicBezTo>
                      <a:pt x="1682078" y="140887"/>
                      <a:pt x="1675415" y="180869"/>
                      <a:pt x="1675415" y="204667"/>
                    </a:cubicBezTo>
                    <a:cubicBezTo>
                      <a:pt x="1675415" y="240841"/>
                      <a:pt x="1689694" y="257024"/>
                      <a:pt x="1722060" y="257024"/>
                    </a:cubicBezTo>
                    <a:cubicBezTo>
                      <a:pt x="1740146" y="257024"/>
                      <a:pt x="1754425" y="252264"/>
                      <a:pt x="1763945" y="244649"/>
                    </a:cubicBezTo>
                    <a:lnTo>
                      <a:pt x="1763945" y="132320"/>
                    </a:lnTo>
                    <a:cubicBezTo>
                      <a:pt x="1763945" y="117089"/>
                      <a:pt x="1762041" y="104713"/>
                      <a:pt x="1755377" y="95194"/>
                    </a:cubicBezTo>
                    <a:lnTo>
                      <a:pt x="1817254" y="95194"/>
                    </a:lnTo>
                    <a:cubicBezTo>
                      <a:pt x="1810590" y="105665"/>
                      <a:pt x="1809638" y="118041"/>
                      <a:pt x="1809638" y="133272"/>
                    </a:cubicBezTo>
                    <a:lnTo>
                      <a:pt x="1809638" y="245601"/>
                    </a:lnTo>
                    <a:cubicBezTo>
                      <a:pt x="1809638" y="265591"/>
                      <a:pt x="1814398" y="277966"/>
                      <a:pt x="1824869" y="284630"/>
                    </a:cubicBezTo>
                    <a:lnTo>
                      <a:pt x="1779176" y="294149"/>
                    </a:lnTo>
                    <a:cubicBezTo>
                      <a:pt x="1773464" y="288438"/>
                      <a:pt x="1770609" y="284630"/>
                      <a:pt x="1769657" y="280822"/>
                    </a:cubicBezTo>
                    <a:cubicBezTo>
                      <a:pt x="1752522" y="290342"/>
                      <a:pt x="1734435" y="294149"/>
                      <a:pt x="1714444" y="294149"/>
                    </a:cubicBezTo>
                    <a:cubicBezTo>
                      <a:pt x="1658279" y="294149"/>
                      <a:pt x="1631625" y="265591"/>
                      <a:pt x="1631625" y="206571"/>
                    </a:cubicBezTo>
                    <a:cubicBezTo>
                      <a:pt x="1631625" y="175157"/>
                      <a:pt x="1638289" y="147551"/>
                      <a:pt x="1641145" y="125656"/>
                    </a:cubicBezTo>
                    <a:cubicBezTo>
                      <a:pt x="1632577" y="127560"/>
                      <a:pt x="1624010" y="128512"/>
                      <a:pt x="1613538" y="131368"/>
                    </a:cubicBezTo>
                    <a:moveTo>
                      <a:pt x="785351" y="131368"/>
                    </a:moveTo>
                    <a:cubicBezTo>
                      <a:pt x="792966" y="118993"/>
                      <a:pt x="798678" y="106617"/>
                      <a:pt x="802485" y="93290"/>
                    </a:cubicBezTo>
                    <a:cubicBezTo>
                      <a:pt x="808197" y="94242"/>
                      <a:pt x="813909" y="94242"/>
                      <a:pt x="819620" y="94242"/>
                    </a:cubicBezTo>
                    <a:lnTo>
                      <a:pt x="826284" y="94242"/>
                    </a:lnTo>
                    <a:lnTo>
                      <a:pt x="851986" y="94242"/>
                    </a:lnTo>
                    <a:lnTo>
                      <a:pt x="869121" y="94242"/>
                    </a:lnTo>
                    <a:cubicBezTo>
                      <a:pt x="863409" y="102810"/>
                      <a:pt x="860554" y="115185"/>
                      <a:pt x="860554" y="131368"/>
                    </a:cubicBezTo>
                    <a:lnTo>
                      <a:pt x="860554" y="181820"/>
                    </a:lnTo>
                    <a:lnTo>
                      <a:pt x="896727" y="139935"/>
                    </a:lnTo>
                    <a:cubicBezTo>
                      <a:pt x="922430" y="110425"/>
                      <a:pt x="937661" y="94242"/>
                      <a:pt x="949084" y="94242"/>
                    </a:cubicBezTo>
                    <a:lnTo>
                      <a:pt x="960507" y="99002"/>
                    </a:lnTo>
                    <a:lnTo>
                      <a:pt x="981450" y="114233"/>
                    </a:lnTo>
                    <a:cubicBezTo>
                      <a:pt x="961459" y="126608"/>
                      <a:pt x="942421" y="141839"/>
                      <a:pt x="924334" y="160878"/>
                    </a:cubicBezTo>
                    <a:lnTo>
                      <a:pt x="897679" y="187532"/>
                    </a:lnTo>
                    <a:lnTo>
                      <a:pt x="927190" y="217994"/>
                    </a:lnTo>
                    <a:cubicBezTo>
                      <a:pt x="952892" y="244649"/>
                      <a:pt x="979546" y="262735"/>
                      <a:pt x="996681" y="268447"/>
                    </a:cubicBezTo>
                    <a:cubicBezTo>
                      <a:pt x="976691" y="284630"/>
                      <a:pt x="963363" y="294149"/>
                      <a:pt x="953844" y="294149"/>
                    </a:cubicBezTo>
                    <a:cubicBezTo>
                      <a:pt x="943373" y="294149"/>
                      <a:pt x="924334" y="277966"/>
                      <a:pt x="898631" y="246552"/>
                    </a:cubicBezTo>
                    <a:lnTo>
                      <a:pt x="870073" y="213235"/>
                    </a:lnTo>
                    <a:lnTo>
                      <a:pt x="860554" y="221802"/>
                    </a:lnTo>
                    <a:lnTo>
                      <a:pt x="860554" y="255120"/>
                    </a:lnTo>
                    <a:cubicBezTo>
                      <a:pt x="860554" y="271303"/>
                      <a:pt x="862458" y="282726"/>
                      <a:pt x="869121" y="292246"/>
                    </a:cubicBezTo>
                    <a:lnTo>
                      <a:pt x="808197" y="292246"/>
                    </a:lnTo>
                    <a:cubicBezTo>
                      <a:pt x="814861" y="282726"/>
                      <a:pt x="816764" y="271303"/>
                      <a:pt x="816764" y="255120"/>
                    </a:cubicBezTo>
                    <a:lnTo>
                      <a:pt x="816764" y="133272"/>
                    </a:lnTo>
                    <a:lnTo>
                      <a:pt x="816764" y="127560"/>
                    </a:lnTo>
                    <a:cubicBezTo>
                      <a:pt x="808197" y="126608"/>
                      <a:pt x="797726" y="128512"/>
                      <a:pt x="785351" y="131368"/>
                    </a:cubicBezTo>
                    <a:moveTo>
                      <a:pt x="421709" y="131368"/>
                    </a:moveTo>
                    <a:cubicBezTo>
                      <a:pt x="429325" y="118993"/>
                      <a:pt x="435037" y="106617"/>
                      <a:pt x="438844" y="93290"/>
                    </a:cubicBezTo>
                    <a:cubicBezTo>
                      <a:pt x="444556" y="94242"/>
                      <a:pt x="450268" y="94242"/>
                      <a:pt x="455979" y="94242"/>
                    </a:cubicBezTo>
                    <a:lnTo>
                      <a:pt x="462643" y="94242"/>
                    </a:lnTo>
                    <a:lnTo>
                      <a:pt x="488345" y="94242"/>
                    </a:lnTo>
                    <a:lnTo>
                      <a:pt x="506432" y="94242"/>
                    </a:lnTo>
                    <a:cubicBezTo>
                      <a:pt x="490249" y="140887"/>
                      <a:pt x="483585" y="180869"/>
                      <a:pt x="483585" y="204667"/>
                    </a:cubicBezTo>
                    <a:cubicBezTo>
                      <a:pt x="483585" y="240841"/>
                      <a:pt x="497865" y="257024"/>
                      <a:pt x="530231" y="257024"/>
                    </a:cubicBezTo>
                    <a:cubicBezTo>
                      <a:pt x="548317" y="257024"/>
                      <a:pt x="562597" y="252264"/>
                      <a:pt x="572116" y="244649"/>
                    </a:cubicBezTo>
                    <a:lnTo>
                      <a:pt x="572116" y="132320"/>
                    </a:lnTo>
                    <a:cubicBezTo>
                      <a:pt x="572116" y="117089"/>
                      <a:pt x="570212" y="104713"/>
                      <a:pt x="563549" y="95194"/>
                    </a:cubicBezTo>
                    <a:lnTo>
                      <a:pt x="625425" y="95194"/>
                    </a:lnTo>
                    <a:cubicBezTo>
                      <a:pt x="618761" y="105665"/>
                      <a:pt x="617809" y="118041"/>
                      <a:pt x="617809" y="133272"/>
                    </a:cubicBezTo>
                    <a:lnTo>
                      <a:pt x="617809" y="245601"/>
                    </a:lnTo>
                    <a:cubicBezTo>
                      <a:pt x="617809" y="265591"/>
                      <a:pt x="622569" y="277966"/>
                      <a:pt x="633040" y="284630"/>
                    </a:cubicBezTo>
                    <a:lnTo>
                      <a:pt x="587347" y="294149"/>
                    </a:lnTo>
                    <a:cubicBezTo>
                      <a:pt x="581635" y="288438"/>
                      <a:pt x="578779" y="284630"/>
                      <a:pt x="577828" y="280822"/>
                    </a:cubicBezTo>
                    <a:cubicBezTo>
                      <a:pt x="560693" y="290342"/>
                      <a:pt x="542606" y="294149"/>
                      <a:pt x="522615" y="294149"/>
                    </a:cubicBezTo>
                    <a:cubicBezTo>
                      <a:pt x="466451" y="294149"/>
                      <a:pt x="439796" y="265591"/>
                      <a:pt x="439796" y="206571"/>
                    </a:cubicBezTo>
                    <a:cubicBezTo>
                      <a:pt x="439796" y="175157"/>
                      <a:pt x="446460" y="147551"/>
                      <a:pt x="449316" y="125656"/>
                    </a:cubicBezTo>
                    <a:cubicBezTo>
                      <a:pt x="441700" y="127560"/>
                      <a:pt x="432181" y="128512"/>
                      <a:pt x="421709" y="131368"/>
                    </a:cubicBezTo>
                    <a:moveTo>
                      <a:pt x="265591" y="131368"/>
                    </a:moveTo>
                    <a:cubicBezTo>
                      <a:pt x="273207" y="118993"/>
                      <a:pt x="278918" y="106617"/>
                      <a:pt x="282726" y="93290"/>
                    </a:cubicBezTo>
                    <a:cubicBezTo>
                      <a:pt x="288438" y="94242"/>
                      <a:pt x="294149" y="94242"/>
                      <a:pt x="299861" y="94242"/>
                    </a:cubicBezTo>
                    <a:lnTo>
                      <a:pt x="306525" y="94242"/>
                    </a:lnTo>
                    <a:lnTo>
                      <a:pt x="332227" y="94242"/>
                    </a:lnTo>
                    <a:lnTo>
                      <a:pt x="396959" y="94242"/>
                    </a:lnTo>
                    <a:cubicBezTo>
                      <a:pt x="406478" y="94242"/>
                      <a:pt x="410286" y="95194"/>
                      <a:pt x="410286" y="102810"/>
                    </a:cubicBezTo>
                    <a:lnTo>
                      <a:pt x="401719" y="132320"/>
                    </a:lnTo>
                    <a:cubicBezTo>
                      <a:pt x="394103" y="128512"/>
                      <a:pt x="385536" y="128512"/>
                      <a:pt x="375064" y="128512"/>
                    </a:cubicBezTo>
                    <a:lnTo>
                      <a:pt x="340794" y="128512"/>
                    </a:lnTo>
                    <a:lnTo>
                      <a:pt x="340794" y="170397"/>
                    </a:lnTo>
                    <a:lnTo>
                      <a:pt x="383632" y="170397"/>
                    </a:lnTo>
                    <a:cubicBezTo>
                      <a:pt x="390295" y="170397"/>
                      <a:pt x="396007" y="170397"/>
                      <a:pt x="401719" y="168493"/>
                    </a:cubicBezTo>
                    <a:lnTo>
                      <a:pt x="394103" y="205619"/>
                    </a:lnTo>
                    <a:cubicBezTo>
                      <a:pt x="387440" y="204667"/>
                      <a:pt x="381728" y="203715"/>
                      <a:pt x="376968" y="203715"/>
                    </a:cubicBezTo>
                    <a:lnTo>
                      <a:pt x="340794" y="203715"/>
                    </a:lnTo>
                    <a:lnTo>
                      <a:pt x="340794" y="255120"/>
                    </a:lnTo>
                    <a:lnTo>
                      <a:pt x="390295" y="255120"/>
                    </a:lnTo>
                    <a:cubicBezTo>
                      <a:pt x="402671" y="255120"/>
                      <a:pt x="412190" y="254168"/>
                      <a:pt x="417902" y="251312"/>
                    </a:cubicBezTo>
                    <a:lnTo>
                      <a:pt x="412190" y="277966"/>
                    </a:lnTo>
                    <a:cubicBezTo>
                      <a:pt x="410286" y="289390"/>
                      <a:pt x="408382" y="290342"/>
                      <a:pt x="395055" y="290342"/>
                    </a:cubicBezTo>
                    <a:cubicBezTo>
                      <a:pt x="384584" y="290342"/>
                      <a:pt x="356978" y="288438"/>
                      <a:pt x="328419" y="288438"/>
                    </a:cubicBezTo>
                    <a:cubicBezTo>
                      <a:pt x="317948" y="288438"/>
                      <a:pt x="304621" y="288438"/>
                      <a:pt x="288438" y="289390"/>
                    </a:cubicBezTo>
                    <a:cubicBezTo>
                      <a:pt x="295101" y="277014"/>
                      <a:pt x="296053" y="265591"/>
                      <a:pt x="296053" y="252264"/>
                    </a:cubicBezTo>
                    <a:lnTo>
                      <a:pt x="296053" y="128512"/>
                    </a:lnTo>
                    <a:lnTo>
                      <a:pt x="296053" y="123752"/>
                    </a:lnTo>
                    <a:cubicBezTo>
                      <a:pt x="288438" y="126608"/>
                      <a:pt x="277966" y="128512"/>
                      <a:pt x="265591" y="131368"/>
                    </a:cubicBezTo>
                    <a:moveTo>
                      <a:pt x="1309870" y="131368"/>
                    </a:moveTo>
                    <a:cubicBezTo>
                      <a:pt x="1317485" y="118993"/>
                      <a:pt x="1323197" y="106617"/>
                      <a:pt x="1327004" y="93290"/>
                    </a:cubicBezTo>
                    <a:cubicBezTo>
                      <a:pt x="1332716" y="94242"/>
                      <a:pt x="1327004" y="94242"/>
                      <a:pt x="1332716" y="94242"/>
                    </a:cubicBezTo>
                    <a:lnTo>
                      <a:pt x="1339380" y="94242"/>
                    </a:lnTo>
                    <a:lnTo>
                      <a:pt x="1394592" y="94242"/>
                    </a:lnTo>
                    <a:cubicBezTo>
                      <a:pt x="1394592" y="94242"/>
                      <a:pt x="1386025" y="105665"/>
                      <a:pt x="1386025" y="132320"/>
                    </a:cubicBezTo>
                    <a:lnTo>
                      <a:pt x="1386025" y="196100"/>
                    </a:lnTo>
                    <a:lnTo>
                      <a:pt x="1386025" y="248456"/>
                    </a:lnTo>
                    <a:cubicBezTo>
                      <a:pt x="1386025" y="276063"/>
                      <a:pt x="1380313" y="289390"/>
                      <a:pt x="1372697" y="302717"/>
                    </a:cubicBezTo>
                    <a:cubicBezTo>
                      <a:pt x="1367938" y="310332"/>
                      <a:pt x="1362226" y="316996"/>
                      <a:pt x="1356515" y="323660"/>
                    </a:cubicBezTo>
                    <a:cubicBezTo>
                      <a:pt x="1344139" y="335083"/>
                      <a:pt x="1333668" y="340795"/>
                      <a:pt x="1324149" y="340795"/>
                    </a:cubicBezTo>
                    <a:cubicBezTo>
                      <a:pt x="1315581" y="340795"/>
                      <a:pt x="1306062" y="336987"/>
                      <a:pt x="1295591" y="329371"/>
                    </a:cubicBezTo>
                    <a:cubicBezTo>
                      <a:pt x="1313677" y="319852"/>
                      <a:pt x="1327956" y="304621"/>
                      <a:pt x="1335572" y="288438"/>
                    </a:cubicBezTo>
                    <a:cubicBezTo>
                      <a:pt x="1339380" y="278918"/>
                      <a:pt x="1340332" y="272255"/>
                      <a:pt x="1340332" y="250360"/>
                    </a:cubicBezTo>
                    <a:lnTo>
                      <a:pt x="1340332" y="130416"/>
                    </a:lnTo>
                    <a:lnTo>
                      <a:pt x="1340332" y="125656"/>
                    </a:lnTo>
                    <a:lnTo>
                      <a:pt x="1339380" y="125656"/>
                    </a:lnTo>
                    <a:cubicBezTo>
                      <a:pt x="1330812" y="125656"/>
                      <a:pt x="1327956" y="127560"/>
                      <a:pt x="1309870" y="131368"/>
                    </a:cubicBezTo>
                    <a:moveTo>
                      <a:pt x="2367475" y="131368"/>
                    </a:moveTo>
                    <a:cubicBezTo>
                      <a:pt x="2375091" y="118993"/>
                      <a:pt x="2380802" y="106617"/>
                      <a:pt x="2384610" y="93290"/>
                    </a:cubicBezTo>
                    <a:cubicBezTo>
                      <a:pt x="2390322" y="94242"/>
                      <a:pt x="2396033" y="94242"/>
                      <a:pt x="2401745" y="94242"/>
                    </a:cubicBezTo>
                    <a:lnTo>
                      <a:pt x="2408408" y="94242"/>
                    </a:lnTo>
                    <a:lnTo>
                      <a:pt x="2443630" y="94242"/>
                    </a:lnTo>
                    <a:cubicBezTo>
                      <a:pt x="2449342" y="94242"/>
                      <a:pt x="2455053" y="94242"/>
                      <a:pt x="2460765" y="94242"/>
                    </a:cubicBezTo>
                    <a:cubicBezTo>
                      <a:pt x="2507410" y="94242"/>
                      <a:pt x="2531209" y="117089"/>
                      <a:pt x="2531209" y="153262"/>
                    </a:cubicBezTo>
                    <a:cubicBezTo>
                      <a:pt x="2531209" y="176109"/>
                      <a:pt x="2521689" y="194196"/>
                      <a:pt x="2503602" y="203715"/>
                    </a:cubicBezTo>
                    <a:cubicBezTo>
                      <a:pt x="2503602" y="203715"/>
                      <a:pt x="2535968" y="279870"/>
                      <a:pt x="2573094" y="302717"/>
                    </a:cubicBezTo>
                    <a:cubicBezTo>
                      <a:pt x="2570238" y="303669"/>
                      <a:pt x="2566431" y="304621"/>
                      <a:pt x="2561671" y="304621"/>
                    </a:cubicBezTo>
                    <a:cubicBezTo>
                      <a:pt x="2537872" y="304621"/>
                      <a:pt x="2497891" y="283678"/>
                      <a:pt x="2483612" y="257024"/>
                    </a:cubicBezTo>
                    <a:lnTo>
                      <a:pt x="2456005" y="214187"/>
                    </a:lnTo>
                    <a:cubicBezTo>
                      <a:pt x="2450294" y="215138"/>
                      <a:pt x="2452198" y="215138"/>
                      <a:pt x="2446486" y="215138"/>
                    </a:cubicBezTo>
                    <a:lnTo>
                      <a:pt x="2440774" y="215138"/>
                    </a:lnTo>
                    <a:lnTo>
                      <a:pt x="2440774" y="254168"/>
                    </a:lnTo>
                    <a:cubicBezTo>
                      <a:pt x="2440774" y="270351"/>
                      <a:pt x="2443630" y="282726"/>
                      <a:pt x="2449342" y="291294"/>
                    </a:cubicBezTo>
                    <a:lnTo>
                      <a:pt x="2390322" y="291294"/>
                    </a:lnTo>
                    <a:cubicBezTo>
                      <a:pt x="2396985" y="281774"/>
                      <a:pt x="2398889" y="270351"/>
                      <a:pt x="2398889" y="254168"/>
                    </a:cubicBezTo>
                    <a:lnTo>
                      <a:pt x="2398889" y="131368"/>
                    </a:lnTo>
                    <a:lnTo>
                      <a:pt x="2398889" y="125656"/>
                    </a:lnTo>
                    <a:cubicBezTo>
                      <a:pt x="2390322" y="126608"/>
                      <a:pt x="2379850" y="128512"/>
                      <a:pt x="2367475" y="131368"/>
                    </a:cubicBezTo>
                    <a:moveTo>
                      <a:pt x="1830581" y="131368"/>
                    </a:moveTo>
                    <a:cubicBezTo>
                      <a:pt x="1838196" y="118993"/>
                      <a:pt x="1843908" y="106617"/>
                      <a:pt x="1847716" y="93290"/>
                    </a:cubicBezTo>
                    <a:cubicBezTo>
                      <a:pt x="1853427" y="94242"/>
                      <a:pt x="1859139" y="94242"/>
                      <a:pt x="1864851" y="94242"/>
                    </a:cubicBezTo>
                    <a:lnTo>
                      <a:pt x="1871514" y="94242"/>
                    </a:lnTo>
                    <a:lnTo>
                      <a:pt x="1906736" y="94242"/>
                    </a:lnTo>
                    <a:cubicBezTo>
                      <a:pt x="1912448" y="94242"/>
                      <a:pt x="1918159" y="94242"/>
                      <a:pt x="1923871" y="94242"/>
                    </a:cubicBezTo>
                    <a:cubicBezTo>
                      <a:pt x="1970516" y="94242"/>
                      <a:pt x="1994314" y="117089"/>
                      <a:pt x="1994314" y="153262"/>
                    </a:cubicBezTo>
                    <a:cubicBezTo>
                      <a:pt x="1994314" y="176109"/>
                      <a:pt x="1983843" y="194196"/>
                      <a:pt x="1966708" y="203715"/>
                    </a:cubicBezTo>
                    <a:cubicBezTo>
                      <a:pt x="1966708" y="203715"/>
                      <a:pt x="1999074" y="279870"/>
                      <a:pt x="2036200" y="302717"/>
                    </a:cubicBezTo>
                    <a:cubicBezTo>
                      <a:pt x="2033344" y="303669"/>
                      <a:pt x="2029536" y="304621"/>
                      <a:pt x="2025728" y="304621"/>
                    </a:cubicBezTo>
                    <a:cubicBezTo>
                      <a:pt x="2002882" y="304621"/>
                      <a:pt x="1965756" y="283678"/>
                      <a:pt x="1951477" y="257024"/>
                    </a:cubicBezTo>
                    <a:lnTo>
                      <a:pt x="1923871" y="214187"/>
                    </a:lnTo>
                    <a:cubicBezTo>
                      <a:pt x="1918159" y="215138"/>
                      <a:pt x="1915303" y="215138"/>
                      <a:pt x="1909592" y="215138"/>
                    </a:cubicBezTo>
                    <a:lnTo>
                      <a:pt x="1903880" y="215138"/>
                    </a:lnTo>
                    <a:lnTo>
                      <a:pt x="1903880" y="254168"/>
                    </a:lnTo>
                    <a:cubicBezTo>
                      <a:pt x="1903880" y="270351"/>
                      <a:pt x="1906736" y="282726"/>
                      <a:pt x="1912448" y="291294"/>
                    </a:cubicBezTo>
                    <a:lnTo>
                      <a:pt x="1853427" y="291294"/>
                    </a:lnTo>
                    <a:cubicBezTo>
                      <a:pt x="1860091" y="281774"/>
                      <a:pt x="1861995" y="270351"/>
                      <a:pt x="1861995" y="254168"/>
                    </a:cubicBezTo>
                    <a:lnTo>
                      <a:pt x="1861995" y="131368"/>
                    </a:lnTo>
                    <a:lnTo>
                      <a:pt x="1861995" y="125656"/>
                    </a:lnTo>
                    <a:cubicBezTo>
                      <a:pt x="1853427" y="126608"/>
                      <a:pt x="1843908" y="128512"/>
                      <a:pt x="1830581" y="131368"/>
                    </a:cubicBezTo>
                    <a:moveTo>
                      <a:pt x="2977668" y="94242"/>
                    </a:moveTo>
                    <a:lnTo>
                      <a:pt x="2977668" y="94242"/>
                    </a:lnTo>
                    <a:lnTo>
                      <a:pt x="2883426" y="256072"/>
                    </a:lnTo>
                    <a:cubicBezTo>
                      <a:pt x="2889138" y="256072"/>
                      <a:pt x="2889138" y="255120"/>
                      <a:pt x="2894850" y="255120"/>
                    </a:cubicBezTo>
                    <a:cubicBezTo>
                      <a:pt x="2914840" y="255120"/>
                      <a:pt x="2931975" y="256072"/>
                      <a:pt x="2944351" y="256072"/>
                    </a:cubicBezTo>
                    <a:cubicBezTo>
                      <a:pt x="2956726" y="256072"/>
                      <a:pt x="2968149" y="251312"/>
                      <a:pt x="2978620" y="245601"/>
                    </a:cubicBezTo>
                    <a:lnTo>
                      <a:pt x="2971957" y="278918"/>
                    </a:lnTo>
                    <a:cubicBezTo>
                      <a:pt x="2970053" y="289390"/>
                      <a:pt x="2966245" y="291294"/>
                      <a:pt x="2956726" y="291294"/>
                    </a:cubicBezTo>
                    <a:cubicBezTo>
                      <a:pt x="2944351" y="291294"/>
                      <a:pt x="2913889" y="289390"/>
                      <a:pt x="2865340" y="289390"/>
                    </a:cubicBezTo>
                    <a:cubicBezTo>
                      <a:pt x="2847253" y="289390"/>
                      <a:pt x="2829166" y="289390"/>
                      <a:pt x="2811079" y="290342"/>
                    </a:cubicBezTo>
                    <a:lnTo>
                      <a:pt x="2907225" y="128512"/>
                    </a:lnTo>
                    <a:lnTo>
                      <a:pt x="2888186" y="128512"/>
                    </a:lnTo>
                    <a:lnTo>
                      <a:pt x="2871051" y="128512"/>
                    </a:lnTo>
                    <a:lnTo>
                      <a:pt x="2867243" y="128512"/>
                    </a:lnTo>
                    <a:cubicBezTo>
                      <a:pt x="2852964" y="128512"/>
                      <a:pt x="2841541" y="131368"/>
                      <a:pt x="2827262" y="137079"/>
                    </a:cubicBezTo>
                    <a:lnTo>
                      <a:pt x="2836781" y="105665"/>
                    </a:lnTo>
                    <a:cubicBezTo>
                      <a:pt x="2838685" y="98050"/>
                      <a:pt x="2841541" y="94242"/>
                      <a:pt x="2848205" y="94242"/>
                    </a:cubicBezTo>
                    <a:lnTo>
                      <a:pt x="2851061" y="94242"/>
                    </a:lnTo>
                    <a:lnTo>
                      <a:pt x="2977668" y="94242"/>
                    </a:lnTo>
                    <a:close/>
                    <a:moveTo>
                      <a:pt x="2638778" y="94242"/>
                    </a:moveTo>
                    <a:lnTo>
                      <a:pt x="2638778" y="94242"/>
                    </a:lnTo>
                    <a:cubicBezTo>
                      <a:pt x="2633066" y="102810"/>
                      <a:pt x="2630210" y="115185"/>
                      <a:pt x="2630210" y="131368"/>
                    </a:cubicBezTo>
                    <a:lnTo>
                      <a:pt x="2630210" y="253216"/>
                    </a:lnTo>
                    <a:cubicBezTo>
                      <a:pt x="2630210" y="269399"/>
                      <a:pt x="2632114" y="281774"/>
                      <a:pt x="2638778" y="290342"/>
                    </a:cubicBezTo>
                    <a:lnTo>
                      <a:pt x="2576902" y="290342"/>
                    </a:lnTo>
                    <a:cubicBezTo>
                      <a:pt x="2582613" y="280822"/>
                      <a:pt x="2585469" y="269399"/>
                      <a:pt x="2585469" y="253216"/>
                    </a:cubicBezTo>
                    <a:lnTo>
                      <a:pt x="2585469" y="131368"/>
                    </a:lnTo>
                    <a:cubicBezTo>
                      <a:pt x="2585469" y="115185"/>
                      <a:pt x="2583565" y="102810"/>
                      <a:pt x="2576902" y="94242"/>
                    </a:cubicBezTo>
                    <a:lnTo>
                      <a:pt x="2638778" y="94242"/>
                    </a:lnTo>
                    <a:close/>
                    <a:moveTo>
                      <a:pt x="2455053" y="126608"/>
                    </a:moveTo>
                    <a:lnTo>
                      <a:pt x="2440774" y="127560"/>
                    </a:lnTo>
                    <a:lnTo>
                      <a:pt x="2440774" y="181820"/>
                    </a:lnTo>
                    <a:lnTo>
                      <a:pt x="2445534" y="182772"/>
                    </a:lnTo>
                    <a:lnTo>
                      <a:pt x="2453149" y="182772"/>
                    </a:lnTo>
                    <a:cubicBezTo>
                      <a:pt x="2476948" y="182772"/>
                      <a:pt x="2489323" y="172301"/>
                      <a:pt x="2489323" y="154214"/>
                    </a:cubicBezTo>
                    <a:cubicBezTo>
                      <a:pt x="2490275" y="136127"/>
                      <a:pt x="2477900" y="126608"/>
                      <a:pt x="2455053" y="126608"/>
                    </a:cubicBezTo>
                    <a:moveTo>
                      <a:pt x="1918159" y="126608"/>
                    </a:moveTo>
                    <a:lnTo>
                      <a:pt x="1903880" y="127560"/>
                    </a:lnTo>
                    <a:lnTo>
                      <a:pt x="1903880" y="181820"/>
                    </a:lnTo>
                    <a:lnTo>
                      <a:pt x="1908640" y="182772"/>
                    </a:lnTo>
                    <a:lnTo>
                      <a:pt x="1916255" y="182772"/>
                    </a:lnTo>
                    <a:cubicBezTo>
                      <a:pt x="1940054" y="182772"/>
                      <a:pt x="1952429" y="172301"/>
                      <a:pt x="1952429" y="154214"/>
                    </a:cubicBezTo>
                    <a:cubicBezTo>
                      <a:pt x="1953381" y="136127"/>
                      <a:pt x="1941006" y="126608"/>
                      <a:pt x="1918159" y="126608"/>
                    </a:cubicBezTo>
                    <a:moveTo>
                      <a:pt x="1089971" y="128512"/>
                    </a:moveTo>
                    <a:cubicBezTo>
                      <a:pt x="1054750" y="128512"/>
                      <a:pt x="1035711" y="150407"/>
                      <a:pt x="1035711" y="192292"/>
                    </a:cubicBezTo>
                    <a:cubicBezTo>
                      <a:pt x="1035711" y="234177"/>
                      <a:pt x="1054750" y="257024"/>
                      <a:pt x="1089971" y="257024"/>
                    </a:cubicBezTo>
                    <a:cubicBezTo>
                      <a:pt x="1125193" y="257024"/>
                      <a:pt x="1144232" y="234177"/>
                      <a:pt x="1144232" y="192292"/>
                    </a:cubicBezTo>
                    <a:cubicBezTo>
                      <a:pt x="1144232" y="150407"/>
                      <a:pt x="1124241" y="128512"/>
                      <a:pt x="1089971" y="128512"/>
                    </a:cubicBezTo>
                    <a:moveTo>
                      <a:pt x="3495524" y="386488"/>
                    </a:moveTo>
                    <a:lnTo>
                      <a:pt x="117089" y="386488"/>
                    </a:lnTo>
                    <a:cubicBezTo>
                      <a:pt x="112329" y="417902"/>
                      <a:pt x="83771" y="433133"/>
                      <a:pt x="83771" y="433133"/>
                    </a:cubicBezTo>
                    <a:cubicBezTo>
                      <a:pt x="83771" y="448364"/>
                      <a:pt x="69492" y="460739"/>
                      <a:pt x="69492" y="460739"/>
                    </a:cubicBezTo>
                    <a:cubicBezTo>
                      <a:pt x="99954" y="473114"/>
                      <a:pt x="82819" y="503576"/>
                      <a:pt x="82819" y="503576"/>
                    </a:cubicBezTo>
                    <a:cubicBezTo>
                      <a:pt x="105665" y="514999"/>
                      <a:pt x="104713" y="534038"/>
                      <a:pt x="104713" y="534038"/>
                    </a:cubicBezTo>
                    <a:cubicBezTo>
                      <a:pt x="136127" y="569260"/>
                      <a:pt x="95194" y="594011"/>
                      <a:pt x="95194" y="594011"/>
                    </a:cubicBezTo>
                    <a:cubicBezTo>
                      <a:pt x="94242" y="630184"/>
                      <a:pt x="60924" y="634944"/>
                      <a:pt x="60924" y="634944"/>
                    </a:cubicBezTo>
                    <a:cubicBezTo>
                      <a:pt x="82819" y="689205"/>
                      <a:pt x="35222" y="699676"/>
                      <a:pt x="35222" y="699676"/>
                    </a:cubicBezTo>
                    <a:lnTo>
                      <a:pt x="27606" y="710147"/>
                    </a:lnTo>
                    <a:cubicBezTo>
                      <a:pt x="25702" y="710147"/>
                      <a:pt x="24750" y="710147"/>
                      <a:pt x="22847" y="710147"/>
                    </a:cubicBezTo>
                    <a:cubicBezTo>
                      <a:pt x="12375" y="710147"/>
                      <a:pt x="8567" y="713955"/>
                      <a:pt x="8567" y="713955"/>
                    </a:cubicBezTo>
                    <a:lnTo>
                      <a:pt x="2856" y="731090"/>
                    </a:lnTo>
                    <a:cubicBezTo>
                      <a:pt x="5712" y="740609"/>
                      <a:pt x="3808" y="749177"/>
                      <a:pt x="0" y="754889"/>
                    </a:cubicBezTo>
                    <a:lnTo>
                      <a:pt x="3495524" y="754889"/>
                    </a:lnTo>
                    <a:lnTo>
                      <a:pt x="3495524" y="386488"/>
                    </a:lnTo>
                    <a:close/>
                    <a:moveTo>
                      <a:pt x="2469333" y="626377"/>
                    </a:moveTo>
                    <a:cubicBezTo>
                      <a:pt x="2487419" y="626377"/>
                      <a:pt x="2497891" y="615905"/>
                      <a:pt x="2497891" y="605434"/>
                    </a:cubicBezTo>
                    <a:cubicBezTo>
                      <a:pt x="2497891" y="575924"/>
                      <a:pt x="2416024" y="570212"/>
                      <a:pt x="2416024" y="515951"/>
                    </a:cubicBezTo>
                    <a:cubicBezTo>
                      <a:pt x="2416024" y="487393"/>
                      <a:pt x="2443630" y="460739"/>
                      <a:pt x="2489323" y="460739"/>
                    </a:cubicBezTo>
                    <a:cubicBezTo>
                      <a:pt x="2519785" y="460739"/>
                      <a:pt x="2540728" y="466450"/>
                      <a:pt x="2540728" y="474066"/>
                    </a:cubicBezTo>
                    <a:lnTo>
                      <a:pt x="2538824" y="479778"/>
                    </a:lnTo>
                    <a:lnTo>
                      <a:pt x="2531209" y="506432"/>
                    </a:lnTo>
                    <a:cubicBezTo>
                      <a:pt x="2515978" y="495961"/>
                      <a:pt x="2496939" y="494057"/>
                      <a:pt x="2483612" y="494057"/>
                    </a:cubicBezTo>
                    <a:cubicBezTo>
                      <a:pt x="2469333" y="494057"/>
                      <a:pt x="2462669" y="498817"/>
                      <a:pt x="2460765" y="508336"/>
                    </a:cubicBezTo>
                    <a:cubicBezTo>
                      <a:pt x="2458861" y="519759"/>
                      <a:pt x="2471237" y="526423"/>
                      <a:pt x="2490275" y="537846"/>
                    </a:cubicBezTo>
                    <a:cubicBezTo>
                      <a:pt x="2520737" y="554981"/>
                      <a:pt x="2545488" y="558789"/>
                      <a:pt x="2546440" y="602578"/>
                    </a:cubicBezTo>
                    <a:cubicBezTo>
                      <a:pt x="2546440" y="634944"/>
                      <a:pt x="2517882" y="662550"/>
                      <a:pt x="2468381" y="662550"/>
                    </a:cubicBezTo>
                    <a:cubicBezTo>
                      <a:pt x="2434111" y="662550"/>
                      <a:pt x="2410312" y="655887"/>
                      <a:pt x="2410312" y="643511"/>
                    </a:cubicBezTo>
                    <a:lnTo>
                      <a:pt x="2410312" y="642559"/>
                    </a:lnTo>
                    <a:lnTo>
                      <a:pt x="2414120" y="606386"/>
                    </a:lnTo>
                    <a:cubicBezTo>
                      <a:pt x="2428399" y="620665"/>
                      <a:pt x="2449342" y="626377"/>
                      <a:pt x="2469333" y="626377"/>
                    </a:cubicBezTo>
                    <a:moveTo>
                      <a:pt x="2864388" y="663502"/>
                    </a:moveTo>
                    <a:cubicBezTo>
                      <a:pt x="2799656" y="663502"/>
                      <a:pt x="2764434" y="627329"/>
                      <a:pt x="2764434" y="561645"/>
                    </a:cubicBezTo>
                    <a:cubicBezTo>
                      <a:pt x="2764434" y="495961"/>
                      <a:pt x="2799656" y="459787"/>
                      <a:pt x="2864388" y="459787"/>
                    </a:cubicBezTo>
                    <a:cubicBezTo>
                      <a:pt x="2929119" y="459787"/>
                      <a:pt x="2964341" y="495961"/>
                      <a:pt x="2964341" y="561645"/>
                    </a:cubicBezTo>
                    <a:cubicBezTo>
                      <a:pt x="2964341" y="627329"/>
                      <a:pt x="2929119" y="663502"/>
                      <a:pt x="2864388" y="663502"/>
                    </a:cubicBezTo>
                    <a:moveTo>
                      <a:pt x="2675904" y="663502"/>
                    </a:moveTo>
                    <a:cubicBezTo>
                      <a:pt x="2613076" y="663502"/>
                      <a:pt x="2576902" y="626377"/>
                      <a:pt x="2576902" y="562597"/>
                    </a:cubicBezTo>
                    <a:cubicBezTo>
                      <a:pt x="2576902" y="499768"/>
                      <a:pt x="2614028" y="460739"/>
                      <a:pt x="2674952" y="460739"/>
                    </a:cubicBezTo>
                    <a:cubicBezTo>
                      <a:pt x="2710173" y="460739"/>
                      <a:pt x="2737780" y="471210"/>
                      <a:pt x="2737780" y="477874"/>
                    </a:cubicBezTo>
                    <a:lnTo>
                      <a:pt x="2736828" y="481682"/>
                    </a:lnTo>
                    <a:lnTo>
                      <a:pt x="2726356" y="514047"/>
                    </a:lnTo>
                    <a:cubicBezTo>
                      <a:pt x="2713029" y="503576"/>
                      <a:pt x="2695894" y="497865"/>
                      <a:pt x="2679711" y="497865"/>
                    </a:cubicBezTo>
                    <a:cubicBezTo>
                      <a:pt x="2644489" y="497865"/>
                      <a:pt x="2622595" y="521663"/>
                      <a:pt x="2622595" y="562597"/>
                    </a:cubicBezTo>
                    <a:cubicBezTo>
                      <a:pt x="2622595" y="602578"/>
                      <a:pt x="2644489" y="625425"/>
                      <a:pt x="2678759" y="625425"/>
                    </a:cubicBezTo>
                    <a:cubicBezTo>
                      <a:pt x="2700654" y="625425"/>
                      <a:pt x="2721597" y="616857"/>
                      <a:pt x="2734924" y="603530"/>
                    </a:cubicBezTo>
                    <a:lnTo>
                      <a:pt x="2734924" y="639704"/>
                    </a:lnTo>
                    <a:lnTo>
                      <a:pt x="2732068" y="650175"/>
                    </a:lnTo>
                    <a:cubicBezTo>
                      <a:pt x="2728260" y="654935"/>
                      <a:pt x="2706366" y="663502"/>
                      <a:pt x="2675904" y="663502"/>
                    </a:cubicBezTo>
                    <a:moveTo>
                      <a:pt x="1766801" y="663502"/>
                    </a:moveTo>
                    <a:cubicBezTo>
                      <a:pt x="1702069" y="663502"/>
                      <a:pt x="1666847" y="627329"/>
                      <a:pt x="1666847" y="561645"/>
                    </a:cubicBezTo>
                    <a:cubicBezTo>
                      <a:pt x="1666847" y="495961"/>
                      <a:pt x="1702069" y="459787"/>
                      <a:pt x="1766801" y="459787"/>
                    </a:cubicBezTo>
                    <a:cubicBezTo>
                      <a:pt x="1831533" y="459787"/>
                      <a:pt x="1866755" y="495961"/>
                      <a:pt x="1866755" y="561645"/>
                    </a:cubicBezTo>
                    <a:cubicBezTo>
                      <a:pt x="1865803" y="627329"/>
                      <a:pt x="1830581" y="663502"/>
                      <a:pt x="1766801" y="663502"/>
                    </a:cubicBezTo>
                    <a:moveTo>
                      <a:pt x="595914" y="663502"/>
                    </a:moveTo>
                    <a:cubicBezTo>
                      <a:pt x="531182" y="663502"/>
                      <a:pt x="495961" y="627329"/>
                      <a:pt x="495961" y="561645"/>
                    </a:cubicBezTo>
                    <a:cubicBezTo>
                      <a:pt x="495961" y="495961"/>
                      <a:pt x="531182" y="459787"/>
                      <a:pt x="595914" y="459787"/>
                    </a:cubicBezTo>
                    <a:cubicBezTo>
                      <a:pt x="660646" y="459787"/>
                      <a:pt x="695868" y="495961"/>
                      <a:pt x="695868" y="561645"/>
                    </a:cubicBezTo>
                    <a:cubicBezTo>
                      <a:pt x="694916" y="627329"/>
                      <a:pt x="660646" y="663502"/>
                      <a:pt x="595914" y="663502"/>
                    </a:cubicBezTo>
                    <a:moveTo>
                      <a:pt x="386488" y="663502"/>
                    </a:moveTo>
                    <a:cubicBezTo>
                      <a:pt x="321756" y="663502"/>
                      <a:pt x="282726" y="625425"/>
                      <a:pt x="282726" y="561645"/>
                    </a:cubicBezTo>
                    <a:cubicBezTo>
                      <a:pt x="282726" y="500720"/>
                      <a:pt x="323660" y="460739"/>
                      <a:pt x="388391" y="460739"/>
                    </a:cubicBezTo>
                    <a:cubicBezTo>
                      <a:pt x="409334" y="460739"/>
                      <a:pt x="429325" y="465499"/>
                      <a:pt x="445508" y="472162"/>
                    </a:cubicBezTo>
                    <a:cubicBezTo>
                      <a:pt x="453123" y="475018"/>
                      <a:pt x="453123" y="475970"/>
                      <a:pt x="453123" y="481682"/>
                    </a:cubicBezTo>
                    <a:lnTo>
                      <a:pt x="452172" y="484538"/>
                    </a:lnTo>
                    <a:lnTo>
                      <a:pt x="442652" y="513096"/>
                    </a:lnTo>
                    <a:cubicBezTo>
                      <a:pt x="430277" y="503576"/>
                      <a:pt x="410286" y="497865"/>
                      <a:pt x="393151" y="497865"/>
                    </a:cubicBezTo>
                    <a:cubicBezTo>
                      <a:pt x="354122" y="497865"/>
                      <a:pt x="331275" y="521663"/>
                      <a:pt x="331275" y="562597"/>
                    </a:cubicBezTo>
                    <a:cubicBezTo>
                      <a:pt x="331275" y="601626"/>
                      <a:pt x="352218" y="625425"/>
                      <a:pt x="382680" y="625425"/>
                    </a:cubicBezTo>
                    <a:cubicBezTo>
                      <a:pt x="396007" y="625425"/>
                      <a:pt x="404575" y="623521"/>
                      <a:pt x="408382" y="619713"/>
                    </a:cubicBezTo>
                    <a:lnTo>
                      <a:pt x="409334" y="617809"/>
                    </a:lnTo>
                    <a:lnTo>
                      <a:pt x="409334" y="587347"/>
                    </a:lnTo>
                    <a:lnTo>
                      <a:pt x="409334" y="582587"/>
                    </a:lnTo>
                    <a:lnTo>
                      <a:pt x="408382" y="582587"/>
                    </a:lnTo>
                    <a:cubicBezTo>
                      <a:pt x="398863" y="582587"/>
                      <a:pt x="385536" y="584491"/>
                      <a:pt x="367449" y="588299"/>
                    </a:cubicBezTo>
                    <a:cubicBezTo>
                      <a:pt x="375064" y="575924"/>
                      <a:pt x="380776" y="563549"/>
                      <a:pt x="384584" y="550221"/>
                    </a:cubicBezTo>
                    <a:cubicBezTo>
                      <a:pt x="390295" y="551173"/>
                      <a:pt x="396007" y="551173"/>
                      <a:pt x="401719" y="551173"/>
                    </a:cubicBezTo>
                    <a:lnTo>
                      <a:pt x="408382" y="551173"/>
                    </a:lnTo>
                    <a:lnTo>
                      <a:pt x="459787" y="551173"/>
                    </a:lnTo>
                    <a:cubicBezTo>
                      <a:pt x="459787" y="551173"/>
                      <a:pt x="451220" y="562597"/>
                      <a:pt x="451220" y="589251"/>
                    </a:cubicBezTo>
                    <a:lnTo>
                      <a:pt x="451220" y="649223"/>
                    </a:lnTo>
                    <a:cubicBezTo>
                      <a:pt x="434085" y="658743"/>
                      <a:pt x="408382" y="663502"/>
                      <a:pt x="386488" y="663502"/>
                    </a:cubicBezTo>
                    <a:moveTo>
                      <a:pt x="714907" y="498817"/>
                    </a:moveTo>
                    <a:cubicBezTo>
                      <a:pt x="722522" y="486441"/>
                      <a:pt x="728234" y="474066"/>
                      <a:pt x="732042" y="460739"/>
                    </a:cubicBezTo>
                    <a:cubicBezTo>
                      <a:pt x="737754" y="461691"/>
                      <a:pt x="743465" y="461691"/>
                      <a:pt x="749177" y="461691"/>
                    </a:cubicBezTo>
                    <a:lnTo>
                      <a:pt x="755840" y="461691"/>
                    </a:lnTo>
                    <a:lnTo>
                      <a:pt x="781543" y="461691"/>
                    </a:lnTo>
                    <a:lnTo>
                      <a:pt x="785351" y="461691"/>
                    </a:lnTo>
                    <a:cubicBezTo>
                      <a:pt x="788206" y="461691"/>
                      <a:pt x="796774" y="461691"/>
                      <a:pt x="805341" y="461691"/>
                    </a:cubicBezTo>
                    <a:cubicBezTo>
                      <a:pt x="813909" y="461691"/>
                      <a:pt x="824380" y="461691"/>
                      <a:pt x="831996" y="461691"/>
                    </a:cubicBezTo>
                    <a:cubicBezTo>
                      <a:pt x="864361" y="461691"/>
                      <a:pt x="885304" y="482634"/>
                      <a:pt x="885304" y="511192"/>
                    </a:cubicBezTo>
                    <a:cubicBezTo>
                      <a:pt x="885304" y="530231"/>
                      <a:pt x="876737" y="545462"/>
                      <a:pt x="861506" y="554029"/>
                    </a:cubicBezTo>
                    <a:cubicBezTo>
                      <a:pt x="880545" y="563549"/>
                      <a:pt x="891016" y="579732"/>
                      <a:pt x="891016" y="599722"/>
                    </a:cubicBezTo>
                    <a:cubicBezTo>
                      <a:pt x="891016" y="636848"/>
                      <a:pt x="863409" y="660647"/>
                      <a:pt x="810101" y="660647"/>
                    </a:cubicBezTo>
                    <a:cubicBezTo>
                      <a:pt x="796774" y="660647"/>
                      <a:pt x="774879" y="658743"/>
                      <a:pt x="759648" y="658743"/>
                    </a:cubicBezTo>
                    <a:cubicBezTo>
                      <a:pt x="756792" y="658743"/>
                      <a:pt x="750129" y="658743"/>
                      <a:pt x="741561" y="659695"/>
                    </a:cubicBezTo>
                    <a:cubicBezTo>
                      <a:pt x="747273" y="649223"/>
                      <a:pt x="748225" y="638752"/>
                      <a:pt x="748225" y="628280"/>
                    </a:cubicBezTo>
                    <a:lnTo>
                      <a:pt x="748225" y="493105"/>
                    </a:lnTo>
                    <a:cubicBezTo>
                      <a:pt x="740609" y="494057"/>
                      <a:pt x="729186" y="495009"/>
                      <a:pt x="714907" y="498817"/>
                    </a:cubicBezTo>
                    <a:moveTo>
                      <a:pt x="1404112" y="500720"/>
                    </a:moveTo>
                    <a:cubicBezTo>
                      <a:pt x="1411727" y="488345"/>
                      <a:pt x="1417439" y="475970"/>
                      <a:pt x="1421246" y="462643"/>
                    </a:cubicBezTo>
                    <a:cubicBezTo>
                      <a:pt x="1426958" y="463595"/>
                      <a:pt x="1432670" y="463595"/>
                      <a:pt x="1438382" y="463595"/>
                    </a:cubicBezTo>
                    <a:lnTo>
                      <a:pt x="1445045" y="463595"/>
                    </a:lnTo>
                    <a:lnTo>
                      <a:pt x="1470747" y="463595"/>
                    </a:lnTo>
                    <a:lnTo>
                      <a:pt x="1484075" y="463595"/>
                    </a:lnTo>
                    <a:lnTo>
                      <a:pt x="1579269" y="594962"/>
                    </a:lnTo>
                    <a:lnTo>
                      <a:pt x="1579269" y="500720"/>
                    </a:lnTo>
                    <a:cubicBezTo>
                      <a:pt x="1579269" y="484538"/>
                      <a:pt x="1576413" y="472162"/>
                      <a:pt x="1570701" y="463595"/>
                    </a:cubicBezTo>
                    <a:lnTo>
                      <a:pt x="1630673" y="463595"/>
                    </a:lnTo>
                    <a:cubicBezTo>
                      <a:pt x="1624010" y="473114"/>
                      <a:pt x="1622106" y="485489"/>
                      <a:pt x="1622106" y="500720"/>
                    </a:cubicBezTo>
                    <a:lnTo>
                      <a:pt x="1622106" y="632088"/>
                    </a:lnTo>
                    <a:cubicBezTo>
                      <a:pt x="1622106" y="641608"/>
                      <a:pt x="1623058" y="651127"/>
                      <a:pt x="1624010" y="659695"/>
                    </a:cubicBezTo>
                    <a:lnTo>
                      <a:pt x="1582124" y="659695"/>
                    </a:lnTo>
                    <a:lnTo>
                      <a:pt x="1480267" y="519759"/>
                    </a:lnTo>
                    <a:lnTo>
                      <a:pt x="1480267" y="622569"/>
                    </a:lnTo>
                    <a:cubicBezTo>
                      <a:pt x="1480267" y="637800"/>
                      <a:pt x="1482171" y="649223"/>
                      <a:pt x="1487882" y="659695"/>
                    </a:cubicBezTo>
                    <a:lnTo>
                      <a:pt x="1427910" y="659695"/>
                    </a:lnTo>
                    <a:cubicBezTo>
                      <a:pt x="1434574" y="650175"/>
                      <a:pt x="1436478" y="637800"/>
                      <a:pt x="1436478" y="622569"/>
                    </a:cubicBezTo>
                    <a:lnTo>
                      <a:pt x="1436478" y="500720"/>
                    </a:lnTo>
                    <a:lnTo>
                      <a:pt x="1436478" y="494057"/>
                    </a:lnTo>
                    <a:cubicBezTo>
                      <a:pt x="1428862" y="495961"/>
                      <a:pt x="1418391" y="497865"/>
                      <a:pt x="1404112" y="500720"/>
                    </a:cubicBezTo>
                    <a:moveTo>
                      <a:pt x="1032855" y="500720"/>
                    </a:moveTo>
                    <a:cubicBezTo>
                      <a:pt x="1040470" y="488345"/>
                      <a:pt x="1046182" y="475970"/>
                      <a:pt x="1049990" y="462643"/>
                    </a:cubicBezTo>
                    <a:cubicBezTo>
                      <a:pt x="1055702" y="463595"/>
                      <a:pt x="1061413" y="463595"/>
                      <a:pt x="1067125" y="463595"/>
                    </a:cubicBezTo>
                    <a:lnTo>
                      <a:pt x="1073788" y="463595"/>
                    </a:lnTo>
                    <a:lnTo>
                      <a:pt x="1099491" y="463595"/>
                    </a:lnTo>
                    <a:lnTo>
                      <a:pt x="1164223" y="463595"/>
                    </a:lnTo>
                    <a:cubicBezTo>
                      <a:pt x="1173742" y="463595"/>
                      <a:pt x="1177550" y="464547"/>
                      <a:pt x="1177550" y="472162"/>
                    </a:cubicBezTo>
                    <a:lnTo>
                      <a:pt x="1168982" y="501672"/>
                    </a:lnTo>
                    <a:cubicBezTo>
                      <a:pt x="1161367" y="497865"/>
                      <a:pt x="1152800" y="497865"/>
                      <a:pt x="1142328" y="497865"/>
                    </a:cubicBezTo>
                    <a:lnTo>
                      <a:pt x="1108058" y="497865"/>
                    </a:lnTo>
                    <a:lnTo>
                      <a:pt x="1108058" y="539750"/>
                    </a:lnTo>
                    <a:lnTo>
                      <a:pt x="1151848" y="539750"/>
                    </a:lnTo>
                    <a:cubicBezTo>
                      <a:pt x="1158511" y="539750"/>
                      <a:pt x="1164223" y="539750"/>
                      <a:pt x="1169934" y="537846"/>
                    </a:cubicBezTo>
                    <a:lnTo>
                      <a:pt x="1162319" y="574972"/>
                    </a:lnTo>
                    <a:cubicBezTo>
                      <a:pt x="1155655" y="574020"/>
                      <a:pt x="1149944" y="573068"/>
                      <a:pt x="1144232" y="573068"/>
                    </a:cubicBezTo>
                    <a:lnTo>
                      <a:pt x="1108058" y="573068"/>
                    </a:lnTo>
                    <a:lnTo>
                      <a:pt x="1108058" y="624473"/>
                    </a:lnTo>
                    <a:lnTo>
                      <a:pt x="1157559" y="624473"/>
                    </a:lnTo>
                    <a:cubicBezTo>
                      <a:pt x="1169934" y="624473"/>
                      <a:pt x="1179454" y="623521"/>
                      <a:pt x="1185165" y="620665"/>
                    </a:cubicBezTo>
                    <a:lnTo>
                      <a:pt x="1179454" y="647319"/>
                    </a:lnTo>
                    <a:cubicBezTo>
                      <a:pt x="1177550" y="658743"/>
                      <a:pt x="1175646" y="659695"/>
                      <a:pt x="1162319" y="659695"/>
                    </a:cubicBezTo>
                    <a:cubicBezTo>
                      <a:pt x="1151848" y="659695"/>
                      <a:pt x="1124241" y="658743"/>
                      <a:pt x="1095683" y="658743"/>
                    </a:cubicBezTo>
                    <a:cubicBezTo>
                      <a:pt x="1085212" y="658743"/>
                      <a:pt x="1071885" y="658743"/>
                      <a:pt x="1055702" y="659695"/>
                    </a:cubicBezTo>
                    <a:cubicBezTo>
                      <a:pt x="1062365" y="647319"/>
                      <a:pt x="1063317" y="634944"/>
                      <a:pt x="1063317" y="622569"/>
                    </a:cubicBezTo>
                    <a:lnTo>
                      <a:pt x="1063317" y="498817"/>
                    </a:lnTo>
                    <a:lnTo>
                      <a:pt x="1063317" y="494057"/>
                    </a:lnTo>
                    <a:cubicBezTo>
                      <a:pt x="1055702" y="495961"/>
                      <a:pt x="1045230" y="497865"/>
                      <a:pt x="1032855" y="500720"/>
                    </a:cubicBezTo>
                    <a:moveTo>
                      <a:pt x="1966708" y="500720"/>
                    </a:moveTo>
                    <a:cubicBezTo>
                      <a:pt x="1974324" y="488345"/>
                      <a:pt x="1980035" y="475970"/>
                      <a:pt x="1983843" y="462643"/>
                    </a:cubicBezTo>
                    <a:cubicBezTo>
                      <a:pt x="1989555" y="463595"/>
                      <a:pt x="1995266" y="463595"/>
                      <a:pt x="2000978" y="463595"/>
                    </a:cubicBezTo>
                    <a:lnTo>
                      <a:pt x="2007642" y="463595"/>
                    </a:lnTo>
                    <a:lnTo>
                      <a:pt x="2056191" y="463595"/>
                    </a:lnTo>
                    <a:cubicBezTo>
                      <a:pt x="2056191" y="463595"/>
                      <a:pt x="2034296" y="488345"/>
                      <a:pt x="2094268" y="587347"/>
                    </a:cubicBezTo>
                    <a:lnTo>
                      <a:pt x="2138058" y="479778"/>
                    </a:lnTo>
                    <a:cubicBezTo>
                      <a:pt x="2140913" y="473114"/>
                      <a:pt x="2141865" y="468354"/>
                      <a:pt x="2141865" y="463595"/>
                    </a:cubicBezTo>
                    <a:lnTo>
                      <a:pt x="2198982" y="463595"/>
                    </a:lnTo>
                    <a:cubicBezTo>
                      <a:pt x="2192318" y="471210"/>
                      <a:pt x="2184703" y="481682"/>
                      <a:pt x="2177087" y="496913"/>
                    </a:cubicBezTo>
                    <a:lnTo>
                      <a:pt x="2094268" y="663502"/>
                    </a:lnTo>
                    <a:lnTo>
                      <a:pt x="2086652" y="663502"/>
                    </a:lnTo>
                    <a:cubicBezTo>
                      <a:pt x="2086652" y="663502"/>
                      <a:pt x="2019065" y="561645"/>
                      <a:pt x="2007642" y="495009"/>
                    </a:cubicBezTo>
                    <a:lnTo>
                      <a:pt x="2006690" y="495009"/>
                    </a:lnTo>
                    <a:cubicBezTo>
                      <a:pt x="1998122" y="495009"/>
                      <a:pt x="1984795" y="495961"/>
                      <a:pt x="1966708" y="500720"/>
                    </a:cubicBezTo>
                    <a:moveTo>
                      <a:pt x="2216116" y="500720"/>
                    </a:moveTo>
                    <a:cubicBezTo>
                      <a:pt x="2223732" y="487393"/>
                      <a:pt x="2229444" y="475970"/>
                      <a:pt x="2233252" y="462643"/>
                    </a:cubicBezTo>
                    <a:cubicBezTo>
                      <a:pt x="2238963" y="463595"/>
                      <a:pt x="2244675" y="463595"/>
                      <a:pt x="2250386" y="463595"/>
                    </a:cubicBezTo>
                    <a:lnTo>
                      <a:pt x="2257050" y="463595"/>
                    </a:lnTo>
                    <a:lnTo>
                      <a:pt x="2321782" y="463595"/>
                    </a:lnTo>
                    <a:cubicBezTo>
                      <a:pt x="2357004" y="510240"/>
                      <a:pt x="2379850" y="578780"/>
                      <a:pt x="2382706" y="659695"/>
                    </a:cubicBezTo>
                    <a:lnTo>
                      <a:pt x="2330349" y="659695"/>
                    </a:lnTo>
                    <a:cubicBezTo>
                      <a:pt x="2336061" y="637800"/>
                      <a:pt x="2333205" y="618761"/>
                      <a:pt x="2332253" y="605434"/>
                    </a:cubicBezTo>
                    <a:lnTo>
                      <a:pt x="2291320" y="625425"/>
                    </a:lnTo>
                    <a:lnTo>
                      <a:pt x="2248482" y="603530"/>
                    </a:lnTo>
                    <a:cubicBezTo>
                      <a:pt x="2245627" y="617809"/>
                      <a:pt x="2242771" y="635896"/>
                      <a:pt x="2246579" y="659695"/>
                    </a:cubicBezTo>
                    <a:lnTo>
                      <a:pt x="2197078" y="659695"/>
                    </a:lnTo>
                    <a:lnTo>
                      <a:pt x="2197078" y="654935"/>
                    </a:lnTo>
                    <a:cubicBezTo>
                      <a:pt x="2197078" y="595914"/>
                      <a:pt x="2218972" y="541654"/>
                      <a:pt x="2261810" y="494057"/>
                    </a:cubicBezTo>
                    <a:lnTo>
                      <a:pt x="2257050" y="494057"/>
                    </a:lnTo>
                    <a:cubicBezTo>
                      <a:pt x="2248482" y="495009"/>
                      <a:pt x="2234203" y="496913"/>
                      <a:pt x="2216116" y="500720"/>
                    </a:cubicBezTo>
                    <a:moveTo>
                      <a:pt x="1205156" y="500720"/>
                    </a:moveTo>
                    <a:cubicBezTo>
                      <a:pt x="1212772" y="488345"/>
                      <a:pt x="1218483" y="475970"/>
                      <a:pt x="1222291" y="462643"/>
                    </a:cubicBezTo>
                    <a:cubicBezTo>
                      <a:pt x="1228003" y="463595"/>
                      <a:pt x="1233714" y="463595"/>
                      <a:pt x="1239426" y="463595"/>
                    </a:cubicBezTo>
                    <a:lnTo>
                      <a:pt x="1246090" y="463595"/>
                    </a:lnTo>
                    <a:lnTo>
                      <a:pt x="1281311" y="463595"/>
                    </a:lnTo>
                    <a:cubicBezTo>
                      <a:pt x="1287023" y="463595"/>
                      <a:pt x="1292735" y="463595"/>
                      <a:pt x="1298446" y="463595"/>
                    </a:cubicBezTo>
                    <a:cubicBezTo>
                      <a:pt x="1345091" y="463595"/>
                      <a:pt x="1368890" y="487393"/>
                      <a:pt x="1368890" y="522615"/>
                    </a:cubicBezTo>
                    <a:cubicBezTo>
                      <a:pt x="1368890" y="545462"/>
                      <a:pt x="1358418" y="563549"/>
                      <a:pt x="1341284" y="573068"/>
                    </a:cubicBezTo>
                    <a:cubicBezTo>
                      <a:pt x="1341284" y="573068"/>
                      <a:pt x="1373649" y="649223"/>
                      <a:pt x="1410775" y="672070"/>
                    </a:cubicBezTo>
                    <a:cubicBezTo>
                      <a:pt x="1407919" y="673022"/>
                      <a:pt x="1404112" y="673974"/>
                      <a:pt x="1399352" y="673974"/>
                    </a:cubicBezTo>
                    <a:cubicBezTo>
                      <a:pt x="1375553" y="673974"/>
                      <a:pt x="1335572" y="653031"/>
                      <a:pt x="1321293" y="626377"/>
                    </a:cubicBezTo>
                    <a:lnTo>
                      <a:pt x="1293687" y="583539"/>
                    </a:lnTo>
                    <a:cubicBezTo>
                      <a:pt x="1287975" y="584491"/>
                      <a:pt x="1289879" y="584491"/>
                      <a:pt x="1284167" y="584491"/>
                    </a:cubicBezTo>
                    <a:lnTo>
                      <a:pt x="1278455" y="584491"/>
                    </a:lnTo>
                    <a:lnTo>
                      <a:pt x="1278455" y="623521"/>
                    </a:lnTo>
                    <a:cubicBezTo>
                      <a:pt x="1278455" y="639704"/>
                      <a:pt x="1281311" y="652079"/>
                      <a:pt x="1287023" y="660647"/>
                    </a:cubicBezTo>
                    <a:lnTo>
                      <a:pt x="1228003" y="660647"/>
                    </a:lnTo>
                    <a:cubicBezTo>
                      <a:pt x="1234666" y="651127"/>
                      <a:pt x="1236570" y="639704"/>
                      <a:pt x="1236570" y="623521"/>
                    </a:cubicBezTo>
                    <a:lnTo>
                      <a:pt x="1236570" y="500720"/>
                    </a:lnTo>
                    <a:lnTo>
                      <a:pt x="1236570" y="495009"/>
                    </a:lnTo>
                    <a:cubicBezTo>
                      <a:pt x="1228003" y="496913"/>
                      <a:pt x="1217531" y="497865"/>
                      <a:pt x="1205156" y="500720"/>
                    </a:cubicBezTo>
                    <a:moveTo>
                      <a:pt x="1001441" y="463595"/>
                    </a:moveTo>
                    <a:lnTo>
                      <a:pt x="1001441" y="463595"/>
                    </a:lnTo>
                    <a:cubicBezTo>
                      <a:pt x="995729" y="472162"/>
                      <a:pt x="992873" y="484538"/>
                      <a:pt x="992873" y="500720"/>
                    </a:cubicBezTo>
                    <a:lnTo>
                      <a:pt x="992873" y="622569"/>
                    </a:lnTo>
                    <a:cubicBezTo>
                      <a:pt x="992873" y="638752"/>
                      <a:pt x="994777" y="651127"/>
                      <a:pt x="1001441" y="659695"/>
                    </a:cubicBezTo>
                    <a:lnTo>
                      <a:pt x="939565" y="659695"/>
                    </a:lnTo>
                    <a:cubicBezTo>
                      <a:pt x="945276" y="650175"/>
                      <a:pt x="948132" y="638752"/>
                      <a:pt x="948132" y="622569"/>
                    </a:cubicBezTo>
                    <a:lnTo>
                      <a:pt x="948132" y="500720"/>
                    </a:lnTo>
                    <a:cubicBezTo>
                      <a:pt x="948132" y="484538"/>
                      <a:pt x="946228" y="472162"/>
                      <a:pt x="939565" y="463595"/>
                    </a:cubicBezTo>
                    <a:lnTo>
                      <a:pt x="1001441" y="463595"/>
                    </a:lnTo>
                    <a:close/>
                    <a:moveTo>
                      <a:pt x="816764" y="494057"/>
                    </a:moveTo>
                    <a:cubicBezTo>
                      <a:pt x="810101" y="494057"/>
                      <a:pt x="797726" y="495009"/>
                      <a:pt x="792014" y="498817"/>
                    </a:cubicBezTo>
                    <a:lnTo>
                      <a:pt x="792014" y="541654"/>
                    </a:lnTo>
                    <a:lnTo>
                      <a:pt x="809149" y="542606"/>
                    </a:lnTo>
                    <a:cubicBezTo>
                      <a:pt x="831996" y="542606"/>
                      <a:pt x="843419" y="534990"/>
                      <a:pt x="843419" y="517855"/>
                    </a:cubicBezTo>
                    <a:cubicBezTo>
                      <a:pt x="843419" y="503576"/>
                      <a:pt x="832948" y="494057"/>
                      <a:pt x="816764" y="494057"/>
                    </a:cubicBezTo>
                    <a:moveTo>
                      <a:pt x="1292735" y="495961"/>
                    </a:moveTo>
                    <a:lnTo>
                      <a:pt x="1278455" y="496913"/>
                    </a:lnTo>
                    <a:lnTo>
                      <a:pt x="1278455" y="551173"/>
                    </a:lnTo>
                    <a:lnTo>
                      <a:pt x="1283215" y="552125"/>
                    </a:lnTo>
                    <a:lnTo>
                      <a:pt x="1290831" y="552125"/>
                    </a:lnTo>
                    <a:cubicBezTo>
                      <a:pt x="1314629" y="552125"/>
                      <a:pt x="1327004" y="541654"/>
                      <a:pt x="1327004" y="523567"/>
                    </a:cubicBezTo>
                    <a:cubicBezTo>
                      <a:pt x="1327004" y="505480"/>
                      <a:pt x="1315581" y="495961"/>
                      <a:pt x="1292735" y="495961"/>
                    </a:cubicBezTo>
                    <a:moveTo>
                      <a:pt x="2864388" y="497865"/>
                    </a:moveTo>
                    <a:cubicBezTo>
                      <a:pt x="2829166" y="497865"/>
                      <a:pt x="2810127" y="519759"/>
                      <a:pt x="2810127" y="561645"/>
                    </a:cubicBezTo>
                    <a:cubicBezTo>
                      <a:pt x="2810127" y="603530"/>
                      <a:pt x="2829166" y="626377"/>
                      <a:pt x="2864388" y="626377"/>
                    </a:cubicBezTo>
                    <a:cubicBezTo>
                      <a:pt x="2899610" y="626377"/>
                      <a:pt x="2918648" y="603530"/>
                      <a:pt x="2918648" y="561645"/>
                    </a:cubicBezTo>
                    <a:cubicBezTo>
                      <a:pt x="2918648" y="520711"/>
                      <a:pt x="2899610" y="497865"/>
                      <a:pt x="2864388" y="497865"/>
                    </a:cubicBezTo>
                    <a:moveTo>
                      <a:pt x="1766801" y="497865"/>
                    </a:moveTo>
                    <a:cubicBezTo>
                      <a:pt x="1731579" y="497865"/>
                      <a:pt x="1712540" y="519759"/>
                      <a:pt x="1712540" y="561645"/>
                    </a:cubicBezTo>
                    <a:cubicBezTo>
                      <a:pt x="1712540" y="603530"/>
                      <a:pt x="1731579" y="626377"/>
                      <a:pt x="1766801" y="626377"/>
                    </a:cubicBezTo>
                    <a:cubicBezTo>
                      <a:pt x="1802022" y="626377"/>
                      <a:pt x="1821061" y="603530"/>
                      <a:pt x="1821061" y="561645"/>
                    </a:cubicBezTo>
                    <a:cubicBezTo>
                      <a:pt x="1820109" y="520711"/>
                      <a:pt x="1801070" y="497865"/>
                      <a:pt x="1766801" y="497865"/>
                    </a:cubicBezTo>
                    <a:moveTo>
                      <a:pt x="595914" y="497865"/>
                    </a:moveTo>
                    <a:cubicBezTo>
                      <a:pt x="560693" y="497865"/>
                      <a:pt x="541654" y="519759"/>
                      <a:pt x="541654" y="561645"/>
                    </a:cubicBezTo>
                    <a:cubicBezTo>
                      <a:pt x="541654" y="603530"/>
                      <a:pt x="560693" y="626377"/>
                      <a:pt x="595914" y="626377"/>
                    </a:cubicBezTo>
                    <a:cubicBezTo>
                      <a:pt x="631136" y="626377"/>
                      <a:pt x="650175" y="603530"/>
                      <a:pt x="650175" y="561645"/>
                    </a:cubicBezTo>
                    <a:cubicBezTo>
                      <a:pt x="649223" y="520711"/>
                      <a:pt x="630184" y="497865"/>
                      <a:pt x="595914" y="497865"/>
                    </a:cubicBezTo>
                    <a:moveTo>
                      <a:pt x="813909" y="570212"/>
                    </a:moveTo>
                    <a:lnTo>
                      <a:pt x="791062" y="571164"/>
                    </a:lnTo>
                    <a:lnTo>
                      <a:pt x="791062" y="627329"/>
                    </a:lnTo>
                    <a:cubicBezTo>
                      <a:pt x="796774" y="628280"/>
                      <a:pt x="809149" y="628280"/>
                      <a:pt x="812957" y="628280"/>
                    </a:cubicBezTo>
                    <a:cubicBezTo>
                      <a:pt x="833899" y="628280"/>
                      <a:pt x="846275" y="617809"/>
                      <a:pt x="846275" y="598770"/>
                    </a:cubicBezTo>
                    <a:cubicBezTo>
                      <a:pt x="847227" y="581635"/>
                      <a:pt x="835803" y="570212"/>
                      <a:pt x="813909" y="5702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DA613177-2BCF-FA80-D474-22BC3A7C8A71}"/>
                  </a:ext>
                </a:extLst>
              </p:cNvPr>
              <p:cNvSpPr/>
              <p:nvPr/>
            </p:nvSpPr>
            <p:spPr>
              <a:xfrm>
                <a:off x="3886948" y="2857045"/>
                <a:ext cx="73299" cy="79011"/>
              </a:xfrm>
              <a:custGeom>
                <a:avLst/>
                <a:gdLst>
                  <a:gd name="connsiteX0" fmla="*/ 40933 w 73299"/>
                  <a:gd name="connsiteY0" fmla="*/ 0 h 79011"/>
                  <a:gd name="connsiteX1" fmla="*/ 40933 w 73299"/>
                  <a:gd name="connsiteY1" fmla="*/ 0 h 79011"/>
                  <a:gd name="connsiteX2" fmla="*/ 0 w 73299"/>
                  <a:gd name="connsiteY2" fmla="*/ 59972 h 79011"/>
                  <a:gd name="connsiteX3" fmla="*/ 38078 w 73299"/>
                  <a:gd name="connsiteY3" fmla="*/ 79011 h 79011"/>
                  <a:gd name="connsiteX4" fmla="*/ 73300 w 73299"/>
                  <a:gd name="connsiteY4" fmla="*/ 59972 h 79011"/>
                  <a:gd name="connsiteX5" fmla="*/ 40933 w 73299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1">
                    <a:moveTo>
                      <a:pt x="40933" y="0"/>
                    </a:moveTo>
                    <a:cubicBezTo>
                      <a:pt x="40933" y="0"/>
                      <a:pt x="40933" y="0"/>
                      <a:pt x="40933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60924"/>
                      <a:pt x="55212" y="0"/>
                      <a:pt x="4093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" name="Forma libre 14">
                <a:extLst>
                  <a:ext uri="{FF2B5EF4-FFF2-40B4-BE49-F238E27FC236}">
                    <a16:creationId xmlns:a16="http://schemas.microsoft.com/office/drawing/2014/main" id="{BD811E1B-26A7-F005-50BC-5933B82A642D}"/>
                  </a:ext>
                </a:extLst>
              </p:cNvPr>
              <p:cNvSpPr/>
              <p:nvPr/>
            </p:nvSpPr>
            <p:spPr>
              <a:xfrm>
                <a:off x="4641837" y="2858949"/>
                <a:ext cx="73333" cy="79011"/>
              </a:xfrm>
              <a:custGeom>
                <a:avLst/>
                <a:gdLst>
                  <a:gd name="connsiteX0" fmla="*/ 40934 w 73333"/>
                  <a:gd name="connsiteY0" fmla="*/ 0 h 79011"/>
                  <a:gd name="connsiteX1" fmla="*/ 40934 w 73333"/>
                  <a:gd name="connsiteY1" fmla="*/ 0 h 79011"/>
                  <a:gd name="connsiteX2" fmla="*/ 0 w 73333"/>
                  <a:gd name="connsiteY2" fmla="*/ 59972 h 79011"/>
                  <a:gd name="connsiteX3" fmla="*/ 38078 w 73333"/>
                  <a:gd name="connsiteY3" fmla="*/ 79011 h 79011"/>
                  <a:gd name="connsiteX4" fmla="*/ 73300 w 73333"/>
                  <a:gd name="connsiteY4" fmla="*/ 59972 h 79011"/>
                  <a:gd name="connsiteX5" fmla="*/ 40934 w 73333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33" h="79011">
                    <a:moveTo>
                      <a:pt x="40934" y="0"/>
                    </a:moveTo>
                    <a:cubicBezTo>
                      <a:pt x="40934" y="0"/>
                      <a:pt x="40934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4252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6" name="Forma libre 15">
                <a:extLst>
                  <a:ext uri="{FF2B5EF4-FFF2-40B4-BE49-F238E27FC236}">
                    <a16:creationId xmlns:a16="http://schemas.microsoft.com/office/drawing/2014/main" id="{66171F0A-856A-9C2A-2546-FE5E98DA78ED}"/>
                  </a:ext>
                </a:extLst>
              </p:cNvPr>
              <p:cNvSpPr/>
              <p:nvPr/>
            </p:nvSpPr>
            <p:spPr>
              <a:xfrm>
                <a:off x="5455745" y="2856093"/>
                <a:ext cx="74285" cy="79011"/>
              </a:xfrm>
              <a:custGeom>
                <a:avLst/>
                <a:gdLst>
                  <a:gd name="connsiteX0" fmla="*/ 41886 w 74285"/>
                  <a:gd name="connsiteY0" fmla="*/ 0 h 79011"/>
                  <a:gd name="connsiteX1" fmla="*/ 41886 w 74285"/>
                  <a:gd name="connsiteY1" fmla="*/ 0 h 79011"/>
                  <a:gd name="connsiteX2" fmla="*/ 0 w 74285"/>
                  <a:gd name="connsiteY2" fmla="*/ 59972 h 79011"/>
                  <a:gd name="connsiteX3" fmla="*/ 39030 w 74285"/>
                  <a:gd name="connsiteY3" fmla="*/ 79011 h 79011"/>
                  <a:gd name="connsiteX4" fmla="*/ 74252 w 74285"/>
                  <a:gd name="connsiteY4" fmla="*/ 59972 h 79011"/>
                  <a:gd name="connsiteX5" fmla="*/ 41886 w 74285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285" h="79011">
                    <a:moveTo>
                      <a:pt x="41886" y="0"/>
                    </a:moveTo>
                    <a:cubicBezTo>
                      <a:pt x="41886" y="0"/>
                      <a:pt x="41886" y="0"/>
                      <a:pt x="41886" y="0"/>
                    </a:cubicBezTo>
                    <a:cubicBezTo>
                      <a:pt x="27606" y="952"/>
                      <a:pt x="0" y="59972"/>
                      <a:pt x="0" y="59972"/>
                    </a:cubicBezTo>
                    <a:lnTo>
                      <a:pt x="39030" y="79011"/>
                    </a:lnTo>
                    <a:lnTo>
                      <a:pt x="74252" y="59972"/>
                    </a:lnTo>
                    <a:cubicBezTo>
                      <a:pt x="75203" y="59972"/>
                      <a:pt x="56165" y="0"/>
                      <a:pt x="41886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7" name="Forma libre 16">
                <a:extLst>
                  <a:ext uri="{FF2B5EF4-FFF2-40B4-BE49-F238E27FC236}">
                    <a16:creationId xmlns:a16="http://schemas.microsoft.com/office/drawing/2014/main" id="{B9EC49B7-64BF-E57B-2E1F-098A12ADB9A0}"/>
                  </a:ext>
                </a:extLst>
              </p:cNvPr>
              <p:cNvSpPr/>
              <p:nvPr/>
            </p:nvSpPr>
            <p:spPr>
              <a:xfrm>
                <a:off x="4660876" y="3225446"/>
                <a:ext cx="73299" cy="79010"/>
              </a:xfrm>
              <a:custGeom>
                <a:avLst/>
                <a:gdLst>
                  <a:gd name="connsiteX0" fmla="*/ 40934 w 73299"/>
                  <a:gd name="connsiteY0" fmla="*/ 0 h 79010"/>
                  <a:gd name="connsiteX1" fmla="*/ 40934 w 73299"/>
                  <a:gd name="connsiteY1" fmla="*/ 0 h 79010"/>
                  <a:gd name="connsiteX2" fmla="*/ 0 w 73299"/>
                  <a:gd name="connsiteY2" fmla="*/ 59972 h 79010"/>
                  <a:gd name="connsiteX3" fmla="*/ 38078 w 73299"/>
                  <a:gd name="connsiteY3" fmla="*/ 79011 h 79010"/>
                  <a:gd name="connsiteX4" fmla="*/ 73300 w 73299"/>
                  <a:gd name="connsiteY4" fmla="*/ 59972 h 79010"/>
                  <a:gd name="connsiteX5" fmla="*/ 40934 w 73299"/>
                  <a:gd name="connsiteY5" fmla="*/ 0 h 7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0">
                    <a:moveTo>
                      <a:pt x="40934" y="0"/>
                    </a:moveTo>
                    <a:cubicBezTo>
                      <a:pt x="40934" y="0"/>
                      <a:pt x="39982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8" name="Forma libre 17">
                <a:extLst>
                  <a:ext uri="{FF2B5EF4-FFF2-40B4-BE49-F238E27FC236}">
                    <a16:creationId xmlns:a16="http://schemas.microsoft.com/office/drawing/2014/main" id="{C5EFF593-EDC6-3371-7D45-AE574194B972}"/>
                  </a:ext>
                </a:extLst>
              </p:cNvPr>
              <p:cNvSpPr/>
              <p:nvPr/>
            </p:nvSpPr>
            <p:spPr>
              <a:xfrm>
                <a:off x="1881121" y="2456279"/>
                <a:ext cx="665968" cy="1092827"/>
              </a:xfrm>
              <a:custGeom>
                <a:avLst/>
                <a:gdLst>
                  <a:gd name="connsiteX0" fmla="*/ 68629 w 665968"/>
                  <a:gd name="connsiteY0" fmla="*/ 0 h 1092827"/>
                  <a:gd name="connsiteX1" fmla="*/ 49591 w 665968"/>
                  <a:gd name="connsiteY1" fmla="*/ 4760 h 1092827"/>
                  <a:gd name="connsiteX2" fmla="*/ 38167 w 665968"/>
                  <a:gd name="connsiteY2" fmla="*/ 1904 h 1092827"/>
                  <a:gd name="connsiteX3" fmla="*/ 7705 w 665968"/>
                  <a:gd name="connsiteY3" fmla="*/ 60924 h 1092827"/>
                  <a:gd name="connsiteX4" fmla="*/ 28648 w 665968"/>
                  <a:gd name="connsiteY4" fmla="*/ 108521 h 1092827"/>
                  <a:gd name="connsiteX5" fmla="*/ 36263 w 665968"/>
                  <a:gd name="connsiteY5" fmla="*/ 130416 h 1092827"/>
                  <a:gd name="connsiteX6" fmla="*/ 61014 w 665968"/>
                  <a:gd name="connsiteY6" fmla="*/ 130416 h 1092827"/>
                  <a:gd name="connsiteX7" fmla="*/ 52446 w 665968"/>
                  <a:gd name="connsiteY7" fmla="*/ 96146 h 1092827"/>
                  <a:gd name="connsiteX8" fmla="*/ 32456 w 665968"/>
                  <a:gd name="connsiteY8" fmla="*/ 55213 h 1092827"/>
                  <a:gd name="connsiteX9" fmla="*/ 38167 w 665968"/>
                  <a:gd name="connsiteY9" fmla="*/ 21895 h 1092827"/>
                  <a:gd name="connsiteX10" fmla="*/ 57206 w 665968"/>
                  <a:gd name="connsiteY10" fmla="*/ 29510 h 1092827"/>
                  <a:gd name="connsiteX11" fmla="*/ 71485 w 665968"/>
                  <a:gd name="connsiteY11" fmla="*/ 22847 h 1092827"/>
                  <a:gd name="connsiteX12" fmla="*/ 99091 w 665968"/>
                  <a:gd name="connsiteY12" fmla="*/ 51405 h 1092827"/>
                  <a:gd name="connsiteX13" fmla="*/ 110515 w 665968"/>
                  <a:gd name="connsiteY13" fmla="*/ 48549 h 1092827"/>
                  <a:gd name="connsiteX14" fmla="*/ 133361 w 665968"/>
                  <a:gd name="connsiteY14" fmla="*/ 86627 h 1092827"/>
                  <a:gd name="connsiteX15" fmla="*/ 150496 w 665968"/>
                  <a:gd name="connsiteY15" fmla="*/ 83771 h 1092827"/>
                  <a:gd name="connsiteX16" fmla="*/ 160968 w 665968"/>
                  <a:gd name="connsiteY16" fmla="*/ 110425 h 1092827"/>
                  <a:gd name="connsiteX17" fmla="*/ 157160 w 665968"/>
                  <a:gd name="connsiteY17" fmla="*/ 131368 h 1092827"/>
                  <a:gd name="connsiteX18" fmla="*/ 180006 w 665968"/>
                  <a:gd name="connsiteY18" fmla="*/ 131368 h 1092827"/>
                  <a:gd name="connsiteX19" fmla="*/ 183814 w 665968"/>
                  <a:gd name="connsiteY19" fmla="*/ 107569 h 1092827"/>
                  <a:gd name="connsiteX20" fmla="*/ 183814 w 665968"/>
                  <a:gd name="connsiteY20" fmla="*/ 106617 h 1092827"/>
                  <a:gd name="connsiteX21" fmla="*/ 173343 w 665968"/>
                  <a:gd name="connsiteY21" fmla="*/ 73300 h 1092827"/>
                  <a:gd name="connsiteX22" fmla="*/ 181910 w 665968"/>
                  <a:gd name="connsiteY22" fmla="*/ 75203 h 1092827"/>
                  <a:gd name="connsiteX23" fmla="*/ 184766 w 665968"/>
                  <a:gd name="connsiteY23" fmla="*/ 63780 h 1092827"/>
                  <a:gd name="connsiteX24" fmla="*/ 202853 w 665968"/>
                  <a:gd name="connsiteY24" fmla="*/ 43789 h 1092827"/>
                  <a:gd name="connsiteX25" fmla="*/ 207613 w 665968"/>
                  <a:gd name="connsiteY25" fmla="*/ 44741 h 1092827"/>
                  <a:gd name="connsiteX26" fmla="*/ 219036 w 665968"/>
                  <a:gd name="connsiteY26" fmla="*/ 72348 h 1092827"/>
                  <a:gd name="connsiteX27" fmla="*/ 216180 w 665968"/>
                  <a:gd name="connsiteY27" fmla="*/ 84723 h 1092827"/>
                  <a:gd name="connsiteX28" fmla="*/ 223796 w 665968"/>
                  <a:gd name="connsiteY28" fmla="*/ 86627 h 1092827"/>
                  <a:gd name="connsiteX29" fmla="*/ 199045 w 665968"/>
                  <a:gd name="connsiteY29" fmla="*/ 111377 h 1092827"/>
                  <a:gd name="connsiteX30" fmla="*/ 197141 w 665968"/>
                  <a:gd name="connsiteY30" fmla="*/ 111377 h 1092827"/>
                  <a:gd name="connsiteX31" fmla="*/ 192382 w 665968"/>
                  <a:gd name="connsiteY31" fmla="*/ 131368 h 1092827"/>
                  <a:gd name="connsiteX32" fmla="*/ 215228 w 665968"/>
                  <a:gd name="connsiteY32" fmla="*/ 131368 h 1092827"/>
                  <a:gd name="connsiteX33" fmla="*/ 213324 w 665968"/>
                  <a:gd name="connsiteY33" fmla="*/ 127560 h 1092827"/>
                  <a:gd name="connsiteX34" fmla="*/ 246642 w 665968"/>
                  <a:gd name="connsiteY34" fmla="*/ 90434 h 1092827"/>
                  <a:gd name="connsiteX35" fmla="*/ 267585 w 665968"/>
                  <a:gd name="connsiteY35" fmla="*/ 95194 h 1092827"/>
                  <a:gd name="connsiteX36" fmla="*/ 291383 w 665968"/>
                  <a:gd name="connsiteY36" fmla="*/ 83771 h 1092827"/>
                  <a:gd name="connsiteX37" fmla="*/ 318990 w 665968"/>
                  <a:gd name="connsiteY37" fmla="*/ 100906 h 1092827"/>
                  <a:gd name="connsiteX38" fmla="*/ 334221 w 665968"/>
                  <a:gd name="connsiteY38" fmla="*/ 96146 h 1092827"/>
                  <a:gd name="connsiteX39" fmla="*/ 366587 w 665968"/>
                  <a:gd name="connsiteY39" fmla="*/ 132320 h 1092827"/>
                  <a:gd name="connsiteX40" fmla="*/ 393241 w 665968"/>
                  <a:gd name="connsiteY40" fmla="*/ 132320 h 1092827"/>
                  <a:gd name="connsiteX41" fmla="*/ 329461 w 665968"/>
                  <a:gd name="connsiteY41" fmla="*/ 74251 h 1092827"/>
                  <a:gd name="connsiteX42" fmla="*/ 322797 w 665968"/>
                  <a:gd name="connsiteY42" fmla="*/ 74251 h 1092827"/>
                  <a:gd name="connsiteX43" fmla="*/ 288528 w 665968"/>
                  <a:gd name="connsiteY43" fmla="*/ 62828 h 1092827"/>
                  <a:gd name="connsiteX44" fmla="*/ 265681 w 665968"/>
                  <a:gd name="connsiteY44" fmla="*/ 69492 h 1092827"/>
                  <a:gd name="connsiteX45" fmla="*/ 242834 w 665968"/>
                  <a:gd name="connsiteY45" fmla="*/ 62828 h 1092827"/>
                  <a:gd name="connsiteX46" fmla="*/ 200949 w 665968"/>
                  <a:gd name="connsiteY46" fmla="*/ 25702 h 1092827"/>
                  <a:gd name="connsiteX47" fmla="*/ 161920 w 665968"/>
                  <a:gd name="connsiteY47" fmla="*/ 59972 h 1092827"/>
                  <a:gd name="connsiteX48" fmla="*/ 154304 w 665968"/>
                  <a:gd name="connsiteY48" fmla="*/ 60924 h 1092827"/>
                  <a:gd name="connsiteX49" fmla="*/ 148592 w 665968"/>
                  <a:gd name="connsiteY49" fmla="*/ 59972 h 1092827"/>
                  <a:gd name="connsiteX50" fmla="*/ 108611 w 665968"/>
                  <a:gd name="connsiteY50" fmla="*/ 26654 h 1092827"/>
                  <a:gd name="connsiteX51" fmla="*/ 105755 w 665968"/>
                  <a:gd name="connsiteY51" fmla="*/ 26654 h 1092827"/>
                  <a:gd name="connsiteX52" fmla="*/ 68629 w 665968"/>
                  <a:gd name="connsiteY52" fmla="*/ 0 h 1092827"/>
                  <a:gd name="connsiteX53" fmla="*/ 418943 w 665968"/>
                  <a:gd name="connsiteY53" fmla="*/ 158974 h 1092827"/>
                  <a:gd name="connsiteX54" fmla="*/ 418943 w 665968"/>
                  <a:gd name="connsiteY54" fmla="*/ 183724 h 1092827"/>
                  <a:gd name="connsiteX55" fmla="*/ 456069 w 665968"/>
                  <a:gd name="connsiteY55" fmla="*/ 233225 h 1092827"/>
                  <a:gd name="connsiteX56" fmla="*/ 477964 w 665968"/>
                  <a:gd name="connsiteY56" fmla="*/ 255120 h 1092827"/>
                  <a:gd name="connsiteX57" fmla="*/ 462733 w 665968"/>
                  <a:gd name="connsiteY57" fmla="*/ 284630 h 1092827"/>
                  <a:gd name="connsiteX58" fmla="*/ 436078 w 665968"/>
                  <a:gd name="connsiteY58" fmla="*/ 341747 h 1092827"/>
                  <a:gd name="connsiteX59" fmla="*/ 432270 w 665968"/>
                  <a:gd name="connsiteY59" fmla="*/ 396007 h 1092827"/>
                  <a:gd name="connsiteX60" fmla="*/ 422751 w 665968"/>
                  <a:gd name="connsiteY60" fmla="*/ 427421 h 1092827"/>
                  <a:gd name="connsiteX61" fmla="*/ 468444 w 665968"/>
                  <a:gd name="connsiteY61" fmla="*/ 490249 h 1092827"/>
                  <a:gd name="connsiteX62" fmla="*/ 483675 w 665968"/>
                  <a:gd name="connsiteY62" fmla="*/ 495009 h 1092827"/>
                  <a:gd name="connsiteX63" fmla="*/ 485579 w 665968"/>
                  <a:gd name="connsiteY63" fmla="*/ 494057 h 1092827"/>
                  <a:gd name="connsiteX64" fmla="*/ 478916 w 665968"/>
                  <a:gd name="connsiteY64" fmla="*/ 444556 h 1092827"/>
                  <a:gd name="connsiteX65" fmla="*/ 457021 w 665968"/>
                  <a:gd name="connsiteY65" fmla="*/ 391247 h 1092827"/>
                  <a:gd name="connsiteX66" fmla="*/ 461781 w 665968"/>
                  <a:gd name="connsiteY66" fmla="*/ 345554 h 1092827"/>
                  <a:gd name="connsiteX67" fmla="*/ 478916 w 665968"/>
                  <a:gd name="connsiteY67" fmla="*/ 302717 h 1092827"/>
                  <a:gd name="connsiteX68" fmla="*/ 481771 w 665968"/>
                  <a:gd name="connsiteY68" fmla="*/ 302717 h 1092827"/>
                  <a:gd name="connsiteX69" fmla="*/ 491291 w 665968"/>
                  <a:gd name="connsiteY69" fmla="*/ 286534 h 1092827"/>
                  <a:gd name="connsiteX70" fmla="*/ 510330 w 665968"/>
                  <a:gd name="connsiteY70" fmla="*/ 257024 h 1092827"/>
                  <a:gd name="connsiteX71" fmla="*/ 510330 w 665968"/>
                  <a:gd name="connsiteY71" fmla="*/ 257024 h 1092827"/>
                  <a:gd name="connsiteX72" fmla="*/ 512233 w 665968"/>
                  <a:gd name="connsiteY72" fmla="*/ 257024 h 1092827"/>
                  <a:gd name="connsiteX73" fmla="*/ 527464 w 665968"/>
                  <a:gd name="connsiteY73" fmla="*/ 279870 h 1092827"/>
                  <a:gd name="connsiteX74" fmla="*/ 536032 w 665968"/>
                  <a:gd name="connsiteY74" fmla="*/ 317948 h 1092827"/>
                  <a:gd name="connsiteX75" fmla="*/ 534128 w 665968"/>
                  <a:gd name="connsiteY75" fmla="*/ 357930 h 1092827"/>
                  <a:gd name="connsiteX76" fmla="*/ 523657 w 665968"/>
                  <a:gd name="connsiteY76" fmla="*/ 398863 h 1092827"/>
                  <a:gd name="connsiteX77" fmla="*/ 490339 w 665968"/>
                  <a:gd name="connsiteY77" fmla="*/ 446460 h 1092827"/>
                  <a:gd name="connsiteX78" fmla="*/ 500810 w 665968"/>
                  <a:gd name="connsiteY78" fmla="*/ 490249 h 1092827"/>
                  <a:gd name="connsiteX79" fmla="*/ 521753 w 665968"/>
                  <a:gd name="connsiteY79" fmla="*/ 455027 h 1092827"/>
                  <a:gd name="connsiteX80" fmla="*/ 546503 w 665968"/>
                  <a:gd name="connsiteY80" fmla="*/ 405527 h 1092827"/>
                  <a:gd name="connsiteX81" fmla="*/ 561734 w 665968"/>
                  <a:gd name="connsiteY81" fmla="*/ 378872 h 1092827"/>
                  <a:gd name="connsiteX82" fmla="*/ 568398 w 665968"/>
                  <a:gd name="connsiteY82" fmla="*/ 359833 h 1092827"/>
                  <a:gd name="connsiteX83" fmla="*/ 577917 w 665968"/>
                  <a:gd name="connsiteY83" fmla="*/ 361737 h 1092827"/>
                  <a:gd name="connsiteX84" fmla="*/ 588389 w 665968"/>
                  <a:gd name="connsiteY84" fmla="*/ 359833 h 1092827"/>
                  <a:gd name="connsiteX85" fmla="*/ 596004 w 665968"/>
                  <a:gd name="connsiteY85" fmla="*/ 383632 h 1092827"/>
                  <a:gd name="connsiteX86" fmla="*/ 582677 w 665968"/>
                  <a:gd name="connsiteY86" fmla="*/ 428373 h 1092827"/>
                  <a:gd name="connsiteX87" fmla="*/ 565542 w 665968"/>
                  <a:gd name="connsiteY87" fmla="*/ 448364 h 1092827"/>
                  <a:gd name="connsiteX88" fmla="*/ 551263 w 665968"/>
                  <a:gd name="connsiteY88" fmla="*/ 467403 h 1092827"/>
                  <a:gd name="connsiteX89" fmla="*/ 544599 w 665968"/>
                  <a:gd name="connsiteY89" fmla="*/ 466451 h 1092827"/>
                  <a:gd name="connsiteX90" fmla="*/ 507474 w 665968"/>
                  <a:gd name="connsiteY90" fmla="*/ 506432 h 1092827"/>
                  <a:gd name="connsiteX91" fmla="*/ 509378 w 665968"/>
                  <a:gd name="connsiteY91" fmla="*/ 562597 h 1092827"/>
                  <a:gd name="connsiteX92" fmla="*/ 526513 w 665968"/>
                  <a:gd name="connsiteY92" fmla="*/ 542606 h 1092827"/>
                  <a:gd name="connsiteX93" fmla="*/ 527464 w 665968"/>
                  <a:gd name="connsiteY93" fmla="*/ 511192 h 1092827"/>
                  <a:gd name="connsiteX94" fmla="*/ 535080 w 665968"/>
                  <a:gd name="connsiteY94" fmla="*/ 515952 h 1092827"/>
                  <a:gd name="connsiteX95" fmla="*/ 553167 w 665968"/>
                  <a:gd name="connsiteY95" fmla="*/ 496913 h 1092827"/>
                  <a:gd name="connsiteX96" fmla="*/ 559831 w 665968"/>
                  <a:gd name="connsiteY96" fmla="*/ 495961 h 1092827"/>
                  <a:gd name="connsiteX97" fmla="*/ 571254 w 665968"/>
                  <a:gd name="connsiteY97" fmla="*/ 519759 h 1092827"/>
                  <a:gd name="connsiteX98" fmla="*/ 559831 w 665968"/>
                  <a:gd name="connsiteY98" fmla="*/ 536894 h 1092827"/>
                  <a:gd name="connsiteX99" fmla="*/ 563638 w 665968"/>
                  <a:gd name="connsiteY99" fmla="*/ 541654 h 1092827"/>
                  <a:gd name="connsiteX100" fmla="*/ 540792 w 665968"/>
                  <a:gd name="connsiteY100" fmla="*/ 552125 h 1092827"/>
                  <a:gd name="connsiteX101" fmla="*/ 535080 w 665968"/>
                  <a:gd name="connsiteY101" fmla="*/ 551173 h 1092827"/>
                  <a:gd name="connsiteX102" fmla="*/ 517945 w 665968"/>
                  <a:gd name="connsiteY102" fmla="*/ 569260 h 1092827"/>
                  <a:gd name="connsiteX103" fmla="*/ 510330 w 665968"/>
                  <a:gd name="connsiteY103" fmla="*/ 623521 h 1092827"/>
                  <a:gd name="connsiteX104" fmla="*/ 505570 w 665968"/>
                  <a:gd name="connsiteY104" fmla="*/ 678733 h 1092827"/>
                  <a:gd name="connsiteX105" fmla="*/ 505570 w 665968"/>
                  <a:gd name="connsiteY105" fmla="*/ 698724 h 1092827"/>
                  <a:gd name="connsiteX106" fmla="*/ 501762 w 665968"/>
                  <a:gd name="connsiteY106" fmla="*/ 722522 h 1092827"/>
                  <a:gd name="connsiteX107" fmla="*/ 483675 w 665968"/>
                  <a:gd name="connsiteY107" fmla="*/ 752033 h 1092827"/>
                  <a:gd name="connsiteX108" fmla="*/ 496050 w 665968"/>
                  <a:gd name="connsiteY108" fmla="*/ 775831 h 1092827"/>
                  <a:gd name="connsiteX109" fmla="*/ 526513 w 665968"/>
                  <a:gd name="connsiteY109" fmla="*/ 711099 h 1092827"/>
                  <a:gd name="connsiteX110" fmla="*/ 537936 w 665968"/>
                  <a:gd name="connsiteY110" fmla="*/ 679685 h 1092827"/>
                  <a:gd name="connsiteX111" fmla="*/ 537936 w 665968"/>
                  <a:gd name="connsiteY111" fmla="*/ 634944 h 1092827"/>
                  <a:gd name="connsiteX112" fmla="*/ 537936 w 665968"/>
                  <a:gd name="connsiteY112" fmla="*/ 619713 h 1092827"/>
                  <a:gd name="connsiteX113" fmla="*/ 570302 w 665968"/>
                  <a:gd name="connsiteY113" fmla="*/ 578780 h 1092827"/>
                  <a:gd name="connsiteX114" fmla="*/ 593148 w 665968"/>
                  <a:gd name="connsiteY114" fmla="*/ 553077 h 1092827"/>
                  <a:gd name="connsiteX115" fmla="*/ 612187 w 665968"/>
                  <a:gd name="connsiteY115" fmla="*/ 534990 h 1092827"/>
                  <a:gd name="connsiteX116" fmla="*/ 622658 w 665968"/>
                  <a:gd name="connsiteY116" fmla="*/ 537846 h 1092827"/>
                  <a:gd name="connsiteX117" fmla="*/ 625514 w 665968"/>
                  <a:gd name="connsiteY117" fmla="*/ 537846 h 1092827"/>
                  <a:gd name="connsiteX118" fmla="*/ 638841 w 665968"/>
                  <a:gd name="connsiteY118" fmla="*/ 566404 h 1092827"/>
                  <a:gd name="connsiteX119" fmla="*/ 619803 w 665968"/>
                  <a:gd name="connsiteY119" fmla="*/ 620665 h 1092827"/>
                  <a:gd name="connsiteX120" fmla="*/ 613139 w 665968"/>
                  <a:gd name="connsiteY120" fmla="*/ 660646 h 1092827"/>
                  <a:gd name="connsiteX121" fmla="*/ 584581 w 665968"/>
                  <a:gd name="connsiteY121" fmla="*/ 692061 h 1092827"/>
                  <a:gd name="connsiteX122" fmla="*/ 546503 w 665968"/>
                  <a:gd name="connsiteY122" fmla="*/ 713003 h 1092827"/>
                  <a:gd name="connsiteX123" fmla="*/ 540792 w 665968"/>
                  <a:gd name="connsiteY123" fmla="*/ 713003 h 1092827"/>
                  <a:gd name="connsiteX124" fmla="*/ 509378 w 665968"/>
                  <a:gd name="connsiteY124" fmla="*/ 782495 h 1092827"/>
                  <a:gd name="connsiteX125" fmla="*/ 531272 w 665968"/>
                  <a:gd name="connsiteY125" fmla="*/ 769168 h 1092827"/>
                  <a:gd name="connsiteX126" fmla="*/ 543647 w 665968"/>
                  <a:gd name="connsiteY126" fmla="*/ 742513 h 1092827"/>
                  <a:gd name="connsiteX127" fmla="*/ 546503 w 665968"/>
                  <a:gd name="connsiteY127" fmla="*/ 748225 h 1092827"/>
                  <a:gd name="connsiteX128" fmla="*/ 555071 w 665968"/>
                  <a:gd name="connsiteY128" fmla="*/ 743465 h 1092827"/>
                  <a:gd name="connsiteX129" fmla="*/ 567446 w 665968"/>
                  <a:gd name="connsiteY129" fmla="*/ 739658 h 1092827"/>
                  <a:gd name="connsiteX130" fmla="*/ 578869 w 665968"/>
                  <a:gd name="connsiteY130" fmla="*/ 746321 h 1092827"/>
                  <a:gd name="connsiteX131" fmla="*/ 569350 w 665968"/>
                  <a:gd name="connsiteY131" fmla="*/ 767264 h 1092827"/>
                  <a:gd name="connsiteX132" fmla="*/ 560782 w 665968"/>
                  <a:gd name="connsiteY132" fmla="*/ 772023 h 1092827"/>
                  <a:gd name="connsiteX133" fmla="*/ 563638 w 665968"/>
                  <a:gd name="connsiteY133" fmla="*/ 777735 h 1092827"/>
                  <a:gd name="connsiteX134" fmla="*/ 547455 w 665968"/>
                  <a:gd name="connsiteY134" fmla="*/ 780591 h 1092827"/>
                  <a:gd name="connsiteX135" fmla="*/ 535080 w 665968"/>
                  <a:gd name="connsiteY135" fmla="*/ 775831 h 1092827"/>
                  <a:gd name="connsiteX136" fmla="*/ 510330 w 665968"/>
                  <a:gd name="connsiteY136" fmla="*/ 811053 h 1092827"/>
                  <a:gd name="connsiteX137" fmla="*/ 501762 w 665968"/>
                  <a:gd name="connsiteY137" fmla="*/ 815813 h 1092827"/>
                  <a:gd name="connsiteX138" fmla="*/ 482723 w 665968"/>
                  <a:gd name="connsiteY138" fmla="*/ 774879 h 1092827"/>
                  <a:gd name="connsiteX139" fmla="*/ 467492 w 665968"/>
                  <a:gd name="connsiteY139" fmla="*/ 777735 h 1092827"/>
                  <a:gd name="connsiteX140" fmla="*/ 446550 w 665968"/>
                  <a:gd name="connsiteY140" fmla="*/ 767264 h 1092827"/>
                  <a:gd name="connsiteX141" fmla="*/ 420847 w 665968"/>
                  <a:gd name="connsiteY141" fmla="*/ 740610 h 1092827"/>
                  <a:gd name="connsiteX142" fmla="*/ 420847 w 665968"/>
                  <a:gd name="connsiteY142" fmla="*/ 799630 h 1092827"/>
                  <a:gd name="connsiteX143" fmla="*/ 442742 w 665968"/>
                  <a:gd name="connsiteY143" fmla="*/ 791062 h 1092827"/>
                  <a:gd name="connsiteX144" fmla="*/ 452261 w 665968"/>
                  <a:gd name="connsiteY144" fmla="*/ 792966 h 1092827"/>
                  <a:gd name="connsiteX145" fmla="*/ 468444 w 665968"/>
                  <a:gd name="connsiteY145" fmla="*/ 803437 h 1092827"/>
                  <a:gd name="connsiteX146" fmla="*/ 474156 w 665968"/>
                  <a:gd name="connsiteY146" fmla="*/ 802486 h 1092827"/>
                  <a:gd name="connsiteX147" fmla="*/ 473204 w 665968"/>
                  <a:gd name="connsiteY147" fmla="*/ 826284 h 1092827"/>
                  <a:gd name="connsiteX148" fmla="*/ 483675 w 665968"/>
                  <a:gd name="connsiteY148" fmla="*/ 840563 h 1092827"/>
                  <a:gd name="connsiteX149" fmla="*/ 470348 w 665968"/>
                  <a:gd name="connsiteY149" fmla="*/ 891016 h 1092827"/>
                  <a:gd name="connsiteX150" fmla="*/ 455117 w 665968"/>
                  <a:gd name="connsiteY150" fmla="*/ 924334 h 1092827"/>
                  <a:gd name="connsiteX151" fmla="*/ 421799 w 665968"/>
                  <a:gd name="connsiteY151" fmla="*/ 950036 h 1092827"/>
                  <a:gd name="connsiteX152" fmla="*/ 421799 w 665968"/>
                  <a:gd name="connsiteY152" fmla="*/ 994777 h 1092827"/>
                  <a:gd name="connsiteX153" fmla="*/ 442742 w 665968"/>
                  <a:gd name="connsiteY153" fmla="*/ 986210 h 1092827"/>
                  <a:gd name="connsiteX154" fmla="*/ 444646 w 665968"/>
                  <a:gd name="connsiteY154" fmla="*/ 986210 h 1092827"/>
                  <a:gd name="connsiteX155" fmla="*/ 473204 w 665968"/>
                  <a:gd name="connsiteY155" fmla="*/ 945277 h 1092827"/>
                  <a:gd name="connsiteX156" fmla="*/ 490339 w 665968"/>
                  <a:gd name="connsiteY156" fmla="*/ 891968 h 1092827"/>
                  <a:gd name="connsiteX157" fmla="*/ 498906 w 665968"/>
                  <a:gd name="connsiteY157" fmla="*/ 853890 h 1092827"/>
                  <a:gd name="connsiteX158" fmla="*/ 531272 w 665968"/>
                  <a:gd name="connsiteY158" fmla="*/ 823428 h 1092827"/>
                  <a:gd name="connsiteX159" fmla="*/ 538888 w 665968"/>
                  <a:gd name="connsiteY159" fmla="*/ 824380 h 1092827"/>
                  <a:gd name="connsiteX160" fmla="*/ 556975 w 665968"/>
                  <a:gd name="connsiteY160" fmla="*/ 799630 h 1092827"/>
                  <a:gd name="connsiteX161" fmla="*/ 576965 w 665968"/>
                  <a:gd name="connsiteY161" fmla="*/ 807245 h 1092827"/>
                  <a:gd name="connsiteX162" fmla="*/ 597908 w 665968"/>
                  <a:gd name="connsiteY162" fmla="*/ 791062 h 1092827"/>
                  <a:gd name="connsiteX163" fmla="*/ 610283 w 665968"/>
                  <a:gd name="connsiteY163" fmla="*/ 805341 h 1092827"/>
                  <a:gd name="connsiteX164" fmla="*/ 617899 w 665968"/>
                  <a:gd name="connsiteY164" fmla="*/ 812957 h 1092827"/>
                  <a:gd name="connsiteX165" fmla="*/ 599812 w 665968"/>
                  <a:gd name="connsiteY165" fmla="*/ 840563 h 1092827"/>
                  <a:gd name="connsiteX166" fmla="*/ 572206 w 665968"/>
                  <a:gd name="connsiteY166" fmla="*/ 876737 h 1092827"/>
                  <a:gd name="connsiteX167" fmla="*/ 566494 w 665968"/>
                  <a:gd name="connsiteY167" fmla="*/ 876737 h 1092827"/>
                  <a:gd name="connsiteX168" fmla="*/ 549359 w 665968"/>
                  <a:gd name="connsiteY168" fmla="*/ 896728 h 1092827"/>
                  <a:gd name="connsiteX169" fmla="*/ 545551 w 665968"/>
                  <a:gd name="connsiteY169" fmla="*/ 896728 h 1092827"/>
                  <a:gd name="connsiteX170" fmla="*/ 524609 w 665968"/>
                  <a:gd name="connsiteY170" fmla="*/ 891968 h 1092827"/>
                  <a:gd name="connsiteX171" fmla="*/ 483675 w 665968"/>
                  <a:gd name="connsiteY171" fmla="*/ 939565 h 1092827"/>
                  <a:gd name="connsiteX172" fmla="*/ 486531 w 665968"/>
                  <a:gd name="connsiteY172" fmla="*/ 942421 h 1092827"/>
                  <a:gd name="connsiteX173" fmla="*/ 492243 w 665968"/>
                  <a:gd name="connsiteY173" fmla="*/ 940517 h 1092827"/>
                  <a:gd name="connsiteX174" fmla="*/ 516993 w 665968"/>
                  <a:gd name="connsiteY174" fmla="*/ 921478 h 1092827"/>
                  <a:gd name="connsiteX175" fmla="*/ 530320 w 665968"/>
                  <a:gd name="connsiteY175" fmla="*/ 903391 h 1092827"/>
                  <a:gd name="connsiteX176" fmla="*/ 532224 w 665968"/>
                  <a:gd name="connsiteY176" fmla="*/ 911959 h 1092827"/>
                  <a:gd name="connsiteX177" fmla="*/ 552215 w 665968"/>
                  <a:gd name="connsiteY177" fmla="*/ 908151 h 1092827"/>
                  <a:gd name="connsiteX178" fmla="*/ 559831 w 665968"/>
                  <a:gd name="connsiteY178" fmla="*/ 909103 h 1092827"/>
                  <a:gd name="connsiteX179" fmla="*/ 567446 w 665968"/>
                  <a:gd name="connsiteY179" fmla="*/ 933853 h 1092827"/>
                  <a:gd name="connsiteX180" fmla="*/ 548407 w 665968"/>
                  <a:gd name="connsiteY180" fmla="*/ 940517 h 1092827"/>
                  <a:gd name="connsiteX181" fmla="*/ 542696 w 665968"/>
                  <a:gd name="connsiteY181" fmla="*/ 939565 h 1092827"/>
                  <a:gd name="connsiteX182" fmla="*/ 541744 w 665968"/>
                  <a:gd name="connsiteY182" fmla="*/ 939565 h 1092827"/>
                  <a:gd name="connsiteX183" fmla="*/ 538888 w 665968"/>
                  <a:gd name="connsiteY183" fmla="*/ 948132 h 1092827"/>
                  <a:gd name="connsiteX184" fmla="*/ 519849 w 665968"/>
                  <a:gd name="connsiteY184" fmla="*/ 934805 h 1092827"/>
                  <a:gd name="connsiteX185" fmla="*/ 501762 w 665968"/>
                  <a:gd name="connsiteY185" fmla="*/ 947180 h 1092827"/>
                  <a:gd name="connsiteX186" fmla="*/ 505570 w 665968"/>
                  <a:gd name="connsiteY186" fmla="*/ 980498 h 1092827"/>
                  <a:gd name="connsiteX187" fmla="*/ 497954 w 665968"/>
                  <a:gd name="connsiteY187" fmla="*/ 1011912 h 1092827"/>
                  <a:gd name="connsiteX188" fmla="*/ 478916 w 665968"/>
                  <a:gd name="connsiteY188" fmla="*/ 1041422 h 1092827"/>
                  <a:gd name="connsiteX189" fmla="*/ 432270 w 665968"/>
                  <a:gd name="connsiteY189" fmla="*/ 1070933 h 1092827"/>
                  <a:gd name="connsiteX190" fmla="*/ 420847 w 665968"/>
                  <a:gd name="connsiteY190" fmla="*/ 1069981 h 1092827"/>
                  <a:gd name="connsiteX191" fmla="*/ 420847 w 665968"/>
                  <a:gd name="connsiteY191" fmla="*/ 1078548 h 1092827"/>
                  <a:gd name="connsiteX192" fmla="*/ 417991 w 665968"/>
                  <a:gd name="connsiteY192" fmla="*/ 1092827 h 1092827"/>
                  <a:gd name="connsiteX193" fmla="*/ 424655 w 665968"/>
                  <a:gd name="connsiteY193" fmla="*/ 1092827 h 1092827"/>
                  <a:gd name="connsiteX194" fmla="*/ 488435 w 665968"/>
                  <a:gd name="connsiteY194" fmla="*/ 1069029 h 1092827"/>
                  <a:gd name="connsiteX195" fmla="*/ 495099 w 665968"/>
                  <a:gd name="connsiteY195" fmla="*/ 1055702 h 1092827"/>
                  <a:gd name="connsiteX196" fmla="*/ 517945 w 665968"/>
                  <a:gd name="connsiteY196" fmla="*/ 1025240 h 1092827"/>
                  <a:gd name="connsiteX197" fmla="*/ 527464 w 665968"/>
                  <a:gd name="connsiteY197" fmla="*/ 1011912 h 1092827"/>
                  <a:gd name="connsiteX198" fmla="*/ 530320 w 665968"/>
                  <a:gd name="connsiteY198" fmla="*/ 988114 h 1092827"/>
                  <a:gd name="connsiteX199" fmla="*/ 536032 w 665968"/>
                  <a:gd name="connsiteY199" fmla="*/ 970979 h 1092827"/>
                  <a:gd name="connsiteX200" fmla="*/ 550311 w 665968"/>
                  <a:gd name="connsiteY200" fmla="*/ 967171 h 1092827"/>
                  <a:gd name="connsiteX201" fmla="*/ 555071 w 665968"/>
                  <a:gd name="connsiteY201" fmla="*/ 967171 h 1092827"/>
                  <a:gd name="connsiteX202" fmla="*/ 562686 w 665968"/>
                  <a:gd name="connsiteY202" fmla="*/ 956700 h 1092827"/>
                  <a:gd name="connsiteX203" fmla="*/ 588389 w 665968"/>
                  <a:gd name="connsiteY203" fmla="*/ 891968 h 1092827"/>
                  <a:gd name="connsiteX204" fmla="*/ 622658 w 665968"/>
                  <a:gd name="connsiteY204" fmla="*/ 851034 h 1092827"/>
                  <a:gd name="connsiteX205" fmla="*/ 632178 w 665968"/>
                  <a:gd name="connsiteY205" fmla="*/ 791062 h 1092827"/>
                  <a:gd name="connsiteX206" fmla="*/ 610283 w 665968"/>
                  <a:gd name="connsiteY206" fmla="*/ 760600 h 1092827"/>
                  <a:gd name="connsiteX207" fmla="*/ 596956 w 665968"/>
                  <a:gd name="connsiteY207" fmla="*/ 717763 h 1092827"/>
                  <a:gd name="connsiteX208" fmla="*/ 611235 w 665968"/>
                  <a:gd name="connsiteY208" fmla="*/ 690157 h 1092827"/>
                  <a:gd name="connsiteX209" fmla="*/ 644553 w 665968"/>
                  <a:gd name="connsiteY209" fmla="*/ 643512 h 1092827"/>
                  <a:gd name="connsiteX210" fmla="*/ 644553 w 665968"/>
                  <a:gd name="connsiteY210" fmla="*/ 630184 h 1092827"/>
                  <a:gd name="connsiteX211" fmla="*/ 650265 w 665968"/>
                  <a:gd name="connsiteY211" fmla="*/ 625425 h 1092827"/>
                  <a:gd name="connsiteX212" fmla="*/ 663592 w 665968"/>
                  <a:gd name="connsiteY212" fmla="*/ 570212 h 1092827"/>
                  <a:gd name="connsiteX213" fmla="*/ 625514 w 665968"/>
                  <a:gd name="connsiteY213" fmla="*/ 511192 h 1092827"/>
                  <a:gd name="connsiteX214" fmla="*/ 603620 w 665968"/>
                  <a:gd name="connsiteY214" fmla="*/ 514048 h 1092827"/>
                  <a:gd name="connsiteX215" fmla="*/ 579821 w 665968"/>
                  <a:gd name="connsiteY215" fmla="*/ 473114 h 1092827"/>
                  <a:gd name="connsiteX216" fmla="*/ 596956 w 665968"/>
                  <a:gd name="connsiteY216" fmla="*/ 448364 h 1092827"/>
                  <a:gd name="connsiteX217" fmla="*/ 620755 w 665968"/>
                  <a:gd name="connsiteY217" fmla="*/ 378872 h 1092827"/>
                  <a:gd name="connsiteX218" fmla="*/ 604572 w 665968"/>
                  <a:gd name="connsiteY218" fmla="*/ 340795 h 1092827"/>
                  <a:gd name="connsiteX219" fmla="*/ 585533 w 665968"/>
                  <a:gd name="connsiteY219" fmla="*/ 337939 h 1092827"/>
                  <a:gd name="connsiteX220" fmla="*/ 570302 w 665968"/>
                  <a:gd name="connsiteY220" fmla="*/ 338891 h 1092827"/>
                  <a:gd name="connsiteX221" fmla="*/ 559831 w 665968"/>
                  <a:gd name="connsiteY221" fmla="*/ 306525 h 1092827"/>
                  <a:gd name="connsiteX222" fmla="*/ 549359 w 665968"/>
                  <a:gd name="connsiteY222" fmla="*/ 257976 h 1092827"/>
                  <a:gd name="connsiteX223" fmla="*/ 513185 w 665968"/>
                  <a:gd name="connsiteY223" fmla="*/ 238937 h 1092827"/>
                  <a:gd name="connsiteX224" fmla="*/ 501762 w 665968"/>
                  <a:gd name="connsiteY224" fmla="*/ 239889 h 1092827"/>
                  <a:gd name="connsiteX225" fmla="*/ 481771 w 665968"/>
                  <a:gd name="connsiteY225" fmla="*/ 220850 h 1092827"/>
                  <a:gd name="connsiteX226" fmla="*/ 472252 w 665968"/>
                  <a:gd name="connsiteY226" fmla="*/ 200859 h 1092827"/>
                  <a:gd name="connsiteX227" fmla="*/ 418943 w 665968"/>
                  <a:gd name="connsiteY227" fmla="*/ 158974 h 1092827"/>
                  <a:gd name="connsiteX228" fmla="*/ 418943 w 665968"/>
                  <a:gd name="connsiteY228" fmla="*/ 535942 h 1092827"/>
                  <a:gd name="connsiteX229" fmla="*/ 418943 w 665968"/>
                  <a:gd name="connsiteY229" fmla="*/ 576876 h 1092827"/>
                  <a:gd name="connsiteX230" fmla="*/ 455117 w 665968"/>
                  <a:gd name="connsiteY230" fmla="*/ 613050 h 1092827"/>
                  <a:gd name="connsiteX231" fmla="*/ 472252 w 665968"/>
                  <a:gd name="connsiteY231" fmla="*/ 638752 h 1092827"/>
                  <a:gd name="connsiteX232" fmla="*/ 495099 w 665968"/>
                  <a:gd name="connsiteY232" fmla="*/ 657791 h 1092827"/>
                  <a:gd name="connsiteX233" fmla="*/ 492243 w 665968"/>
                  <a:gd name="connsiteY233" fmla="*/ 589251 h 1092827"/>
                  <a:gd name="connsiteX234" fmla="*/ 488435 w 665968"/>
                  <a:gd name="connsiteY234" fmla="*/ 589251 h 1092827"/>
                  <a:gd name="connsiteX235" fmla="*/ 467492 w 665968"/>
                  <a:gd name="connsiteY235" fmla="*/ 572116 h 1092827"/>
                  <a:gd name="connsiteX236" fmla="*/ 463684 w 665968"/>
                  <a:gd name="connsiteY236" fmla="*/ 572116 h 1092827"/>
                  <a:gd name="connsiteX237" fmla="*/ 435126 w 665968"/>
                  <a:gd name="connsiteY237" fmla="*/ 543558 h 1092827"/>
                  <a:gd name="connsiteX238" fmla="*/ 433222 w 665968"/>
                  <a:gd name="connsiteY238" fmla="*/ 543558 h 1092827"/>
                  <a:gd name="connsiteX239" fmla="*/ 418943 w 665968"/>
                  <a:gd name="connsiteY239" fmla="*/ 535942 h 109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665968" h="1092827">
                    <a:moveTo>
                      <a:pt x="68629" y="0"/>
                    </a:moveTo>
                    <a:cubicBezTo>
                      <a:pt x="62918" y="0"/>
                      <a:pt x="56254" y="952"/>
                      <a:pt x="49591" y="4760"/>
                    </a:cubicBezTo>
                    <a:cubicBezTo>
                      <a:pt x="46735" y="2856"/>
                      <a:pt x="42927" y="1904"/>
                      <a:pt x="38167" y="1904"/>
                    </a:cubicBezTo>
                    <a:cubicBezTo>
                      <a:pt x="18177" y="1904"/>
                      <a:pt x="-15141" y="19039"/>
                      <a:pt x="7705" y="60924"/>
                    </a:cubicBezTo>
                    <a:cubicBezTo>
                      <a:pt x="7705" y="60924"/>
                      <a:pt x="5801" y="98050"/>
                      <a:pt x="28648" y="108521"/>
                    </a:cubicBezTo>
                    <a:cubicBezTo>
                      <a:pt x="28648" y="108521"/>
                      <a:pt x="31504" y="121848"/>
                      <a:pt x="36263" y="130416"/>
                    </a:cubicBezTo>
                    <a:lnTo>
                      <a:pt x="61014" y="130416"/>
                    </a:lnTo>
                    <a:cubicBezTo>
                      <a:pt x="43879" y="109473"/>
                      <a:pt x="52446" y="96146"/>
                      <a:pt x="52446" y="96146"/>
                    </a:cubicBezTo>
                    <a:cubicBezTo>
                      <a:pt x="19129" y="90434"/>
                      <a:pt x="32456" y="55213"/>
                      <a:pt x="32456" y="55213"/>
                    </a:cubicBezTo>
                    <a:cubicBezTo>
                      <a:pt x="12465" y="38078"/>
                      <a:pt x="21984" y="21895"/>
                      <a:pt x="38167" y="21895"/>
                    </a:cubicBezTo>
                    <a:cubicBezTo>
                      <a:pt x="43879" y="21895"/>
                      <a:pt x="50542" y="23799"/>
                      <a:pt x="57206" y="29510"/>
                    </a:cubicBezTo>
                    <a:cubicBezTo>
                      <a:pt x="62918" y="24750"/>
                      <a:pt x="67677" y="22847"/>
                      <a:pt x="71485" y="22847"/>
                    </a:cubicBezTo>
                    <a:cubicBezTo>
                      <a:pt x="88620" y="22847"/>
                      <a:pt x="99091" y="51405"/>
                      <a:pt x="99091" y="51405"/>
                    </a:cubicBezTo>
                    <a:cubicBezTo>
                      <a:pt x="103851" y="49501"/>
                      <a:pt x="107659" y="48549"/>
                      <a:pt x="110515" y="48549"/>
                    </a:cubicBezTo>
                    <a:cubicBezTo>
                      <a:pt x="133361" y="48549"/>
                      <a:pt x="133361" y="86627"/>
                      <a:pt x="133361" y="86627"/>
                    </a:cubicBezTo>
                    <a:lnTo>
                      <a:pt x="150496" y="83771"/>
                    </a:lnTo>
                    <a:cubicBezTo>
                      <a:pt x="154304" y="101858"/>
                      <a:pt x="160968" y="110425"/>
                      <a:pt x="160968" y="110425"/>
                    </a:cubicBezTo>
                    <a:cubicBezTo>
                      <a:pt x="157160" y="116137"/>
                      <a:pt x="157160" y="125656"/>
                      <a:pt x="157160" y="131368"/>
                    </a:cubicBezTo>
                    <a:lnTo>
                      <a:pt x="180006" y="131368"/>
                    </a:lnTo>
                    <a:cubicBezTo>
                      <a:pt x="180958" y="120897"/>
                      <a:pt x="182862" y="113281"/>
                      <a:pt x="183814" y="107569"/>
                    </a:cubicBezTo>
                    <a:lnTo>
                      <a:pt x="183814" y="106617"/>
                    </a:lnTo>
                    <a:cubicBezTo>
                      <a:pt x="178102" y="102810"/>
                      <a:pt x="170487" y="93290"/>
                      <a:pt x="173343" y="73300"/>
                    </a:cubicBezTo>
                    <a:lnTo>
                      <a:pt x="181910" y="75203"/>
                    </a:lnTo>
                    <a:lnTo>
                      <a:pt x="184766" y="63780"/>
                    </a:lnTo>
                    <a:cubicBezTo>
                      <a:pt x="184766" y="63780"/>
                      <a:pt x="189526" y="43789"/>
                      <a:pt x="202853" y="43789"/>
                    </a:cubicBezTo>
                    <a:cubicBezTo>
                      <a:pt x="204757" y="43789"/>
                      <a:pt x="205709" y="43789"/>
                      <a:pt x="207613" y="44741"/>
                    </a:cubicBezTo>
                    <a:cubicBezTo>
                      <a:pt x="207613" y="44741"/>
                      <a:pt x="224747" y="45693"/>
                      <a:pt x="219036" y="72348"/>
                    </a:cubicBezTo>
                    <a:lnTo>
                      <a:pt x="216180" y="84723"/>
                    </a:lnTo>
                    <a:lnTo>
                      <a:pt x="223796" y="86627"/>
                    </a:lnTo>
                    <a:cubicBezTo>
                      <a:pt x="223796" y="86627"/>
                      <a:pt x="211420" y="111377"/>
                      <a:pt x="199045" y="111377"/>
                    </a:cubicBezTo>
                    <a:cubicBezTo>
                      <a:pt x="198093" y="111377"/>
                      <a:pt x="197141" y="111377"/>
                      <a:pt x="197141" y="111377"/>
                    </a:cubicBezTo>
                    <a:cubicBezTo>
                      <a:pt x="195237" y="118993"/>
                      <a:pt x="193334" y="126608"/>
                      <a:pt x="192382" y="131368"/>
                    </a:cubicBezTo>
                    <a:lnTo>
                      <a:pt x="215228" y="131368"/>
                    </a:lnTo>
                    <a:lnTo>
                      <a:pt x="213324" y="127560"/>
                    </a:lnTo>
                    <a:cubicBezTo>
                      <a:pt x="238075" y="118041"/>
                      <a:pt x="246642" y="90434"/>
                      <a:pt x="246642" y="90434"/>
                    </a:cubicBezTo>
                    <a:lnTo>
                      <a:pt x="267585" y="95194"/>
                    </a:lnTo>
                    <a:cubicBezTo>
                      <a:pt x="276152" y="86627"/>
                      <a:pt x="284720" y="83771"/>
                      <a:pt x="291383" y="83771"/>
                    </a:cubicBezTo>
                    <a:cubicBezTo>
                      <a:pt x="308518" y="83771"/>
                      <a:pt x="318990" y="100906"/>
                      <a:pt x="318990" y="100906"/>
                    </a:cubicBezTo>
                    <a:cubicBezTo>
                      <a:pt x="324701" y="97098"/>
                      <a:pt x="329461" y="96146"/>
                      <a:pt x="334221" y="96146"/>
                    </a:cubicBezTo>
                    <a:cubicBezTo>
                      <a:pt x="352308" y="96146"/>
                      <a:pt x="362779" y="118041"/>
                      <a:pt x="366587" y="132320"/>
                    </a:cubicBezTo>
                    <a:lnTo>
                      <a:pt x="393241" y="132320"/>
                    </a:lnTo>
                    <a:cubicBezTo>
                      <a:pt x="387529" y="114233"/>
                      <a:pt x="371346" y="74251"/>
                      <a:pt x="329461" y="74251"/>
                    </a:cubicBezTo>
                    <a:cubicBezTo>
                      <a:pt x="327557" y="74251"/>
                      <a:pt x="325653" y="74251"/>
                      <a:pt x="322797" y="74251"/>
                    </a:cubicBezTo>
                    <a:cubicBezTo>
                      <a:pt x="322797" y="74251"/>
                      <a:pt x="307566" y="62828"/>
                      <a:pt x="288528" y="62828"/>
                    </a:cubicBezTo>
                    <a:cubicBezTo>
                      <a:pt x="280912" y="62828"/>
                      <a:pt x="273296" y="64732"/>
                      <a:pt x="265681" y="69492"/>
                    </a:cubicBezTo>
                    <a:cubicBezTo>
                      <a:pt x="265681" y="69492"/>
                      <a:pt x="250450" y="63780"/>
                      <a:pt x="242834" y="62828"/>
                    </a:cubicBezTo>
                    <a:cubicBezTo>
                      <a:pt x="239979" y="39982"/>
                      <a:pt x="219988" y="25702"/>
                      <a:pt x="200949" y="25702"/>
                    </a:cubicBezTo>
                    <a:cubicBezTo>
                      <a:pt x="184766" y="25702"/>
                      <a:pt x="168583" y="36174"/>
                      <a:pt x="161920" y="59972"/>
                    </a:cubicBezTo>
                    <a:cubicBezTo>
                      <a:pt x="161920" y="59972"/>
                      <a:pt x="158112" y="60924"/>
                      <a:pt x="154304" y="60924"/>
                    </a:cubicBezTo>
                    <a:cubicBezTo>
                      <a:pt x="152400" y="60924"/>
                      <a:pt x="150496" y="60924"/>
                      <a:pt x="148592" y="59972"/>
                    </a:cubicBezTo>
                    <a:cubicBezTo>
                      <a:pt x="148592" y="59972"/>
                      <a:pt x="141929" y="26654"/>
                      <a:pt x="108611" y="26654"/>
                    </a:cubicBezTo>
                    <a:cubicBezTo>
                      <a:pt x="107659" y="26654"/>
                      <a:pt x="106707" y="26654"/>
                      <a:pt x="105755" y="26654"/>
                    </a:cubicBezTo>
                    <a:cubicBezTo>
                      <a:pt x="107659" y="24750"/>
                      <a:pt x="93380" y="0"/>
                      <a:pt x="68629" y="0"/>
                    </a:cubicBezTo>
                    <a:moveTo>
                      <a:pt x="418943" y="158974"/>
                    </a:moveTo>
                    <a:lnTo>
                      <a:pt x="418943" y="183724"/>
                    </a:lnTo>
                    <a:cubicBezTo>
                      <a:pt x="462733" y="200859"/>
                      <a:pt x="456069" y="233225"/>
                      <a:pt x="456069" y="233225"/>
                    </a:cubicBezTo>
                    <a:cubicBezTo>
                      <a:pt x="477012" y="242745"/>
                      <a:pt x="477964" y="255120"/>
                      <a:pt x="477964" y="255120"/>
                    </a:cubicBezTo>
                    <a:cubicBezTo>
                      <a:pt x="460829" y="264639"/>
                      <a:pt x="462733" y="284630"/>
                      <a:pt x="462733" y="284630"/>
                    </a:cubicBezTo>
                    <a:cubicBezTo>
                      <a:pt x="432270" y="299861"/>
                      <a:pt x="436078" y="341747"/>
                      <a:pt x="436078" y="341747"/>
                    </a:cubicBezTo>
                    <a:cubicBezTo>
                      <a:pt x="413232" y="380776"/>
                      <a:pt x="432270" y="396007"/>
                      <a:pt x="432270" y="396007"/>
                    </a:cubicBezTo>
                    <a:lnTo>
                      <a:pt x="422751" y="427421"/>
                    </a:lnTo>
                    <a:cubicBezTo>
                      <a:pt x="467492" y="442652"/>
                      <a:pt x="468444" y="490249"/>
                      <a:pt x="468444" y="490249"/>
                    </a:cubicBezTo>
                    <a:cubicBezTo>
                      <a:pt x="477012" y="494057"/>
                      <a:pt x="481771" y="495009"/>
                      <a:pt x="483675" y="495009"/>
                    </a:cubicBezTo>
                    <a:cubicBezTo>
                      <a:pt x="485579" y="495009"/>
                      <a:pt x="485579" y="494057"/>
                      <a:pt x="485579" y="494057"/>
                    </a:cubicBezTo>
                    <a:cubicBezTo>
                      <a:pt x="475108" y="472162"/>
                      <a:pt x="478916" y="444556"/>
                      <a:pt x="478916" y="444556"/>
                    </a:cubicBezTo>
                    <a:cubicBezTo>
                      <a:pt x="437982" y="428373"/>
                      <a:pt x="457021" y="391247"/>
                      <a:pt x="457021" y="391247"/>
                    </a:cubicBezTo>
                    <a:cubicBezTo>
                      <a:pt x="436078" y="370305"/>
                      <a:pt x="461781" y="345554"/>
                      <a:pt x="461781" y="345554"/>
                    </a:cubicBezTo>
                    <a:cubicBezTo>
                      <a:pt x="453213" y="306525"/>
                      <a:pt x="471300" y="302717"/>
                      <a:pt x="478916" y="302717"/>
                    </a:cubicBezTo>
                    <a:cubicBezTo>
                      <a:pt x="480819" y="302717"/>
                      <a:pt x="481771" y="302717"/>
                      <a:pt x="481771" y="302717"/>
                    </a:cubicBezTo>
                    <a:cubicBezTo>
                      <a:pt x="480819" y="290342"/>
                      <a:pt x="491291" y="286534"/>
                      <a:pt x="491291" y="286534"/>
                    </a:cubicBezTo>
                    <a:cubicBezTo>
                      <a:pt x="490339" y="257024"/>
                      <a:pt x="509378" y="257024"/>
                      <a:pt x="510330" y="257024"/>
                    </a:cubicBezTo>
                    <a:lnTo>
                      <a:pt x="510330" y="257024"/>
                    </a:lnTo>
                    <a:cubicBezTo>
                      <a:pt x="511282" y="257024"/>
                      <a:pt x="512233" y="257024"/>
                      <a:pt x="512233" y="257024"/>
                    </a:cubicBezTo>
                    <a:cubicBezTo>
                      <a:pt x="530320" y="257024"/>
                      <a:pt x="527464" y="279870"/>
                      <a:pt x="527464" y="279870"/>
                    </a:cubicBezTo>
                    <a:cubicBezTo>
                      <a:pt x="548407" y="294150"/>
                      <a:pt x="536032" y="317948"/>
                      <a:pt x="536032" y="317948"/>
                    </a:cubicBezTo>
                    <a:cubicBezTo>
                      <a:pt x="549359" y="339843"/>
                      <a:pt x="534128" y="357930"/>
                      <a:pt x="534128" y="357930"/>
                    </a:cubicBezTo>
                    <a:cubicBezTo>
                      <a:pt x="546503" y="388392"/>
                      <a:pt x="523657" y="398863"/>
                      <a:pt x="523657" y="398863"/>
                    </a:cubicBezTo>
                    <a:cubicBezTo>
                      <a:pt x="531272" y="437892"/>
                      <a:pt x="490339" y="446460"/>
                      <a:pt x="490339" y="446460"/>
                    </a:cubicBezTo>
                    <a:cubicBezTo>
                      <a:pt x="491291" y="489297"/>
                      <a:pt x="500810" y="490249"/>
                      <a:pt x="500810" y="490249"/>
                    </a:cubicBezTo>
                    <a:cubicBezTo>
                      <a:pt x="504618" y="471210"/>
                      <a:pt x="521753" y="455027"/>
                      <a:pt x="521753" y="455027"/>
                    </a:cubicBezTo>
                    <a:cubicBezTo>
                      <a:pt x="548407" y="439796"/>
                      <a:pt x="546503" y="405527"/>
                      <a:pt x="546503" y="405527"/>
                    </a:cubicBezTo>
                    <a:cubicBezTo>
                      <a:pt x="559831" y="395055"/>
                      <a:pt x="561734" y="378872"/>
                      <a:pt x="561734" y="378872"/>
                    </a:cubicBezTo>
                    <a:cubicBezTo>
                      <a:pt x="556975" y="363641"/>
                      <a:pt x="562686" y="359833"/>
                      <a:pt x="568398" y="359833"/>
                    </a:cubicBezTo>
                    <a:cubicBezTo>
                      <a:pt x="573158" y="359833"/>
                      <a:pt x="577917" y="361737"/>
                      <a:pt x="577917" y="361737"/>
                    </a:cubicBezTo>
                    <a:cubicBezTo>
                      <a:pt x="581725" y="360785"/>
                      <a:pt x="585533" y="359833"/>
                      <a:pt x="588389" y="359833"/>
                    </a:cubicBezTo>
                    <a:cubicBezTo>
                      <a:pt x="607428" y="359833"/>
                      <a:pt x="596004" y="383632"/>
                      <a:pt x="596004" y="383632"/>
                    </a:cubicBezTo>
                    <a:cubicBezTo>
                      <a:pt x="612187" y="414094"/>
                      <a:pt x="582677" y="428373"/>
                      <a:pt x="582677" y="428373"/>
                    </a:cubicBezTo>
                    <a:cubicBezTo>
                      <a:pt x="580773" y="446460"/>
                      <a:pt x="565542" y="448364"/>
                      <a:pt x="565542" y="448364"/>
                    </a:cubicBezTo>
                    <a:lnTo>
                      <a:pt x="551263" y="467403"/>
                    </a:lnTo>
                    <a:cubicBezTo>
                      <a:pt x="548407" y="466451"/>
                      <a:pt x="546503" y="466451"/>
                      <a:pt x="544599" y="466451"/>
                    </a:cubicBezTo>
                    <a:cubicBezTo>
                      <a:pt x="520801" y="466451"/>
                      <a:pt x="507474" y="506432"/>
                      <a:pt x="507474" y="506432"/>
                    </a:cubicBezTo>
                    <a:cubicBezTo>
                      <a:pt x="494147" y="554029"/>
                      <a:pt x="509378" y="562597"/>
                      <a:pt x="509378" y="562597"/>
                    </a:cubicBezTo>
                    <a:lnTo>
                      <a:pt x="526513" y="542606"/>
                    </a:lnTo>
                    <a:cubicBezTo>
                      <a:pt x="516041" y="525471"/>
                      <a:pt x="527464" y="511192"/>
                      <a:pt x="527464" y="511192"/>
                    </a:cubicBezTo>
                    <a:lnTo>
                      <a:pt x="535080" y="515952"/>
                    </a:lnTo>
                    <a:cubicBezTo>
                      <a:pt x="542696" y="504528"/>
                      <a:pt x="553167" y="496913"/>
                      <a:pt x="553167" y="496913"/>
                    </a:cubicBezTo>
                    <a:cubicBezTo>
                      <a:pt x="556023" y="495961"/>
                      <a:pt x="557927" y="495961"/>
                      <a:pt x="559831" y="495961"/>
                    </a:cubicBezTo>
                    <a:cubicBezTo>
                      <a:pt x="579821" y="495961"/>
                      <a:pt x="571254" y="519759"/>
                      <a:pt x="571254" y="519759"/>
                    </a:cubicBezTo>
                    <a:lnTo>
                      <a:pt x="559831" y="536894"/>
                    </a:lnTo>
                    <a:lnTo>
                      <a:pt x="563638" y="541654"/>
                    </a:lnTo>
                    <a:cubicBezTo>
                      <a:pt x="555071" y="550221"/>
                      <a:pt x="546503" y="552125"/>
                      <a:pt x="540792" y="552125"/>
                    </a:cubicBezTo>
                    <a:cubicBezTo>
                      <a:pt x="536984" y="552125"/>
                      <a:pt x="535080" y="551173"/>
                      <a:pt x="535080" y="551173"/>
                    </a:cubicBezTo>
                    <a:cubicBezTo>
                      <a:pt x="527464" y="559741"/>
                      <a:pt x="517945" y="569260"/>
                      <a:pt x="517945" y="569260"/>
                    </a:cubicBezTo>
                    <a:cubicBezTo>
                      <a:pt x="502714" y="589251"/>
                      <a:pt x="510330" y="623521"/>
                      <a:pt x="510330" y="623521"/>
                    </a:cubicBezTo>
                    <a:cubicBezTo>
                      <a:pt x="515089" y="668262"/>
                      <a:pt x="505570" y="678733"/>
                      <a:pt x="505570" y="678733"/>
                    </a:cubicBezTo>
                    <a:cubicBezTo>
                      <a:pt x="515089" y="686349"/>
                      <a:pt x="505570" y="698724"/>
                      <a:pt x="505570" y="698724"/>
                    </a:cubicBezTo>
                    <a:cubicBezTo>
                      <a:pt x="501762" y="704436"/>
                      <a:pt x="501762" y="722522"/>
                      <a:pt x="501762" y="722522"/>
                    </a:cubicBezTo>
                    <a:cubicBezTo>
                      <a:pt x="497002" y="735850"/>
                      <a:pt x="483675" y="752033"/>
                      <a:pt x="483675" y="752033"/>
                    </a:cubicBezTo>
                    <a:cubicBezTo>
                      <a:pt x="485579" y="763456"/>
                      <a:pt x="496050" y="775831"/>
                      <a:pt x="496050" y="775831"/>
                    </a:cubicBezTo>
                    <a:cubicBezTo>
                      <a:pt x="502714" y="728234"/>
                      <a:pt x="526513" y="711099"/>
                      <a:pt x="526513" y="711099"/>
                    </a:cubicBezTo>
                    <a:cubicBezTo>
                      <a:pt x="517945" y="698724"/>
                      <a:pt x="537936" y="679685"/>
                      <a:pt x="537936" y="679685"/>
                    </a:cubicBezTo>
                    <a:cubicBezTo>
                      <a:pt x="537936" y="679685"/>
                      <a:pt x="520801" y="653983"/>
                      <a:pt x="537936" y="634944"/>
                    </a:cubicBezTo>
                    <a:cubicBezTo>
                      <a:pt x="546503" y="627329"/>
                      <a:pt x="537936" y="619713"/>
                      <a:pt x="537936" y="619713"/>
                    </a:cubicBezTo>
                    <a:cubicBezTo>
                      <a:pt x="537936" y="619713"/>
                      <a:pt x="536032" y="582587"/>
                      <a:pt x="570302" y="578780"/>
                    </a:cubicBezTo>
                    <a:cubicBezTo>
                      <a:pt x="569350" y="556885"/>
                      <a:pt x="593148" y="553077"/>
                      <a:pt x="593148" y="553077"/>
                    </a:cubicBezTo>
                    <a:cubicBezTo>
                      <a:pt x="597908" y="538798"/>
                      <a:pt x="606476" y="534990"/>
                      <a:pt x="612187" y="534990"/>
                    </a:cubicBezTo>
                    <a:cubicBezTo>
                      <a:pt x="617899" y="534990"/>
                      <a:pt x="622658" y="537846"/>
                      <a:pt x="622658" y="537846"/>
                    </a:cubicBezTo>
                    <a:cubicBezTo>
                      <a:pt x="623610" y="537846"/>
                      <a:pt x="624562" y="537846"/>
                      <a:pt x="625514" y="537846"/>
                    </a:cubicBezTo>
                    <a:cubicBezTo>
                      <a:pt x="652169" y="537846"/>
                      <a:pt x="638841" y="566404"/>
                      <a:pt x="638841" y="566404"/>
                    </a:cubicBezTo>
                    <a:cubicBezTo>
                      <a:pt x="652169" y="608290"/>
                      <a:pt x="619803" y="620665"/>
                      <a:pt x="619803" y="620665"/>
                    </a:cubicBezTo>
                    <a:cubicBezTo>
                      <a:pt x="629322" y="639704"/>
                      <a:pt x="613139" y="660646"/>
                      <a:pt x="613139" y="660646"/>
                    </a:cubicBezTo>
                    <a:cubicBezTo>
                      <a:pt x="573158" y="676829"/>
                      <a:pt x="584581" y="692061"/>
                      <a:pt x="584581" y="692061"/>
                    </a:cubicBezTo>
                    <a:cubicBezTo>
                      <a:pt x="576013" y="710147"/>
                      <a:pt x="556023" y="713003"/>
                      <a:pt x="546503" y="713003"/>
                    </a:cubicBezTo>
                    <a:cubicBezTo>
                      <a:pt x="542696" y="713003"/>
                      <a:pt x="540792" y="713003"/>
                      <a:pt x="540792" y="713003"/>
                    </a:cubicBezTo>
                    <a:cubicBezTo>
                      <a:pt x="501762" y="744417"/>
                      <a:pt x="509378" y="782495"/>
                      <a:pt x="509378" y="782495"/>
                    </a:cubicBezTo>
                    <a:lnTo>
                      <a:pt x="531272" y="769168"/>
                    </a:lnTo>
                    <a:cubicBezTo>
                      <a:pt x="531272" y="769168"/>
                      <a:pt x="523657" y="755840"/>
                      <a:pt x="543647" y="742513"/>
                    </a:cubicBezTo>
                    <a:lnTo>
                      <a:pt x="546503" y="748225"/>
                    </a:lnTo>
                    <a:lnTo>
                      <a:pt x="555071" y="743465"/>
                    </a:lnTo>
                    <a:cubicBezTo>
                      <a:pt x="555071" y="743465"/>
                      <a:pt x="560782" y="739658"/>
                      <a:pt x="567446" y="739658"/>
                    </a:cubicBezTo>
                    <a:cubicBezTo>
                      <a:pt x="571254" y="739658"/>
                      <a:pt x="576013" y="741561"/>
                      <a:pt x="578869" y="746321"/>
                    </a:cubicBezTo>
                    <a:cubicBezTo>
                      <a:pt x="578869" y="746321"/>
                      <a:pt x="587437" y="756792"/>
                      <a:pt x="569350" y="767264"/>
                    </a:cubicBezTo>
                    <a:lnTo>
                      <a:pt x="560782" y="772023"/>
                    </a:lnTo>
                    <a:lnTo>
                      <a:pt x="563638" y="777735"/>
                    </a:lnTo>
                    <a:cubicBezTo>
                      <a:pt x="563638" y="777735"/>
                      <a:pt x="555071" y="780591"/>
                      <a:pt x="547455" y="780591"/>
                    </a:cubicBezTo>
                    <a:cubicBezTo>
                      <a:pt x="542696" y="780591"/>
                      <a:pt x="536984" y="779639"/>
                      <a:pt x="535080" y="775831"/>
                    </a:cubicBezTo>
                    <a:cubicBezTo>
                      <a:pt x="508426" y="794870"/>
                      <a:pt x="510330" y="811053"/>
                      <a:pt x="510330" y="811053"/>
                    </a:cubicBezTo>
                    <a:lnTo>
                      <a:pt x="501762" y="815813"/>
                    </a:lnTo>
                    <a:cubicBezTo>
                      <a:pt x="494147" y="780591"/>
                      <a:pt x="482723" y="774879"/>
                      <a:pt x="482723" y="774879"/>
                    </a:cubicBezTo>
                    <a:cubicBezTo>
                      <a:pt x="482723" y="774879"/>
                      <a:pt x="476060" y="777735"/>
                      <a:pt x="467492" y="777735"/>
                    </a:cubicBezTo>
                    <a:cubicBezTo>
                      <a:pt x="460829" y="777735"/>
                      <a:pt x="452261" y="775831"/>
                      <a:pt x="446550" y="767264"/>
                    </a:cubicBezTo>
                    <a:cubicBezTo>
                      <a:pt x="434174" y="767264"/>
                      <a:pt x="423703" y="756792"/>
                      <a:pt x="420847" y="740610"/>
                    </a:cubicBezTo>
                    <a:lnTo>
                      <a:pt x="420847" y="799630"/>
                    </a:lnTo>
                    <a:cubicBezTo>
                      <a:pt x="426559" y="795822"/>
                      <a:pt x="434174" y="791062"/>
                      <a:pt x="442742" y="791062"/>
                    </a:cubicBezTo>
                    <a:cubicBezTo>
                      <a:pt x="445598" y="791062"/>
                      <a:pt x="448453" y="792014"/>
                      <a:pt x="452261" y="792966"/>
                    </a:cubicBezTo>
                    <a:cubicBezTo>
                      <a:pt x="452261" y="792966"/>
                      <a:pt x="458925" y="803437"/>
                      <a:pt x="468444" y="803437"/>
                    </a:cubicBezTo>
                    <a:cubicBezTo>
                      <a:pt x="470348" y="803437"/>
                      <a:pt x="472252" y="803437"/>
                      <a:pt x="474156" y="802486"/>
                    </a:cubicBezTo>
                    <a:cubicBezTo>
                      <a:pt x="474156" y="802486"/>
                      <a:pt x="481771" y="814861"/>
                      <a:pt x="473204" y="826284"/>
                    </a:cubicBezTo>
                    <a:cubicBezTo>
                      <a:pt x="473204" y="826284"/>
                      <a:pt x="479867" y="830092"/>
                      <a:pt x="483675" y="840563"/>
                    </a:cubicBezTo>
                    <a:cubicBezTo>
                      <a:pt x="483675" y="840563"/>
                      <a:pt x="461781" y="853890"/>
                      <a:pt x="470348" y="891016"/>
                    </a:cubicBezTo>
                    <a:cubicBezTo>
                      <a:pt x="470348" y="891016"/>
                      <a:pt x="460829" y="893872"/>
                      <a:pt x="455117" y="924334"/>
                    </a:cubicBezTo>
                    <a:cubicBezTo>
                      <a:pt x="455117" y="924334"/>
                      <a:pt x="437030" y="930046"/>
                      <a:pt x="421799" y="950036"/>
                    </a:cubicBezTo>
                    <a:lnTo>
                      <a:pt x="421799" y="994777"/>
                    </a:lnTo>
                    <a:cubicBezTo>
                      <a:pt x="427511" y="990970"/>
                      <a:pt x="436078" y="986210"/>
                      <a:pt x="442742" y="986210"/>
                    </a:cubicBezTo>
                    <a:cubicBezTo>
                      <a:pt x="443694" y="986210"/>
                      <a:pt x="443694" y="986210"/>
                      <a:pt x="444646" y="986210"/>
                    </a:cubicBezTo>
                    <a:cubicBezTo>
                      <a:pt x="444646" y="986210"/>
                      <a:pt x="436078" y="953844"/>
                      <a:pt x="473204" y="945277"/>
                    </a:cubicBezTo>
                    <a:cubicBezTo>
                      <a:pt x="473204" y="945277"/>
                      <a:pt x="464636" y="922430"/>
                      <a:pt x="490339" y="891968"/>
                    </a:cubicBezTo>
                    <a:cubicBezTo>
                      <a:pt x="490339" y="891968"/>
                      <a:pt x="476060" y="874833"/>
                      <a:pt x="498906" y="853890"/>
                    </a:cubicBezTo>
                    <a:cubicBezTo>
                      <a:pt x="498906" y="853890"/>
                      <a:pt x="511282" y="823428"/>
                      <a:pt x="531272" y="823428"/>
                    </a:cubicBezTo>
                    <a:cubicBezTo>
                      <a:pt x="534128" y="823428"/>
                      <a:pt x="536032" y="823428"/>
                      <a:pt x="538888" y="824380"/>
                    </a:cubicBezTo>
                    <a:cubicBezTo>
                      <a:pt x="538888" y="824380"/>
                      <a:pt x="539840" y="799630"/>
                      <a:pt x="556975" y="799630"/>
                    </a:cubicBezTo>
                    <a:cubicBezTo>
                      <a:pt x="561734" y="799630"/>
                      <a:pt x="568398" y="801534"/>
                      <a:pt x="576965" y="807245"/>
                    </a:cubicBezTo>
                    <a:cubicBezTo>
                      <a:pt x="576965" y="807245"/>
                      <a:pt x="587437" y="791062"/>
                      <a:pt x="597908" y="791062"/>
                    </a:cubicBezTo>
                    <a:cubicBezTo>
                      <a:pt x="602668" y="791062"/>
                      <a:pt x="607428" y="794870"/>
                      <a:pt x="610283" y="805341"/>
                    </a:cubicBezTo>
                    <a:cubicBezTo>
                      <a:pt x="610283" y="805341"/>
                      <a:pt x="610283" y="809149"/>
                      <a:pt x="617899" y="812957"/>
                    </a:cubicBezTo>
                    <a:cubicBezTo>
                      <a:pt x="619803" y="817716"/>
                      <a:pt x="627418" y="833900"/>
                      <a:pt x="599812" y="840563"/>
                    </a:cubicBezTo>
                    <a:cubicBezTo>
                      <a:pt x="599812" y="840563"/>
                      <a:pt x="606476" y="876737"/>
                      <a:pt x="572206" y="876737"/>
                    </a:cubicBezTo>
                    <a:cubicBezTo>
                      <a:pt x="570302" y="876737"/>
                      <a:pt x="568398" y="876737"/>
                      <a:pt x="566494" y="876737"/>
                    </a:cubicBezTo>
                    <a:cubicBezTo>
                      <a:pt x="566494" y="876737"/>
                      <a:pt x="564590" y="896728"/>
                      <a:pt x="549359" y="896728"/>
                    </a:cubicBezTo>
                    <a:cubicBezTo>
                      <a:pt x="548407" y="896728"/>
                      <a:pt x="547455" y="896728"/>
                      <a:pt x="545551" y="896728"/>
                    </a:cubicBezTo>
                    <a:cubicBezTo>
                      <a:pt x="545551" y="896728"/>
                      <a:pt x="536032" y="891968"/>
                      <a:pt x="524609" y="891968"/>
                    </a:cubicBezTo>
                    <a:cubicBezTo>
                      <a:pt x="509378" y="891968"/>
                      <a:pt x="490339" y="900535"/>
                      <a:pt x="483675" y="939565"/>
                    </a:cubicBezTo>
                    <a:cubicBezTo>
                      <a:pt x="483675" y="939565"/>
                      <a:pt x="482723" y="942421"/>
                      <a:pt x="486531" y="942421"/>
                    </a:cubicBezTo>
                    <a:cubicBezTo>
                      <a:pt x="487483" y="942421"/>
                      <a:pt x="489387" y="942421"/>
                      <a:pt x="492243" y="940517"/>
                    </a:cubicBezTo>
                    <a:lnTo>
                      <a:pt x="516993" y="921478"/>
                    </a:lnTo>
                    <a:cubicBezTo>
                      <a:pt x="516993" y="921478"/>
                      <a:pt x="514137" y="907199"/>
                      <a:pt x="530320" y="903391"/>
                    </a:cubicBezTo>
                    <a:lnTo>
                      <a:pt x="532224" y="911959"/>
                    </a:lnTo>
                    <a:cubicBezTo>
                      <a:pt x="532224" y="911959"/>
                      <a:pt x="542696" y="908151"/>
                      <a:pt x="552215" y="908151"/>
                    </a:cubicBezTo>
                    <a:cubicBezTo>
                      <a:pt x="555071" y="908151"/>
                      <a:pt x="557927" y="908151"/>
                      <a:pt x="559831" y="909103"/>
                    </a:cubicBezTo>
                    <a:cubicBezTo>
                      <a:pt x="559831" y="909103"/>
                      <a:pt x="577917" y="913862"/>
                      <a:pt x="567446" y="933853"/>
                    </a:cubicBezTo>
                    <a:cubicBezTo>
                      <a:pt x="567446" y="933853"/>
                      <a:pt x="560782" y="940517"/>
                      <a:pt x="548407" y="940517"/>
                    </a:cubicBezTo>
                    <a:cubicBezTo>
                      <a:pt x="546503" y="940517"/>
                      <a:pt x="544599" y="940517"/>
                      <a:pt x="542696" y="939565"/>
                    </a:cubicBezTo>
                    <a:cubicBezTo>
                      <a:pt x="542696" y="939565"/>
                      <a:pt x="542696" y="939565"/>
                      <a:pt x="541744" y="939565"/>
                    </a:cubicBezTo>
                    <a:cubicBezTo>
                      <a:pt x="539840" y="939565"/>
                      <a:pt x="535080" y="940517"/>
                      <a:pt x="538888" y="948132"/>
                    </a:cubicBezTo>
                    <a:cubicBezTo>
                      <a:pt x="536032" y="946228"/>
                      <a:pt x="521753" y="950988"/>
                      <a:pt x="519849" y="934805"/>
                    </a:cubicBezTo>
                    <a:cubicBezTo>
                      <a:pt x="519849" y="934805"/>
                      <a:pt x="505570" y="936709"/>
                      <a:pt x="501762" y="947180"/>
                    </a:cubicBezTo>
                    <a:cubicBezTo>
                      <a:pt x="501762" y="947180"/>
                      <a:pt x="522705" y="960507"/>
                      <a:pt x="505570" y="980498"/>
                    </a:cubicBezTo>
                    <a:cubicBezTo>
                      <a:pt x="505570" y="980498"/>
                      <a:pt x="515089" y="1002393"/>
                      <a:pt x="497954" y="1011912"/>
                    </a:cubicBezTo>
                    <a:cubicBezTo>
                      <a:pt x="497954" y="1011912"/>
                      <a:pt x="504618" y="1030951"/>
                      <a:pt x="478916" y="1041422"/>
                    </a:cubicBezTo>
                    <a:cubicBezTo>
                      <a:pt x="478916" y="1041422"/>
                      <a:pt x="469396" y="1070933"/>
                      <a:pt x="432270" y="1070933"/>
                    </a:cubicBezTo>
                    <a:cubicBezTo>
                      <a:pt x="428463" y="1070933"/>
                      <a:pt x="424655" y="1070933"/>
                      <a:pt x="420847" y="1069981"/>
                    </a:cubicBezTo>
                    <a:lnTo>
                      <a:pt x="420847" y="1078548"/>
                    </a:lnTo>
                    <a:cubicBezTo>
                      <a:pt x="419895" y="1083308"/>
                      <a:pt x="418943" y="1088068"/>
                      <a:pt x="417991" y="1092827"/>
                    </a:cubicBezTo>
                    <a:cubicBezTo>
                      <a:pt x="419895" y="1092827"/>
                      <a:pt x="421799" y="1092827"/>
                      <a:pt x="424655" y="1092827"/>
                    </a:cubicBezTo>
                    <a:cubicBezTo>
                      <a:pt x="440838" y="1092827"/>
                      <a:pt x="472252" y="1089971"/>
                      <a:pt x="488435" y="1069029"/>
                    </a:cubicBezTo>
                    <a:cubicBezTo>
                      <a:pt x="491291" y="1065221"/>
                      <a:pt x="494147" y="1060461"/>
                      <a:pt x="495099" y="1055702"/>
                    </a:cubicBezTo>
                    <a:cubicBezTo>
                      <a:pt x="495099" y="1055702"/>
                      <a:pt x="519849" y="1043326"/>
                      <a:pt x="517945" y="1025240"/>
                    </a:cubicBezTo>
                    <a:cubicBezTo>
                      <a:pt x="517945" y="1025240"/>
                      <a:pt x="523657" y="1020480"/>
                      <a:pt x="527464" y="1011912"/>
                    </a:cubicBezTo>
                    <a:cubicBezTo>
                      <a:pt x="530320" y="1005249"/>
                      <a:pt x="532224" y="997633"/>
                      <a:pt x="530320" y="988114"/>
                    </a:cubicBezTo>
                    <a:lnTo>
                      <a:pt x="536032" y="970979"/>
                    </a:lnTo>
                    <a:cubicBezTo>
                      <a:pt x="536032" y="970979"/>
                      <a:pt x="540792" y="967171"/>
                      <a:pt x="550311" y="967171"/>
                    </a:cubicBezTo>
                    <a:cubicBezTo>
                      <a:pt x="551263" y="967171"/>
                      <a:pt x="553167" y="967171"/>
                      <a:pt x="555071" y="967171"/>
                    </a:cubicBezTo>
                    <a:lnTo>
                      <a:pt x="562686" y="956700"/>
                    </a:lnTo>
                    <a:cubicBezTo>
                      <a:pt x="562686" y="956700"/>
                      <a:pt x="610283" y="946228"/>
                      <a:pt x="588389" y="891968"/>
                    </a:cubicBezTo>
                    <a:cubicBezTo>
                      <a:pt x="588389" y="891968"/>
                      <a:pt x="621707" y="887208"/>
                      <a:pt x="622658" y="851034"/>
                    </a:cubicBezTo>
                    <a:cubicBezTo>
                      <a:pt x="622658" y="851034"/>
                      <a:pt x="663592" y="826284"/>
                      <a:pt x="632178" y="791062"/>
                    </a:cubicBezTo>
                    <a:cubicBezTo>
                      <a:pt x="632178" y="791062"/>
                      <a:pt x="633130" y="772023"/>
                      <a:pt x="610283" y="760600"/>
                    </a:cubicBezTo>
                    <a:cubicBezTo>
                      <a:pt x="610283" y="760600"/>
                      <a:pt x="628370" y="730138"/>
                      <a:pt x="596956" y="717763"/>
                    </a:cubicBezTo>
                    <a:cubicBezTo>
                      <a:pt x="596956" y="717763"/>
                      <a:pt x="611235" y="705388"/>
                      <a:pt x="611235" y="690157"/>
                    </a:cubicBezTo>
                    <a:cubicBezTo>
                      <a:pt x="611235" y="690157"/>
                      <a:pt x="639793" y="674925"/>
                      <a:pt x="644553" y="643512"/>
                    </a:cubicBezTo>
                    <a:cubicBezTo>
                      <a:pt x="645505" y="639704"/>
                      <a:pt x="645505" y="634944"/>
                      <a:pt x="644553" y="630184"/>
                    </a:cubicBezTo>
                    <a:cubicBezTo>
                      <a:pt x="644553" y="630184"/>
                      <a:pt x="647409" y="628280"/>
                      <a:pt x="650265" y="625425"/>
                    </a:cubicBezTo>
                    <a:cubicBezTo>
                      <a:pt x="658832" y="617809"/>
                      <a:pt x="671207" y="600674"/>
                      <a:pt x="663592" y="570212"/>
                    </a:cubicBezTo>
                    <a:cubicBezTo>
                      <a:pt x="663592" y="570212"/>
                      <a:pt x="675967" y="511192"/>
                      <a:pt x="625514" y="511192"/>
                    </a:cubicBezTo>
                    <a:cubicBezTo>
                      <a:pt x="618851" y="511192"/>
                      <a:pt x="612187" y="512144"/>
                      <a:pt x="603620" y="514048"/>
                    </a:cubicBezTo>
                    <a:cubicBezTo>
                      <a:pt x="603620" y="514048"/>
                      <a:pt x="607428" y="483586"/>
                      <a:pt x="579821" y="473114"/>
                    </a:cubicBezTo>
                    <a:cubicBezTo>
                      <a:pt x="579821" y="473114"/>
                      <a:pt x="596004" y="462643"/>
                      <a:pt x="596956" y="448364"/>
                    </a:cubicBezTo>
                    <a:cubicBezTo>
                      <a:pt x="596956" y="448364"/>
                      <a:pt x="639793" y="432181"/>
                      <a:pt x="620755" y="378872"/>
                    </a:cubicBezTo>
                    <a:cubicBezTo>
                      <a:pt x="620755" y="378872"/>
                      <a:pt x="629322" y="358882"/>
                      <a:pt x="604572" y="340795"/>
                    </a:cubicBezTo>
                    <a:cubicBezTo>
                      <a:pt x="597908" y="337939"/>
                      <a:pt x="591244" y="337939"/>
                      <a:pt x="585533" y="337939"/>
                    </a:cubicBezTo>
                    <a:cubicBezTo>
                      <a:pt x="579821" y="337939"/>
                      <a:pt x="575061" y="338891"/>
                      <a:pt x="570302" y="338891"/>
                    </a:cubicBezTo>
                    <a:cubicBezTo>
                      <a:pt x="570302" y="338891"/>
                      <a:pt x="572206" y="320804"/>
                      <a:pt x="559831" y="306525"/>
                    </a:cubicBezTo>
                    <a:cubicBezTo>
                      <a:pt x="559831" y="306525"/>
                      <a:pt x="561734" y="277967"/>
                      <a:pt x="549359" y="257976"/>
                    </a:cubicBezTo>
                    <a:cubicBezTo>
                      <a:pt x="542696" y="247504"/>
                      <a:pt x="531272" y="238937"/>
                      <a:pt x="513185" y="238937"/>
                    </a:cubicBezTo>
                    <a:cubicBezTo>
                      <a:pt x="509378" y="238937"/>
                      <a:pt x="506522" y="238937"/>
                      <a:pt x="501762" y="239889"/>
                    </a:cubicBezTo>
                    <a:cubicBezTo>
                      <a:pt x="501762" y="239889"/>
                      <a:pt x="491291" y="220850"/>
                      <a:pt x="481771" y="220850"/>
                    </a:cubicBezTo>
                    <a:cubicBezTo>
                      <a:pt x="481771" y="220850"/>
                      <a:pt x="479867" y="212283"/>
                      <a:pt x="472252" y="200859"/>
                    </a:cubicBezTo>
                    <a:cubicBezTo>
                      <a:pt x="463684" y="186580"/>
                      <a:pt x="448453" y="171349"/>
                      <a:pt x="418943" y="158974"/>
                    </a:cubicBezTo>
                    <a:moveTo>
                      <a:pt x="418943" y="535942"/>
                    </a:moveTo>
                    <a:lnTo>
                      <a:pt x="418943" y="576876"/>
                    </a:lnTo>
                    <a:cubicBezTo>
                      <a:pt x="452261" y="580683"/>
                      <a:pt x="455117" y="613050"/>
                      <a:pt x="455117" y="613050"/>
                    </a:cubicBezTo>
                    <a:cubicBezTo>
                      <a:pt x="481771" y="628280"/>
                      <a:pt x="472252" y="638752"/>
                      <a:pt x="472252" y="638752"/>
                    </a:cubicBezTo>
                    <a:cubicBezTo>
                      <a:pt x="493195" y="650175"/>
                      <a:pt x="495099" y="657791"/>
                      <a:pt x="495099" y="657791"/>
                    </a:cubicBezTo>
                    <a:cubicBezTo>
                      <a:pt x="506522" y="649223"/>
                      <a:pt x="492243" y="589251"/>
                      <a:pt x="492243" y="589251"/>
                    </a:cubicBezTo>
                    <a:cubicBezTo>
                      <a:pt x="491291" y="589251"/>
                      <a:pt x="489387" y="589251"/>
                      <a:pt x="488435" y="589251"/>
                    </a:cubicBezTo>
                    <a:cubicBezTo>
                      <a:pt x="474156" y="589251"/>
                      <a:pt x="467492" y="572116"/>
                      <a:pt x="467492" y="572116"/>
                    </a:cubicBezTo>
                    <a:cubicBezTo>
                      <a:pt x="466540" y="572116"/>
                      <a:pt x="464636" y="572116"/>
                      <a:pt x="463684" y="572116"/>
                    </a:cubicBezTo>
                    <a:cubicBezTo>
                      <a:pt x="440838" y="572116"/>
                      <a:pt x="435126" y="543558"/>
                      <a:pt x="435126" y="543558"/>
                    </a:cubicBezTo>
                    <a:cubicBezTo>
                      <a:pt x="434174" y="543558"/>
                      <a:pt x="434174" y="543558"/>
                      <a:pt x="433222" y="543558"/>
                    </a:cubicBezTo>
                    <a:cubicBezTo>
                      <a:pt x="429415" y="544510"/>
                      <a:pt x="423703" y="539750"/>
                      <a:pt x="418943" y="53594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E7AB643F-DBA7-1720-38B5-A452D6E23366}"/>
                  </a:ext>
                </a:extLst>
              </p:cNvPr>
              <p:cNvSpPr/>
              <p:nvPr/>
            </p:nvSpPr>
            <p:spPr>
              <a:xfrm>
                <a:off x="1140894" y="2455327"/>
                <a:ext cx="666154" cy="1091875"/>
              </a:xfrm>
              <a:custGeom>
                <a:avLst/>
                <a:gdLst>
                  <a:gd name="connsiteX0" fmla="*/ 597526 w 666154"/>
                  <a:gd name="connsiteY0" fmla="*/ 952 h 1091875"/>
                  <a:gd name="connsiteX1" fmla="*/ 557544 w 666154"/>
                  <a:gd name="connsiteY1" fmla="*/ 25702 h 1091875"/>
                  <a:gd name="connsiteX2" fmla="*/ 554688 w 666154"/>
                  <a:gd name="connsiteY2" fmla="*/ 25702 h 1091875"/>
                  <a:gd name="connsiteX3" fmla="*/ 514707 w 666154"/>
                  <a:gd name="connsiteY3" fmla="*/ 59020 h 1091875"/>
                  <a:gd name="connsiteX4" fmla="*/ 508995 w 666154"/>
                  <a:gd name="connsiteY4" fmla="*/ 59972 h 1091875"/>
                  <a:gd name="connsiteX5" fmla="*/ 501380 w 666154"/>
                  <a:gd name="connsiteY5" fmla="*/ 59020 h 1091875"/>
                  <a:gd name="connsiteX6" fmla="*/ 462350 w 666154"/>
                  <a:gd name="connsiteY6" fmla="*/ 24750 h 1091875"/>
                  <a:gd name="connsiteX7" fmla="*/ 420465 w 666154"/>
                  <a:gd name="connsiteY7" fmla="*/ 61876 h 1091875"/>
                  <a:gd name="connsiteX8" fmla="*/ 397618 w 666154"/>
                  <a:gd name="connsiteY8" fmla="*/ 68540 h 1091875"/>
                  <a:gd name="connsiteX9" fmla="*/ 374772 w 666154"/>
                  <a:gd name="connsiteY9" fmla="*/ 61876 h 1091875"/>
                  <a:gd name="connsiteX10" fmla="*/ 340502 w 666154"/>
                  <a:gd name="connsiteY10" fmla="*/ 73299 h 1091875"/>
                  <a:gd name="connsiteX11" fmla="*/ 333838 w 666154"/>
                  <a:gd name="connsiteY11" fmla="*/ 73299 h 1091875"/>
                  <a:gd name="connsiteX12" fmla="*/ 270058 w 666154"/>
                  <a:gd name="connsiteY12" fmla="*/ 131368 h 1091875"/>
                  <a:gd name="connsiteX13" fmla="*/ 296713 w 666154"/>
                  <a:gd name="connsiteY13" fmla="*/ 131368 h 1091875"/>
                  <a:gd name="connsiteX14" fmla="*/ 329079 w 666154"/>
                  <a:gd name="connsiteY14" fmla="*/ 95194 h 1091875"/>
                  <a:gd name="connsiteX15" fmla="*/ 344310 w 666154"/>
                  <a:gd name="connsiteY15" fmla="*/ 99954 h 1091875"/>
                  <a:gd name="connsiteX16" fmla="*/ 371916 w 666154"/>
                  <a:gd name="connsiteY16" fmla="*/ 82819 h 1091875"/>
                  <a:gd name="connsiteX17" fmla="*/ 395714 w 666154"/>
                  <a:gd name="connsiteY17" fmla="*/ 94242 h 1091875"/>
                  <a:gd name="connsiteX18" fmla="*/ 416657 w 666154"/>
                  <a:gd name="connsiteY18" fmla="*/ 89482 h 1091875"/>
                  <a:gd name="connsiteX19" fmla="*/ 449975 w 666154"/>
                  <a:gd name="connsiteY19" fmla="*/ 126608 h 1091875"/>
                  <a:gd name="connsiteX20" fmla="*/ 448071 w 666154"/>
                  <a:gd name="connsiteY20" fmla="*/ 130416 h 1091875"/>
                  <a:gd name="connsiteX21" fmla="*/ 470918 w 666154"/>
                  <a:gd name="connsiteY21" fmla="*/ 130416 h 1091875"/>
                  <a:gd name="connsiteX22" fmla="*/ 467110 w 666154"/>
                  <a:gd name="connsiteY22" fmla="*/ 110425 h 1091875"/>
                  <a:gd name="connsiteX23" fmla="*/ 465206 w 666154"/>
                  <a:gd name="connsiteY23" fmla="*/ 110425 h 1091875"/>
                  <a:gd name="connsiteX24" fmla="*/ 439504 w 666154"/>
                  <a:gd name="connsiteY24" fmla="*/ 85675 h 1091875"/>
                  <a:gd name="connsiteX25" fmla="*/ 447119 w 666154"/>
                  <a:gd name="connsiteY25" fmla="*/ 83771 h 1091875"/>
                  <a:gd name="connsiteX26" fmla="*/ 444263 w 666154"/>
                  <a:gd name="connsiteY26" fmla="*/ 71396 h 1091875"/>
                  <a:gd name="connsiteX27" fmla="*/ 455687 w 666154"/>
                  <a:gd name="connsiteY27" fmla="*/ 43789 h 1091875"/>
                  <a:gd name="connsiteX28" fmla="*/ 460446 w 666154"/>
                  <a:gd name="connsiteY28" fmla="*/ 42837 h 1091875"/>
                  <a:gd name="connsiteX29" fmla="*/ 478533 w 666154"/>
                  <a:gd name="connsiteY29" fmla="*/ 62828 h 1091875"/>
                  <a:gd name="connsiteX30" fmla="*/ 481389 w 666154"/>
                  <a:gd name="connsiteY30" fmla="*/ 74251 h 1091875"/>
                  <a:gd name="connsiteX31" fmla="*/ 489956 w 666154"/>
                  <a:gd name="connsiteY31" fmla="*/ 72347 h 1091875"/>
                  <a:gd name="connsiteX32" fmla="*/ 480437 w 666154"/>
                  <a:gd name="connsiteY32" fmla="*/ 105665 h 1091875"/>
                  <a:gd name="connsiteX33" fmla="*/ 480437 w 666154"/>
                  <a:gd name="connsiteY33" fmla="*/ 106617 h 1091875"/>
                  <a:gd name="connsiteX34" fmla="*/ 484245 w 666154"/>
                  <a:gd name="connsiteY34" fmla="*/ 130416 h 1091875"/>
                  <a:gd name="connsiteX35" fmla="*/ 508995 w 666154"/>
                  <a:gd name="connsiteY35" fmla="*/ 130416 h 1091875"/>
                  <a:gd name="connsiteX36" fmla="*/ 505187 w 666154"/>
                  <a:gd name="connsiteY36" fmla="*/ 109473 h 1091875"/>
                  <a:gd name="connsiteX37" fmla="*/ 515659 w 666154"/>
                  <a:gd name="connsiteY37" fmla="*/ 82819 h 1091875"/>
                  <a:gd name="connsiteX38" fmla="*/ 532794 w 666154"/>
                  <a:gd name="connsiteY38" fmla="*/ 85675 h 1091875"/>
                  <a:gd name="connsiteX39" fmla="*/ 555640 w 666154"/>
                  <a:gd name="connsiteY39" fmla="*/ 47597 h 1091875"/>
                  <a:gd name="connsiteX40" fmla="*/ 567064 w 666154"/>
                  <a:gd name="connsiteY40" fmla="*/ 50453 h 1091875"/>
                  <a:gd name="connsiteX41" fmla="*/ 594670 w 666154"/>
                  <a:gd name="connsiteY41" fmla="*/ 21895 h 1091875"/>
                  <a:gd name="connsiteX42" fmla="*/ 608949 w 666154"/>
                  <a:gd name="connsiteY42" fmla="*/ 28558 h 1091875"/>
                  <a:gd name="connsiteX43" fmla="*/ 627988 w 666154"/>
                  <a:gd name="connsiteY43" fmla="*/ 20943 h 1091875"/>
                  <a:gd name="connsiteX44" fmla="*/ 633699 w 666154"/>
                  <a:gd name="connsiteY44" fmla="*/ 54261 h 1091875"/>
                  <a:gd name="connsiteX45" fmla="*/ 613709 w 666154"/>
                  <a:gd name="connsiteY45" fmla="*/ 95194 h 1091875"/>
                  <a:gd name="connsiteX46" fmla="*/ 605141 w 666154"/>
                  <a:gd name="connsiteY46" fmla="*/ 129464 h 1091875"/>
                  <a:gd name="connsiteX47" fmla="*/ 629892 w 666154"/>
                  <a:gd name="connsiteY47" fmla="*/ 129464 h 1091875"/>
                  <a:gd name="connsiteX48" fmla="*/ 637507 w 666154"/>
                  <a:gd name="connsiteY48" fmla="*/ 107569 h 1091875"/>
                  <a:gd name="connsiteX49" fmla="*/ 658450 w 666154"/>
                  <a:gd name="connsiteY49" fmla="*/ 59972 h 1091875"/>
                  <a:gd name="connsiteX50" fmla="*/ 627988 w 666154"/>
                  <a:gd name="connsiteY50" fmla="*/ 0 h 1091875"/>
                  <a:gd name="connsiteX51" fmla="*/ 616565 w 666154"/>
                  <a:gd name="connsiteY51" fmla="*/ 2856 h 1091875"/>
                  <a:gd name="connsiteX52" fmla="*/ 597526 w 666154"/>
                  <a:gd name="connsiteY52" fmla="*/ 952 h 1091875"/>
                  <a:gd name="connsiteX53" fmla="*/ 247212 w 666154"/>
                  <a:gd name="connsiteY53" fmla="*/ 159926 h 1091875"/>
                  <a:gd name="connsiteX54" fmla="*/ 184384 w 666154"/>
                  <a:gd name="connsiteY54" fmla="*/ 219898 h 1091875"/>
                  <a:gd name="connsiteX55" fmla="*/ 164393 w 666154"/>
                  <a:gd name="connsiteY55" fmla="*/ 238937 h 1091875"/>
                  <a:gd name="connsiteX56" fmla="*/ 152970 w 666154"/>
                  <a:gd name="connsiteY56" fmla="*/ 237985 h 1091875"/>
                  <a:gd name="connsiteX57" fmla="*/ 106325 w 666154"/>
                  <a:gd name="connsiteY57" fmla="*/ 305573 h 1091875"/>
                  <a:gd name="connsiteX58" fmla="*/ 95853 w 666154"/>
                  <a:gd name="connsiteY58" fmla="*/ 337939 h 1091875"/>
                  <a:gd name="connsiteX59" fmla="*/ 80622 w 666154"/>
                  <a:gd name="connsiteY59" fmla="*/ 336987 h 1091875"/>
                  <a:gd name="connsiteX60" fmla="*/ 61583 w 666154"/>
                  <a:gd name="connsiteY60" fmla="*/ 339843 h 1091875"/>
                  <a:gd name="connsiteX61" fmla="*/ 45400 w 666154"/>
                  <a:gd name="connsiteY61" fmla="*/ 377920 h 1091875"/>
                  <a:gd name="connsiteX62" fmla="*/ 69199 w 666154"/>
                  <a:gd name="connsiteY62" fmla="*/ 447412 h 1091875"/>
                  <a:gd name="connsiteX63" fmla="*/ 86334 w 666154"/>
                  <a:gd name="connsiteY63" fmla="*/ 472162 h 1091875"/>
                  <a:gd name="connsiteX64" fmla="*/ 62535 w 666154"/>
                  <a:gd name="connsiteY64" fmla="*/ 513096 h 1091875"/>
                  <a:gd name="connsiteX65" fmla="*/ 40641 w 666154"/>
                  <a:gd name="connsiteY65" fmla="*/ 510240 h 1091875"/>
                  <a:gd name="connsiteX66" fmla="*/ 2563 w 666154"/>
                  <a:gd name="connsiteY66" fmla="*/ 569260 h 1091875"/>
                  <a:gd name="connsiteX67" fmla="*/ 21602 w 666154"/>
                  <a:gd name="connsiteY67" fmla="*/ 629232 h 1091875"/>
                  <a:gd name="connsiteX68" fmla="*/ 54920 w 666154"/>
                  <a:gd name="connsiteY68" fmla="*/ 689205 h 1091875"/>
                  <a:gd name="connsiteX69" fmla="*/ 69199 w 666154"/>
                  <a:gd name="connsiteY69" fmla="*/ 716811 h 1091875"/>
                  <a:gd name="connsiteX70" fmla="*/ 55872 w 666154"/>
                  <a:gd name="connsiteY70" fmla="*/ 759648 h 1091875"/>
                  <a:gd name="connsiteX71" fmla="*/ 33977 w 666154"/>
                  <a:gd name="connsiteY71" fmla="*/ 790110 h 1091875"/>
                  <a:gd name="connsiteX72" fmla="*/ 43497 w 666154"/>
                  <a:gd name="connsiteY72" fmla="*/ 850083 h 1091875"/>
                  <a:gd name="connsiteX73" fmla="*/ 77766 w 666154"/>
                  <a:gd name="connsiteY73" fmla="*/ 891016 h 1091875"/>
                  <a:gd name="connsiteX74" fmla="*/ 103469 w 666154"/>
                  <a:gd name="connsiteY74" fmla="*/ 955748 h 1091875"/>
                  <a:gd name="connsiteX75" fmla="*/ 111084 w 666154"/>
                  <a:gd name="connsiteY75" fmla="*/ 966219 h 1091875"/>
                  <a:gd name="connsiteX76" fmla="*/ 115844 w 666154"/>
                  <a:gd name="connsiteY76" fmla="*/ 966219 h 1091875"/>
                  <a:gd name="connsiteX77" fmla="*/ 130123 w 666154"/>
                  <a:gd name="connsiteY77" fmla="*/ 970027 h 1091875"/>
                  <a:gd name="connsiteX78" fmla="*/ 135835 w 666154"/>
                  <a:gd name="connsiteY78" fmla="*/ 987162 h 1091875"/>
                  <a:gd name="connsiteX79" fmla="*/ 148210 w 666154"/>
                  <a:gd name="connsiteY79" fmla="*/ 1024287 h 1091875"/>
                  <a:gd name="connsiteX80" fmla="*/ 171057 w 666154"/>
                  <a:gd name="connsiteY80" fmla="*/ 1054750 h 1091875"/>
                  <a:gd name="connsiteX81" fmla="*/ 241500 w 666154"/>
                  <a:gd name="connsiteY81" fmla="*/ 1091875 h 1091875"/>
                  <a:gd name="connsiteX82" fmla="*/ 249116 w 666154"/>
                  <a:gd name="connsiteY82" fmla="*/ 1091875 h 1091875"/>
                  <a:gd name="connsiteX83" fmla="*/ 246260 w 666154"/>
                  <a:gd name="connsiteY83" fmla="*/ 1077596 h 1091875"/>
                  <a:gd name="connsiteX84" fmla="*/ 246260 w 666154"/>
                  <a:gd name="connsiteY84" fmla="*/ 1069029 h 1091875"/>
                  <a:gd name="connsiteX85" fmla="*/ 234837 w 666154"/>
                  <a:gd name="connsiteY85" fmla="*/ 1069981 h 1091875"/>
                  <a:gd name="connsiteX86" fmla="*/ 188191 w 666154"/>
                  <a:gd name="connsiteY86" fmla="*/ 1040471 h 1091875"/>
                  <a:gd name="connsiteX87" fmla="*/ 169153 w 666154"/>
                  <a:gd name="connsiteY87" fmla="*/ 1010960 h 1091875"/>
                  <a:gd name="connsiteX88" fmla="*/ 161537 w 666154"/>
                  <a:gd name="connsiteY88" fmla="*/ 979546 h 1091875"/>
                  <a:gd name="connsiteX89" fmla="*/ 165345 w 666154"/>
                  <a:gd name="connsiteY89" fmla="*/ 946229 h 1091875"/>
                  <a:gd name="connsiteX90" fmla="*/ 147258 w 666154"/>
                  <a:gd name="connsiteY90" fmla="*/ 933853 h 1091875"/>
                  <a:gd name="connsiteX91" fmla="*/ 128219 w 666154"/>
                  <a:gd name="connsiteY91" fmla="*/ 947180 h 1091875"/>
                  <a:gd name="connsiteX92" fmla="*/ 125363 w 666154"/>
                  <a:gd name="connsiteY92" fmla="*/ 938613 h 1091875"/>
                  <a:gd name="connsiteX93" fmla="*/ 124411 w 666154"/>
                  <a:gd name="connsiteY93" fmla="*/ 938613 h 1091875"/>
                  <a:gd name="connsiteX94" fmla="*/ 118700 w 666154"/>
                  <a:gd name="connsiteY94" fmla="*/ 939565 h 1091875"/>
                  <a:gd name="connsiteX95" fmla="*/ 99661 w 666154"/>
                  <a:gd name="connsiteY95" fmla="*/ 932901 h 1091875"/>
                  <a:gd name="connsiteX96" fmla="*/ 107277 w 666154"/>
                  <a:gd name="connsiteY96" fmla="*/ 908151 h 1091875"/>
                  <a:gd name="connsiteX97" fmla="*/ 114892 w 666154"/>
                  <a:gd name="connsiteY97" fmla="*/ 907199 h 1091875"/>
                  <a:gd name="connsiteX98" fmla="*/ 134883 w 666154"/>
                  <a:gd name="connsiteY98" fmla="*/ 911007 h 1091875"/>
                  <a:gd name="connsiteX99" fmla="*/ 136787 w 666154"/>
                  <a:gd name="connsiteY99" fmla="*/ 902439 h 1091875"/>
                  <a:gd name="connsiteX100" fmla="*/ 150114 w 666154"/>
                  <a:gd name="connsiteY100" fmla="*/ 920526 h 1091875"/>
                  <a:gd name="connsiteX101" fmla="*/ 174864 w 666154"/>
                  <a:gd name="connsiteY101" fmla="*/ 939565 h 1091875"/>
                  <a:gd name="connsiteX102" fmla="*/ 180576 w 666154"/>
                  <a:gd name="connsiteY102" fmla="*/ 941469 h 1091875"/>
                  <a:gd name="connsiteX103" fmla="*/ 183432 w 666154"/>
                  <a:gd name="connsiteY103" fmla="*/ 938613 h 1091875"/>
                  <a:gd name="connsiteX104" fmla="*/ 142498 w 666154"/>
                  <a:gd name="connsiteY104" fmla="*/ 891016 h 1091875"/>
                  <a:gd name="connsiteX105" fmla="*/ 121556 w 666154"/>
                  <a:gd name="connsiteY105" fmla="*/ 895776 h 1091875"/>
                  <a:gd name="connsiteX106" fmla="*/ 117748 w 666154"/>
                  <a:gd name="connsiteY106" fmla="*/ 895776 h 1091875"/>
                  <a:gd name="connsiteX107" fmla="*/ 100613 w 666154"/>
                  <a:gd name="connsiteY107" fmla="*/ 875785 h 1091875"/>
                  <a:gd name="connsiteX108" fmla="*/ 94901 w 666154"/>
                  <a:gd name="connsiteY108" fmla="*/ 875785 h 1091875"/>
                  <a:gd name="connsiteX109" fmla="*/ 67295 w 666154"/>
                  <a:gd name="connsiteY109" fmla="*/ 839611 h 1091875"/>
                  <a:gd name="connsiteX110" fmla="*/ 49208 w 666154"/>
                  <a:gd name="connsiteY110" fmla="*/ 812005 h 1091875"/>
                  <a:gd name="connsiteX111" fmla="*/ 56824 w 666154"/>
                  <a:gd name="connsiteY111" fmla="*/ 804389 h 1091875"/>
                  <a:gd name="connsiteX112" fmla="*/ 69199 w 666154"/>
                  <a:gd name="connsiteY112" fmla="*/ 790110 h 1091875"/>
                  <a:gd name="connsiteX113" fmla="*/ 90142 w 666154"/>
                  <a:gd name="connsiteY113" fmla="*/ 806293 h 1091875"/>
                  <a:gd name="connsiteX114" fmla="*/ 110132 w 666154"/>
                  <a:gd name="connsiteY114" fmla="*/ 798678 h 1091875"/>
                  <a:gd name="connsiteX115" fmla="*/ 128219 w 666154"/>
                  <a:gd name="connsiteY115" fmla="*/ 823428 h 1091875"/>
                  <a:gd name="connsiteX116" fmla="*/ 135835 w 666154"/>
                  <a:gd name="connsiteY116" fmla="*/ 822476 h 1091875"/>
                  <a:gd name="connsiteX117" fmla="*/ 168201 w 666154"/>
                  <a:gd name="connsiteY117" fmla="*/ 852938 h 1091875"/>
                  <a:gd name="connsiteX118" fmla="*/ 175816 w 666154"/>
                  <a:gd name="connsiteY118" fmla="*/ 891016 h 1091875"/>
                  <a:gd name="connsiteX119" fmla="*/ 192951 w 666154"/>
                  <a:gd name="connsiteY119" fmla="*/ 944325 h 1091875"/>
                  <a:gd name="connsiteX120" fmla="*/ 221509 w 666154"/>
                  <a:gd name="connsiteY120" fmla="*/ 985258 h 1091875"/>
                  <a:gd name="connsiteX121" fmla="*/ 223413 w 666154"/>
                  <a:gd name="connsiteY121" fmla="*/ 985258 h 1091875"/>
                  <a:gd name="connsiteX122" fmla="*/ 244356 w 666154"/>
                  <a:gd name="connsiteY122" fmla="*/ 993826 h 1091875"/>
                  <a:gd name="connsiteX123" fmla="*/ 244356 w 666154"/>
                  <a:gd name="connsiteY123" fmla="*/ 949084 h 1091875"/>
                  <a:gd name="connsiteX124" fmla="*/ 210086 w 666154"/>
                  <a:gd name="connsiteY124" fmla="*/ 923382 h 1091875"/>
                  <a:gd name="connsiteX125" fmla="*/ 195807 w 666154"/>
                  <a:gd name="connsiteY125" fmla="*/ 890064 h 1091875"/>
                  <a:gd name="connsiteX126" fmla="*/ 182480 w 666154"/>
                  <a:gd name="connsiteY126" fmla="*/ 839611 h 1091875"/>
                  <a:gd name="connsiteX127" fmla="*/ 192951 w 666154"/>
                  <a:gd name="connsiteY127" fmla="*/ 825332 h 1091875"/>
                  <a:gd name="connsiteX128" fmla="*/ 191999 w 666154"/>
                  <a:gd name="connsiteY128" fmla="*/ 801534 h 1091875"/>
                  <a:gd name="connsiteX129" fmla="*/ 197711 w 666154"/>
                  <a:gd name="connsiteY129" fmla="*/ 802486 h 1091875"/>
                  <a:gd name="connsiteX130" fmla="*/ 213894 w 666154"/>
                  <a:gd name="connsiteY130" fmla="*/ 792014 h 1091875"/>
                  <a:gd name="connsiteX131" fmla="*/ 223413 w 666154"/>
                  <a:gd name="connsiteY131" fmla="*/ 790110 h 1091875"/>
                  <a:gd name="connsiteX132" fmla="*/ 245308 w 666154"/>
                  <a:gd name="connsiteY132" fmla="*/ 799630 h 1091875"/>
                  <a:gd name="connsiteX133" fmla="*/ 245308 w 666154"/>
                  <a:gd name="connsiteY133" fmla="*/ 736802 h 1091875"/>
                  <a:gd name="connsiteX134" fmla="*/ 245308 w 666154"/>
                  <a:gd name="connsiteY134" fmla="*/ 736802 h 1091875"/>
                  <a:gd name="connsiteX135" fmla="*/ 219605 w 666154"/>
                  <a:gd name="connsiteY135" fmla="*/ 766312 h 1091875"/>
                  <a:gd name="connsiteX136" fmla="*/ 198663 w 666154"/>
                  <a:gd name="connsiteY136" fmla="*/ 776783 h 1091875"/>
                  <a:gd name="connsiteX137" fmla="*/ 183432 w 666154"/>
                  <a:gd name="connsiteY137" fmla="*/ 773927 h 1091875"/>
                  <a:gd name="connsiteX138" fmla="*/ 164393 w 666154"/>
                  <a:gd name="connsiteY138" fmla="*/ 814861 h 1091875"/>
                  <a:gd name="connsiteX139" fmla="*/ 156777 w 666154"/>
                  <a:gd name="connsiteY139" fmla="*/ 811053 h 1091875"/>
                  <a:gd name="connsiteX140" fmla="*/ 132027 w 666154"/>
                  <a:gd name="connsiteY140" fmla="*/ 775831 h 1091875"/>
                  <a:gd name="connsiteX141" fmla="*/ 119652 w 666154"/>
                  <a:gd name="connsiteY141" fmla="*/ 780591 h 1091875"/>
                  <a:gd name="connsiteX142" fmla="*/ 103469 w 666154"/>
                  <a:gd name="connsiteY142" fmla="*/ 777735 h 1091875"/>
                  <a:gd name="connsiteX143" fmla="*/ 106325 w 666154"/>
                  <a:gd name="connsiteY143" fmla="*/ 772023 h 1091875"/>
                  <a:gd name="connsiteX144" fmla="*/ 97757 w 666154"/>
                  <a:gd name="connsiteY144" fmla="*/ 767264 h 1091875"/>
                  <a:gd name="connsiteX145" fmla="*/ 88238 w 666154"/>
                  <a:gd name="connsiteY145" fmla="*/ 746321 h 1091875"/>
                  <a:gd name="connsiteX146" fmla="*/ 98709 w 666154"/>
                  <a:gd name="connsiteY146" fmla="*/ 739657 h 1091875"/>
                  <a:gd name="connsiteX147" fmla="*/ 111084 w 666154"/>
                  <a:gd name="connsiteY147" fmla="*/ 743465 h 1091875"/>
                  <a:gd name="connsiteX148" fmla="*/ 119652 w 666154"/>
                  <a:gd name="connsiteY148" fmla="*/ 748225 h 1091875"/>
                  <a:gd name="connsiteX149" fmla="*/ 122508 w 666154"/>
                  <a:gd name="connsiteY149" fmla="*/ 742513 h 1091875"/>
                  <a:gd name="connsiteX150" fmla="*/ 134883 w 666154"/>
                  <a:gd name="connsiteY150" fmla="*/ 769168 h 1091875"/>
                  <a:gd name="connsiteX151" fmla="*/ 156777 w 666154"/>
                  <a:gd name="connsiteY151" fmla="*/ 782495 h 1091875"/>
                  <a:gd name="connsiteX152" fmla="*/ 125363 w 666154"/>
                  <a:gd name="connsiteY152" fmla="*/ 713003 h 1091875"/>
                  <a:gd name="connsiteX153" fmla="*/ 119652 w 666154"/>
                  <a:gd name="connsiteY153" fmla="*/ 713003 h 1091875"/>
                  <a:gd name="connsiteX154" fmla="*/ 81574 w 666154"/>
                  <a:gd name="connsiteY154" fmla="*/ 692060 h 1091875"/>
                  <a:gd name="connsiteX155" fmla="*/ 53016 w 666154"/>
                  <a:gd name="connsiteY155" fmla="*/ 660647 h 1091875"/>
                  <a:gd name="connsiteX156" fmla="*/ 45400 w 666154"/>
                  <a:gd name="connsiteY156" fmla="*/ 620665 h 1091875"/>
                  <a:gd name="connsiteX157" fmla="*/ 27314 w 666154"/>
                  <a:gd name="connsiteY157" fmla="*/ 566404 h 1091875"/>
                  <a:gd name="connsiteX158" fmla="*/ 40641 w 666154"/>
                  <a:gd name="connsiteY158" fmla="*/ 537846 h 1091875"/>
                  <a:gd name="connsiteX159" fmla="*/ 43497 w 666154"/>
                  <a:gd name="connsiteY159" fmla="*/ 537846 h 1091875"/>
                  <a:gd name="connsiteX160" fmla="*/ 53968 w 666154"/>
                  <a:gd name="connsiteY160" fmla="*/ 534990 h 1091875"/>
                  <a:gd name="connsiteX161" fmla="*/ 73007 w 666154"/>
                  <a:gd name="connsiteY161" fmla="*/ 553077 h 1091875"/>
                  <a:gd name="connsiteX162" fmla="*/ 95853 w 666154"/>
                  <a:gd name="connsiteY162" fmla="*/ 578780 h 1091875"/>
                  <a:gd name="connsiteX163" fmla="*/ 128219 w 666154"/>
                  <a:gd name="connsiteY163" fmla="*/ 619713 h 1091875"/>
                  <a:gd name="connsiteX164" fmla="*/ 128219 w 666154"/>
                  <a:gd name="connsiteY164" fmla="*/ 634944 h 1091875"/>
                  <a:gd name="connsiteX165" fmla="*/ 128219 w 666154"/>
                  <a:gd name="connsiteY165" fmla="*/ 679685 h 1091875"/>
                  <a:gd name="connsiteX166" fmla="*/ 139643 w 666154"/>
                  <a:gd name="connsiteY166" fmla="*/ 711099 h 1091875"/>
                  <a:gd name="connsiteX167" fmla="*/ 170105 w 666154"/>
                  <a:gd name="connsiteY167" fmla="*/ 775831 h 1091875"/>
                  <a:gd name="connsiteX168" fmla="*/ 182480 w 666154"/>
                  <a:gd name="connsiteY168" fmla="*/ 752033 h 1091875"/>
                  <a:gd name="connsiteX169" fmla="*/ 164393 w 666154"/>
                  <a:gd name="connsiteY169" fmla="*/ 722523 h 1091875"/>
                  <a:gd name="connsiteX170" fmla="*/ 160585 w 666154"/>
                  <a:gd name="connsiteY170" fmla="*/ 698724 h 1091875"/>
                  <a:gd name="connsiteX171" fmla="*/ 160585 w 666154"/>
                  <a:gd name="connsiteY171" fmla="*/ 678733 h 1091875"/>
                  <a:gd name="connsiteX172" fmla="*/ 155825 w 666154"/>
                  <a:gd name="connsiteY172" fmla="*/ 623521 h 1091875"/>
                  <a:gd name="connsiteX173" fmla="*/ 148210 w 666154"/>
                  <a:gd name="connsiteY173" fmla="*/ 569260 h 1091875"/>
                  <a:gd name="connsiteX174" fmla="*/ 131075 w 666154"/>
                  <a:gd name="connsiteY174" fmla="*/ 551173 h 1091875"/>
                  <a:gd name="connsiteX175" fmla="*/ 125363 w 666154"/>
                  <a:gd name="connsiteY175" fmla="*/ 552125 h 1091875"/>
                  <a:gd name="connsiteX176" fmla="*/ 102517 w 666154"/>
                  <a:gd name="connsiteY176" fmla="*/ 541654 h 1091875"/>
                  <a:gd name="connsiteX177" fmla="*/ 106325 w 666154"/>
                  <a:gd name="connsiteY177" fmla="*/ 536894 h 1091875"/>
                  <a:gd name="connsiteX178" fmla="*/ 94901 w 666154"/>
                  <a:gd name="connsiteY178" fmla="*/ 519759 h 1091875"/>
                  <a:gd name="connsiteX179" fmla="*/ 106325 w 666154"/>
                  <a:gd name="connsiteY179" fmla="*/ 495961 h 1091875"/>
                  <a:gd name="connsiteX180" fmla="*/ 112988 w 666154"/>
                  <a:gd name="connsiteY180" fmla="*/ 496913 h 1091875"/>
                  <a:gd name="connsiteX181" fmla="*/ 131075 w 666154"/>
                  <a:gd name="connsiteY181" fmla="*/ 515951 h 1091875"/>
                  <a:gd name="connsiteX182" fmla="*/ 138691 w 666154"/>
                  <a:gd name="connsiteY182" fmla="*/ 511192 h 1091875"/>
                  <a:gd name="connsiteX183" fmla="*/ 139643 w 666154"/>
                  <a:gd name="connsiteY183" fmla="*/ 542606 h 1091875"/>
                  <a:gd name="connsiteX184" fmla="*/ 156777 w 666154"/>
                  <a:gd name="connsiteY184" fmla="*/ 562597 h 1091875"/>
                  <a:gd name="connsiteX185" fmla="*/ 158681 w 666154"/>
                  <a:gd name="connsiteY185" fmla="*/ 506432 h 1091875"/>
                  <a:gd name="connsiteX186" fmla="*/ 121556 w 666154"/>
                  <a:gd name="connsiteY186" fmla="*/ 466451 h 1091875"/>
                  <a:gd name="connsiteX187" fmla="*/ 114892 w 666154"/>
                  <a:gd name="connsiteY187" fmla="*/ 467402 h 1091875"/>
                  <a:gd name="connsiteX188" fmla="*/ 100613 w 666154"/>
                  <a:gd name="connsiteY188" fmla="*/ 448364 h 1091875"/>
                  <a:gd name="connsiteX189" fmla="*/ 83478 w 666154"/>
                  <a:gd name="connsiteY189" fmla="*/ 428373 h 1091875"/>
                  <a:gd name="connsiteX190" fmla="*/ 69199 w 666154"/>
                  <a:gd name="connsiteY190" fmla="*/ 383632 h 1091875"/>
                  <a:gd name="connsiteX191" fmla="*/ 76814 w 666154"/>
                  <a:gd name="connsiteY191" fmla="*/ 359833 h 1091875"/>
                  <a:gd name="connsiteX192" fmla="*/ 87286 w 666154"/>
                  <a:gd name="connsiteY192" fmla="*/ 361737 h 1091875"/>
                  <a:gd name="connsiteX193" fmla="*/ 96805 w 666154"/>
                  <a:gd name="connsiteY193" fmla="*/ 359833 h 1091875"/>
                  <a:gd name="connsiteX194" fmla="*/ 103469 w 666154"/>
                  <a:gd name="connsiteY194" fmla="*/ 378872 h 1091875"/>
                  <a:gd name="connsiteX195" fmla="*/ 118700 w 666154"/>
                  <a:gd name="connsiteY195" fmla="*/ 405526 h 1091875"/>
                  <a:gd name="connsiteX196" fmla="*/ 144402 w 666154"/>
                  <a:gd name="connsiteY196" fmla="*/ 455027 h 1091875"/>
                  <a:gd name="connsiteX197" fmla="*/ 165345 w 666154"/>
                  <a:gd name="connsiteY197" fmla="*/ 490249 h 1091875"/>
                  <a:gd name="connsiteX198" fmla="*/ 175816 w 666154"/>
                  <a:gd name="connsiteY198" fmla="*/ 446460 h 1091875"/>
                  <a:gd name="connsiteX199" fmla="*/ 142498 w 666154"/>
                  <a:gd name="connsiteY199" fmla="*/ 398863 h 1091875"/>
                  <a:gd name="connsiteX200" fmla="*/ 132027 w 666154"/>
                  <a:gd name="connsiteY200" fmla="*/ 357929 h 1091875"/>
                  <a:gd name="connsiteX201" fmla="*/ 130123 w 666154"/>
                  <a:gd name="connsiteY201" fmla="*/ 317948 h 1091875"/>
                  <a:gd name="connsiteX202" fmla="*/ 138691 w 666154"/>
                  <a:gd name="connsiteY202" fmla="*/ 279870 h 1091875"/>
                  <a:gd name="connsiteX203" fmla="*/ 153922 w 666154"/>
                  <a:gd name="connsiteY203" fmla="*/ 257024 h 1091875"/>
                  <a:gd name="connsiteX204" fmla="*/ 155825 w 666154"/>
                  <a:gd name="connsiteY204" fmla="*/ 257024 h 1091875"/>
                  <a:gd name="connsiteX205" fmla="*/ 173912 w 666154"/>
                  <a:gd name="connsiteY205" fmla="*/ 286534 h 1091875"/>
                  <a:gd name="connsiteX206" fmla="*/ 183432 w 666154"/>
                  <a:gd name="connsiteY206" fmla="*/ 302717 h 1091875"/>
                  <a:gd name="connsiteX207" fmla="*/ 186288 w 666154"/>
                  <a:gd name="connsiteY207" fmla="*/ 302717 h 1091875"/>
                  <a:gd name="connsiteX208" fmla="*/ 203422 w 666154"/>
                  <a:gd name="connsiteY208" fmla="*/ 345554 h 1091875"/>
                  <a:gd name="connsiteX209" fmla="*/ 208182 w 666154"/>
                  <a:gd name="connsiteY209" fmla="*/ 391247 h 1091875"/>
                  <a:gd name="connsiteX210" fmla="*/ 186288 w 666154"/>
                  <a:gd name="connsiteY210" fmla="*/ 444556 h 1091875"/>
                  <a:gd name="connsiteX211" fmla="*/ 179624 w 666154"/>
                  <a:gd name="connsiteY211" fmla="*/ 494057 h 1091875"/>
                  <a:gd name="connsiteX212" fmla="*/ 181528 w 666154"/>
                  <a:gd name="connsiteY212" fmla="*/ 495009 h 1091875"/>
                  <a:gd name="connsiteX213" fmla="*/ 196759 w 666154"/>
                  <a:gd name="connsiteY213" fmla="*/ 490249 h 1091875"/>
                  <a:gd name="connsiteX214" fmla="*/ 242452 w 666154"/>
                  <a:gd name="connsiteY214" fmla="*/ 427421 h 1091875"/>
                  <a:gd name="connsiteX215" fmla="*/ 232933 w 666154"/>
                  <a:gd name="connsiteY215" fmla="*/ 396007 h 1091875"/>
                  <a:gd name="connsiteX216" fmla="*/ 229125 w 666154"/>
                  <a:gd name="connsiteY216" fmla="*/ 341746 h 1091875"/>
                  <a:gd name="connsiteX217" fmla="*/ 202471 w 666154"/>
                  <a:gd name="connsiteY217" fmla="*/ 284630 h 1091875"/>
                  <a:gd name="connsiteX218" fmla="*/ 186288 w 666154"/>
                  <a:gd name="connsiteY218" fmla="*/ 255120 h 1091875"/>
                  <a:gd name="connsiteX219" fmla="*/ 208182 w 666154"/>
                  <a:gd name="connsiteY219" fmla="*/ 233225 h 1091875"/>
                  <a:gd name="connsiteX220" fmla="*/ 246260 w 666154"/>
                  <a:gd name="connsiteY220" fmla="*/ 183724 h 1091875"/>
                  <a:gd name="connsiteX221" fmla="*/ 246260 w 666154"/>
                  <a:gd name="connsiteY221" fmla="*/ 159926 h 1091875"/>
                  <a:gd name="connsiteX222" fmla="*/ 247212 w 666154"/>
                  <a:gd name="connsiteY222" fmla="*/ 535942 h 1091875"/>
                  <a:gd name="connsiteX223" fmla="*/ 232933 w 666154"/>
                  <a:gd name="connsiteY223" fmla="*/ 545462 h 1091875"/>
                  <a:gd name="connsiteX224" fmla="*/ 231029 w 666154"/>
                  <a:gd name="connsiteY224" fmla="*/ 545462 h 1091875"/>
                  <a:gd name="connsiteX225" fmla="*/ 202471 w 666154"/>
                  <a:gd name="connsiteY225" fmla="*/ 574020 h 1091875"/>
                  <a:gd name="connsiteX226" fmla="*/ 198663 w 666154"/>
                  <a:gd name="connsiteY226" fmla="*/ 574020 h 1091875"/>
                  <a:gd name="connsiteX227" fmla="*/ 177720 w 666154"/>
                  <a:gd name="connsiteY227" fmla="*/ 591155 h 1091875"/>
                  <a:gd name="connsiteX228" fmla="*/ 173912 w 666154"/>
                  <a:gd name="connsiteY228" fmla="*/ 591155 h 1091875"/>
                  <a:gd name="connsiteX229" fmla="*/ 171057 w 666154"/>
                  <a:gd name="connsiteY229" fmla="*/ 659695 h 1091875"/>
                  <a:gd name="connsiteX230" fmla="*/ 193903 w 666154"/>
                  <a:gd name="connsiteY230" fmla="*/ 640656 h 1091875"/>
                  <a:gd name="connsiteX231" fmla="*/ 211038 w 666154"/>
                  <a:gd name="connsiteY231" fmla="*/ 614953 h 1091875"/>
                  <a:gd name="connsiteX232" fmla="*/ 247212 w 666154"/>
                  <a:gd name="connsiteY232" fmla="*/ 578780 h 1091875"/>
                  <a:gd name="connsiteX233" fmla="*/ 247212 w 666154"/>
                  <a:gd name="connsiteY233" fmla="*/ 535942 h 10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666154" h="1091875">
                    <a:moveTo>
                      <a:pt x="597526" y="952"/>
                    </a:moveTo>
                    <a:cubicBezTo>
                      <a:pt x="571823" y="952"/>
                      <a:pt x="557544" y="25702"/>
                      <a:pt x="557544" y="25702"/>
                    </a:cubicBezTo>
                    <a:cubicBezTo>
                      <a:pt x="556592" y="25702"/>
                      <a:pt x="555640" y="25702"/>
                      <a:pt x="554688" y="25702"/>
                    </a:cubicBezTo>
                    <a:cubicBezTo>
                      <a:pt x="521370" y="25702"/>
                      <a:pt x="514707" y="59020"/>
                      <a:pt x="514707" y="59020"/>
                    </a:cubicBezTo>
                    <a:cubicBezTo>
                      <a:pt x="512803" y="59972"/>
                      <a:pt x="510899" y="59972"/>
                      <a:pt x="508995" y="59972"/>
                    </a:cubicBezTo>
                    <a:cubicBezTo>
                      <a:pt x="505187" y="59972"/>
                      <a:pt x="501380" y="59020"/>
                      <a:pt x="501380" y="59020"/>
                    </a:cubicBezTo>
                    <a:cubicBezTo>
                      <a:pt x="494716" y="35222"/>
                      <a:pt x="478533" y="24750"/>
                      <a:pt x="462350" y="24750"/>
                    </a:cubicBezTo>
                    <a:cubicBezTo>
                      <a:pt x="443311" y="24750"/>
                      <a:pt x="423321" y="39029"/>
                      <a:pt x="420465" y="61876"/>
                    </a:cubicBezTo>
                    <a:cubicBezTo>
                      <a:pt x="412849" y="62828"/>
                      <a:pt x="397618" y="68540"/>
                      <a:pt x="397618" y="68540"/>
                    </a:cubicBezTo>
                    <a:cubicBezTo>
                      <a:pt x="390003" y="63780"/>
                      <a:pt x="382387" y="61876"/>
                      <a:pt x="374772" y="61876"/>
                    </a:cubicBezTo>
                    <a:cubicBezTo>
                      <a:pt x="355733" y="61876"/>
                      <a:pt x="340502" y="73299"/>
                      <a:pt x="340502" y="73299"/>
                    </a:cubicBezTo>
                    <a:cubicBezTo>
                      <a:pt x="338598" y="73299"/>
                      <a:pt x="335742" y="73299"/>
                      <a:pt x="333838" y="73299"/>
                    </a:cubicBezTo>
                    <a:cubicBezTo>
                      <a:pt x="292905" y="73299"/>
                      <a:pt x="275770" y="113281"/>
                      <a:pt x="270058" y="131368"/>
                    </a:cubicBezTo>
                    <a:lnTo>
                      <a:pt x="296713" y="131368"/>
                    </a:lnTo>
                    <a:cubicBezTo>
                      <a:pt x="301472" y="117089"/>
                      <a:pt x="311944" y="95194"/>
                      <a:pt x="329079" y="95194"/>
                    </a:cubicBezTo>
                    <a:cubicBezTo>
                      <a:pt x="333838" y="95194"/>
                      <a:pt x="338598" y="96146"/>
                      <a:pt x="344310" y="99954"/>
                    </a:cubicBezTo>
                    <a:cubicBezTo>
                      <a:pt x="344310" y="99954"/>
                      <a:pt x="355733" y="82819"/>
                      <a:pt x="371916" y="82819"/>
                    </a:cubicBezTo>
                    <a:cubicBezTo>
                      <a:pt x="378579" y="82819"/>
                      <a:pt x="387147" y="85675"/>
                      <a:pt x="395714" y="94242"/>
                    </a:cubicBezTo>
                    <a:lnTo>
                      <a:pt x="416657" y="89482"/>
                    </a:lnTo>
                    <a:cubicBezTo>
                      <a:pt x="416657" y="89482"/>
                      <a:pt x="424273" y="117089"/>
                      <a:pt x="449975" y="126608"/>
                    </a:cubicBezTo>
                    <a:lnTo>
                      <a:pt x="448071" y="130416"/>
                    </a:lnTo>
                    <a:lnTo>
                      <a:pt x="470918" y="130416"/>
                    </a:lnTo>
                    <a:cubicBezTo>
                      <a:pt x="469966" y="125656"/>
                      <a:pt x="469014" y="118041"/>
                      <a:pt x="467110" y="110425"/>
                    </a:cubicBezTo>
                    <a:cubicBezTo>
                      <a:pt x="466158" y="110425"/>
                      <a:pt x="465206" y="110425"/>
                      <a:pt x="465206" y="110425"/>
                    </a:cubicBezTo>
                    <a:cubicBezTo>
                      <a:pt x="451879" y="110425"/>
                      <a:pt x="439504" y="85675"/>
                      <a:pt x="439504" y="85675"/>
                    </a:cubicBezTo>
                    <a:lnTo>
                      <a:pt x="447119" y="83771"/>
                    </a:lnTo>
                    <a:lnTo>
                      <a:pt x="444263" y="71396"/>
                    </a:lnTo>
                    <a:cubicBezTo>
                      <a:pt x="438552" y="44741"/>
                      <a:pt x="455687" y="43789"/>
                      <a:pt x="455687" y="43789"/>
                    </a:cubicBezTo>
                    <a:cubicBezTo>
                      <a:pt x="457590" y="42837"/>
                      <a:pt x="459494" y="42837"/>
                      <a:pt x="460446" y="42837"/>
                    </a:cubicBezTo>
                    <a:cubicBezTo>
                      <a:pt x="473773" y="42837"/>
                      <a:pt x="478533" y="62828"/>
                      <a:pt x="478533" y="62828"/>
                    </a:cubicBezTo>
                    <a:lnTo>
                      <a:pt x="481389" y="74251"/>
                    </a:lnTo>
                    <a:lnTo>
                      <a:pt x="489956" y="72347"/>
                    </a:lnTo>
                    <a:cubicBezTo>
                      <a:pt x="492812" y="92338"/>
                      <a:pt x="485197" y="101858"/>
                      <a:pt x="480437" y="105665"/>
                    </a:cubicBezTo>
                    <a:lnTo>
                      <a:pt x="480437" y="106617"/>
                    </a:lnTo>
                    <a:cubicBezTo>
                      <a:pt x="481389" y="112329"/>
                      <a:pt x="483293" y="119944"/>
                      <a:pt x="484245" y="130416"/>
                    </a:cubicBezTo>
                    <a:lnTo>
                      <a:pt x="508995" y="130416"/>
                    </a:lnTo>
                    <a:cubicBezTo>
                      <a:pt x="508995" y="123752"/>
                      <a:pt x="508043" y="115185"/>
                      <a:pt x="505187" y="109473"/>
                    </a:cubicBezTo>
                    <a:cubicBezTo>
                      <a:pt x="505187" y="109473"/>
                      <a:pt x="512803" y="100906"/>
                      <a:pt x="515659" y="82819"/>
                    </a:cubicBezTo>
                    <a:lnTo>
                      <a:pt x="532794" y="85675"/>
                    </a:lnTo>
                    <a:cubicBezTo>
                      <a:pt x="532794" y="85675"/>
                      <a:pt x="532794" y="47597"/>
                      <a:pt x="555640" y="47597"/>
                    </a:cubicBezTo>
                    <a:cubicBezTo>
                      <a:pt x="559448" y="47597"/>
                      <a:pt x="563256" y="48549"/>
                      <a:pt x="567064" y="50453"/>
                    </a:cubicBezTo>
                    <a:cubicBezTo>
                      <a:pt x="567064" y="50453"/>
                      <a:pt x="577535" y="21895"/>
                      <a:pt x="594670" y="21895"/>
                    </a:cubicBezTo>
                    <a:cubicBezTo>
                      <a:pt x="599430" y="21895"/>
                      <a:pt x="604189" y="23799"/>
                      <a:pt x="608949" y="28558"/>
                    </a:cubicBezTo>
                    <a:cubicBezTo>
                      <a:pt x="615613" y="23799"/>
                      <a:pt x="622276" y="20943"/>
                      <a:pt x="627988" y="20943"/>
                    </a:cubicBezTo>
                    <a:cubicBezTo>
                      <a:pt x="644171" y="20943"/>
                      <a:pt x="652738" y="37126"/>
                      <a:pt x="633699" y="54261"/>
                    </a:cubicBezTo>
                    <a:cubicBezTo>
                      <a:pt x="633699" y="54261"/>
                      <a:pt x="647027" y="88530"/>
                      <a:pt x="613709" y="95194"/>
                    </a:cubicBezTo>
                    <a:cubicBezTo>
                      <a:pt x="613709" y="95194"/>
                      <a:pt x="622276" y="108521"/>
                      <a:pt x="605141" y="129464"/>
                    </a:cubicBezTo>
                    <a:lnTo>
                      <a:pt x="629892" y="129464"/>
                    </a:lnTo>
                    <a:cubicBezTo>
                      <a:pt x="634651" y="120896"/>
                      <a:pt x="637507" y="107569"/>
                      <a:pt x="637507" y="107569"/>
                    </a:cubicBezTo>
                    <a:cubicBezTo>
                      <a:pt x="661306" y="97098"/>
                      <a:pt x="658450" y="59972"/>
                      <a:pt x="658450" y="59972"/>
                    </a:cubicBezTo>
                    <a:cubicBezTo>
                      <a:pt x="681296" y="18087"/>
                      <a:pt x="647978" y="0"/>
                      <a:pt x="627988" y="0"/>
                    </a:cubicBezTo>
                    <a:cubicBezTo>
                      <a:pt x="623228" y="0"/>
                      <a:pt x="619420" y="952"/>
                      <a:pt x="616565" y="2856"/>
                    </a:cubicBezTo>
                    <a:cubicBezTo>
                      <a:pt x="609901" y="1904"/>
                      <a:pt x="603237" y="952"/>
                      <a:pt x="597526" y="952"/>
                    </a:cubicBezTo>
                    <a:moveTo>
                      <a:pt x="247212" y="159926"/>
                    </a:moveTo>
                    <a:cubicBezTo>
                      <a:pt x="192951" y="181820"/>
                      <a:pt x="184384" y="219898"/>
                      <a:pt x="184384" y="219898"/>
                    </a:cubicBezTo>
                    <a:cubicBezTo>
                      <a:pt x="174864" y="219898"/>
                      <a:pt x="164393" y="238937"/>
                      <a:pt x="164393" y="238937"/>
                    </a:cubicBezTo>
                    <a:cubicBezTo>
                      <a:pt x="160585" y="237985"/>
                      <a:pt x="156777" y="237985"/>
                      <a:pt x="152970" y="237985"/>
                    </a:cubicBezTo>
                    <a:cubicBezTo>
                      <a:pt x="101565" y="237985"/>
                      <a:pt x="106325" y="305573"/>
                      <a:pt x="106325" y="305573"/>
                    </a:cubicBezTo>
                    <a:cubicBezTo>
                      <a:pt x="93949" y="320804"/>
                      <a:pt x="95853" y="337939"/>
                      <a:pt x="95853" y="337939"/>
                    </a:cubicBezTo>
                    <a:cubicBezTo>
                      <a:pt x="91094" y="336987"/>
                      <a:pt x="86334" y="336987"/>
                      <a:pt x="80622" y="336987"/>
                    </a:cubicBezTo>
                    <a:cubicBezTo>
                      <a:pt x="74911" y="336987"/>
                      <a:pt x="68247" y="337939"/>
                      <a:pt x="61583" y="339843"/>
                    </a:cubicBezTo>
                    <a:cubicBezTo>
                      <a:pt x="36833" y="357929"/>
                      <a:pt x="45400" y="377920"/>
                      <a:pt x="45400" y="377920"/>
                    </a:cubicBezTo>
                    <a:cubicBezTo>
                      <a:pt x="26362" y="431229"/>
                      <a:pt x="69199" y="447412"/>
                      <a:pt x="69199" y="447412"/>
                    </a:cubicBezTo>
                    <a:cubicBezTo>
                      <a:pt x="69199" y="462643"/>
                      <a:pt x="86334" y="472162"/>
                      <a:pt x="86334" y="472162"/>
                    </a:cubicBezTo>
                    <a:cubicBezTo>
                      <a:pt x="57776" y="482634"/>
                      <a:pt x="62535" y="513096"/>
                      <a:pt x="62535" y="513096"/>
                    </a:cubicBezTo>
                    <a:cubicBezTo>
                      <a:pt x="53968" y="511192"/>
                      <a:pt x="47304" y="510240"/>
                      <a:pt x="40641" y="510240"/>
                    </a:cubicBezTo>
                    <a:cubicBezTo>
                      <a:pt x="-10764" y="510240"/>
                      <a:pt x="2563" y="569260"/>
                      <a:pt x="2563" y="569260"/>
                    </a:cubicBezTo>
                    <a:cubicBezTo>
                      <a:pt x="-8860" y="613049"/>
                      <a:pt x="21602" y="629232"/>
                      <a:pt x="21602" y="629232"/>
                    </a:cubicBezTo>
                    <a:cubicBezTo>
                      <a:pt x="17794" y="670166"/>
                      <a:pt x="54920" y="689205"/>
                      <a:pt x="54920" y="689205"/>
                    </a:cubicBezTo>
                    <a:cubicBezTo>
                      <a:pt x="54920" y="704436"/>
                      <a:pt x="69199" y="716811"/>
                      <a:pt x="69199" y="716811"/>
                    </a:cubicBezTo>
                    <a:cubicBezTo>
                      <a:pt x="38737" y="729186"/>
                      <a:pt x="55872" y="759648"/>
                      <a:pt x="55872" y="759648"/>
                    </a:cubicBezTo>
                    <a:cubicBezTo>
                      <a:pt x="33025" y="771071"/>
                      <a:pt x="33977" y="790110"/>
                      <a:pt x="33977" y="790110"/>
                    </a:cubicBezTo>
                    <a:cubicBezTo>
                      <a:pt x="2563" y="825332"/>
                      <a:pt x="43497" y="850083"/>
                      <a:pt x="43497" y="850083"/>
                    </a:cubicBezTo>
                    <a:cubicBezTo>
                      <a:pt x="44448" y="886256"/>
                      <a:pt x="77766" y="891016"/>
                      <a:pt x="77766" y="891016"/>
                    </a:cubicBezTo>
                    <a:cubicBezTo>
                      <a:pt x="55872" y="945277"/>
                      <a:pt x="103469" y="955748"/>
                      <a:pt x="103469" y="955748"/>
                    </a:cubicBezTo>
                    <a:lnTo>
                      <a:pt x="111084" y="966219"/>
                    </a:lnTo>
                    <a:cubicBezTo>
                      <a:pt x="112988" y="966219"/>
                      <a:pt x="113940" y="966219"/>
                      <a:pt x="115844" y="966219"/>
                    </a:cubicBezTo>
                    <a:cubicBezTo>
                      <a:pt x="126315" y="966219"/>
                      <a:pt x="130123" y="970027"/>
                      <a:pt x="130123" y="970027"/>
                    </a:cubicBezTo>
                    <a:lnTo>
                      <a:pt x="135835" y="987162"/>
                    </a:lnTo>
                    <a:cubicBezTo>
                      <a:pt x="130123" y="1008105"/>
                      <a:pt x="148210" y="1024287"/>
                      <a:pt x="148210" y="1024287"/>
                    </a:cubicBezTo>
                    <a:cubicBezTo>
                      <a:pt x="146306" y="1042374"/>
                      <a:pt x="171057" y="1054750"/>
                      <a:pt x="171057" y="1054750"/>
                    </a:cubicBezTo>
                    <a:cubicBezTo>
                      <a:pt x="182480" y="1088068"/>
                      <a:pt x="222461" y="1091875"/>
                      <a:pt x="241500" y="1091875"/>
                    </a:cubicBezTo>
                    <a:cubicBezTo>
                      <a:pt x="244356" y="1091875"/>
                      <a:pt x="247212" y="1091875"/>
                      <a:pt x="249116" y="1091875"/>
                    </a:cubicBezTo>
                    <a:cubicBezTo>
                      <a:pt x="248164" y="1087116"/>
                      <a:pt x="247212" y="1082356"/>
                      <a:pt x="246260" y="1077596"/>
                    </a:cubicBezTo>
                    <a:lnTo>
                      <a:pt x="246260" y="1069029"/>
                    </a:lnTo>
                    <a:cubicBezTo>
                      <a:pt x="242452" y="1069981"/>
                      <a:pt x="237692" y="1069981"/>
                      <a:pt x="234837" y="1069981"/>
                    </a:cubicBezTo>
                    <a:cubicBezTo>
                      <a:pt x="197711" y="1069981"/>
                      <a:pt x="188191" y="1040471"/>
                      <a:pt x="188191" y="1040471"/>
                    </a:cubicBezTo>
                    <a:cubicBezTo>
                      <a:pt x="162489" y="1030951"/>
                      <a:pt x="169153" y="1010960"/>
                      <a:pt x="169153" y="1010960"/>
                    </a:cubicBezTo>
                    <a:cubicBezTo>
                      <a:pt x="152018" y="1001441"/>
                      <a:pt x="161537" y="979546"/>
                      <a:pt x="161537" y="979546"/>
                    </a:cubicBezTo>
                    <a:cubicBezTo>
                      <a:pt x="144402" y="959556"/>
                      <a:pt x="165345" y="946229"/>
                      <a:pt x="165345" y="946229"/>
                    </a:cubicBezTo>
                    <a:cubicBezTo>
                      <a:pt x="162489" y="935757"/>
                      <a:pt x="147258" y="933853"/>
                      <a:pt x="147258" y="933853"/>
                    </a:cubicBezTo>
                    <a:cubicBezTo>
                      <a:pt x="145354" y="949084"/>
                      <a:pt x="131075" y="944325"/>
                      <a:pt x="128219" y="947180"/>
                    </a:cubicBezTo>
                    <a:cubicBezTo>
                      <a:pt x="132027" y="939565"/>
                      <a:pt x="127267" y="938613"/>
                      <a:pt x="125363" y="938613"/>
                    </a:cubicBezTo>
                    <a:cubicBezTo>
                      <a:pt x="125363" y="938613"/>
                      <a:pt x="124411" y="938613"/>
                      <a:pt x="124411" y="938613"/>
                    </a:cubicBezTo>
                    <a:cubicBezTo>
                      <a:pt x="122508" y="938613"/>
                      <a:pt x="120604" y="939565"/>
                      <a:pt x="118700" y="939565"/>
                    </a:cubicBezTo>
                    <a:cubicBezTo>
                      <a:pt x="106325" y="939565"/>
                      <a:pt x="99661" y="932901"/>
                      <a:pt x="99661" y="932901"/>
                    </a:cubicBezTo>
                    <a:cubicBezTo>
                      <a:pt x="89190" y="911959"/>
                      <a:pt x="107277" y="908151"/>
                      <a:pt x="107277" y="908151"/>
                    </a:cubicBezTo>
                    <a:cubicBezTo>
                      <a:pt x="109180" y="907199"/>
                      <a:pt x="112036" y="907199"/>
                      <a:pt x="114892" y="907199"/>
                    </a:cubicBezTo>
                    <a:cubicBezTo>
                      <a:pt x="123460" y="907199"/>
                      <a:pt x="134883" y="911007"/>
                      <a:pt x="134883" y="911007"/>
                    </a:cubicBezTo>
                    <a:lnTo>
                      <a:pt x="136787" y="902439"/>
                    </a:lnTo>
                    <a:cubicBezTo>
                      <a:pt x="152970" y="906247"/>
                      <a:pt x="150114" y="920526"/>
                      <a:pt x="150114" y="920526"/>
                    </a:cubicBezTo>
                    <a:lnTo>
                      <a:pt x="174864" y="939565"/>
                    </a:lnTo>
                    <a:cubicBezTo>
                      <a:pt x="177720" y="940517"/>
                      <a:pt x="179624" y="941469"/>
                      <a:pt x="180576" y="941469"/>
                    </a:cubicBezTo>
                    <a:cubicBezTo>
                      <a:pt x="184384" y="941469"/>
                      <a:pt x="183432" y="938613"/>
                      <a:pt x="183432" y="938613"/>
                    </a:cubicBezTo>
                    <a:cubicBezTo>
                      <a:pt x="176768" y="899583"/>
                      <a:pt x="157729" y="891016"/>
                      <a:pt x="142498" y="891016"/>
                    </a:cubicBezTo>
                    <a:cubicBezTo>
                      <a:pt x="131075" y="891016"/>
                      <a:pt x="121556" y="895776"/>
                      <a:pt x="121556" y="895776"/>
                    </a:cubicBezTo>
                    <a:cubicBezTo>
                      <a:pt x="120604" y="895776"/>
                      <a:pt x="118700" y="895776"/>
                      <a:pt x="117748" y="895776"/>
                    </a:cubicBezTo>
                    <a:cubicBezTo>
                      <a:pt x="101565" y="895776"/>
                      <a:pt x="100613" y="875785"/>
                      <a:pt x="100613" y="875785"/>
                    </a:cubicBezTo>
                    <a:cubicBezTo>
                      <a:pt x="98709" y="875785"/>
                      <a:pt x="96805" y="875785"/>
                      <a:pt x="94901" y="875785"/>
                    </a:cubicBezTo>
                    <a:cubicBezTo>
                      <a:pt x="60631" y="875785"/>
                      <a:pt x="67295" y="839611"/>
                      <a:pt x="67295" y="839611"/>
                    </a:cubicBezTo>
                    <a:cubicBezTo>
                      <a:pt x="39689" y="833899"/>
                      <a:pt x="47304" y="816765"/>
                      <a:pt x="49208" y="812005"/>
                    </a:cubicBezTo>
                    <a:cubicBezTo>
                      <a:pt x="56824" y="808197"/>
                      <a:pt x="56824" y="804389"/>
                      <a:pt x="56824" y="804389"/>
                    </a:cubicBezTo>
                    <a:cubicBezTo>
                      <a:pt x="59680" y="793918"/>
                      <a:pt x="64439" y="790110"/>
                      <a:pt x="69199" y="790110"/>
                    </a:cubicBezTo>
                    <a:cubicBezTo>
                      <a:pt x="79670" y="790110"/>
                      <a:pt x="90142" y="806293"/>
                      <a:pt x="90142" y="806293"/>
                    </a:cubicBezTo>
                    <a:cubicBezTo>
                      <a:pt x="98709" y="800582"/>
                      <a:pt x="104421" y="798678"/>
                      <a:pt x="110132" y="798678"/>
                    </a:cubicBezTo>
                    <a:cubicBezTo>
                      <a:pt x="127267" y="798678"/>
                      <a:pt x="128219" y="823428"/>
                      <a:pt x="128219" y="823428"/>
                    </a:cubicBezTo>
                    <a:cubicBezTo>
                      <a:pt x="131075" y="822476"/>
                      <a:pt x="132979" y="822476"/>
                      <a:pt x="135835" y="822476"/>
                    </a:cubicBezTo>
                    <a:cubicBezTo>
                      <a:pt x="155825" y="822476"/>
                      <a:pt x="168201" y="852938"/>
                      <a:pt x="168201" y="852938"/>
                    </a:cubicBezTo>
                    <a:cubicBezTo>
                      <a:pt x="191047" y="873881"/>
                      <a:pt x="175816" y="891016"/>
                      <a:pt x="175816" y="891016"/>
                    </a:cubicBezTo>
                    <a:cubicBezTo>
                      <a:pt x="200567" y="921478"/>
                      <a:pt x="192951" y="944325"/>
                      <a:pt x="192951" y="944325"/>
                    </a:cubicBezTo>
                    <a:cubicBezTo>
                      <a:pt x="231029" y="952892"/>
                      <a:pt x="221509" y="985258"/>
                      <a:pt x="221509" y="985258"/>
                    </a:cubicBezTo>
                    <a:cubicBezTo>
                      <a:pt x="222461" y="985258"/>
                      <a:pt x="222461" y="985258"/>
                      <a:pt x="223413" y="985258"/>
                    </a:cubicBezTo>
                    <a:cubicBezTo>
                      <a:pt x="230077" y="985258"/>
                      <a:pt x="238644" y="990018"/>
                      <a:pt x="244356" y="993826"/>
                    </a:cubicBezTo>
                    <a:lnTo>
                      <a:pt x="244356" y="949084"/>
                    </a:lnTo>
                    <a:cubicBezTo>
                      <a:pt x="229125" y="928141"/>
                      <a:pt x="210086" y="923382"/>
                      <a:pt x="210086" y="923382"/>
                    </a:cubicBezTo>
                    <a:cubicBezTo>
                      <a:pt x="205326" y="892920"/>
                      <a:pt x="195807" y="890064"/>
                      <a:pt x="195807" y="890064"/>
                    </a:cubicBezTo>
                    <a:cubicBezTo>
                      <a:pt x="204374" y="853890"/>
                      <a:pt x="182480" y="839611"/>
                      <a:pt x="182480" y="839611"/>
                    </a:cubicBezTo>
                    <a:cubicBezTo>
                      <a:pt x="186288" y="829140"/>
                      <a:pt x="192951" y="825332"/>
                      <a:pt x="192951" y="825332"/>
                    </a:cubicBezTo>
                    <a:cubicBezTo>
                      <a:pt x="184384" y="813909"/>
                      <a:pt x="191999" y="801534"/>
                      <a:pt x="191999" y="801534"/>
                    </a:cubicBezTo>
                    <a:cubicBezTo>
                      <a:pt x="193903" y="802486"/>
                      <a:pt x="195807" y="802486"/>
                      <a:pt x="197711" y="802486"/>
                    </a:cubicBezTo>
                    <a:cubicBezTo>
                      <a:pt x="207230" y="802486"/>
                      <a:pt x="213894" y="792014"/>
                      <a:pt x="213894" y="792014"/>
                    </a:cubicBezTo>
                    <a:cubicBezTo>
                      <a:pt x="216750" y="790110"/>
                      <a:pt x="219605" y="790110"/>
                      <a:pt x="223413" y="790110"/>
                    </a:cubicBezTo>
                    <a:cubicBezTo>
                      <a:pt x="231981" y="790110"/>
                      <a:pt x="240548" y="794870"/>
                      <a:pt x="245308" y="799630"/>
                    </a:cubicBezTo>
                    <a:lnTo>
                      <a:pt x="245308" y="736802"/>
                    </a:lnTo>
                    <a:cubicBezTo>
                      <a:pt x="245308" y="736802"/>
                      <a:pt x="245308" y="736802"/>
                      <a:pt x="245308" y="736802"/>
                    </a:cubicBezTo>
                    <a:cubicBezTo>
                      <a:pt x="244356" y="753937"/>
                      <a:pt x="232933" y="766312"/>
                      <a:pt x="219605" y="766312"/>
                    </a:cubicBezTo>
                    <a:cubicBezTo>
                      <a:pt x="213894" y="774879"/>
                      <a:pt x="206278" y="776783"/>
                      <a:pt x="198663" y="776783"/>
                    </a:cubicBezTo>
                    <a:cubicBezTo>
                      <a:pt x="190095" y="776783"/>
                      <a:pt x="183432" y="773927"/>
                      <a:pt x="183432" y="773927"/>
                    </a:cubicBezTo>
                    <a:cubicBezTo>
                      <a:pt x="183432" y="773927"/>
                      <a:pt x="172008" y="779639"/>
                      <a:pt x="164393" y="814861"/>
                    </a:cubicBezTo>
                    <a:lnTo>
                      <a:pt x="156777" y="811053"/>
                    </a:lnTo>
                    <a:cubicBezTo>
                      <a:pt x="156777" y="811053"/>
                      <a:pt x="159633" y="793918"/>
                      <a:pt x="132027" y="775831"/>
                    </a:cubicBezTo>
                    <a:cubicBezTo>
                      <a:pt x="130123" y="779639"/>
                      <a:pt x="124411" y="780591"/>
                      <a:pt x="119652" y="780591"/>
                    </a:cubicBezTo>
                    <a:cubicBezTo>
                      <a:pt x="112036" y="780591"/>
                      <a:pt x="103469" y="777735"/>
                      <a:pt x="103469" y="777735"/>
                    </a:cubicBezTo>
                    <a:lnTo>
                      <a:pt x="106325" y="772023"/>
                    </a:lnTo>
                    <a:lnTo>
                      <a:pt x="97757" y="767264"/>
                    </a:lnTo>
                    <a:cubicBezTo>
                      <a:pt x="79670" y="756792"/>
                      <a:pt x="88238" y="746321"/>
                      <a:pt x="88238" y="746321"/>
                    </a:cubicBezTo>
                    <a:cubicBezTo>
                      <a:pt x="91094" y="741561"/>
                      <a:pt x="94901" y="739657"/>
                      <a:pt x="98709" y="739657"/>
                    </a:cubicBezTo>
                    <a:cubicBezTo>
                      <a:pt x="104421" y="739657"/>
                      <a:pt x="111084" y="743465"/>
                      <a:pt x="111084" y="743465"/>
                    </a:cubicBezTo>
                    <a:lnTo>
                      <a:pt x="119652" y="748225"/>
                    </a:lnTo>
                    <a:lnTo>
                      <a:pt x="122508" y="742513"/>
                    </a:lnTo>
                    <a:cubicBezTo>
                      <a:pt x="142498" y="755841"/>
                      <a:pt x="134883" y="769168"/>
                      <a:pt x="134883" y="769168"/>
                    </a:cubicBezTo>
                    <a:lnTo>
                      <a:pt x="156777" y="782495"/>
                    </a:lnTo>
                    <a:cubicBezTo>
                      <a:pt x="156777" y="782495"/>
                      <a:pt x="164393" y="744417"/>
                      <a:pt x="125363" y="713003"/>
                    </a:cubicBezTo>
                    <a:cubicBezTo>
                      <a:pt x="125363" y="713003"/>
                      <a:pt x="123460" y="713003"/>
                      <a:pt x="119652" y="713003"/>
                    </a:cubicBezTo>
                    <a:cubicBezTo>
                      <a:pt x="110132" y="713003"/>
                      <a:pt x="90142" y="710147"/>
                      <a:pt x="81574" y="692060"/>
                    </a:cubicBezTo>
                    <a:cubicBezTo>
                      <a:pt x="81574" y="692060"/>
                      <a:pt x="92997" y="676829"/>
                      <a:pt x="53016" y="660647"/>
                    </a:cubicBezTo>
                    <a:cubicBezTo>
                      <a:pt x="53016" y="660647"/>
                      <a:pt x="36833" y="639704"/>
                      <a:pt x="45400" y="620665"/>
                    </a:cubicBezTo>
                    <a:cubicBezTo>
                      <a:pt x="45400" y="620665"/>
                      <a:pt x="13986" y="608290"/>
                      <a:pt x="27314" y="566404"/>
                    </a:cubicBezTo>
                    <a:cubicBezTo>
                      <a:pt x="27314" y="566404"/>
                      <a:pt x="13986" y="537846"/>
                      <a:pt x="40641" y="537846"/>
                    </a:cubicBezTo>
                    <a:cubicBezTo>
                      <a:pt x="41593" y="537846"/>
                      <a:pt x="42545" y="537846"/>
                      <a:pt x="43497" y="537846"/>
                    </a:cubicBezTo>
                    <a:cubicBezTo>
                      <a:pt x="43497" y="537846"/>
                      <a:pt x="48256" y="534990"/>
                      <a:pt x="53968" y="534990"/>
                    </a:cubicBezTo>
                    <a:cubicBezTo>
                      <a:pt x="60631" y="534990"/>
                      <a:pt x="68247" y="538798"/>
                      <a:pt x="73007" y="553077"/>
                    </a:cubicBezTo>
                    <a:cubicBezTo>
                      <a:pt x="73007" y="553077"/>
                      <a:pt x="96805" y="555933"/>
                      <a:pt x="95853" y="578780"/>
                    </a:cubicBezTo>
                    <a:cubicBezTo>
                      <a:pt x="131075" y="583539"/>
                      <a:pt x="128219" y="619713"/>
                      <a:pt x="128219" y="619713"/>
                    </a:cubicBezTo>
                    <a:cubicBezTo>
                      <a:pt x="128219" y="619713"/>
                      <a:pt x="118700" y="627328"/>
                      <a:pt x="128219" y="634944"/>
                    </a:cubicBezTo>
                    <a:cubicBezTo>
                      <a:pt x="145354" y="653983"/>
                      <a:pt x="128219" y="679685"/>
                      <a:pt x="128219" y="679685"/>
                    </a:cubicBezTo>
                    <a:cubicBezTo>
                      <a:pt x="128219" y="679685"/>
                      <a:pt x="148210" y="698724"/>
                      <a:pt x="139643" y="711099"/>
                    </a:cubicBezTo>
                    <a:cubicBezTo>
                      <a:pt x="139643" y="711099"/>
                      <a:pt x="163441" y="728234"/>
                      <a:pt x="170105" y="775831"/>
                    </a:cubicBezTo>
                    <a:cubicBezTo>
                      <a:pt x="170105" y="775831"/>
                      <a:pt x="181528" y="763456"/>
                      <a:pt x="182480" y="752033"/>
                    </a:cubicBezTo>
                    <a:cubicBezTo>
                      <a:pt x="182480" y="752033"/>
                      <a:pt x="169153" y="735850"/>
                      <a:pt x="164393" y="722523"/>
                    </a:cubicBezTo>
                    <a:cubicBezTo>
                      <a:pt x="164393" y="722523"/>
                      <a:pt x="164393" y="704436"/>
                      <a:pt x="160585" y="698724"/>
                    </a:cubicBezTo>
                    <a:cubicBezTo>
                      <a:pt x="160585" y="698724"/>
                      <a:pt x="151066" y="686349"/>
                      <a:pt x="160585" y="678733"/>
                    </a:cubicBezTo>
                    <a:cubicBezTo>
                      <a:pt x="160585" y="678733"/>
                      <a:pt x="151066" y="668262"/>
                      <a:pt x="155825" y="623521"/>
                    </a:cubicBezTo>
                    <a:cubicBezTo>
                      <a:pt x="155825" y="623521"/>
                      <a:pt x="163441" y="588299"/>
                      <a:pt x="148210" y="569260"/>
                    </a:cubicBezTo>
                    <a:cubicBezTo>
                      <a:pt x="148210" y="569260"/>
                      <a:pt x="139643" y="559741"/>
                      <a:pt x="131075" y="551173"/>
                    </a:cubicBezTo>
                    <a:cubicBezTo>
                      <a:pt x="131075" y="551173"/>
                      <a:pt x="129171" y="552125"/>
                      <a:pt x="125363" y="552125"/>
                    </a:cubicBezTo>
                    <a:cubicBezTo>
                      <a:pt x="119652" y="552125"/>
                      <a:pt x="111084" y="550221"/>
                      <a:pt x="102517" y="541654"/>
                    </a:cubicBezTo>
                    <a:lnTo>
                      <a:pt x="106325" y="536894"/>
                    </a:lnTo>
                    <a:lnTo>
                      <a:pt x="94901" y="519759"/>
                    </a:lnTo>
                    <a:cubicBezTo>
                      <a:pt x="94901" y="519759"/>
                      <a:pt x="87286" y="495961"/>
                      <a:pt x="106325" y="495961"/>
                    </a:cubicBezTo>
                    <a:cubicBezTo>
                      <a:pt x="108228" y="495961"/>
                      <a:pt x="110132" y="495961"/>
                      <a:pt x="112988" y="496913"/>
                    </a:cubicBezTo>
                    <a:cubicBezTo>
                      <a:pt x="112988" y="496913"/>
                      <a:pt x="123460" y="504528"/>
                      <a:pt x="131075" y="515951"/>
                    </a:cubicBezTo>
                    <a:lnTo>
                      <a:pt x="138691" y="511192"/>
                    </a:lnTo>
                    <a:cubicBezTo>
                      <a:pt x="138691" y="511192"/>
                      <a:pt x="151066" y="525471"/>
                      <a:pt x="139643" y="542606"/>
                    </a:cubicBezTo>
                    <a:lnTo>
                      <a:pt x="156777" y="562597"/>
                    </a:lnTo>
                    <a:cubicBezTo>
                      <a:pt x="156777" y="562597"/>
                      <a:pt x="172008" y="554981"/>
                      <a:pt x="158681" y="506432"/>
                    </a:cubicBezTo>
                    <a:cubicBezTo>
                      <a:pt x="158681" y="506432"/>
                      <a:pt x="145354" y="466451"/>
                      <a:pt x="121556" y="466451"/>
                    </a:cubicBezTo>
                    <a:cubicBezTo>
                      <a:pt x="119652" y="466451"/>
                      <a:pt x="116796" y="466451"/>
                      <a:pt x="114892" y="467402"/>
                    </a:cubicBezTo>
                    <a:lnTo>
                      <a:pt x="100613" y="448364"/>
                    </a:lnTo>
                    <a:cubicBezTo>
                      <a:pt x="100613" y="448364"/>
                      <a:pt x="85382" y="446460"/>
                      <a:pt x="83478" y="428373"/>
                    </a:cubicBezTo>
                    <a:cubicBezTo>
                      <a:pt x="83478" y="428373"/>
                      <a:pt x="53968" y="414094"/>
                      <a:pt x="69199" y="383632"/>
                    </a:cubicBezTo>
                    <a:cubicBezTo>
                      <a:pt x="69199" y="383632"/>
                      <a:pt x="57776" y="359833"/>
                      <a:pt x="76814" y="359833"/>
                    </a:cubicBezTo>
                    <a:cubicBezTo>
                      <a:pt x="79670" y="359833"/>
                      <a:pt x="83478" y="360785"/>
                      <a:pt x="87286" y="361737"/>
                    </a:cubicBezTo>
                    <a:cubicBezTo>
                      <a:pt x="87286" y="361737"/>
                      <a:pt x="92046" y="359833"/>
                      <a:pt x="96805" y="359833"/>
                    </a:cubicBezTo>
                    <a:cubicBezTo>
                      <a:pt x="102517" y="359833"/>
                      <a:pt x="108228" y="363641"/>
                      <a:pt x="103469" y="378872"/>
                    </a:cubicBezTo>
                    <a:cubicBezTo>
                      <a:pt x="103469" y="378872"/>
                      <a:pt x="105373" y="395055"/>
                      <a:pt x="118700" y="405526"/>
                    </a:cubicBezTo>
                    <a:cubicBezTo>
                      <a:pt x="118700" y="405526"/>
                      <a:pt x="117748" y="439796"/>
                      <a:pt x="144402" y="455027"/>
                    </a:cubicBezTo>
                    <a:cubicBezTo>
                      <a:pt x="144402" y="455027"/>
                      <a:pt x="161537" y="471210"/>
                      <a:pt x="165345" y="490249"/>
                    </a:cubicBezTo>
                    <a:cubicBezTo>
                      <a:pt x="165345" y="490249"/>
                      <a:pt x="175816" y="489297"/>
                      <a:pt x="175816" y="446460"/>
                    </a:cubicBezTo>
                    <a:cubicBezTo>
                      <a:pt x="175816" y="446460"/>
                      <a:pt x="134883" y="438844"/>
                      <a:pt x="142498" y="398863"/>
                    </a:cubicBezTo>
                    <a:cubicBezTo>
                      <a:pt x="142498" y="398863"/>
                      <a:pt x="118700" y="387440"/>
                      <a:pt x="132027" y="357929"/>
                    </a:cubicBezTo>
                    <a:cubicBezTo>
                      <a:pt x="132027" y="357929"/>
                      <a:pt x="116796" y="339843"/>
                      <a:pt x="130123" y="317948"/>
                    </a:cubicBezTo>
                    <a:cubicBezTo>
                      <a:pt x="130123" y="317948"/>
                      <a:pt x="117748" y="295101"/>
                      <a:pt x="138691" y="279870"/>
                    </a:cubicBezTo>
                    <a:cubicBezTo>
                      <a:pt x="138691" y="279870"/>
                      <a:pt x="135835" y="257024"/>
                      <a:pt x="153922" y="257024"/>
                    </a:cubicBezTo>
                    <a:cubicBezTo>
                      <a:pt x="154874" y="257024"/>
                      <a:pt x="155825" y="257024"/>
                      <a:pt x="155825" y="257024"/>
                    </a:cubicBezTo>
                    <a:cubicBezTo>
                      <a:pt x="156777" y="257024"/>
                      <a:pt x="174864" y="257024"/>
                      <a:pt x="173912" y="286534"/>
                    </a:cubicBezTo>
                    <a:cubicBezTo>
                      <a:pt x="173912" y="286534"/>
                      <a:pt x="184384" y="290342"/>
                      <a:pt x="183432" y="302717"/>
                    </a:cubicBezTo>
                    <a:cubicBezTo>
                      <a:pt x="183432" y="302717"/>
                      <a:pt x="184384" y="302717"/>
                      <a:pt x="186288" y="302717"/>
                    </a:cubicBezTo>
                    <a:cubicBezTo>
                      <a:pt x="192951" y="302717"/>
                      <a:pt x="211038" y="306525"/>
                      <a:pt x="203422" y="345554"/>
                    </a:cubicBezTo>
                    <a:cubicBezTo>
                      <a:pt x="203422" y="345554"/>
                      <a:pt x="229125" y="370305"/>
                      <a:pt x="208182" y="391247"/>
                    </a:cubicBezTo>
                    <a:cubicBezTo>
                      <a:pt x="208182" y="391247"/>
                      <a:pt x="227221" y="429325"/>
                      <a:pt x="186288" y="444556"/>
                    </a:cubicBezTo>
                    <a:cubicBezTo>
                      <a:pt x="186288" y="444556"/>
                      <a:pt x="190095" y="473114"/>
                      <a:pt x="179624" y="494057"/>
                    </a:cubicBezTo>
                    <a:cubicBezTo>
                      <a:pt x="179624" y="494057"/>
                      <a:pt x="179624" y="495009"/>
                      <a:pt x="181528" y="495009"/>
                    </a:cubicBezTo>
                    <a:cubicBezTo>
                      <a:pt x="183432" y="495009"/>
                      <a:pt x="188191" y="494057"/>
                      <a:pt x="196759" y="490249"/>
                    </a:cubicBezTo>
                    <a:cubicBezTo>
                      <a:pt x="196759" y="490249"/>
                      <a:pt x="197711" y="442652"/>
                      <a:pt x="242452" y="427421"/>
                    </a:cubicBezTo>
                    <a:lnTo>
                      <a:pt x="232933" y="396007"/>
                    </a:lnTo>
                    <a:cubicBezTo>
                      <a:pt x="232933" y="396007"/>
                      <a:pt x="251971" y="379824"/>
                      <a:pt x="229125" y="341746"/>
                    </a:cubicBezTo>
                    <a:cubicBezTo>
                      <a:pt x="229125" y="341746"/>
                      <a:pt x="232933" y="299861"/>
                      <a:pt x="202471" y="284630"/>
                    </a:cubicBezTo>
                    <a:cubicBezTo>
                      <a:pt x="202471" y="284630"/>
                      <a:pt x="203422" y="264639"/>
                      <a:pt x="186288" y="255120"/>
                    </a:cubicBezTo>
                    <a:cubicBezTo>
                      <a:pt x="186288" y="255120"/>
                      <a:pt x="187240" y="242745"/>
                      <a:pt x="208182" y="233225"/>
                    </a:cubicBezTo>
                    <a:cubicBezTo>
                      <a:pt x="208182" y="233225"/>
                      <a:pt x="201519" y="199907"/>
                      <a:pt x="246260" y="183724"/>
                    </a:cubicBezTo>
                    <a:lnTo>
                      <a:pt x="246260" y="159926"/>
                    </a:lnTo>
                    <a:close/>
                    <a:moveTo>
                      <a:pt x="247212" y="535942"/>
                    </a:moveTo>
                    <a:cubicBezTo>
                      <a:pt x="242452" y="540702"/>
                      <a:pt x="236740" y="545462"/>
                      <a:pt x="232933" y="545462"/>
                    </a:cubicBezTo>
                    <a:cubicBezTo>
                      <a:pt x="231981" y="545462"/>
                      <a:pt x="231981" y="545462"/>
                      <a:pt x="231029" y="545462"/>
                    </a:cubicBezTo>
                    <a:cubicBezTo>
                      <a:pt x="231029" y="545462"/>
                      <a:pt x="225317" y="574020"/>
                      <a:pt x="202471" y="574020"/>
                    </a:cubicBezTo>
                    <a:cubicBezTo>
                      <a:pt x="201519" y="574020"/>
                      <a:pt x="199615" y="574020"/>
                      <a:pt x="198663" y="574020"/>
                    </a:cubicBezTo>
                    <a:cubicBezTo>
                      <a:pt x="198663" y="574020"/>
                      <a:pt x="192951" y="591155"/>
                      <a:pt x="177720" y="591155"/>
                    </a:cubicBezTo>
                    <a:cubicBezTo>
                      <a:pt x="176768" y="591155"/>
                      <a:pt x="174864" y="591155"/>
                      <a:pt x="173912" y="591155"/>
                    </a:cubicBezTo>
                    <a:cubicBezTo>
                      <a:pt x="173912" y="591155"/>
                      <a:pt x="159633" y="651127"/>
                      <a:pt x="171057" y="659695"/>
                    </a:cubicBezTo>
                    <a:cubicBezTo>
                      <a:pt x="171057" y="659695"/>
                      <a:pt x="172960" y="652079"/>
                      <a:pt x="193903" y="640656"/>
                    </a:cubicBezTo>
                    <a:cubicBezTo>
                      <a:pt x="193903" y="640656"/>
                      <a:pt x="184384" y="631136"/>
                      <a:pt x="211038" y="614953"/>
                    </a:cubicBezTo>
                    <a:cubicBezTo>
                      <a:pt x="211038" y="614953"/>
                      <a:pt x="213894" y="582587"/>
                      <a:pt x="247212" y="578780"/>
                    </a:cubicBezTo>
                    <a:lnTo>
                      <a:pt x="247212" y="535942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0" name="Forma libre 19">
                <a:extLst>
                  <a:ext uri="{FF2B5EF4-FFF2-40B4-BE49-F238E27FC236}">
                    <a16:creationId xmlns:a16="http://schemas.microsoft.com/office/drawing/2014/main" id="{F54E3814-87B2-E99D-08D7-F52C10438910}"/>
                  </a:ext>
                </a:extLst>
              </p:cNvPr>
              <p:cNvSpPr/>
              <p:nvPr/>
            </p:nvSpPr>
            <p:spPr>
              <a:xfrm>
                <a:off x="1388106" y="2586694"/>
                <a:ext cx="913862" cy="1191828"/>
              </a:xfrm>
              <a:custGeom>
                <a:avLst/>
                <a:gdLst>
                  <a:gd name="connsiteX0" fmla="*/ 911959 w 913862"/>
                  <a:gd name="connsiteY0" fmla="*/ 0 h 1191828"/>
                  <a:gd name="connsiteX1" fmla="*/ 887208 w 913862"/>
                  <a:gd name="connsiteY1" fmla="*/ 0 h 1191828"/>
                  <a:gd name="connsiteX2" fmla="*/ 861506 w 913862"/>
                  <a:gd name="connsiteY2" fmla="*/ 0 h 1191828"/>
                  <a:gd name="connsiteX3" fmla="*/ 709195 w 913862"/>
                  <a:gd name="connsiteY3" fmla="*/ 0 h 1191828"/>
                  <a:gd name="connsiteX4" fmla="*/ 686349 w 913862"/>
                  <a:gd name="connsiteY4" fmla="*/ 0 h 1191828"/>
                  <a:gd name="connsiteX5" fmla="*/ 673022 w 913862"/>
                  <a:gd name="connsiteY5" fmla="*/ 0 h 1191828"/>
                  <a:gd name="connsiteX6" fmla="*/ 650175 w 913862"/>
                  <a:gd name="connsiteY6" fmla="*/ 0 h 1191828"/>
                  <a:gd name="connsiteX7" fmla="*/ 554029 w 913862"/>
                  <a:gd name="connsiteY7" fmla="*/ 0 h 1191828"/>
                  <a:gd name="connsiteX8" fmla="*/ 528327 w 913862"/>
                  <a:gd name="connsiteY8" fmla="*/ 0 h 1191828"/>
                  <a:gd name="connsiteX9" fmla="*/ 382680 w 913862"/>
                  <a:gd name="connsiteY9" fmla="*/ 0 h 1191828"/>
                  <a:gd name="connsiteX10" fmla="*/ 357929 w 913862"/>
                  <a:gd name="connsiteY10" fmla="*/ 0 h 1191828"/>
                  <a:gd name="connsiteX11" fmla="*/ 261784 w 913862"/>
                  <a:gd name="connsiteY11" fmla="*/ 0 h 1191828"/>
                  <a:gd name="connsiteX12" fmla="*/ 238937 w 913862"/>
                  <a:gd name="connsiteY12" fmla="*/ 0 h 1191828"/>
                  <a:gd name="connsiteX13" fmla="*/ 225610 w 913862"/>
                  <a:gd name="connsiteY13" fmla="*/ 0 h 1191828"/>
                  <a:gd name="connsiteX14" fmla="*/ 202763 w 913862"/>
                  <a:gd name="connsiteY14" fmla="*/ 0 h 1191828"/>
                  <a:gd name="connsiteX15" fmla="*/ 50453 w 913862"/>
                  <a:gd name="connsiteY15" fmla="*/ 0 h 1191828"/>
                  <a:gd name="connsiteX16" fmla="*/ 23799 w 913862"/>
                  <a:gd name="connsiteY16" fmla="*/ 0 h 1191828"/>
                  <a:gd name="connsiteX17" fmla="*/ 0 w 913862"/>
                  <a:gd name="connsiteY17" fmla="*/ 0 h 1191828"/>
                  <a:gd name="connsiteX18" fmla="*/ 0 w 913862"/>
                  <a:gd name="connsiteY18" fmla="*/ 28558 h 1191828"/>
                  <a:gd name="connsiteX19" fmla="*/ 0 w 913862"/>
                  <a:gd name="connsiteY19" fmla="*/ 53309 h 1191828"/>
                  <a:gd name="connsiteX20" fmla="*/ 0 w 913862"/>
                  <a:gd name="connsiteY20" fmla="*/ 404575 h 1191828"/>
                  <a:gd name="connsiteX21" fmla="*/ 0 w 913862"/>
                  <a:gd name="connsiteY21" fmla="*/ 446460 h 1191828"/>
                  <a:gd name="connsiteX22" fmla="*/ 0 w 913862"/>
                  <a:gd name="connsiteY22" fmla="*/ 606386 h 1191828"/>
                  <a:gd name="connsiteX23" fmla="*/ 0 w 913862"/>
                  <a:gd name="connsiteY23" fmla="*/ 669214 h 1191828"/>
                  <a:gd name="connsiteX24" fmla="*/ 0 w 913862"/>
                  <a:gd name="connsiteY24" fmla="*/ 817716 h 1191828"/>
                  <a:gd name="connsiteX25" fmla="*/ 0 w 913862"/>
                  <a:gd name="connsiteY25" fmla="*/ 862458 h 1191828"/>
                  <a:gd name="connsiteX26" fmla="*/ 0 w 913862"/>
                  <a:gd name="connsiteY26" fmla="*/ 938613 h 1191828"/>
                  <a:gd name="connsiteX27" fmla="*/ 0 w 913862"/>
                  <a:gd name="connsiteY27" fmla="*/ 947180 h 1191828"/>
                  <a:gd name="connsiteX28" fmla="*/ 2856 w 913862"/>
                  <a:gd name="connsiteY28" fmla="*/ 961459 h 1191828"/>
                  <a:gd name="connsiteX29" fmla="*/ 79011 w 913862"/>
                  <a:gd name="connsiteY29" fmla="*/ 1072836 h 1191828"/>
                  <a:gd name="connsiteX30" fmla="*/ 158022 w 913862"/>
                  <a:gd name="connsiteY30" fmla="*/ 1089971 h 1191828"/>
                  <a:gd name="connsiteX31" fmla="*/ 163734 w 913862"/>
                  <a:gd name="connsiteY31" fmla="*/ 1089971 h 1191828"/>
                  <a:gd name="connsiteX32" fmla="*/ 216090 w 913862"/>
                  <a:gd name="connsiteY32" fmla="*/ 1093779 h 1191828"/>
                  <a:gd name="connsiteX33" fmla="*/ 217042 w 913862"/>
                  <a:gd name="connsiteY33" fmla="*/ 1093779 h 1191828"/>
                  <a:gd name="connsiteX34" fmla="*/ 196100 w 913862"/>
                  <a:gd name="connsiteY34" fmla="*/ 1118530 h 1191828"/>
                  <a:gd name="connsiteX35" fmla="*/ 178013 w 913862"/>
                  <a:gd name="connsiteY35" fmla="*/ 1123289 h 1191828"/>
                  <a:gd name="connsiteX36" fmla="*/ 166590 w 913862"/>
                  <a:gd name="connsiteY36" fmla="*/ 1120433 h 1191828"/>
                  <a:gd name="connsiteX37" fmla="*/ 121848 w 913862"/>
                  <a:gd name="connsiteY37" fmla="*/ 1109962 h 1191828"/>
                  <a:gd name="connsiteX38" fmla="*/ 68540 w 913862"/>
                  <a:gd name="connsiteY38" fmla="*/ 1120433 h 1191828"/>
                  <a:gd name="connsiteX39" fmla="*/ 68540 w 913862"/>
                  <a:gd name="connsiteY39" fmla="*/ 1139472 h 1191828"/>
                  <a:gd name="connsiteX40" fmla="*/ 114233 w 913862"/>
                  <a:gd name="connsiteY40" fmla="*/ 1129001 h 1191828"/>
                  <a:gd name="connsiteX41" fmla="*/ 118993 w 913862"/>
                  <a:gd name="connsiteY41" fmla="*/ 1129001 h 1191828"/>
                  <a:gd name="connsiteX42" fmla="*/ 158974 w 913862"/>
                  <a:gd name="connsiteY42" fmla="*/ 1141376 h 1191828"/>
                  <a:gd name="connsiteX43" fmla="*/ 176109 w 913862"/>
                  <a:gd name="connsiteY43" fmla="*/ 1145184 h 1191828"/>
                  <a:gd name="connsiteX44" fmla="*/ 201811 w 913862"/>
                  <a:gd name="connsiteY44" fmla="*/ 1137568 h 1191828"/>
                  <a:gd name="connsiteX45" fmla="*/ 238937 w 913862"/>
                  <a:gd name="connsiteY45" fmla="*/ 1175646 h 1191828"/>
                  <a:gd name="connsiteX46" fmla="*/ 239889 w 913862"/>
                  <a:gd name="connsiteY46" fmla="*/ 1175646 h 1191828"/>
                  <a:gd name="connsiteX47" fmla="*/ 295101 w 913862"/>
                  <a:gd name="connsiteY47" fmla="*/ 1151848 h 1191828"/>
                  <a:gd name="connsiteX48" fmla="*/ 338891 w 913862"/>
                  <a:gd name="connsiteY48" fmla="*/ 1183261 h 1191828"/>
                  <a:gd name="connsiteX49" fmla="*/ 341747 w 913862"/>
                  <a:gd name="connsiteY49" fmla="*/ 1183261 h 1191828"/>
                  <a:gd name="connsiteX50" fmla="*/ 402671 w 913862"/>
                  <a:gd name="connsiteY50" fmla="*/ 1143280 h 1191828"/>
                  <a:gd name="connsiteX51" fmla="*/ 455979 w 913862"/>
                  <a:gd name="connsiteY51" fmla="*/ 1191829 h 1191828"/>
                  <a:gd name="connsiteX52" fmla="*/ 509288 w 913862"/>
                  <a:gd name="connsiteY52" fmla="*/ 1143280 h 1191828"/>
                  <a:gd name="connsiteX53" fmla="*/ 570212 w 913862"/>
                  <a:gd name="connsiteY53" fmla="*/ 1182309 h 1191828"/>
                  <a:gd name="connsiteX54" fmla="*/ 574020 w 913862"/>
                  <a:gd name="connsiteY54" fmla="*/ 1182309 h 1191828"/>
                  <a:gd name="connsiteX55" fmla="*/ 617809 w 913862"/>
                  <a:gd name="connsiteY55" fmla="*/ 1150896 h 1191828"/>
                  <a:gd name="connsiteX56" fmla="*/ 673022 w 913862"/>
                  <a:gd name="connsiteY56" fmla="*/ 1174694 h 1191828"/>
                  <a:gd name="connsiteX57" fmla="*/ 673974 w 913862"/>
                  <a:gd name="connsiteY57" fmla="*/ 1174694 h 1191828"/>
                  <a:gd name="connsiteX58" fmla="*/ 711099 w 913862"/>
                  <a:gd name="connsiteY58" fmla="*/ 1136616 h 1191828"/>
                  <a:gd name="connsiteX59" fmla="*/ 736802 w 913862"/>
                  <a:gd name="connsiteY59" fmla="*/ 1144232 h 1191828"/>
                  <a:gd name="connsiteX60" fmla="*/ 754889 w 913862"/>
                  <a:gd name="connsiteY60" fmla="*/ 1140424 h 1191828"/>
                  <a:gd name="connsiteX61" fmla="*/ 794870 w 913862"/>
                  <a:gd name="connsiteY61" fmla="*/ 1128049 h 1191828"/>
                  <a:gd name="connsiteX62" fmla="*/ 799630 w 913862"/>
                  <a:gd name="connsiteY62" fmla="*/ 1128049 h 1191828"/>
                  <a:gd name="connsiteX63" fmla="*/ 845323 w 913862"/>
                  <a:gd name="connsiteY63" fmla="*/ 1138520 h 1191828"/>
                  <a:gd name="connsiteX64" fmla="*/ 845323 w 913862"/>
                  <a:gd name="connsiteY64" fmla="*/ 1119482 h 1191828"/>
                  <a:gd name="connsiteX65" fmla="*/ 792014 w 913862"/>
                  <a:gd name="connsiteY65" fmla="*/ 1109010 h 1191828"/>
                  <a:gd name="connsiteX66" fmla="*/ 747273 w 913862"/>
                  <a:gd name="connsiteY66" fmla="*/ 1119482 h 1191828"/>
                  <a:gd name="connsiteX67" fmla="*/ 735850 w 913862"/>
                  <a:gd name="connsiteY67" fmla="*/ 1122337 h 1191828"/>
                  <a:gd name="connsiteX68" fmla="*/ 717763 w 913862"/>
                  <a:gd name="connsiteY68" fmla="*/ 1117578 h 1191828"/>
                  <a:gd name="connsiteX69" fmla="*/ 697772 w 913862"/>
                  <a:gd name="connsiteY69" fmla="*/ 1092827 h 1191828"/>
                  <a:gd name="connsiteX70" fmla="*/ 750129 w 913862"/>
                  <a:gd name="connsiteY70" fmla="*/ 1089019 h 1191828"/>
                  <a:gd name="connsiteX71" fmla="*/ 755840 w 913862"/>
                  <a:gd name="connsiteY71" fmla="*/ 1089019 h 1191828"/>
                  <a:gd name="connsiteX72" fmla="*/ 834851 w 913862"/>
                  <a:gd name="connsiteY72" fmla="*/ 1071885 h 1191828"/>
                  <a:gd name="connsiteX73" fmla="*/ 911007 w 913862"/>
                  <a:gd name="connsiteY73" fmla="*/ 960507 h 1191828"/>
                  <a:gd name="connsiteX74" fmla="*/ 913862 w 913862"/>
                  <a:gd name="connsiteY74" fmla="*/ 946228 h 1191828"/>
                  <a:gd name="connsiteX75" fmla="*/ 913862 w 913862"/>
                  <a:gd name="connsiteY75" fmla="*/ 937661 h 1191828"/>
                  <a:gd name="connsiteX76" fmla="*/ 913862 w 913862"/>
                  <a:gd name="connsiteY76" fmla="*/ 861506 h 1191828"/>
                  <a:gd name="connsiteX77" fmla="*/ 913862 w 913862"/>
                  <a:gd name="connsiteY77" fmla="*/ 816764 h 1191828"/>
                  <a:gd name="connsiteX78" fmla="*/ 913862 w 913862"/>
                  <a:gd name="connsiteY78" fmla="*/ 668262 h 1191828"/>
                  <a:gd name="connsiteX79" fmla="*/ 913862 w 913862"/>
                  <a:gd name="connsiteY79" fmla="*/ 609242 h 1191828"/>
                  <a:gd name="connsiteX80" fmla="*/ 913862 w 913862"/>
                  <a:gd name="connsiteY80" fmla="*/ 446460 h 1191828"/>
                  <a:gd name="connsiteX81" fmla="*/ 913862 w 913862"/>
                  <a:gd name="connsiteY81" fmla="*/ 405526 h 1191828"/>
                  <a:gd name="connsiteX82" fmla="*/ 913862 w 913862"/>
                  <a:gd name="connsiteY82" fmla="*/ 53309 h 1191828"/>
                  <a:gd name="connsiteX83" fmla="*/ 913862 w 913862"/>
                  <a:gd name="connsiteY83" fmla="*/ 28558 h 1191828"/>
                  <a:gd name="connsiteX84" fmla="*/ 913862 w 913862"/>
                  <a:gd name="connsiteY84" fmla="*/ 0 h 1191828"/>
                  <a:gd name="connsiteX85" fmla="*/ 20943 w 913862"/>
                  <a:gd name="connsiteY85" fmla="*/ 503576 h 1191828"/>
                  <a:gd name="connsiteX86" fmla="*/ 20943 w 913862"/>
                  <a:gd name="connsiteY86" fmla="*/ 21895 h 1191828"/>
                  <a:gd name="connsiteX87" fmla="*/ 445508 w 913862"/>
                  <a:gd name="connsiteY87" fmla="*/ 21895 h 1191828"/>
                  <a:gd name="connsiteX88" fmla="*/ 445508 w 913862"/>
                  <a:gd name="connsiteY88" fmla="*/ 455027 h 1191828"/>
                  <a:gd name="connsiteX89" fmla="*/ 445508 w 913862"/>
                  <a:gd name="connsiteY89" fmla="*/ 455027 h 1191828"/>
                  <a:gd name="connsiteX90" fmla="*/ 445508 w 913862"/>
                  <a:gd name="connsiteY90" fmla="*/ 503576 h 1191828"/>
                  <a:gd name="connsiteX91" fmla="*/ 445508 w 913862"/>
                  <a:gd name="connsiteY91" fmla="*/ 503576 h 1191828"/>
                  <a:gd name="connsiteX92" fmla="*/ 20943 w 913862"/>
                  <a:gd name="connsiteY92" fmla="*/ 503576 h 1191828"/>
                  <a:gd name="connsiteX93" fmla="*/ 466451 w 913862"/>
                  <a:gd name="connsiteY93" fmla="*/ 21895 h 1191828"/>
                  <a:gd name="connsiteX94" fmla="*/ 890064 w 913862"/>
                  <a:gd name="connsiteY94" fmla="*/ 21895 h 1191828"/>
                  <a:gd name="connsiteX95" fmla="*/ 890064 w 913862"/>
                  <a:gd name="connsiteY95" fmla="*/ 503576 h 1191828"/>
                  <a:gd name="connsiteX96" fmla="*/ 466451 w 913862"/>
                  <a:gd name="connsiteY96" fmla="*/ 503576 h 1191828"/>
                  <a:gd name="connsiteX97" fmla="*/ 466451 w 913862"/>
                  <a:gd name="connsiteY97" fmla="*/ 21895 h 1191828"/>
                  <a:gd name="connsiteX98" fmla="*/ 844371 w 913862"/>
                  <a:gd name="connsiteY98" fmla="*/ 524519 h 1191828"/>
                  <a:gd name="connsiteX99" fmla="*/ 844371 w 913862"/>
                  <a:gd name="connsiteY99" fmla="*/ 517855 h 1191828"/>
                  <a:gd name="connsiteX100" fmla="*/ 849131 w 913862"/>
                  <a:gd name="connsiteY100" fmla="*/ 517855 h 1191828"/>
                  <a:gd name="connsiteX101" fmla="*/ 849131 w 913862"/>
                  <a:gd name="connsiteY101" fmla="*/ 524519 h 1191828"/>
                  <a:gd name="connsiteX102" fmla="*/ 891016 w 913862"/>
                  <a:gd name="connsiteY102" fmla="*/ 524519 h 1191828"/>
                  <a:gd name="connsiteX103" fmla="*/ 891016 w 913862"/>
                  <a:gd name="connsiteY103" fmla="*/ 948132 h 1191828"/>
                  <a:gd name="connsiteX104" fmla="*/ 849131 w 913862"/>
                  <a:gd name="connsiteY104" fmla="*/ 1034759 h 1191828"/>
                  <a:gd name="connsiteX105" fmla="*/ 849131 w 913862"/>
                  <a:gd name="connsiteY105" fmla="*/ 1044278 h 1191828"/>
                  <a:gd name="connsiteX106" fmla="*/ 844371 w 913862"/>
                  <a:gd name="connsiteY106" fmla="*/ 1044278 h 1191828"/>
                  <a:gd name="connsiteX107" fmla="*/ 844371 w 913862"/>
                  <a:gd name="connsiteY107" fmla="*/ 1039518 h 1191828"/>
                  <a:gd name="connsiteX108" fmla="*/ 806293 w 913862"/>
                  <a:gd name="connsiteY108" fmla="*/ 1061413 h 1191828"/>
                  <a:gd name="connsiteX109" fmla="*/ 806293 w 913862"/>
                  <a:gd name="connsiteY109" fmla="*/ 1067125 h 1191828"/>
                  <a:gd name="connsiteX110" fmla="*/ 801534 w 913862"/>
                  <a:gd name="connsiteY110" fmla="*/ 1067125 h 1191828"/>
                  <a:gd name="connsiteX111" fmla="*/ 801534 w 913862"/>
                  <a:gd name="connsiteY111" fmla="*/ 1062365 h 1191828"/>
                  <a:gd name="connsiteX112" fmla="*/ 779639 w 913862"/>
                  <a:gd name="connsiteY112" fmla="*/ 1067125 h 1191828"/>
                  <a:gd name="connsiteX113" fmla="*/ 777735 w 913862"/>
                  <a:gd name="connsiteY113" fmla="*/ 1067125 h 1191828"/>
                  <a:gd name="connsiteX114" fmla="*/ 764408 w 913862"/>
                  <a:gd name="connsiteY114" fmla="*/ 1067125 h 1191828"/>
                  <a:gd name="connsiteX115" fmla="*/ 764408 w 913862"/>
                  <a:gd name="connsiteY115" fmla="*/ 1072836 h 1191828"/>
                  <a:gd name="connsiteX116" fmla="*/ 759648 w 913862"/>
                  <a:gd name="connsiteY116" fmla="*/ 1072836 h 1191828"/>
                  <a:gd name="connsiteX117" fmla="*/ 759648 w 913862"/>
                  <a:gd name="connsiteY117" fmla="*/ 1067125 h 1191828"/>
                  <a:gd name="connsiteX118" fmla="*/ 721571 w 913862"/>
                  <a:gd name="connsiteY118" fmla="*/ 1069029 h 1191828"/>
                  <a:gd name="connsiteX119" fmla="*/ 721571 w 913862"/>
                  <a:gd name="connsiteY119" fmla="*/ 1073788 h 1191828"/>
                  <a:gd name="connsiteX120" fmla="*/ 716811 w 913862"/>
                  <a:gd name="connsiteY120" fmla="*/ 1073788 h 1191828"/>
                  <a:gd name="connsiteX121" fmla="*/ 716811 w 913862"/>
                  <a:gd name="connsiteY121" fmla="*/ 1069981 h 1191828"/>
                  <a:gd name="connsiteX122" fmla="*/ 678733 w 913862"/>
                  <a:gd name="connsiteY122" fmla="*/ 1073788 h 1191828"/>
                  <a:gd name="connsiteX123" fmla="*/ 678733 w 913862"/>
                  <a:gd name="connsiteY123" fmla="*/ 1078548 h 1191828"/>
                  <a:gd name="connsiteX124" fmla="*/ 673974 w 913862"/>
                  <a:gd name="connsiteY124" fmla="*/ 1078548 h 1191828"/>
                  <a:gd name="connsiteX125" fmla="*/ 673974 w 913862"/>
                  <a:gd name="connsiteY125" fmla="*/ 1074740 h 1191828"/>
                  <a:gd name="connsiteX126" fmla="*/ 636848 w 913862"/>
                  <a:gd name="connsiteY126" fmla="*/ 1080452 h 1191828"/>
                  <a:gd name="connsiteX127" fmla="*/ 636848 w 913862"/>
                  <a:gd name="connsiteY127" fmla="*/ 1086164 h 1191828"/>
                  <a:gd name="connsiteX128" fmla="*/ 632088 w 913862"/>
                  <a:gd name="connsiteY128" fmla="*/ 1086164 h 1191828"/>
                  <a:gd name="connsiteX129" fmla="*/ 632088 w 913862"/>
                  <a:gd name="connsiteY129" fmla="*/ 1080452 h 1191828"/>
                  <a:gd name="connsiteX130" fmla="*/ 594011 w 913862"/>
                  <a:gd name="connsiteY130" fmla="*/ 1088067 h 1191828"/>
                  <a:gd name="connsiteX131" fmla="*/ 594011 w 913862"/>
                  <a:gd name="connsiteY131" fmla="*/ 1093779 h 1191828"/>
                  <a:gd name="connsiteX132" fmla="*/ 589251 w 913862"/>
                  <a:gd name="connsiteY132" fmla="*/ 1093779 h 1191828"/>
                  <a:gd name="connsiteX133" fmla="*/ 589251 w 913862"/>
                  <a:gd name="connsiteY133" fmla="*/ 1089019 h 1191828"/>
                  <a:gd name="connsiteX134" fmla="*/ 551173 w 913862"/>
                  <a:gd name="connsiteY134" fmla="*/ 1100443 h 1191828"/>
                  <a:gd name="connsiteX135" fmla="*/ 551173 w 913862"/>
                  <a:gd name="connsiteY135" fmla="*/ 1107106 h 1191828"/>
                  <a:gd name="connsiteX136" fmla="*/ 546414 w 913862"/>
                  <a:gd name="connsiteY136" fmla="*/ 1107106 h 1191828"/>
                  <a:gd name="connsiteX137" fmla="*/ 546414 w 913862"/>
                  <a:gd name="connsiteY137" fmla="*/ 1102347 h 1191828"/>
                  <a:gd name="connsiteX138" fmla="*/ 508336 w 913862"/>
                  <a:gd name="connsiteY138" fmla="*/ 1118530 h 1191828"/>
                  <a:gd name="connsiteX139" fmla="*/ 508336 w 913862"/>
                  <a:gd name="connsiteY139" fmla="*/ 1126145 h 1191828"/>
                  <a:gd name="connsiteX140" fmla="*/ 503576 w 913862"/>
                  <a:gd name="connsiteY140" fmla="*/ 1126145 h 1191828"/>
                  <a:gd name="connsiteX141" fmla="*/ 503576 w 913862"/>
                  <a:gd name="connsiteY141" fmla="*/ 1121385 h 1191828"/>
                  <a:gd name="connsiteX142" fmla="*/ 463595 w 913862"/>
                  <a:gd name="connsiteY142" fmla="*/ 1151848 h 1191828"/>
                  <a:gd name="connsiteX143" fmla="*/ 463595 w 913862"/>
                  <a:gd name="connsiteY143" fmla="*/ 525471 h 1191828"/>
                  <a:gd name="connsiteX144" fmla="*/ 503576 w 913862"/>
                  <a:gd name="connsiteY144" fmla="*/ 525471 h 1191828"/>
                  <a:gd name="connsiteX145" fmla="*/ 503576 w 913862"/>
                  <a:gd name="connsiteY145" fmla="*/ 517855 h 1191828"/>
                  <a:gd name="connsiteX146" fmla="*/ 508336 w 913862"/>
                  <a:gd name="connsiteY146" fmla="*/ 517855 h 1191828"/>
                  <a:gd name="connsiteX147" fmla="*/ 508336 w 913862"/>
                  <a:gd name="connsiteY147" fmla="*/ 524519 h 1191828"/>
                  <a:gd name="connsiteX148" fmla="*/ 546414 w 913862"/>
                  <a:gd name="connsiteY148" fmla="*/ 524519 h 1191828"/>
                  <a:gd name="connsiteX149" fmla="*/ 546414 w 913862"/>
                  <a:gd name="connsiteY149" fmla="*/ 517855 h 1191828"/>
                  <a:gd name="connsiteX150" fmla="*/ 551173 w 913862"/>
                  <a:gd name="connsiteY150" fmla="*/ 517855 h 1191828"/>
                  <a:gd name="connsiteX151" fmla="*/ 551173 w 913862"/>
                  <a:gd name="connsiteY151" fmla="*/ 524519 h 1191828"/>
                  <a:gd name="connsiteX152" fmla="*/ 589251 w 913862"/>
                  <a:gd name="connsiteY152" fmla="*/ 524519 h 1191828"/>
                  <a:gd name="connsiteX153" fmla="*/ 589251 w 913862"/>
                  <a:gd name="connsiteY153" fmla="*/ 517855 h 1191828"/>
                  <a:gd name="connsiteX154" fmla="*/ 594011 w 913862"/>
                  <a:gd name="connsiteY154" fmla="*/ 517855 h 1191828"/>
                  <a:gd name="connsiteX155" fmla="*/ 594011 w 913862"/>
                  <a:gd name="connsiteY155" fmla="*/ 524519 h 1191828"/>
                  <a:gd name="connsiteX156" fmla="*/ 632088 w 913862"/>
                  <a:gd name="connsiteY156" fmla="*/ 524519 h 1191828"/>
                  <a:gd name="connsiteX157" fmla="*/ 632088 w 913862"/>
                  <a:gd name="connsiteY157" fmla="*/ 517855 h 1191828"/>
                  <a:gd name="connsiteX158" fmla="*/ 636848 w 913862"/>
                  <a:gd name="connsiteY158" fmla="*/ 517855 h 1191828"/>
                  <a:gd name="connsiteX159" fmla="*/ 636848 w 913862"/>
                  <a:gd name="connsiteY159" fmla="*/ 524519 h 1191828"/>
                  <a:gd name="connsiteX160" fmla="*/ 673974 w 913862"/>
                  <a:gd name="connsiteY160" fmla="*/ 524519 h 1191828"/>
                  <a:gd name="connsiteX161" fmla="*/ 673974 w 913862"/>
                  <a:gd name="connsiteY161" fmla="*/ 517855 h 1191828"/>
                  <a:gd name="connsiteX162" fmla="*/ 678733 w 913862"/>
                  <a:gd name="connsiteY162" fmla="*/ 517855 h 1191828"/>
                  <a:gd name="connsiteX163" fmla="*/ 678733 w 913862"/>
                  <a:gd name="connsiteY163" fmla="*/ 524519 h 1191828"/>
                  <a:gd name="connsiteX164" fmla="*/ 716811 w 913862"/>
                  <a:gd name="connsiteY164" fmla="*/ 524519 h 1191828"/>
                  <a:gd name="connsiteX165" fmla="*/ 716811 w 913862"/>
                  <a:gd name="connsiteY165" fmla="*/ 517855 h 1191828"/>
                  <a:gd name="connsiteX166" fmla="*/ 721571 w 913862"/>
                  <a:gd name="connsiteY166" fmla="*/ 517855 h 1191828"/>
                  <a:gd name="connsiteX167" fmla="*/ 721571 w 913862"/>
                  <a:gd name="connsiteY167" fmla="*/ 524519 h 1191828"/>
                  <a:gd name="connsiteX168" fmla="*/ 759648 w 913862"/>
                  <a:gd name="connsiteY168" fmla="*/ 524519 h 1191828"/>
                  <a:gd name="connsiteX169" fmla="*/ 759648 w 913862"/>
                  <a:gd name="connsiteY169" fmla="*/ 517855 h 1191828"/>
                  <a:gd name="connsiteX170" fmla="*/ 764408 w 913862"/>
                  <a:gd name="connsiteY170" fmla="*/ 517855 h 1191828"/>
                  <a:gd name="connsiteX171" fmla="*/ 764408 w 913862"/>
                  <a:gd name="connsiteY171" fmla="*/ 524519 h 1191828"/>
                  <a:gd name="connsiteX172" fmla="*/ 802486 w 913862"/>
                  <a:gd name="connsiteY172" fmla="*/ 524519 h 1191828"/>
                  <a:gd name="connsiteX173" fmla="*/ 802486 w 913862"/>
                  <a:gd name="connsiteY173" fmla="*/ 517855 h 1191828"/>
                  <a:gd name="connsiteX174" fmla="*/ 807245 w 913862"/>
                  <a:gd name="connsiteY174" fmla="*/ 517855 h 1191828"/>
                  <a:gd name="connsiteX175" fmla="*/ 807245 w 913862"/>
                  <a:gd name="connsiteY175" fmla="*/ 524519 h 1191828"/>
                  <a:gd name="connsiteX176" fmla="*/ 844371 w 913862"/>
                  <a:gd name="connsiteY176" fmla="*/ 524519 h 1191828"/>
                  <a:gd name="connsiteX177" fmla="*/ 20943 w 913862"/>
                  <a:gd name="connsiteY177" fmla="*/ 854842 h 1191828"/>
                  <a:gd name="connsiteX178" fmla="*/ 20943 w 913862"/>
                  <a:gd name="connsiteY178" fmla="*/ 524519 h 1191828"/>
                  <a:gd name="connsiteX179" fmla="*/ 445508 w 913862"/>
                  <a:gd name="connsiteY179" fmla="*/ 524519 h 1191828"/>
                  <a:gd name="connsiteX180" fmla="*/ 445508 w 913862"/>
                  <a:gd name="connsiteY180" fmla="*/ 853890 h 1191828"/>
                  <a:gd name="connsiteX181" fmla="*/ 454075 w 913862"/>
                  <a:gd name="connsiteY181" fmla="*/ 847227 h 1191828"/>
                  <a:gd name="connsiteX182" fmla="*/ 454075 w 913862"/>
                  <a:gd name="connsiteY182" fmla="*/ 878641 h 1191828"/>
                  <a:gd name="connsiteX183" fmla="*/ 454075 w 913862"/>
                  <a:gd name="connsiteY183" fmla="*/ 899583 h 1191828"/>
                  <a:gd name="connsiteX184" fmla="*/ 454075 w 913862"/>
                  <a:gd name="connsiteY184" fmla="*/ 899583 h 1191828"/>
                  <a:gd name="connsiteX185" fmla="*/ 454075 w 913862"/>
                  <a:gd name="connsiteY185" fmla="*/ 943373 h 1191828"/>
                  <a:gd name="connsiteX186" fmla="*/ 454075 w 913862"/>
                  <a:gd name="connsiteY186" fmla="*/ 943373 h 1191828"/>
                  <a:gd name="connsiteX187" fmla="*/ 454075 w 913862"/>
                  <a:gd name="connsiteY187" fmla="*/ 994777 h 1191828"/>
                  <a:gd name="connsiteX188" fmla="*/ 454075 w 913862"/>
                  <a:gd name="connsiteY188" fmla="*/ 994777 h 1191828"/>
                  <a:gd name="connsiteX189" fmla="*/ 454075 w 913862"/>
                  <a:gd name="connsiteY189" fmla="*/ 1037615 h 1191828"/>
                  <a:gd name="connsiteX190" fmla="*/ 454075 w 913862"/>
                  <a:gd name="connsiteY190" fmla="*/ 1037615 h 1191828"/>
                  <a:gd name="connsiteX191" fmla="*/ 454075 w 913862"/>
                  <a:gd name="connsiteY191" fmla="*/ 1058557 h 1191828"/>
                  <a:gd name="connsiteX192" fmla="*/ 454075 w 913862"/>
                  <a:gd name="connsiteY192" fmla="*/ 1089019 h 1191828"/>
                  <a:gd name="connsiteX193" fmla="*/ 445508 w 913862"/>
                  <a:gd name="connsiteY193" fmla="*/ 1095683 h 1191828"/>
                  <a:gd name="connsiteX194" fmla="*/ 445508 w 913862"/>
                  <a:gd name="connsiteY194" fmla="*/ 1150896 h 1191828"/>
                  <a:gd name="connsiteX195" fmla="*/ 330323 w 913862"/>
                  <a:gd name="connsiteY195" fmla="*/ 1091875 h 1191828"/>
                  <a:gd name="connsiteX196" fmla="*/ 319852 w 913862"/>
                  <a:gd name="connsiteY196" fmla="*/ 1097587 h 1191828"/>
                  <a:gd name="connsiteX197" fmla="*/ 125656 w 913862"/>
                  <a:gd name="connsiteY197" fmla="*/ 1074740 h 1191828"/>
                  <a:gd name="connsiteX198" fmla="*/ 69492 w 913862"/>
                  <a:gd name="connsiteY198" fmla="*/ 1050942 h 1191828"/>
                  <a:gd name="connsiteX199" fmla="*/ 76155 w 913862"/>
                  <a:gd name="connsiteY199" fmla="*/ 1045230 h 1191828"/>
                  <a:gd name="connsiteX200" fmla="*/ 46645 w 913862"/>
                  <a:gd name="connsiteY200" fmla="*/ 1013816 h 1191828"/>
                  <a:gd name="connsiteX201" fmla="*/ 36174 w 913862"/>
                  <a:gd name="connsiteY201" fmla="*/ 1010960 h 1191828"/>
                  <a:gd name="connsiteX202" fmla="*/ 14279 w 913862"/>
                  <a:gd name="connsiteY202" fmla="*/ 942421 h 1191828"/>
                  <a:gd name="connsiteX203" fmla="*/ 20943 w 913862"/>
                  <a:gd name="connsiteY203" fmla="*/ 945276 h 1191828"/>
                  <a:gd name="connsiteX204" fmla="*/ 20943 w 913862"/>
                  <a:gd name="connsiteY204" fmla="*/ 907199 h 1191828"/>
                  <a:gd name="connsiteX205" fmla="*/ 14279 w 913862"/>
                  <a:gd name="connsiteY205" fmla="*/ 904343 h 1191828"/>
                  <a:gd name="connsiteX206" fmla="*/ 14279 w 913862"/>
                  <a:gd name="connsiteY206" fmla="*/ 851986 h 1191828"/>
                  <a:gd name="connsiteX207" fmla="*/ 20943 w 913862"/>
                  <a:gd name="connsiteY207" fmla="*/ 854842 h 1191828"/>
                  <a:gd name="connsiteX208" fmla="*/ 242745 w 913862"/>
                  <a:gd name="connsiteY208" fmla="*/ 1156607 h 1191828"/>
                  <a:gd name="connsiteX209" fmla="*/ 229418 w 913862"/>
                  <a:gd name="connsiteY209" fmla="*/ 1152800 h 1191828"/>
                  <a:gd name="connsiteX210" fmla="*/ 219898 w 913862"/>
                  <a:gd name="connsiteY210" fmla="*/ 1130905 h 1191828"/>
                  <a:gd name="connsiteX211" fmla="*/ 239889 w 913862"/>
                  <a:gd name="connsiteY211" fmla="*/ 1096635 h 1191828"/>
                  <a:gd name="connsiteX212" fmla="*/ 238937 w 913862"/>
                  <a:gd name="connsiteY212" fmla="*/ 1096635 h 1191828"/>
                  <a:gd name="connsiteX213" fmla="*/ 299861 w 913862"/>
                  <a:gd name="connsiteY213" fmla="*/ 1107106 h 1191828"/>
                  <a:gd name="connsiteX214" fmla="*/ 269399 w 913862"/>
                  <a:gd name="connsiteY214" fmla="*/ 1147088 h 1191828"/>
                  <a:gd name="connsiteX215" fmla="*/ 242745 w 913862"/>
                  <a:gd name="connsiteY215" fmla="*/ 1156607 h 1191828"/>
                  <a:gd name="connsiteX216" fmla="*/ 612098 w 913862"/>
                  <a:gd name="connsiteY216" fmla="*/ 1107106 h 1191828"/>
                  <a:gd name="connsiteX217" fmla="*/ 672070 w 913862"/>
                  <a:gd name="connsiteY217" fmla="*/ 1096635 h 1191828"/>
                  <a:gd name="connsiteX218" fmla="*/ 692060 w 913862"/>
                  <a:gd name="connsiteY218" fmla="*/ 1130905 h 1191828"/>
                  <a:gd name="connsiteX219" fmla="*/ 682541 w 913862"/>
                  <a:gd name="connsiteY219" fmla="*/ 1152800 h 1191828"/>
                  <a:gd name="connsiteX220" fmla="*/ 669214 w 913862"/>
                  <a:gd name="connsiteY220" fmla="*/ 1156607 h 1191828"/>
                  <a:gd name="connsiteX221" fmla="*/ 642560 w 913862"/>
                  <a:gd name="connsiteY221" fmla="*/ 1147088 h 1191828"/>
                  <a:gd name="connsiteX222" fmla="*/ 612098 w 913862"/>
                  <a:gd name="connsiteY222" fmla="*/ 1107106 h 1191828"/>
                  <a:gd name="connsiteX223" fmla="*/ 612098 w 913862"/>
                  <a:gd name="connsiteY223" fmla="*/ 1107106 h 1191828"/>
                  <a:gd name="connsiteX224" fmla="*/ 340795 w 913862"/>
                  <a:gd name="connsiteY224" fmla="*/ 1162319 h 1191828"/>
                  <a:gd name="connsiteX225" fmla="*/ 339843 w 913862"/>
                  <a:gd name="connsiteY225" fmla="*/ 1162319 h 1191828"/>
                  <a:gd name="connsiteX226" fmla="*/ 312236 w 913862"/>
                  <a:gd name="connsiteY226" fmla="*/ 1145184 h 1191828"/>
                  <a:gd name="connsiteX227" fmla="*/ 325563 w 913862"/>
                  <a:gd name="connsiteY227" fmla="*/ 1111866 h 1191828"/>
                  <a:gd name="connsiteX228" fmla="*/ 381728 w 913862"/>
                  <a:gd name="connsiteY228" fmla="*/ 1132809 h 1191828"/>
                  <a:gd name="connsiteX229" fmla="*/ 381728 w 913862"/>
                  <a:gd name="connsiteY229" fmla="*/ 1132809 h 1191828"/>
                  <a:gd name="connsiteX230" fmla="*/ 340795 w 913862"/>
                  <a:gd name="connsiteY230" fmla="*/ 1162319 h 1191828"/>
                  <a:gd name="connsiteX231" fmla="*/ 571164 w 913862"/>
                  <a:gd name="connsiteY231" fmla="*/ 1162319 h 1191828"/>
                  <a:gd name="connsiteX232" fmla="*/ 530231 w 913862"/>
                  <a:gd name="connsiteY232" fmla="*/ 1132809 h 1191828"/>
                  <a:gd name="connsiteX233" fmla="*/ 530231 w 913862"/>
                  <a:gd name="connsiteY233" fmla="*/ 1132809 h 1191828"/>
                  <a:gd name="connsiteX234" fmla="*/ 586395 w 913862"/>
                  <a:gd name="connsiteY234" fmla="*/ 1112818 h 1191828"/>
                  <a:gd name="connsiteX235" fmla="*/ 598770 w 913862"/>
                  <a:gd name="connsiteY235" fmla="*/ 1146136 h 1191828"/>
                  <a:gd name="connsiteX236" fmla="*/ 571164 w 913862"/>
                  <a:gd name="connsiteY236" fmla="*/ 1163271 h 1191828"/>
                  <a:gd name="connsiteX237" fmla="*/ 571164 w 913862"/>
                  <a:gd name="connsiteY237" fmla="*/ 1162319 h 1191828"/>
                  <a:gd name="connsiteX238" fmla="*/ 453123 w 913862"/>
                  <a:gd name="connsiteY238" fmla="*/ 899583 h 1191828"/>
                  <a:gd name="connsiteX239" fmla="*/ 444556 w 913862"/>
                  <a:gd name="connsiteY239" fmla="*/ 906247 h 1191828"/>
                  <a:gd name="connsiteX240" fmla="*/ 444556 w 913862"/>
                  <a:gd name="connsiteY240" fmla="*/ 949084 h 1191828"/>
                  <a:gd name="connsiteX241" fmla="*/ 453123 w 913862"/>
                  <a:gd name="connsiteY241" fmla="*/ 942421 h 1191828"/>
                  <a:gd name="connsiteX242" fmla="*/ 453123 w 913862"/>
                  <a:gd name="connsiteY242" fmla="*/ 899583 h 1191828"/>
                  <a:gd name="connsiteX243" fmla="*/ 453123 w 913862"/>
                  <a:gd name="connsiteY243" fmla="*/ 993825 h 1191828"/>
                  <a:gd name="connsiteX244" fmla="*/ 444556 w 913862"/>
                  <a:gd name="connsiteY244" fmla="*/ 1000489 h 1191828"/>
                  <a:gd name="connsiteX245" fmla="*/ 444556 w 913862"/>
                  <a:gd name="connsiteY245" fmla="*/ 1043326 h 1191828"/>
                  <a:gd name="connsiteX246" fmla="*/ 453123 w 913862"/>
                  <a:gd name="connsiteY246" fmla="*/ 1036663 h 1191828"/>
                  <a:gd name="connsiteX247" fmla="*/ 453123 w 913862"/>
                  <a:gd name="connsiteY247" fmla="*/ 993825 h 119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</a:cxnLst>
                <a:rect l="l" t="t" r="r" b="b"/>
                <a:pathLst>
                  <a:path w="913862" h="1191828">
                    <a:moveTo>
                      <a:pt x="911959" y="0"/>
                    </a:moveTo>
                    <a:lnTo>
                      <a:pt x="887208" y="0"/>
                    </a:lnTo>
                    <a:lnTo>
                      <a:pt x="861506" y="0"/>
                    </a:lnTo>
                    <a:lnTo>
                      <a:pt x="709195" y="0"/>
                    </a:lnTo>
                    <a:lnTo>
                      <a:pt x="686349" y="0"/>
                    </a:lnTo>
                    <a:lnTo>
                      <a:pt x="673022" y="0"/>
                    </a:lnTo>
                    <a:lnTo>
                      <a:pt x="650175" y="0"/>
                    </a:lnTo>
                    <a:lnTo>
                      <a:pt x="554029" y="0"/>
                    </a:lnTo>
                    <a:lnTo>
                      <a:pt x="528327" y="0"/>
                    </a:lnTo>
                    <a:lnTo>
                      <a:pt x="382680" y="0"/>
                    </a:lnTo>
                    <a:lnTo>
                      <a:pt x="357929" y="0"/>
                    </a:lnTo>
                    <a:lnTo>
                      <a:pt x="261784" y="0"/>
                    </a:lnTo>
                    <a:lnTo>
                      <a:pt x="238937" y="0"/>
                    </a:lnTo>
                    <a:lnTo>
                      <a:pt x="225610" y="0"/>
                    </a:lnTo>
                    <a:lnTo>
                      <a:pt x="202763" y="0"/>
                    </a:lnTo>
                    <a:lnTo>
                      <a:pt x="50453" y="0"/>
                    </a:lnTo>
                    <a:lnTo>
                      <a:pt x="23799" y="0"/>
                    </a:lnTo>
                    <a:lnTo>
                      <a:pt x="0" y="0"/>
                    </a:lnTo>
                    <a:lnTo>
                      <a:pt x="0" y="28558"/>
                    </a:lnTo>
                    <a:lnTo>
                      <a:pt x="0" y="53309"/>
                    </a:lnTo>
                    <a:lnTo>
                      <a:pt x="0" y="404575"/>
                    </a:lnTo>
                    <a:lnTo>
                      <a:pt x="0" y="446460"/>
                    </a:lnTo>
                    <a:lnTo>
                      <a:pt x="0" y="606386"/>
                    </a:lnTo>
                    <a:lnTo>
                      <a:pt x="0" y="669214"/>
                    </a:lnTo>
                    <a:lnTo>
                      <a:pt x="0" y="817716"/>
                    </a:lnTo>
                    <a:lnTo>
                      <a:pt x="0" y="862458"/>
                    </a:lnTo>
                    <a:lnTo>
                      <a:pt x="0" y="938613"/>
                    </a:lnTo>
                    <a:lnTo>
                      <a:pt x="0" y="947180"/>
                    </a:lnTo>
                    <a:cubicBezTo>
                      <a:pt x="952" y="951940"/>
                      <a:pt x="1904" y="956700"/>
                      <a:pt x="2856" y="961459"/>
                    </a:cubicBezTo>
                    <a:cubicBezTo>
                      <a:pt x="17135" y="1022384"/>
                      <a:pt x="47597" y="1055702"/>
                      <a:pt x="79011" y="1072836"/>
                    </a:cubicBezTo>
                    <a:cubicBezTo>
                      <a:pt x="102810" y="1088067"/>
                      <a:pt x="142791" y="1089971"/>
                      <a:pt x="158022" y="1089971"/>
                    </a:cubicBezTo>
                    <a:cubicBezTo>
                      <a:pt x="161830" y="1089971"/>
                      <a:pt x="163734" y="1089971"/>
                      <a:pt x="163734" y="1089971"/>
                    </a:cubicBezTo>
                    <a:cubicBezTo>
                      <a:pt x="181821" y="1090923"/>
                      <a:pt x="199907" y="1091875"/>
                      <a:pt x="216090" y="1093779"/>
                    </a:cubicBezTo>
                    <a:lnTo>
                      <a:pt x="217042" y="1093779"/>
                    </a:lnTo>
                    <a:cubicBezTo>
                      <a:pt x="210379" y="1102347"/>
                      <a:pt x="201811" y="1114722"/>
                      <a:pt x="196100" y="1118530"/>
                    </a:cubicBezTo>
                    <a:cubicBezTo>
                      <a:pt x="196100" y="1118530"/>
                      <a:pt x="188484" y="1123289"/>
                      <a:pt x="178013" y="1123289"/>
                    </a:cubicBezTo>
                    <a:cubicBezTo>
                      <a:pt x="174205" y="1123289"/>
                      <a:pt x="170397" y="1122337"/>
                      <a:pt x="166590" y="1120433"/>
                    </a:cubicBezTo>
                    <a:cubicBezTo>
                      <a:pt x="155166" y="1114722"/>
                      <a:pt x="137079" y="1111866"/>
                      <a:pt x="121848" y="1109962"/>
                    </a:cubicBezTo>
                    <a:cubicBezTo>
                      <a:pt x="121848" y="1109962"/>
                      <a:pt x="97098" y="1110914"/>
                      <a:pt x="68540" y="1120433"/>
                    </a:cubicBezTo>
                    <a:cubicBezTo>
                      <a:pt x="68540" y="1120433"/>
                      <a:pt x="63780" y="1129001"/>
                      <a:pt x="68540" y="1139472"/>
                    </a:cubicBezTo>
                    <a:cubicBezTo>
                      <a:pt x="68540" y="1139472"/>
                      <a:pt x="90434" y="1129953"/>
                      <a:pt x="114233" y="1129001"/>
                    </a:cubicBezTo>
                    <a:cubicBezTo>
                      <a:pt x="114233" y="1129001"/>
                      <a:pt x="116137" y="1129001"/>
                      <a:pt x="118993" y="1129001"/>
                    </a:cubicBezTo>
                    <a:cubicBezTo>
                      <a:pt x="127560" y="1129001"/>
                      <a:pt x="144695" y="1130905"/>
                      <a:pt x="158974" y="1141376"/>
                    </a:cubicBezTo>
                    <a:cubicBezTo>
                      <a:pt x="158974" y="1141376"/>
                      <a:pt x="165638" y="1145184"/>
                      <a:pt x="176109" y="1145184"/>
                    </a:cubicBezTo>
                    <a:cubicBezTo>
                      <a:pt x="183724" y="1145184"/>
                      <a:pt x="192292" y="1143280"/>
                      <a:pt x="201811" y="1137568"/>
                    </a:cubicBezTo>
                    <a:cubicBezTo>
                      <a:pt x="201811" y="1137568"/>
                      <a:pt x="196100" y="1173742"/>
                      <a:pt x="238937" y="1175646"/>
                    </a:cubicBezTo>
                    <a:cubicBezTo>
                      <a:pt x="238937" y="1175646"/>
                      <a:pt x="238937" y="1175646"/>
                      <a:pt x="239889" y="1175646"/>
                    </a:cubicBezTo>
                    <a:cubicBezTo>
                      <a:pt x="244649" y="1175646"/>
                      <a:pt x="273207" y="1174694"/>
                      <a:pt x="295101" y="1151848"/>
                    </a:cubicBezTo>
                    <a:cubicBezTo>
                      <a:pt x="295101" y="1151848"/>
                      <a:pt x="299861" y="1183261"/>
                      <a:pt x="338891" y="1183261"/>
                    </a:cubicBezTo>
                    <a:cubicBezTo>
                      <a:pt x="339843" y="1183261"/>
                      <a:pt x="340795" y="1183261"/>
                      <a:pt x="341747" y="1183261"/>
                    </a:cubicBezTo>
                    <a:cubicBezTo>
                      <a:pt x="341747" y="1183261"/>
                      <a:pt x="377920" y="1181358"/>
                      <a:pt x="402671" y="1143280"/>
                    </a:cubicBezTo>
                    <a:cubicBezTo>
                      <a:pt x="441700" y="1167079"/>
                      <a:pt x="455979" y="1191829"/>
                      <a:pt x="455979" y="1191829"/>
                    </a:cubicBezTo>
                    <a:cubicBezTo>
                      <a:pt x="455979" y="1191829"/>
                      <a:pt x="471210" y="1167079"/>
                      <a:pt x="509288" y="1143280"/>
                    </a:cubicBezTo>
                    <a:cubicBezTo>
                      <a:pt x="534038" y="1180406"/>
                      <a:pt x="570212" y="1182309"/>
                      <a:pt x="570212" y="1182309"/>
                    </a:cubicBezTo>
                    <a:cubicBezTo>
                      <a:pt x="571164" y="1182309"/>
                      <a:pt x="573068" y="1182309"/>
                      <a:pt x="574020" y="1182309"/>
                    </a:cubicBezTo>
                    <a:cubicBezTo>
                      <a:pt x="608290" y="1182309"/>
                      <a:pt x="617809" y="1150896"/>
                      <a:pt x="617809" y="1150896"/>
                    </a:cubicBezTo>
                    <a:cubicBezTo>
                      <a:pt x="640656" y="1173742"/>
                      <a:pt x="668262" y="1174694"/>
                      <a:pt x="673022" y="1174694"/>
                    </a:cubicBezTo>
                    <a:cubicBezTo>
                      <a:pt x="673974" y="1174694"/>
                      <a:pt x="673974" y="1174694"/>
                      <a:pt x="673974" y="1174694"/>
                    </a:cubicBezTo>
                    <a:cubicBezTo>
                      <a:pt x="716811" y="1172790"/>
                      <a:pt x="711099" y="1136616"/>
                      <a:pt x="711099" y="1136616"/>
                    </a:cubicBezTo>
                    <a:cubicBezTo>
                      <a:pt x="720619" y="1142328"/>
                      <a:pt x="729186" y="1144232"/>
                      <a:pt x="736802" y="1144232"/>
                    </a:cubicBezTo>
                    <a:cubicBezTo>
                      <a:pt x="747273" y="1144232"/>
                      <a:pt x="754889" y="1140424"/>
                      <a:pt x="754889" y="1140424"/>
                    </a:cubicBezTo>
                    <a:cubicBezTo>
                      <a:pt x="769168" y="1129001"/>
                      <a:pt x="786303" y="1128049"/>
                      <a:pt x="794870" y="1128049"/>
                    </a:cubicBezTo>
                    <a:cubicBezTo>
                      <a:pt x="797726" y="1128049"/>
                      <a:pt x="799630" y="1128049"/>
                      <a:pt x="799630" y="1128049"/>
                    </a:cubicBezTo>
                    <a:cubicBezTo>
                      <a:pt x="823428" y="1129001"/>
                      <a:pt x="845323" y="1138520"/>
                      <a:pt x="845323" y="1138520"/>
                    </a:cubicBezTo>
                    <a:cubicBezTo>
                      <a:pt x="850083" y="1128049"/>
                      <a:pt x="845323" y="1119482"/>
                      <a:pt x="845323" y="1119482"/>
                    </a:cubicBezTo>
                    <a:cubicBezTo>
                      <a:pt x="816765" y="1109010"/>
                      <a:pt x="792014" y="1109010"/>
                      <a:pt x="792014" y="1109010"/>
                    </a:cubicBezTo>
                    <a:cubicBezTo>
                      <a:pt x="776783" y="1110914"/>
                      <a:pt x="758696" y="1114722"/>
                      <a:pt x="747273" y="1119482"/>
                    </a:cubicBezTo>
                    <a:cubicBezTo>
                      <a:pt x="743465" y="1121385"/>
                      <a:pt x="739657" y="1122337"/>
                      <a:pt x="735850" y="1122337"/>
                    </a:cubicBezTo>
                    <a:cubicBezTo>
                      <a:pt x="725378" y="1122337"/>
                      <a:pt x="717763" y="1117578"/>
                      <a:pt x="717763" y="1117578"/>
                    </a:cubicBezTo>
                    <a:cubicBezTo>
                      <a:pt x="713003" y="1113770"/>
                      <a:pt x="703484" y="1101395"/>
                      <a:pt x="697772" y="1092827"/>
                    </a:cubicBezTo>
                    <a:cubicBezTo>
                      <a:pt x="713955" y="1090923"/>
                      <a:pt x="732042" y="1089019"/>
                      <a:pt x="750129" y="1089019"/>
                    </a:cubicBezTo>
                    <a:cubicBezTo>
                      <a:pt x="750129" y="1089019"/>
                      <a:pt x="752033" y="1089019"/>
                      <a:pt x="755840" y="1089019"/>
                    </a:cubicBezTo>
                    <a:cubicBezTo>
                      <a:pt x="771071" y="1089019"/>
                      <a:pt x="810101" y="1087115"/>
                      <a:pt x="834851" y="1071885"/>
                    </a:cubicBezTo>
                    <a:cubicBezTo>
                      <a:pt x="866265" y="1054750"/>
                      <a:pt x="896728" y="1021432"/>
                      <a:pt x="911007" y="960507"/>
                    </a:cubicBezTo>
                    <a:cubicBezTo>
                      <a:pt x="911959" y="955748"/>
                      <a:pt x="912910" y="950988"/>
                      <a:pt x="913862" y="946228"/>
                    </a:cubicBezTo>
                    <a:lnTo>
                      <a:pt x="913862" y="937661"/>
                    </a:lnTo>
                    <a:lnTo>
                      <a:pt x="913862" y="861506"/>
                    </a:lnTo>
                    <a:lnTo>
                      <a:pt x="913862" y="816764"/>
                    </a:lnTo>
                    <a:lnTo>
                      <a:pt x="913862" y="668262"/>
                    </a:lnTo>
                    <a:lnTo>
                      <a:pt x="913862" y="609242"/>
                    </a:lnTo>
                    <a:lnTo>
                      <a:pt x="913862" y="446460"/>
                    </a:lnTo>
                    <a:lnTo>
                      <a:pt x="913862" y="405526"/>
                    </a:lnTo>
                    <a:lnTo>
                      <a:pt x="913862" y="53309"/>
                    </a:lnTo>
                    <a:lnTo>
                      <a:pt x="913862" y="28558"/>
                    </a:lnTo>
                    <a:lnTo>
                      <a:pt x="913862" y="0"/>
                    </a:lnTo>
                    <a:close/>
                    <a:moveTo>
                      <a:pt x="20943" y="503576"/>
                    </a:moveTo>
                    <a:lnTo>
                      <a:pt x="20943" y="21895"/>
                    </a:lnTo>
                    <a:lnTo>
                      <a:pt x="445508" y="21895"/>
                    </a:lnTo>
                    <a:lnTo>
                      <a:pt x="445508" y="455027"/>
                    </a:lnTo>
                    <a:lnTo>
                      <a:pt x="445508" y="455027"/>
                    </a:lnTo>
                    <a:lnTo>
                      <a:pt x="445508" y="503576"/>
                    </a:lnTo>
                    <a:lnTo>
                      <a:pt x="445508" y="503576"/>
                    </a:lnTo>
                    <a:lnTo>
                      <a:pt x="20943" y="503576"/>
                    </a:lnTo>
                    <a:close/>
                    <a:moveTo>
                      <a:pt x="466451" y="21895"/>
                    </a:moveTo>
                    <a:lnTo>
                      <a:pt x="890064" y="21895"/>
                    </a:lnTo>
                    <a:lnTo>
                      <a:pt x="890064" y="503576"/>
                    </a:lnTo>
                    <a:lnTo>
                      <a:pt x="466451" y="503576"/>
                    </a:lnTo>
                    <a:lnTo>
                      <a:pt x="466451" y="21895"/>
                    </a:lnTo>
                    <a:close/>
                    <a:moveTo>
                      <a:pt x="844371" y="524519"/>
                    </a:moveTo>
                    <a:lnTo>
                      <a:pt x="844371" y="517855"/>
                    </a:lnTo>
                    <a:lnTo>
                      <a:pt x="849131" y="517855"/>
                    </a:lnTo>
                    <a:lnTo>
                      <a:pt x="849131" y="524519"/>
                    </a:lnTo>
                    <a:lnTo>
                      <a:pt x="891016" y="524519"/>
                    </a:lnTo>
                    <a:lnTo>
                      <a:pt x="891016" y="948132"/>
                    </a:lnTo>
                    <a:cubicBezTo>
                      <a:pt x="891016" y="948132"/>
                      <a:pt x="885304" y="999537"/>
                      <a:pt x="849131" y="1034759"/>
                    </a:cubicBezTo>
                    <a:lnTo>
                      <a:pt x="849131" y="1044278"/>
                    </a:lnTo>
                    <a:lnTo>
                      <a:pt x="844371" y="1044278"/>
                    </a:lnTo>
                    <a:lnTo>
                      <a:pt x="844371" y="1039518"/>
                    </a:lnTo>
                    <a:cubicBezTo>
                      <a:pt x="833900" y="1048086"/>
                      <a:pt x="821524" y="1056654"/>
                      <a:pt x="806293" y="1061413"/>
                    </a:cubicBezTo>
                    <a:lnTo>
                      <a:pt x="806293" y="1067125"/>
                    </a:lnTo>
                    <a:lnTo>
                      <a:pt x="801534" y="1067125"/>
                    </a:lnTo>
                    <a:lnTo>
                      <a:pt x="801534" y="1062365"/>
                    </a:lnTo>
                    <a:cubicBezTo>
                      <a:pt x="794870" y="1064269"/>
                      <a:pt x="787254" y="1066173"/>
                      <a:pt x="779639" y="1067125"/>
                    </a:cubicBezTo>
                    <a:cubicBezTo>
                      <a:pt x="779639" y="1067125"/>
                      <a:pt x="778687" y="1067125"/>
                      <a:pt x="777735" y="1067125"/>
                    </a:cubicBezTo>
                    <a:cubicBezTo>
                      <a:pt x="774879" y="1067125"/>
                      <a:pt x="770119" y="1067125"/>
                      <a:pt x="764408" y="1067125"/>
                    </a:cubicBezTo>
                    <a:lnTo>
                      <a:pt x="764408" y="1072836"/>
                    </a:lnTo>
                    <a:lnTo>
                      <a:pt x="759648" y="1072836"/>
                    </a:lnTo>
                    <a:lnTo>
                      <a:pt x="759648" y="1067125"/>
                    </a:lnTo>
                    <a:cubicBezTo>
                      <a:pt x="750129" y="1067125"/>
                      <a:pt x="736802" y="1068077"/>
                      <a:pt x="721571" y="1069029"/>
                    </a:cubicBezTo>
                    <a:lnTo>
                      <a:pt x="721571" y="1073788"/>
                    </a:lnTo>
                    <a:lnTo>
                      <a:pt x="716811" y="1073788"/>
                    </a:lnTo>
                    <a:lnTo>
                      <a:pt x="716811" y="1069981"/>
                    </a:lnTo>
                    <a:cubicBezTo>
                      <a:pt x="705388" y="1070933"/>
                      <a:pt x="692060" y="1071885"/>
                      <a:pt x="678733" y="1073788"/>
                    </a:cubicBezTo>
                    <a:lnTo>
                      <a:pt x="678733" y="1078548"/>
                    </a:lnTo>
                    <a:lnTo>
                      <a:pt x="673974" y="1078548"/>
                    </a:lnTo>
                    <a:lnTo>
                      <a:pt x="673974" y="1074740"/>
                    </a:lnTo>
                    <a:cubicBezTo>
                      <a:pt x="661598" y="1076644"/>
                      <a:pt x="649223" y="1077596"/>
                      <a:pt x="636848" y="1080452"/>
                    </a:cubicBezTo>
                    <a:lnTo>
                      <a:pt x="636848" y="1086164"/>
                    </a:lnTo>
                    <a:lnTo>
                      <a:pt x="632088" y="1086164"/>
                    </a:lnTo>
                    <a:lnTo>
                      <a:pt x="632088" y="1080452"/>
                    </a:lnTo>
                    <a:cubicBezTo>
                      <a:pt x="619713" y="1082356"/>
                      <a:pt x="607338" y="1085212"/>
                      <a:pt x="594011" y="1088067"/>
                    </a:cubicBezTo>
                    <a:lnTo>
                      <a:pt x="594011" y="1093779"/>
                    </a:lnTo>
                    <a:lnTo>
                      <a:pt x="589251" y="1093779"/>
                    </a:lnTo>
                    <a:lnTo>
                      <a:pt x="589251" y="1089019"/>
                    </a:lnTo>
                    <a:cubicBezTo>
                      <a:pt x="576876" y="1091875"/>
                      <a:pt x="563549" y="1095683"/>
                      <a:pt x="551173" y="1100443"/>
                    </a:cubicBezTo>
                    <a:lnTo>
                      <a:pt x="551173" y="1107106"/>
                    </a:lnTo>
                    <a:lnTo>
                      <a:pt x="546414" y="1107106"/>
                    </a:lnTo>
                    <a:lnTo>
                      <a:pt x="546414" y="1102347"/>
                    </a:lnTo>
                    <a:cubicBezTo>
                      <a:pt x="533086" y="1107106"/>
                      <a:pt x="520711" y="1112818"/>
                      <a:pt x="508336" y="1118530"/>
                    </a:cubicBezTo>
                    <a:lnTo>
                      <a:pt x="508336" y="1126145"/>
                    </a:lnTo>
                    <a:lnTo>
                      <a:pt x="503576" y="1126145"/>
                    </a:lnTo>
                    <a:lnTo>
                      <a:pt x="503576" y="1121385"/>
                    </a:lnTo>
                    <a:cubicBezTo>
                      <a:pt x="488345" y="1129953"/>
                      <a:pt x="474066" y="1139472"/>
                      <a:pt x="463595" y="1151848"/>
                    </a:cubicBezTo>
                    <a:lnTo>
                      <a:pt x="463595" y="525471"/>
                    </a:lnTo>
                    <a:lnTo>
                      <a:pt x="503576" y="525471"/>
                    </a:lnTo>
                    <a:lnTo>
                      <a:pt x="503576" y="517855"/>
                    </a:lnTo>
                    <a:lnTo>
                      <a:pt x="508336" y="517855"/>
                    </a:lnTo>
                    <a:lnTo>
                      <a:pt x="508336" y="524519"/>
                    </a:lnTo>
                    <a:lnTo>
                      <a:pt x="546414" y="524519"/>
                    </a:lnTo>
                    <a:lnTo>
                      <a:pt x="546414" y="517855"/>
                    </a:lnTo>
                    <a:lnTo>
                      <a:pt x="551173" y="517855"/>
                    </a:lnTo>
                    <a:lnTo>
                      <a:pt x="551173" y="524519"/>
                    </a:lnTo>
                    <a:lnTo>
                      <a:pt x="589251" y="524519"/>
                    </a:lnTo>
                    <a:lnTo>
                      <a:pt x="589251" y="517855"/>
                    </a:lnTo>
                    <a:lnTo>
                      <a:pt x="594011" y="517855"/>
                    </a:lnTo>
                    <a:lnTo>
                      <a:pt x="594011" y="524519"/>
                    </a:lnTo>
                    <a:lnTo>
                      <a:pt x="632088" y="524519"/>
                    </a:lnTo>
                    <a:lnTo>
                      <a:pt x="632088" y="517855"/>
                    </a:lnTo>
                    <a:lnTo>
                      <a:pt x="636848" y="517855"/>
                    </a:lnTo>
                    <a:lnTo>
                      <a:pt x="636848" y="524519"/>
                    </a:lnTo>
                    <a:lnTo>
                      <a:pt x="673974" y="524519"/>
                    </a:lnTo>
                    <a:lnTo>
                      <a:pt x="673974" y="517855"/>
                    </a:lnTo>
                    <a:lnTo>
                      <a:pt x="678733" y="517855"/>
                    </a:lnTo>
                    <a:lnTo>
                      <a:pt x="678733" y="524519"/>
                    </a:lnTo>
                    <a:lnTo>
                      <a:pt x="716811" y="524519"/>
                    </a:lnTo>
                    <a:lnTo>
                      <a:pt x="716811" y="517855"/>
                    </a:lnTo>
                    <a:lnTo>
                      <a:pt x="721571" y="517855"/>
                    </a:lnTo>
                    <a:lnTo>
                      <a:pt x="721571" y="524519"/>
                    </a:lnTo>
                    <a:lnTo>
                      <a:pt x="759648" y="524519"/>
                    </a:lnTo>
                    <a:lnTo>
                      <a:pt x="759648" y="517855"/>
                    </a:lnTo>
                    <a:lnTo>
                      <a:pt x="764408" y="517855"/>
                    </a:lnTo>
                    <a:lnTo>
                      <a:pt x="764408" y="524519"/>
                    </a:lnTo>
                    <a:lnTo>
                      <a:pt x="802486" y="524519"/>
                    </a:lnTo>
                    <a:lnTo>
                      <a:pt x="802486" y="517855"/>
                    </a:lnTo>
                    <a:lnTo>
                      <a:pt x="807245" y="517855"/>
                    </a:lnTo>
                    <a:lnTo>
                      <a:pt x="807245" y="524519"/>
                    </a:lnTo>
                    <a:lnTo>
                      <a:pt x="844371" y="524519"/>
                    </a:lnTo>
                    <a:close/>
                    <a:moveTo>
                      <a:pt x="20943" y="854842"/>
                    </a:moveTo>
                    <a:lnTo>
                      <a:pt x="20943" y="524519"/>
                    </a:lnTo>
                    <a:lnTo>
                      <a:pt x="445508" y="524519"/>
                    </a:lnTo>
                    <a:lnTo>
                      <a:pt x="445508" y="853890"/>
                    </a:lnTo>
                    <a:cubicBezTo>
                      <a:pt x="451220" y="850082"/>
                      <a:pt x="454075" y="847227"/>
                      <a:pt x="454075" y="847227"/>
                    </a:cubicBezTo>
                    <a:lnTo>
                      <a:pt x="454075" y="878641"/>
                    </a:lnTo>
                    <a:lnTo>
                      <a:pt x="454075" y="899583"/>
                    </a:lnTo>
                    <a:cubicBezTo>
                      <a:pt x="454075" y="899583"/>
                      <a:pt x="454075" y="899583"/>
                      <a:pt x="454075" y="899583"/>
                    </a:cubicBezTo>
                    <a:lnTo>
                      <a:pt x="454075" y="943373"/>
                    </a:lnTo>
                    <a:cubicBezTo>
                      <a:pt x="454075" y="943373"/>
                      <a:pt x="454075" y="943373"/>
                      <a:pt x="454075" y="943373"/>
                    </a:cubicBezTo>
                    <a:lnTo>
                      <a:pt x="454075" y="994777"/>
                    </a:lnTo>
                    <a:cubicBezTo>
                      <a:pt x="454075" y="994777"/>
                      <a:pt x="454075" y="994777"/>
                      <a:pt x="454075" y="994777"/>
                    </a:cubicBezTo>
                    <a:lnTo>
                      <a:pt x="454075" y="1037615"/>
                    </a:lnTo>
                    <a:cubicBezTo>
                      <a:pt x="454075" y="1037615"/>
                      <a:pt x="454075" y="1037615"/>
                      <a:pt x="454075" y="1037615"/>
                    </a:cubicBezTo>
                    <a:lnTo>
                      <a:pt x="454075" y="1058557"/>
                    </a:lnTo>
                    <a:lnTo>
                      <a:pt x="454075" y="1089019"/>
                    </a:lnTo>
                    <a:cubicBezTo>
                      <a:pt x="454075" y="1089019"/>
                      <a:pt x="451220" y="1092827"/>
                      <a:pt x="445508" y="1095683"/>
                    </a:cubicBezTo>
                    <a:lnTo>
                      <a:pt x="445508" y="1150896"/>
                    </a:lnTo>
                    <a:cubicBezTo>
                      <a:pt x="418854" y="1123289"/>
                      <a:pt x="376016" y="1104251"/>
                      <a:pt x="330323" y="1091875"/>
                    </a:cubicBezTo>
                    <a:cubicBezTo>
                      <a:pt x="326515" y="1093779"/>
                      <a:pt x="322708" y="1094731"/>
                      <a:pt x="319852" y="1097587"/>
                    </a:cubicBezTo>
                    <a:cubicBezTo>
                      <a:pt x="234177" y="1074740"/>
                      <a:pt x="139935" y="1079500"/>
                      <a:pt x="125656" y="1074740"/>
                    </a:cubicBezTo>
                    <a:cubicBezTo>
                      <a:pt x="102810" y="1070933"/>
                      <a:pt x="83771" y="1061413"/>
                      <a:pt x="69492" y="1050942"/>
                    </a:cubicBezTo>
                    <a:lnTo>
                      <a:pt x="76155" y="1045230"/>
                    </a:lnTo>
                    <a:cubicBezTo>
                      <a:pt x="63780" y="1035711"/>
                      <a:pt x="54261" y="1025239"/>
                      <a:pt x="46645" y="1013816"/>
                    </a:cubicBezTo>
                    <a:cubicBezTo>
                      <a:pt x="42837" y="1013816"/>
                      <a:pt x="39981" y="1012864"/>
                      <a:pt x="36174" y="1010960"/>
                    </a:cubicBezTo>
                    <a:cubicBezTo>
                      <a:pt x="18087" y="984306"/>
                      <a:pt x="13327" y="955748"/>
                      <a:pt x="14279" y="942421"/>
                    </a:cubicBezTo>
                    <a:lnTo>
                      <a:pt x="20943" y="945276"/>
                    </a:lnTo>
                    <a:lnTo>
                      <a:pt x="20943" y="907199"/>
                    </a:lnTo>
                    <a:lnTo>
                      <a:pt x="14279" y="904343"/>
                    </a:lnTo>
                    <a:lnTo>
                      <a:pt x="14279" y="851986"/>
                    </a:lnTo>
                    <a:lnTo>
                      <a:pt x="20943" y="854842"/>
                    </a:lnTo>
                    <a:close/>
                    <a:moveTo>
                      <a:pt x="242745" y="1156607"/>
                    </a:moveTo>
                    <a:cubicBezTo>
                      <a:pt x="237985" y="1156607"/>
                      <a:pt x="233225" y="1155655"/>
                      <a:pt x="229418" y="1152800"/>
                    </a:cubicBezTo>
                    <a:cubicBezTo>
                      <a:pt x="223706" y="1148992"/>
                      <a:pt x="217994" y="1139472"/>
                      <a:pt x="219898" y="1130905"/>
                    </a:cubicBezTo>
                    <a:cubicBezTo>
                      <a:pt x="220850" y="1118530"/>
                      <a:pt x="232273" y="1106154"/>
                      <a:pt x="239889" y="1096635"/>
                    </a:cubicBezTo>
                    <a:lnTo>
                      <a:pt x="238937" y="1096635"/>
                    </a:lnTo>
                    <a:cubicBezTo>
                      <a:pt x="260832" y="1100443"/>
                      <a:pt x="280822" y="1104251"/>
                      <a:pt x="299861" y="1107106"/>
                    </a:cubicBezTo>
                    <a:cubicBezTo>
                      <a:pt x="289390" y="1135664"/>
                      <a:pt x="277015" y="1140424"/>
                      <a:pt x="269399" y="1147088"/>
                    </a:cubicBezTo>
                    <a:cubicBezTo>
                      <a:pt x="262735" y="1151848"/>
                      <a:pt x="253216" y="1156607"/>
                      <a:pt x="242745" y="1156607"/>
                    </a:cubicBezTo>
                    <a:moveTo>
                      <a:pt x="612098" y="1107106"/>
                    </a:moveTo>
                    <a:cubicBezTo>
                      <a:pt x="630184" y="1104251"/>
                      <a:pt x="650175" y="1100443"/>
                      <a:pt x="672070" y="1096635"/>
                    </a:cubicBezTo>
                    <a:cubicBezTo>
                      <a:pt x="679685" y="1107106"/>
                      <a:pt x="691109" y="1118530"/>
                      <a:pt x="692060" y="1130905"/>
                    </a:cubicBezTo>
                    <a:cubicBezTo>
                      <a:pt x="693964" y="1139472"/>
                      <a:pt x="688253" y="1148040"/>
                      <a:pt x="682541" y="1152800"/>
                    </a:cubicBezTo>
                    <a:cubicBezTo>
                      <a:pt x="678733" y="1155655"/>
                      <a:pt x="673974" y="1156607"/>
                      <a:pt x="669214" y="1156607"/>
                    </a:cubicBezTo>
                    <a:cubicBezTo>
                      <a:pt x="659695" y="1156607"/>
                      <a:pt x="649223" y="1151848"/>
                      <a:pt x="642560" y="1147088"/>
                    </a:cubicBezTo>
                    <a:cubicBezTo>
                      <a:pt x="633992" y="1140424"/>
                      <a:pt x="622569" y="1135664"/>
                      <a:pt x="612098" y="1107106"/>
                    </a:cubicBezTo>
                    <a:lnTo>
                      <a:pt x="612098" y="1107106"/>
                    </a:lnTo>
                    <a:close/>
                    <a:moveTo>
                      <a:pt x="340795" y="1162319"/>
                    </a:moveTo>
                    <a:cubicBezTo>
                      <a:pt x="340795" y="1162319"/>
                      <a:pt x="339843" y="1162319"/>
                      <a:pt x="339843" y="1162319"/>
                    </a:cubicBezTo>
                    <a:cubicBezTo>
                      <a:pt x="330323" y="1162319"/>
                      <a:pt x="315092" y="1155655"/>
                      <a:pt x="312236" y="1145184"/>
                    </a:cubicBezTo>
                    <a:cubicBezTo>
                      <a:pt x="307477" y="1131857"/>
                      <a:pt x="317948" y="1120433"/>
                      <a:pt x="325563" y="1111866"/>
                    </a:cubicBezTo>
                    <a:cubicBezTo>
                      <a:pt x="347458" y="1117578"/>
                      <a:pt x="365545" y="1124241"/>
                      <a:pt x="381728" y="1132809"/>
                    </a:cubicBezTo>
                    <a:lnTo>
                      <a:pt x="381728" y="1132809"/>
                    </a:lnTo>
                    <a:cubicBezTo>
                      <a:pt x="371257" y="1148992"/>
                      <a:pt x="355074" y="1162319"/>
                      <a:pt x="340795" y="1162319"/>
                    </a:cubicBezTo>
                    <a:moveTo>
                      <a:pt x="571164" y="1162319"/>
                    </a:moveTo>
                    <a:cubicBezTo>
                      <a:pt x="556885" y="1162319"/>
                      <a:pt x="540702" y="1148992"/>
                      <a:pt x="530231" y="1132809"/>
                    </a:cubicBezTo>
                    <a:lnTo>
                      <a:pt x="530231" y="1132809"/>
                    </a:lnTo>
                    <a:cubicBezTo>
                      <a:pt x="546414" y="1125193"/>
                      <a:pt x="565452" y="1118530"/>
                      <a:pt x="586395" y="1112818"/>
                    </a:cubicBezTo>
                    <a:cubicBezTo>
                      <a:pt x="594011" y="1121385"/>
                      <a:pt x="603530" y="1132809"/>
                      <a:pt x="598770" y="1146136"/>
                    </a:cubicBezTo>
                    <a:cubicBezTo>
                      <a:pt x="595914" y="1156607"/>
                      <a:pt x="580683" y="1163271"/>
                      <a:pt x="571164" y="1163271"/>
                    </a:cubicBezTo>
                    <a:cubicBezTo>
                      <a:pt x="572116" y="1162319"/>
                      <a:pt x="571164" y="1162319"/>
                      <a:pt x="571164" y="1162319"/>
                    </a:cubicBezTo>
                    <a:moveTo>
                      <a:pt x="453123" y="899583"/>
                    </a:moveTo>
                    <a:cubicBezTo>
                      <a:pt x="452172" y="900535"/>
                      <a:pt x="449316" y="903391"/>
                      <a:pt x="444556" y="906247"/>
                    </a:cubicBezTo>
                    <a:lnTo>
                      <a:pt x="444556" y="949084"/>
                    </a:lnTo>
                    <a:cubicBezTo>
                      <a:pt x="449316" y="946228"/>
                      <a:pt x="452172" y="943373"/>
                      <a:pt x="453123" y="942421"/>
                    </a:cubicBezTo>
                    <a:lnTo>
                      <a:pt x="453123" y="899583"/>
                    </a:lnTo>
                    <a:close/>
                    <a:moveTo>
                      <a:pt x="453123" y="993825"/>
                    </a:moveTo>
                    <a:cubicBezTo>
                      <a:pt x="452172" y="994777"/>
                      <a:pt x="449316" y="997633"/>
                      <a:pt x="444556" y="1000489"/>
                    </a:cubicBezTo>
                    <a:lnTo>
                      <a:pt x="444556" y="1043326"/>
                    </a:lnTo>
                    <a:cubicBezTo>
                      <a:pt x="449316" y="1040470"/>
                      <a:pt x="452172" y="1037615"/>
                      <a:pt x="453123" y="1036663"/>
                    </a:cubicBezTo>
                    <a:lnTo>
                      <a:pt x="453123" y="993825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1" name="Forma libre 20">
                <a:extLst>
                  <a:ext uri="{FF2B5EF4-FFF2-40B4-BE49-F238E27FC236}">
                    <a16:creationId xmlns:a16="http://schemas.microsoft.com/office/drawing/2014/main" id="{14CDB453-7E7F-B5E0-7272-068A889AA29D}"/>
                  </a:ext>
                </a:extLst>
              </p:cNvPr>
              <p:cNvSpPr/>
              <p:nvPr/>
            </p:nvSpPr>
            <p:spPr>
              <a:xfrm>
                <a:off x="1675592" y="2802785"/>
                <a:ext cx="143743" cy="237033"/>
              </a:xfrm>
              <a:custGeom>
                <a:avLst/>
                <a:gdLst>
                  <a:gd name="connsiteX0" fmla="*/ 114233 w 143743"/>
                  <a:gd name="connsiteY0" fmla="*/ 0 h 237033"/>
                  <a:gd name="connsiteX1" fmla="*/ 60924 w 143743"/>
                  <a:gd name="connsiteY1" fmla="*/ 0 h 237033"/>
                  <a:gd name="connsiteX2" fmla="*/ 60924 w 143743"/>
                  <a:gd name="connsiteY2" fmla="*/ 7616 h 237033"/>
                  <a:gd name="connsiteX3" fmla="*/ 40933 w 143743"/>
                  <a:gd name="connsiteY3" fmla="*/ 7616 h 237033"/>
                  <a:gd name="connsiteX4" fmla="*/ 40933 w 143743"/>
                  <a:gd name="connsiteY4" fmla="*/ 24750 h 237033"/>
                  <a:gd name="connsiteX5" fmla="*/ 57116 w 143743"/>
                  <a:gd name="connsiteY5" fmla="*/ 25702 h 237033"/>
                  <a:gd name="connsiteX6" fmla="*/ 64732 w 143743"/>
                  <a:gd name="connsiteY6" fmla="*/ 43789 h 237033"/>
                  <a:gd name="connsiteX7" fmla="*/ 55213 w 143743"/>
                  <a:gd name="connsiteY7" fmla="*/ 50453 h 237033"/>
                  <a:gd name="connsiteX8" fmla="*/ 40933 w 143743"/>
                  <a:gd name="connsiteY8" fmla="*/ 43789 h 237033"/>
                  <a:gd name="connsiteX9" fmla="*/ 19039 w 143743"/>
                  <a:gd name="connsiteY9" fmla="*/ 16183 h 237033"/>
                  <a:gd name="connsiteX10" fmla="*/ 16183 w 143743"/>
                  <a:gd name="connsiteY10" fmla="*/ 33318 h 237033"/>
                  <a:gd name="connsiteX11" fmla="*/ 0 w 143743"/>
                  <a:gd name="connsiteY11" fmla="*/ 33318 h 237033"/>
                  <a:gd name="connsiteX12" fmla="*/ 36174 w 143743"/>
                  <a:gd name="connsiteY12" fmla="*/ 79011 h 237033"/>
                  <a:gd name="connsiteX13" fmla="*/ 7616 w 143743"/>
                  <a:gd name="connsiteY13" fmla="*/ 104713 h 237033"/>
                  <a:gd name="connsiteX14" fmla="*/ 26654 w 143743"/>
                  <a:gd name="connsiteY14" fmla="*/ 104713 h 237033"/>
                  <a:gd name="connsiteX15" fmla="*/ 26654 w 143743"/>
                  <a:gd name="connsiteY15" fmla="*/ 121848 h 237033"/>
                  <a:gd name="connsiteX16" fmla="*/ 54261 w 143743"/>
                  <a:gd name="connsiteY16" fmla="*/ 101858 h 237033"/>
                  <a:gd name="connsiteX17" fmla="*/ 67588 w 143743"/>
                  <a:gd name="connsiteY17" fmla="*/ 117089 h 237033"/>
                  <a:gd name="connsiteX18" fmla="*/ 42837 w 143743"/>
                  <a:gd name="connsiteY18" fmla="*/ 157070 h 237033"/>
                  <a:gd name="connsiteX19" fmla="*/ 51405 w 143743"/>
                  <a:gd name="connsiteY19" fmla="*/ 175157 h 237033"/>
                  <a:gd name="connsiteX20" fmla="*/ 26654 w 143743"/>
                  <a:gd name="connsiteY20" fmla="*/ 217042 h 237033"/>
                  <a:gd name="connsiteX21" fmla="*/ 40933 w 143743"/>
                  <a:gd name="connsiteY21" fmla="*/ 214187 h 237033"/>
                  <a:gd name="connsiteX22" fmla="*/ 48549 w 143743"/>
                  <a:gd name="connsiteY22" fmla="*/ 229417 h 237033"/>
                  <a:gd name="connsiteX23" fmla="*/ 77107 w 143743"/>
                  <a:gd name="connsiteY23" fmla="*/ 180869 h 237033"/>
                  <a:gd name="connsiteX24" fmla="*/ 76155 w 143743"/>
                  <a:gd name="connsiteY24" fmla="*/ 171349 h 237033"/>
                  <a:gd name="connsiteX25" fmla="*/ 90434 w 143743"/>
                  <a:gd name="connsiteY25" fmla="*/ 150407 h 237033"/>
                  <a:gd name="connsiteX26" fmla="*/ 90434 w 143743"/>
                  <a:gd name="connsiteY26" fmla="*/ 179917 h 237033"/>
                  <a:gd name="connsiteX27" fmla="*/ 103761 w 143743"/>
                  <a:gd name="connsiteY27" fmla="*/ 190388 h 237033"/>
                  <a:gd name="connsiteX28" fmla="*/ 108521 w 143743"/>
                  <a:gd name="connsiteY28" fmla="*/ 189436 h 237033"/>
                  <a:gd name="connsiteX29" fmla="*/ 108521 w 143743"/>
                  <a:gd name="connsiteY29" fmla="*/ 236081 h 237033"/>
                  <a:gd name="connsiteX30" fmla="*/ 121848 w 143743"/>
                  <a:gd name="connsiteY30" fmla="*/ 226562 h 237033"/>
                  <a:gd name="connsiteX31" fmla="*/ 136127 w 143743"/>
                  <a:gd name="connsiteY31" fmla="*/ 237033 h 237033"/>
                  <a:gd name="connsiteX32" fmla="*/ 136127 w 143743"/>
                  <a:gd name="connsiteY32" fmla="*/ 179917 h 237033"/>
                  <a:gd name="connsiteX33" fmla="*/ 128512 w 143743"/>
                  <a:gd name="connsiteY33" fmla="*/ 179917 h 237033"/>
                  <a:gd name="connsiteX34" fmla="*/ 128512 w 143743"/>
                  <a:gd name="connsiteY34" fmla="*/ 59972 h 237033"/>
                  <a:gd name="connsiteX35" fmla="*/ 143743 w 143743"/>
                  <a:gd name="connsiteY35" fmla="*/ 46645 h 237033"/>
                  <a:gd name="connsiteX36" fmla="*/ 128512 w 143743"/>
                  <a:gd name="connsiteY36" fmla="*/ 34270 h 237033"/>
                  <a:gd name="connsiteX37" fmla="*/ 118041 w 143743"/>
                  <a:gd name="connsiteY37" fmla="*/ 44741 h 237033"/>
                  <a:gd name="connsiteX38" fmla="*/ 118041 w 143743"/>
                  <a:gd name="connsiteY38" fmla="*/ 113281 h 237033"/>
                  <a:gd name="connsiteX39" fmla="*/ 99002 w 143743"/>
                  <a:gd name="connsiteY39" fmla="*/ 88530 h 237033"/>
                  <a:gd name="connsiteX40" fmla="*/ 109473 w 143743"/>
                  <a:gd name="connsiteY40" fmla="*/ 59972 h 237033"/>
                  <a:gd name="connsiteX41" fmla="*/ 99954 w 143743"/>
                  <a:gd name="connsiteY41" fmla="*/ 59972 h 237033"/>
                  <a:gd name="connsiteX42" fmla="*/ 111377 w 143743"/>
                  <a:gd name="connsiteY42" fmla="*/ 30462 h 237033"/>
                  <a:gd name="connsiteX43" fmla="*/ 100906 w 143743"/>
                  <a:gd name="connsiteY43" fmla="*/ 30462 h 237033"/>
                  <a:gd name="connsiteX44" fmla="*/ 114233 w 143743"/>
                  <a:gd name="connsiteY44" fmla="*/ 0 h 23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3743" h="237033">
                    <a:moveTo>
                      <a:pt x="114233" y="0"/>
                    </a:moveTo>
                    <a:lnTo>
                      <a:pt x="60924" y="0"/>
                    </a:lnTo>
                    <a:lnTo>
                      <a:pt x="60924" y="7616"/>
                    </a:lnTo>
                    <a:lnTo>
                      <a:pt x="40933" y="7616"/>
                    </a:lnTo>
                    <a:lnTo>
                      <a:pt x="40933" y="24750"/>
                    </a:lnTo>
                    <a:lnTo>
                      <a:pt x="57116" y="25702"/>
                    </a:lnTo>
                    <a:cubicBezTo>
                      <a:pt x="70444" y="31414"/>
                      <a:pt x="64732" y="43789"/>
                      <a:pt x="64732" y="43789"/>
                    </a:cubicBezTo>
                    <a:cubicBezTo>
                      <a:pt x="61876" y="48549"/>
                      <a:pt x="58068" y="50453"/>
                      <a:pt x="55213" y="50453"/>
                    </a:cubicBezTo>
                    <a:cubicBezTo>
                      <a:pt x="47597" y="50453"/>
                      <a:pt x="40933" y="43789"/>
                      <a:pt x="40933" y="43789"/>
                    </a:cubicBezTo>
                    <a:lnTo>
                      <a:pt x="19039" y="16183"/>
                    </a:lnTo>
                    <a:lnTo>
                      <a:pt x="16183" y="33318"/>
                    </a:lnTo>
                    <a:lnTo>
                      <a:pt x="0" y="33318"/>
                    </a:lnTo>
                    <a:lnTo>
                      <a:pt x="36174" y="79011"/>
                    </a:lnTo>
                    <a:lnTo>
                      <a:pt x="7616" y="104713"/>
                    </a:lnTo>
                    <a:lnTo>
                      <a:pt x="26654" y="104713"/>
                    </a:lnTo>
                    <a:lnTo>
                      <a:pt x="26654" y="121848"/>
                    </a:lnTo>
                    <a:lnTo>
                      <a:pt x="54261" y="101858"/>
                    </a:lnTo>
                    <a:lnTo>
                      <a:pt x="67588" y="117089"/>
                    </a:lnTo>
                    <a:lnTo>
                      <a:pt x="42837" y="157070"/>
                    </a:lnTo>
                    <a:cubicBezTo>
                      <a:pt x="37126" y="168493"/>
                      <a:pt x="51405" y="175157"/>
                      <a:pt x="51405" y="175157"/>
                    </a:cubicBezTo>
                    <a:lnTo>
                      <a:pt x="26654" y="217042"/>
                    </a:lnTo>
                    <a:lnTo>
                      <a:pt x="40933" y="214187"/>
                    </a:lnTo>
                    <a:lnTo>
                      <a:pt x="48549" y="229417"/>
                    </a:lnTo>
                    <a:lnTo>
                      <a:pt x="77107" y="180869"/>
                    </a:lnTo>
                    <a:lnTo>
                      <a:pt x="76155" y="171349"/>
                    </a:lnTo>
                    <a:lnTo>
                      <a:pt x="90434" y="150407"/>
                    </a:lnTo>
                    <a:lnTo>
                      <a:pt x="90434" y="179917"/>
                    </a:lnTo>
                    <a:cubicBezTo>
                      <a:pt x="94242" y="188484"/>
                      <a:pt x="99954" y="190388"/>
                      <a:pt x="103761" y="190388"/>
                    </a:cubicBezTo>
                    <a:cubicBezTo>
                      <a:pt x="106617" y="190388"/>
                      <a:pt x="108521" y="189436"/>
                      <a:pt x="108521" y="189436"/>
                    </a:cubicBezTo>
                    <a:lnTo>
                      <a:pt x="108521" y="236081"/>
                    </a:lnTo>
                    <a:lnTo>
                      <a:pt x="121848" y="226562"/>
                    </a:lnTo>
                    <a:lnTo>
                      <a:pt x="136127" y="237033"/>
                    </a:lnTo>
                    <a:lnTo>
                      <a:pt x="136127" y="179917"/>
                    </a:lnTo>
                    <a:lnTo>
                      <a:pt x="128512" y="179917"/>
                    </a:lnTo>
                    <a:lnTo>
                      <a:pt x="128512" y="59972"/>
                    </a:lnTo>
                    <a:lnTo>
                      <a:pt x="143743" y="46645"/>
                    </a:lnTo>
                    <a:lnTo>
                      <a:pt x="128512" y="34270"/>
                    </a:lnTo>
                    <a:lnTo>
                      <a:pt x="118041" y="44741"/>
                    </a:lnTo>
                    <a:lnTo>
                      <a:pt x="118041" y="113281"/>
                    </a:lnTo>
                    <a:lnTo>
                      <a:pt x="99002" y="88530"/>
                    </a:lnTo>
                    <a:lnTo>
                      <a:pt x="109473" y="59972"/>
                    </a:lnTo>
                    <a:lnTo>
                      <a:pt x="99954" y="59972"/>
                    </a:lnTo>
                    <a:lnTo>
                      <a:pt x="111377" y="30462"/>
                    </a:lnTo>
                    <a:lnTo>
                      <a:pt x="100906" y="30462"/>
                    </a:lnTo>
                    <a:lnTo>
                      <a:pt x="114233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" name="Forma libre 21">
                <a:extLst>
                  <a:ext uri="{FF2B5EF4-FFF2-40B4-BE49-F238E27FC236}">
                    <a16:creationId xmlns:a16="http://schemas.microsoft.com/office/drawing/2014/main" id="{0A67B43A-CECA-1B13-E795-61D353282EF2}"/>
                  </a:ext>
                </a:extLst>
              </p:cNvPr>
              <p:cNvSpPr/>
              <p:nvPr/>
            </p:nvSpPr>
            <p:spPr>
              <a:xfrm>
                <a:off x="1921192" y="2678081"/>
                <a:ext cx="292245" cy="342698"/>
              </a:xfrm>
              <a:custGeom>
                <a:avLst/>
                <a:gdLst>
                  <a:gd name="connsiteX0" fmla="*/ 292246 w 292245"/>
                  <a:gd name="connsiteY0" fmla="*/ 0 h 342698"/>
                  <a:gd name="connsiteX1" fmla="*/ 0 w 292245"/>
                  <a:gd name="connsiteY1" fmla="*/ 0 h 342698"/>
                  <a:gd name="connsiteX2" fmla="*/ 0 w 292245"/>
                  <a:gd name="connsiteY2" fmla="*/ 1904 h 342698"/>
                  <a:gd name="connsiteX3" fmla="*/ 1904 w 292245"/>
                  <a:gd name="connsiteY3" fmla="*/ 1904 h 342698"/>
                  <a:gd name="connsiteX4" fmla="*/ 1904 w 292245"/>
                  <a:gd name="connsiteY4" fmla="*/ 1904 h 342698"/>
                  <a:gd name="connsiteX5" fmla="*/ 1904 w 292245"/>
                  <a:gd name="connsiteY5" fmla="*/ 1904 h 342698"/>
                  <a:gd name="connsiteX6" fmla="*/ 0 w 292245"/>
                  <a:gd name="connsiteY6" fmla="*/ 1904 h 342698"/>
                  <a:gd name="connsiteX7" fmla="*/ 0 w 292245"/>
                  <a:gd name="connsiteY7" fmla="*/ 342698 h 342698"/>
                  <a:gd name="connsiteX8" fmla="*/ 292246 w 292245"/>
                  <a:gd name="connsiteY8" fmla="*/ 342698 h 342698"/>
                  <a:gd name="connsiteX9" fmla="*/ 292246 w 292245"/>
                  <a:gd name="connsiteY9" fmla="*/ 0 h 342698"/>
                  <a:gd name="connsiteX10" fmla="*/ 2856 w 292245"/>
                  <a:gd name="connsiteY10" fmla="*/ 3808 h 342698"/>
                  <a:gd name="connsiteX11" fmla="*/ 288438 w 292245"/>
                  <a:gd name="connsiteY11" fmla="*/ 3808 h 342698"/>
                  <a:gd name="connsiteX12" fmla="*/ 288438 w 292245"/>
                  <a:gd name="connsiteY12" fmla="*/ 287486 h 342698"/>
                  <a:gd name="connsiteX13" fmla="*/ 290342 w 292245"/>
                  <a:gd name="connsiteY13" fmla="*/ 287486 h 342698"/>
                  <a:gd name="connsiteX14" fmla="*/ 290342 w 292245"/>
                  <a:gd name="connsiteY14" fmla="*/ 341747 h 342698"/>
                  <a:gd name="connsiteX15" fmla="*/ 952 w 292245"/>
                  <a:gd name="connsiteY15" fmla="*/ 341747 h 342698"/>
                  <a:gd name="connsiteX16" fmla="*/ 952 w 292245"/>
                  <a:gd name="connsiteY16" fmla="*/ 287486 h 342698"/>
                  <a:gd name="connsiteX17" fmla="*/ 2856 w 292245"/>
                  <a:gd name="connsiteY17" fmla="*/ 287486 h 342698"/>
                  <a:gd name="connsiteX18" fmla="*/ 2856 w 292245"/>
                  <a:gd name="connsiteY18" fmla="*/ 3808 h 3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2245" h="342698">
                    <a:moveTo>
                      <a:pt x="292246" y="0"/>
                    </a:moveTo>
                    <a:lnTo>
                      <a:pt x="0" y="0"/>
                    </a:lnTo>
                    <a:lnTo>
                      <a:pt x="0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0" y="1904"/>
                    </a:lnTo>
                    <a:lnTo>
                      <a:pt x="0" y="342698"/>
                    </a:lnTo>
                    <a:lnTo>
                      <a:pt x="292246" y="342698"/>
                    </a:lnTo>
                    <a:lnTo>
                      <a:pt x="292246" y="0"/>
                    </a:lnTo>
                    <a:close/>
                    <a:moveTo>
                      <a:pt x="2856" y="3808"/>
                    </a:moveTo>
                    <a:lnTo>
                      <a:pt x="288438" y="3808"/>
                    </a:lnTo>
                    <a:lnTo>
                      <a:pt x="288438" y="287486"/>
                    </a:lnTo>
                    <a:lnTo>
                      <a:pt x="290342" y="287486"/>
                    </a:lnTo>
                    <a:lnTo>
                      <a:pt x="290342" y="341747"/>
                    </a:lnTo>
                    <a:lnTo>
                      <a:pt x="952" y="341747"/>
                    </a:lnTo>
                    <a:lnTo>
                      <a:pt x="952" y="287486"/>
                    </a:lnTo>
                    <a:lnTo>
                      <a:pt x="2856" y="287486"/>
                    </a:lnTo>
                    <a:lnTo>
                      <a:pt x="2856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3" name="Forma libre 22">
                <a:extLst>
                  <a:ext uri="{FF2B5EF4-FFF2-40B4-BE49-F238E27FC236}">
                    <a16:creationId xmlns:a16="http://schemas.microsoft.com/office/drawing/2014/main" id="{C6D27534-8CE1-D8C0-C9F1-280D2636A41F}"/>
                  </a:ext>
                </a:extLst>
              </p:cNvPr>
              <p:cNvSpPr/>
              <p:nvPr/>
            </p:nvSpPr>
            <p:spPr>
              <a:xfrm>
                <a:off x="1895490" y="3104550"/>
                <a:ext cx="340794" cy="607337"/>
              </a:xfrm>
              <a:custGeom>
                <a:avLst/>
                <a:gdLst>
                  <a:gd name="connsiteX0" fmla="*/ 340795 w 340794"/>
                  <a:gd name="connsiteY0" fmla="*/ 0 h 607337"/>
                  <a:gd name="connsiteX1" fmla="*/ 336035 w 340794"/>
                  <a:gd name="connsiteY1" fmla="*/ 0 h 607337"/>
                  <a:gd name="connsiteX2" fmla="*/ 336035 w 340794"/>
                  <a:gd name="connsiteY2" fmla="*/ 6664 h 607337"/>
                  <a:gd name="connsiteX3" fmla="*/ 336035 w 340794"/>
                  <a:gd name="connsiteY3" fmla="*/ 520711 h 607337"/>
                  <a:gd name="connsiteX4" fmla="*/ 336035 w 340794"/>
                  <a:gd name="connsiteY4" fmla="*/ 525471 h 607337"/>
                  <a:gd name="connsiteX5" fmla="*/ 340795 w 340794"/>
                  <a:gd name="connsiteY5" fmla="*/ 525471 h 607337"/>
                  <a:gd name="connsiteX6" fmla="*/ 340795 w 340794"/>
                  <a:gd name="connsiteY6" fmla="*/ 515952 h 607337"/>
                  <a:gd name="connsiteX7" fmla="*/ 340795 w 340794"/>
                  <a:gd name="connsiteY7" fmla="*/ 5712 h 607337"/>
                  <a:gd name="connsiteX8" fmla="*/ 340795 w 340794"/>
                  <a:gd name="connsiteY8" fmla="*/ 0 h 607337"/>
                  <a:gd name="connsiteX9" fmla="*/ 298909 w 340794"/>
                  <a:gd name="connsiteY9" fmla="*/ 0 h 607337"/>
                  <a:gd name="connsiteX10" fmla="*/ 294149 w 340794"/>
                  <a:gd name="connsiteY10" fmla="*/ 0 h 607337"/>
                  <a:gd name="connsiteX11" fmla="*/ 294149 w 340794"/>
                  <a:gd name="connsiteY11" fmla="*/ 6664 h 607337"/>
                  <a:gd name="connsiteX12" fmla="*/ 294149 w 340794"/>
                  <a:gd name="connsiteY12" fmla="*/ 544510 h 607337"/>
                  <a:gd name="connsiteX13" fmla="*/ 294149 w 340794"/>
                  <a:gd name="connsiteY13" fmla="*/ 549270 h 607337"/>
                  <a:gd name="connsiteX14" fmla="*/ 298909 w 340794"/>
                  <a:gd name="connsiteY14" fmla="*/ 549270 h 607337"/>
                  <a:gd name="connsiteX15" fmla="*/ 298909 w 340794"/>
                  <a:gd name="connsiteY15" fmla="*/ 543558 h 607337"/>
                  <a:gd name="connsiteX16" fmla="*/ 298909 w 340794"/>
                  <a:gd name="connsiteY16" fmla="*/ 6664 h 607337"/>
                  <a:gd name="connsiteX17" fmla="*/ 298909 w 340794"/>
                  <a:gd name="connsiteY17" fmla="*/ 0 h 607337"/>
                  <a:gd name="connsiteX18" fmla="*/ 257024 w 340794"/>
                  <a:gd name="connsiteY18" fmla="*/ 0 h 607337"/>
                  <a:gd name="connsiteX19" fmla="*/ 252264 w 340794"/>
                  <a:gd name="connsiteY19" fmla="*/ 0 h 607337"/>
                  <a:gd name="connsiteX20" fmla="*/ 252264 w 340794"/>
                  <a:gd name="connsiteY20" fmla="*/ 6664 h 607337"/>
                  <a:gd name="connsiteX21" fmla="*/ 252264 w 340794"/>
                  <a:gd name="connsiteY21" fmla="*/ 550221 h 607337"/>
                  <a:gd name="connsiteX22" fmla="*/ 252264 w 340794"/>
                  <a:gd name="connsiteY22" fmla="*/ 555933 h 607337"/>
                  <a:gd name="connsiteX23" fmla="*/ 257024 w 340794"/>
                  <a:gd name="connsiteY23" fmla="*/ 555933 h 607337"/>
                  <a:gd name="connsiteX24" fmla="*/ 257024 w 340794"/>
                  <a:gd name="connsiteY24" fmla="*/ 550221 h 607337"/>
                  <a:gd name="connsiteX25" fmla="*/ 257024 w 340794"/>
                  <a:gd name="connsiteY25" fmla="*/ 6664 h 607337"/>
                  <a:gd name="connsiteX26" fmla="*/ 257024 w 340794"/>
                  <a:gd name="connsiteY26" fmla="*/ 0 h 607337"/>
                  <a:gd name="connsiteX27" fmla="*/ 215138 w 340794"/>
                  <a:gd name="connsiteY27" fmla="*/ 0 h 607337"/>
                  <a:gd name="connsiteX28" fmla="*/ 210379 w 340794"/>
                  <a:gd name="connsiteY28" fmla="*/ 0 h 607337"/>
                  <a:gd name="connsiteX29" fmla="*/ 210379 w 340794"/>
                  <a:gd name="connsiteY29" fmla="*/ 6664 h 607337"/>
                  <a:gd name="connsiteX30" fmla="*/ 210379 w 340794"/>
                  <a:gd name="connsiteY30" fmla="*/ 552125 h 607337"/>
                  <a:gd name="connsiteX31" fmla="*/ 210379 w 340794"/>
                  <a:gd name="connsiteY31" fmla="*/ 556885 h 607337"/>
                  <a:gd name="connsiteX32" fmla="*/ 215138 w 340794"/>
                  <a:gd name="connsiteY32" fmla="*/ 556885 h 607337"/>
                  <a:gd name="connsiteX33" fmla="*/ 215138 w 340794"/>
                  <a:gd name="connsiteY33" fmla="*/ 552125 h 607337"/>
                  <a:gd name="connsiteX34" fmla="*/ 215138 w 340794"/>
                  <a:gd name="connsiteY34" fmla="*/ 6664 h 607337"/>
                  <a:gd name="connsiteX35" fmla="*/ 215138 w 340794"/>
                  <a:gd name="connsiteY35" fmla="*/ 0 h 607337"/>
                  <a:gd name="connsiteX36" fmla="*/ 172301 w 340794"/>
                  <a:gd name="connsiteY36" fmla="*/ 0 h 607337"/>
                  <a:gd name="connsiteX37" fmla="*/ 167541 w 340794"/>
                  <a:gd name="connsiteY37" fmla="*/ 0 h 607337"/>
                  <a:gd name="connsiteX38" fmla="*/ 167541 w 340794"/>
                  <a:gd name="connsiteY38" fmla="*/ 6664 h 607337"/>
                  <a:gd name="connsiteX39" fmla="*/ 167541 w 340794"/>
                  <a:gd name="connsiteY39" fmla="*/ 556885 h 607337"/>
                  <a:gd name="connsiteX40" fmla="*/ 167541 w 340794"/>
                  <a:gd name="connsiteY40" fmla="*/ 560693 h 607337"/>
                  <a:gd name="connsiteX41" fmla="*/ 172301 w 340794"/>
                  <a:gd name="connsiteY41" fmla="*/ 560693 h 607337"/>
                  <a:gd name="connsiteX42" fmla="*/ 172301 w 340794"/>
                  <a:gd name="connsiteY42" fmla="*/ 555933 h 607337"/>
                  <a:gd name="connsiteX43" fmla="*/ 172301 w 340794"/>
                  <a:gd name="connsiteY43" fmla="*/ 6664 h 607337"/>
                  <a:gd name="connsiteX44" fmla="*/ 172301 w 340794"/>
                  <a:gd name="connsiteY44" fmla="*/ 0 h 607337"/>
                  <a:gd name="connsiteX45" fmla="*/ 130416 w 340794"/>
                  <a:gd name="connsiteY45" fmla="*/ 0 h 607337"/>
                  <a:gd name="connsiteX46" fmla="*/ 125656 w 340794"/>
                  <a:gd name="connsiteY46" fmla="*/ 0 h 607337"/>
                  <a:gd name="connsiteX47" fmla="*/ 125656 w 340794"/>
                  <a:gd name="connsiteY47" fmla="*/ 6664 h 607337"/>
                  <a:gd name="connsiteX48" fmla="*/ 125656 w 340794"/>
                  <a:gd name="connsiteY48" fmla="*/ 562597 h 607337"/>
                  <a:gd name="connsiteX49" fmla="*/ 125656 w 340794"/>
                  <a:gd name="connsiteY49" fmla="*/ 568308 h 607337"/>
                  <a:gd name="connsiteX50" fmla="*/ 130416 w 340794"/>
                  <a:gd name="connsiteY50" fmla="*/ 568308 h 607337"/>
                  <a:gd name="connsiteX51" fmla="*/ 130416 w 340794"/>
                  <a:gd name="connsiteY51" fmla="*/ 561645 h 607337"/>
                  <a:gd name="connsiteX52" fmla="*/ 130416 w 340794"/>
                  <a:gd name="connsiteY52" fmla="*/ 6664 h 607337"/>
                  <a:gd name="connsiteX53" fmla="*/ 130416 w 340794"/>
                  <a:gd name="connsiteY53" fmla="*/ 0 h 607337"/>
                  <a:gd name="connsiteX54" fmla="*/ 88530 w 340794"/>
                  <a:gd name="connsiteY54" fmla="*/ 0 h 607337"/>
                  <a:gd name="connsiteX55" fmla="*/ 83771 w 340794"/>
                  <a:gd name="connsiteY55" fmla="*/ 0 h 607337"/>
                  <a:gd name="connsiteX56" fmla="*/ 83771 w 340794"/>
                  <a:gd name="connsiteY56" fmla="*/ 6664 h 607337"/>
                  <a:gd name="connsiteX57" fmla="*/ 83771 w 340794"/>
                  <a:gd name="connsiteY57" fmla="*/ 571164 h 607337"/>
                  <a:gd name="connsiteX58" fmla="*/ 83771 w 340794"/>
                  <a:gd name="connsiteY58" fmla="*/ 575924 h 607337"/>
                  <a:gd name="connsiteX59" fmla="*/ 88530 w 340794"/>
                  <a:gd name="connsiteY59" fmla="*/ 575924 h 607337"/>
                  <a:gd name="connsiteX60" fmla="*/ 88530 w 340794"/>
                  <a:gd name="connsiteY60" fmla="*/ 570212 h 607337"/>
                  <a:gd name="connsiteX61" fmla="*/ 88530 w 340794"/>
                  <a:gd name="connsiteY61" fmla="*/ 6664 h 607337"/>
                  <a:gd name="connsiteX62" fmla="*/ 88530 w 340794"/>
                  <a:gd name="connsiteY62" fmla="*/ 0 h 607337"/>
                  <a:gd name="connsiteX63" fmla="*/ 46645 w 340794"/>
                  <a:gd name="connsiteY63" fmla="*/ 0 h 607337"/>
                  <a:gd name="connsiteX64" fmla="*/ 41885 w 340794"/>
                  <a:gd name="connsiteY64" fmla="*/ 0 h 607337"/>
                  <a:gd name="connsiteX65" fmla="*/ 41885 w 340794"/>
                  <a:gd name="connsiteY65" fmla="*/ 6664 h 607337"/>
                  <a:gd name="connsiteX66" fmla="*/ 41885 w 340794"/>
                  <a:gd name="connsiteY66" fmla="*/ 584491 h 607337"/>
                  <a:gd name="connsiteX67" fmla="*/ 41885 w 340794"/>
                  <a:gd name="connsiteY67" fmla="*/ 589251 h 607337"/>
                  <a:gd name="connsiteX68" fmla="*/ 46645 w 340794"/>
                  <a:gd name="connsiteY68" fmla="*/ 589251 h 607337"/>
                  <a:gd name="connsiteX69" fmla="*/ 46645 w 340794"/>
                  <a:gd name="connsiteY69" fmla="*/ 582587 h 607337"/>
                  <a:gd name="connsiteX70" fmla="*/ 46645 w 340794"/>
                  <a:gd name="connsiteY70" fmla="*/ 6664 h 607337"/>
                  <a:gd name="connsiteX71" fmla="*/ 46645 w 340794"/>
                  <a:gd name="connsiteY71" fmla="*/ 0 h 607337"/>
                  <a:gd name="connsiteX72" fmla="*/ 4760 w 340794"/>
                  <a:gd name="connsiteY72" fmla="*/ 0 h 607337"/>
                  <a:gd name="connsiteX73" fmla="*/ 0 w 340794"/>
                  <a:gd name="connsiteY73" fmla="*/ 0 h 607337"/>
                  <a:gd name="connsiteX74" fmla="*/ 0 w 340794"/>
                  <a:gd name="connsiteY74" fmla="*/ 6664 h 607337"/>
                  <a:gd name="connsiteX75" fmla="*/ 0 w 340794"/>
                  <a:gd name="connsiteY75" fmla="*/ 602578 h 607337"/>
                  <a:gd name="connsiteX76" fmla="*/ 0 w 340794"/>
                  <a:gd name="connsiteY76" fmla="*/ 607338 h 607337"/>
                  <a:gd name="connsiteX77" fmla="*/ 4760 w 340794"/>
                  <a:gd name="connsiteY77" fmla="*/ 607338 h 607337"/>
                  <a:gd name="connsiteX78" fmla="*/ 4760 w 340794"/>
                  <a:gd name="connsiteY78" fmla="*/ 599722 h 607337"/>
                  <a:gd name="connsiteX79" fmla="*/ 4760 w 340794"/>
                  <a:gd name="connsiteY79" fmla="*/ 5712 h 607337"/>
                  <a:gd name="connsiteX80" fmla="*/ 4760 w 340794"/>
                  <a:gd name="connsiteY80" fmla="*/ 0 h 60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40794" h="607337">
                    <a:moveTo>
                      <a:pt x="340795" y="0"/>
                    </a:moveTo>
                    <a:lnTo>
                      <a:pt x="336035" y="0"/>
                    </a:lnTo>
                    <a:lnTo>
                      <a:pt x="336035" y="6664"/>
                    </a:lnTo>
                    <a:lnTo>
                      <a:pt x="336035" y="520711"/>
                    </a:lnTo>
                    <a:lnTo>
                      <a:pt x="336035" y="525471"/>
                    </a:lnTo>
                    <a:lnTo>
                      <a:pt x="340795" y="525471"/>
                    </a:lnTo>
                    <a:lnTo>
                      <a:pt x="340795" y="515952"/>
                    </a:lnTo>
                    <a:lnTo>
                      <a:pt x="340795" y="5712"/>
                    </a:lnTo>
                    <a:lnTo>
                      <a:pt x="340795" y="0"/>
                    </a:lnTo>
                    <a:close/>
                    <a:moveTo>
                      <a:pt x="298909" y="0"/>
                    </a:moveTo>
                    <a:lnTo>
                      <a:pt x="294149" y="0"/>
                    </a:lnTo>
                    <a:lnTo>
                      <a:pt x="294149" y="6664"/>
                    </a:lnTo>
                    <a:lnTo>
                      <a:pt x="294149" y="544510"/>
                    </a:lnTo>
                    <a:lnTo>
                      <a:pt x="294149" y="549270"/>
                    </a:lnTo>
                    <a:lnTo>
                      <a:pt x="298909" y="549270"/>
                    </a:lnTo>
                    <a:lnTo>
                      <a:pt x="298909" y="543558"/>
                    </a:lnTo>
                    <a:lnTo>
                      <a:pt x="298909" y="6664"/>
                    </a:lnTo>
                    <a:lnTo>
                      <a:pt x="298909" y="0"/>
                    </a:lnTo>
                    <a:close/>
                    <a:moveTo>
                      <a:pt x="257024" y="0"/>
                    </a:moveTo>
                    <a:lnTo>
                      <a:pt x="252264" y="0"/>
                    </a:lnTo>
                    <a:lnTo>
                      <a:pt x="252264" y="6664"/>
                    </a:lnTo>
                    <a:lnTo>
                      <a:pt x="252264" y="550221"/>
                    </a:lnTo>
                    <a:lnTo>
                      <a:pt x="252264" y="555933"/>
                    </a:lnTo>
                    <a:lnTo>
                      <a:pt x="257024" y="555933"/>
                    </a:lnTo>
                    <a:lnTo>
                      <a:pt x="257024" y="550221"/>
                    </a:lnTo>
                    <a:lnTo>
                      <a:pt x="257024" y="6664"/>
                    </a:lnTo>
                    <a:lnTo>
                      <a:pt x="257024" y="0"/>
                    </a:lnTo>
                    <a:close/>
                    <a:moveTo>
                      <a:pt x="215138" y="0"/>
                    </a:moveTo>
                    <a:lnTo>
                      <a:pt x="210379" y="0"/>
                    </a:lnTo>
                    <a:lnTo>
                      <a:pt x="210379" y="6664"/>
                    </a:lnTo>
                    <a:lnTo>
                      <a:pt x="210379" y="552125"/>
                    </a:lnTo>
                    <a:lnTo>
                      <a:pt x="210379" y="556885"/>
                    </a:lnTo>
                    <a:lnTo>
                      <a:pt x="215138" y="556885"/>
                    </a:lnTo>
                    <a:lnTo>
                      <a:pt x="215138" y="552125"/>
                    </a:lnTo>
                    <a:lnTo>
                      <a:pt x="215138" y="6664"/>
                    </a:lnTo>
                    <a:lnTo>
                      <a:pt x="215138" y="0"/>
                    </a:lnTo>
                    <a:close/>
                    <a:moveTo>
                      <a:pt x="172301" y="0"/>
                    </a:moveTo>
                    <a:lnTo>
                      <a:pt x="167541" y="0"/>
                    </a:lnTo>
                    <a:lnTo>
                      <a:pt x="167541" y="6664"/>
                    </a:lnTo>
                    <a:lnTo>
                      <a:pt x="167541" y="556885"/>
                    </a:lnTo>
                    <a:lnTo>
                      <a:pt x="167541" y="560693"/>
                    </a:lnTo>
                    <a:lnTo>
                      <a:pt x="172301" y="560693"/>
                    </a:lnTo>
                    <a:lnTo>
                      <a:pt x="172301" y="555933"/>
                    </a:lnTo>
                    <a:lnTo>
                      <a:pt x="172301" y="6664"/>
                    </a:lnTo>
                    <a:lnTo>
                      <a:pt x="172301" y="0"/>
                    </a:lnTo>
                    <a:close/>
                    <a:moveTo>
                      <a:pt x="130416" y="0"/>
                    </a:moveTo>
                    <a:lnTo>
                      <a:pt x="125656" y="0"/>
                    </a:lnTo>
                    <a:lnTo>
                      <a:pt x="125656" y="6664"/>
                    </a:lnTo>
                    <a:lnTo>
                      <a:pt x="125656" y="562597"/>
                    </a:lnTo>
                    <a:lnTo>
                      <a:pt x="125656" y="568308"/>
                    </a:lnTo>
                    <a:lnTo>
                      <a:pt x="130416" y="568308"/>
                    </a:lnTo>
                    <a:lnTo>
                      <a:pt x="130416" y="561645"/>
                    </a:lnTo>
                    <a:lnTo>
                      <a:pt x="130416" y="6664"/>
                    </a:lnTo>
                    <a:lnTo>
                      <a:pt x="130416" y="0"/>
                    </a:lnTo>
                    <a:close/>
                    <a:moveTo>
                      <a:pt x="88530" y="0"/>
                    </a:moveTo>
                    <a:lnTo>
                      <a:pt x="83771" y="0"/>
                    </a:lnTo>
                    <a:lnTo>
                      <a:pt x="83771" y="6664"/>
                    </a:lnTo>
                    <a:lnTo>
                      <a:pt x="83771" y="571164"/>
                    </a:lnTo>
                    <a:lnTo>
                      <a:pt x="83771" y="575924"/>
                    </a:lnTo>
                    <a:lnTo>
                      <a:pt x="88530" y="575924"/>
                    </a:lnTo>
                    <a:lnTo>
                      <a:pt x="88530" y="570212"/>
                    </a:lnTo>
                    <a:lnTo>
                      <a:pt x="88530" y="6664"/>
                    </a:lnTo>
                    <a:lnTo>
                      <a:pt x="88530" y="0"/>
                    </a:lnTo>
                    <a:close/>
                    <a:moveTo>
                      <a:pt x="46645" y="0"/>
                    </a:moveTo>
                    <a:lnTo>
                      <a:pt x="41885" y="0"/>
                    </a:lnTo>
                    <a:lnTo>
                      <a:pt x="41885" y="6664"/>
                    </a:lnTo>
                    <a:lnTo>
                      <a:pt x="41885" y="584491"/>
                    </a:lnTo>
                    <a:lnTo>
                      <a:pt x="41885" y="589251"/>
                    </a:lnTo>
                    <a:lnTo>
                      <a:pt x="46645" y="589251"/>
                    </a:lnTo>
                    <a:lnTo>
                      <a:pt x="46645" y="582587"/>
                    </a:lnTo>
                    <a:lnTo>
                      <a:pt x="46645" y="6664"/>
                    </a:lnTo>
                    <a:lnTo>
                      <a:pt x="46645" y="0"/>
                    </a:lnTo>
                    <a:close/>
                    <a:moveTo>
                      <a:pt x="4760" y="0"/>
                    </a:moveTo>
                    <a:lnTo>
                      <a:pt x="0" y="0"/>
                    </a:lnTo>
                    <a:lnTo>
                      <a:pt x="0" y="6664"/>
                    </a:lnTo>
                    <a:lnTo>
                      <a:pt x="0" y="602578"/>
                    </a:lnTo>
                    <a:lnTo>
                      <a:pt x="0" y="607338"/>
                    </a:lnTo>
                    <a:lnTo>
                      <a:pt x="4760" y="607338"/>
                    </a:lnTo>
                    <a:lnTo>
                      <a:pt x="4760" y="599722"/>
                    </a:lnTo>
                    <a:lnTo>
                      <a:pt x="4760" y="5712"/>
                    </a:lnTo>
                    <a:lnTo>
                      <a:pt x="4760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4" name="Forma libre 23">
                <a:extLst>
                  <a:ext uri="{FF2B5EF4-FFF2-40B4-BE49-F238E27FC236}">
                    <a16:creationId xmlns:a16="http://schemas.microsoft.com/office/drawing/2014/main" id="{ADE446FF-4BEB-96E1-8723-F97A73307572}"/>
                  </a:ext>
                </a:extLst>
              </p:cNvPr>
              <p:cNvSpPr/>
              <p:nvPr/>
            </p:nvSpPr>
            <p:spPr>
              <a:xfrm>
                <a:off x="1409049" y="2764707"/>
                <a:ext cx="424565" cy="326515"/>
              </a:xfrm>
              <a:custGeom>
                <a:avLst/>
                <a:gdLst>
                  <a:gd name="connsiteX0" fmla="*/ 123752 w 424565"/>
                  <a:gd name="connsiteY0" fmla="*/ 0 h 326515"/>
                  <a:gd name="connsiteX1" fmla="*/ 108521 w 424565"/>
                  <a:gd name="connsiteY1" fmla="*/ 0 h 326515"/>
                  <a:gd name="connsiteX2" fmla="*/ 108521 w 424565"/>
                  <a:gd name="connsiteY2" fmla="*/ 10471 h 326515"/>
                  <a:gd name="connsiteX3" fmla="*/ 95194 w 424565"/>
                  <a:gd name="connsiteY3" fmla="*/ 10471 h 326515"/>
                  <a:gd name="connsiteX4" fmla="*/ 95194 w 424565"/>
                  <a:gd name="connsiteY4" fmla="*/ 0 h 326515"/>
                  <a:gd name="connsiteX5" fmla="*/ 79963 w 424565"/>
                  <a:gd name="connsiteY5" fmla="*/ 0 h 326515"/>
                  <a:gd name="connsiteX6" fmla="*/ 79963 w 424565"/>
                  <a:gd name="connsiteY6" fmla="*/ 49501 h 326515"/>
                  <a:gd name="connsiteX7" fmla="*/ 63780 w 424565"/>
                  <a:gd name="connsiteY7" fmla="*/ 49501 h 326515"/>
                  <a:gd name="connsiteX8" fmla="*/ 63780 w 424565"/>
                  <a:gd name="connsiteY8" fmla="*/ 19991 h 326515"/>
                  <a:gd name="connsiteX9" fmla="*/ 53309 w 424565"/>
                  <a:gd name="connsiteY9" fmla="*/ 19991 h 326515"/>
                  <a:gd name="connsiteX10" fmla="*/ 53309 w 424565"/>
                  <a:gd name="connsiteY10" fmla="*/ 30462 h 326515"/>
                  <a:gd name="connsiteX11" fmla="*/ 40933 w 424565"/>
                  <a:gd name="connsiteY11" fmla="*/ 30462 h 326515"/>
                  <a:gd name="connsiteX12" fmla="*/ 40933 w 424565"/>
                  <a:gd name="connsiteY12" fmla="*/ 19991 h 326515"/>
                  <a:gd name="connsiteX13" fmla="*/ 29510 w 424565"/>
                  <a:gd name="connsiteY13" fmla="*/ 19991 h 326515"/>
                  <a:gd name="connsiteX14" fmla="*/ 29510 w 424565"/>
                  <a:gd name="connsiteY14" fmla="*/ 66636 h 326515"/>
                  <a:gd name="connsiteX15" fmla="*/ 41885 w 424565"/>
                  <a:gd name="connsiteY15" fmla="*/ 76155 h 326515"/>
                  <a:gd name="connsiteX16" fmla="*/ 41885 w 424565"/>
                  <a:gd name="connsiteY16" fmla="*/ 118041 h 326515"/>
                  <a:gd name="connsiteX17" fmla="*/ 32366 w 424565"/>
                  <a:gd name="connsiteY17" fmla="*/ 131368 h 326515"/>
                  <a:gd name="connsiteX18" fmla="*/ 32366 w 424565"/>
                  <a:gd name="connsiteY18" fmla="*/ 194196 h 326515"/>
                  <a:gd name="connsiteX19" fmla="*/ 32366 w 424565"/>
                  <a:gd name="connsiteY19" fmla="*/ 194196 h 326515"/>
                  <a:gd name="connsiteX20" fmla="*/ 31414 w 424565"/>
                  <a:gd name="connsiteY20" fmla="*/ 194196 h 326515"/>
                  <a:gd name="connsiteX21" fmla="*/ 0 w 424565"/>
                  <a:gd name="connsiteY21" fmla="*/ 223706 h 326515"/>
                  <a:gd name="connsiteX22" fmla="*/ 0 w 424565"/>
                  <a:gd name="connsiteY22" fmla="*/ 326515 h 326515"/>
                  <a:gd name="connsiteX23" fmla="*/ 424565 w 424565"/>
                  <a:gd name="connsiteY23" fmla="*/ 326515 h 326515"/>
                  <a:gd name="connsiteX24" fmla="*/ 424565 w 424565"/>
                  <a:gd name="connsiteY24" fmla="*/ 326515 h 326515"/>
                  <a:gd name="connsiteX25" fmla="*/ 424565 w 424565"/>
                  <a:gd name="connsiteY25" fmla="*/ 277966 h 326515"/>
                  <a:gd name="connsiteX26" fmla="*/ 424565 w 424565"/>
                  <a:gd name="connsiteY26" fmla="*/ 277966 h 326515"/>
                  <a:gd name="connsiteX27" fmla="*/ 239889 w 424565"/>
                  <a:gd name="connsiteY27" fmla="*/ 265591 h 326515"/>
                  <a:gd name="connsiteX28" fmla="*/ 218946 w 424565"/>
                  <a:gd name="connsiteY28" fmla="*/ 242745 h 326515"/>
                  <a:gd name="connsiteX29" fmla="*/ 224658 w 424565"/>
                  <a:gd name="connsiteY29" fmla="*/ 237033 h 326515"/>
                  <a:gd name="connsiteX30" fmla="*/ 227514 w 424565"/>
                  <a:gd name="connsiteY30" fmla="*/ 237985 h 326515"/>
                  <a:gd name="connsiteX31" fmla="*/ 250360 w 424565"/>
                  <a:gd name="connsiteY31" fmla="*/ 214187 h 326515"/>
                  <a:gd name="connsiteX32" fmla="*/ 253216 w 424565"/>
                  <a:gd name="connsiteY32" fmla="*/ 208475 h 326515"/>
                  <a:gd name="connsiteX33" fmla="*/ 255120 w 424565"/>
                  <a:gd name="connsiteY33" fmla="*/ 186580 h 326515"/>
                  <a:gd name="connsiteX34" fmla="*/ 251312 w 424565"/>
                  <a:gd name="connsiteY34" fmla="*/ 183724 h 326515"/>
                  <a:gd name="connsiteX35" fmla="*/ 242745 w 424565"/>
                  <a:gd name="connsiteY35" fmla="*/ 110425 h 326515"/>
                  <a:gd name="connsiteX36" fmla="*/ 250360 w 424565"/>
                  <a:gd name="connsiteY36" fmla="*/ 110425 h 326515"/>
                  <a:gd name="connsiteX37" fmla="*/ 244649 w 424565"/>
                  <a:gd name="connsiteY37" fmla="*/ 79011 h 326515"/>
                  <a:gd name="connsiteX38" fmla="*/ 251312 w 424565"/>
                  <a:gd name="connsiteY38" fmla="*/ 70444 h 326515"/>
                  <a:gd name="connsiteX39" fmla="*/ 252264 w 424565"/>
                  <a:gd name="connsiteY39" fmla="*/ 70444 h 326515"/>
                  <a:gd name="connsiteX40" fmla="*/ 253216 w 424565"/>
                  <a:gd name="connsiteY40" fmla="*/ 70444 h 326515"/>
                  <a:gd name="connsiteX41" fmla="*/ 266543 w 424565"/>
                  <a:gd name="connsiteY41" fmla="*/ 63780 h 326515"/>
                  <a:gd name="connsiteX42" fmla="*/ 268447 w 424565"/>
                  <a:gd name="connsiteY42" fmla="*/ 58068 h 326515"/>
                  <a:gd name="connsiteX43" fmla="*/ 268447 w 424565"/>
                  <a:gd name="connsiteY43" fmla="*/ 49501 h 326515"/>
                  <a:gd name="connsiteX44" fmla="*/ 274159 w 424565"/>
                  <a:gd name="connsiteY44" fmla="*/ 41885 h 326515"/>
                  <a:gd name="connsiteX45" fmla="*/ 266543 w 424565"/>
                  <a:gd name="connsiteY45" fmla="*/ 32366 h 326515"/>
                  <a:gd name="connsiteX46" fmla="*/ 266543 w 424565"/>
                  <a:gd name="connsiteY46" fmla="*/ 32366 h 326515"/>
                  <a:gd name="connsiteX47" fmla="*/ 257976 w 424565"/>
                  <a:gd name="connsiteY47" fmla="*/ 22847 h 326515"/>
                  <a:gd name="connsiteX48" fmla="*/ 257024 w 424565"/>
                  <a:gd name="connsiteY48" fmla="*/ 22847 h 326515"/>
                  <a:gd name="connsiteX49" fmla="*/ 246552 w 424565"/>
                  <a:gd name="connsiteY49" fmla="*/ 14279 h 326515"/>
                  <a:gd name="connsiteX50" fmla="*/ 245601 w 424565"/>
                  <a:gd name="connsiteY50" fmla="*/ 14279 h 326515"/>
                  <a:gd name="connsiteX51" fmla="*/ 233225 w 424565"/>
                  <a:gd name="connsiteY51" fmla="*/ 7616 h 326515"/>
                  <a:gd name="connsiteX52" fmla="*/ 227514 w 424565"/>
                  <a:gd name="connsiteY52" fmla="*/ 8567 h 326515"/>
                  <a:gd name="connsiteX53" fmla="*/ 217042 w 424565"/>
                  <a:gd name="connsiteY53" fmla="*/ 16183 h 326515"/>
                  <a:gd name="connsiteX54" fmla="*/ 201811 w 424565"/>
                  <a:gd name="connsiteY54" fmla="*/ 35222 h 326515"/>
                  <a:gd name="connsiteX55" fmla="*/ 198004 w 424565"/>
                  <a:gd name="connsiteY55" fmla="*/ 106617 h 326515"/>
                  <a:gd name="connsiteX56" fmla="*/ 202763 w 424565"/>
                  <a:gd name="connsiteY56" fmla="*/ 108521 h 326515"/>
                  <a:gd name="connsiteX57" fmla="*/ 199907 w 424565"/>
                  <a:gd name="connsiteY57" fmla="*/ 158974 h 326515"/>
                  <a:gd name="connsiteX58" fmla="*/ 195148 w 424565"/>
                  <a:gd name="connsiteY58" fmla="*/ 158974 h 326515"/>
                  <a:gd name="connsiteX59" fmla="*/ 188484 w 424565"/>
                  <a:gd name="connsiteY59" fmla="*/ 188484 h 326515"/>
                  <a:gd name="connsiteX60" fmla="*/ 190388 w 424565"/>
                  <a:gd name="connsiteY60" fmla="*/ 191340 h 326515"/>
                  <a:gd name="connsiteX61" fmla="*/ 181821 w 424565"/>
                  <a:gd name="connsiteY61" fmla="*/ 200859 h 326515"/>
                  <a:gd name="connsiteX62" fmla="*/ 181821 w 424565"/>
                  <a:gd name="connsiteY62" fmla="*/ 199907 h 326515"/>
                  <a:gd name="connsiteX63" fmla="*/ 176109 w 424565"/>
                  <a:gd name="connsiteY63" fmla="*/ 194196 h 326515"/>
                  <a:gd name="connsiteX64" fmla="*/ 174205 w 424565"/>
                  <a:gd name="connsiteY64" fmla="*/ 194196 h 326515"/>
                  <a:gd name="connsiteX65" fmla="*/ 174205 w 424565"/>
                  <a:gd name="connsiteY65" fmla="*/ 131368 h 326515"/>
                  <a:gd name="connsiteX66" fmla="*/ 162782 w 424565"/>
                  <a:gd name="connsiteY66" fmla="*/ 118041 h 326515"/>
                  <a:gd name="connsiteX67" fmla="*/ 162782 w 424565"/>
                  <a:gd name="connsiteY67" fmla="*/ 76155 h 326515"/>
                  <a:gd name="connsiteX68" fmla="*/ 175157 w 424565"/>
                  <a:gd name="connsiteY68" fmla="*/ 66636 h 326515"/>
                  <a:gd name="connsiteX69" fmla="*/ 175157 w 424565"/>
                  <a:gd name="connsiteY69" fmla="*/ 19991 h 326515"/>
                  <a:gd name="connsiteX70" fmla="*/ 163734 w 424565"/>
                  <a:gd name="connsiteY70" fmla="*/ 19991 h 326515"/>
                  <a:gd name="connsiteX71" fmla="*/ 163734 w 424565"/>
                  <a:gd name="connsiteY71" fmla="*/ 30462 h 326515"/>
                  <a:gd name="connsiteX72" fmla="*/ 151358 w 424565"/>
                  <a:gd name="connsiteY72" fmla="*/ 30462 h 326515"/>
                  <a:gd name="connsiteX73" fmla="*/ 151358 w 424565"/>
                  <a:gd name="connsiteY73" fmla="*/ 19991 h 326515"/>
                  <a:gd name="connsiteX74" fmla="*/ 140887 w 424565"/>
                  <a:gd name="connsiteY74" fmla="*/ 19991 h 326515"/>
                  <a:gd name="connsiteX75" fmla="*/ 140887 w 424565"/>
                  <a:gd name="connsiteY75" fmla="*/ 47597 h 326515"/>
                  <a:gd name="connsiteX76" fmla="*/ 124704 w 424565"/>
                  <a:gd name="connsiteY76" fmla="*/ 47597 h 326515"/>
                  <a:gd name="connsiteX77" fmla="*/ 124704 w 424565"/>
                  <a:gd name="connsiteY77" fmla="*/ 0 h 326515"/>
                  <a:gd name="connsiteX78" fmla="*/ 114233 w 424565"/>
                  <a:gd name="connsiteY78" fmla="*/ 83771 h 326515"/>
                  <a:gd name="connsiteX79" fmla="*/ 130416 w 424565"/>
                  <a:gd name="connsiteY79" fmla="*/ 83771 h 326515"/>
                  <a:gd name="connsiteX80" fmla="*/ 130416 w 424565"/>
                  <a:gd name="connsiteY80" fmla="*/ 107569 h 326515"/>
                  <a:gd name="connsiteX81" fmla="*/ 114233 w 424565"/>
                  <a:gd name="connsiteY81" fmla="*/ 107569 h 326515"/>
                  <a:gd name="connsiteX82" fmla="*/ 114233 w 424565"/>
                  <a:gd name="connsiteY82" fmla="*/ 83771 h 326515"/>
                  <a:gd name="connsiteX83" fmla="*/ 73299 w 424565"/>
                  <a:gd name="connsiteY83" fmla="*/ 83771 h 326515"/>
                  <a:gd name="connsiteX84" fmla="*/ 89482 w 424565"/>
                  <a:gd name="connsiteY84" fmla="*/ 83771 h 326515"/>
                  <a:gd name="connsiteX85" fmla="*/ 89482 w 424565"/>
                  <a:gd name="connsiteY85" fmla="*/ 107569 h 326515"/>
                  <a:gd name="connsiteX86" fmla="*/ 73299 w 424565"/>
                  <a:gd name="connsiteY86" fmla="*/ 107569 h 326515"/>
                  <a:gd name="connsiteX87" fmla="*/ 73299 w 424565"/>
                  <a:gd name="connsiteY87" fmla="*/ 83771 h 326515"/>
                  <a:gd name="connsiteX88" fmla="*/ 102810 w 424565"/>
                  <a:gd name="connsiteY88" fmla="*/ 150407 h 326515"/>
                  <a:gd name="connsiteX89" fmla="*/ 103761 w 424565"/>
                  <a:gd name="connsiteY89" fmla="*/ 150407 h 326515"/>
                  <a:gd name="connsiteX90" fmla="*/ 117089 w 424565"/>
                  <a:gd name="connsiteY90" fmla="*/ 161830 h 326515"/>
                  <a:gd name="connsiteX91" fmla="*/ 117089 w 424565"/>
                  <a:gd name="connsiteY91" fmla="*/ 194196 h 326515"/>
                  <a:gd name="connsiteX92" fmla="*/ 88530 w 424565"/>
                  <a:gd name="connsiteY92" fmla="*/ 194196 h 326515"/>
                  <a:gd name="connsiteX93" fmla="*/ 88530 w 424565"/>
                  <a:gd name="connsiteY93" fmla="*/ 161830 h 326515"/>
                  <a:gd name="connsiteX94" fmla="*/ 101858 w 424565"/>
                  <a:gd name="connsiteY94" fmla="*/ 150407 h 326515"/>
                  <a:gd name="connsiteX95" fmla="*/ 102810 w 424565"/>
                  <a:gd name="connsiteY95" fmla="*/ 150407 h 32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424565" h="326515">
                    <a:moveTo>
                      <a:pt x="123752" y="0"/>
                    </a:moveTo>
                    <a:lnTo>
                      <a:pt x="108521" y="0"/>
                    </a:lnTo>
                    <a:lnTo>
                      <a:pt x="108521" y="10471"/>
                    </a:lnTo>
                    <a:lnTo>
                      <a:pt x="95194" y="10471"/>
                    </a:lnTo>
                    <a:lnTo>
                      <a:pt x="95194" y="0"/>
                    </a:lnTo>
                    <a:lnTo>
                      <a:pt x="79963" y="0"/>
                    </a:lnTo>
                    <a:lnTo>
                      <a:pt x="79963" y="49501"/>
                    </a:lnTo>
                    <a:lnTo>
                      <a:pt x="63780" y="49501"/>
                    </a:lnTo>
                    <a:lnTo>
                      <a:pt x="63780" y="19991"/>
                    </a:lnTo>
                    <a:lnTo>
                      <a:pt x="53309" y="19991"/>
                    </a:lnTo>
                    <a:lnTo>
                      <a:pt x="53309" y="30462"/>
                    </a:lnTo>
                    <a:lnTo>
                      <a:pt x="40933" y="30462"/>
                    </a:lnTo>
                    <a:lnTo>
                      <a:pt x="40933" y="19991"/>
                    </a:lnTo>
                    <a:lnTo>
                      <a:pt x="29510" y="19991"/>
                    </a:lnTo>
                    <a:lnTo>
                      <a:pt x="29510" y="66636"/>
                    </a:lnTo>
                    <a:lnTo>
                      <a:pt x="41885" y="76155"/>
                    </a:lnTo>
                    <a:lnTo>
                      <a:pt x="41885" y="118041"/>
                    </a:lnTo>
                    <a:lnTo>
                      <a:pt x="32366" y="131368"/>
                    </a:lnTo>
                    <a:lnTo>
                      <a:pt x="32366" y="194196"/>
                    </a:lnTo>
                    <a:lnTo>
                      <a:pt x="32366" y="194196"/>
                    </a:lnTo>
                    <a:lnTo>
                      <a:pt x="31414" y="194196"/>
                    </a:lnTo>
                    <a:lnTo>
                      <a:pt x="0" y="223706"/>
                    </a:lnTo>
                    <a:lnTo>
                      <a:pt x="0" y="326515"/>
                    </a:lnTo>
                    <a:lnTo>
                      <a:pt x="424565" y="326515"/>
                    </a:lnTo>
                    <a:lnTo>
                      <a:pt x="424565" y="326515"/>
                    </a:lnTo>
                    <a:lnTo>
                      <a:pt x="424565" y="277966"/>
                    </a:lnTo>
                    <a:lnTo>
                      <a:pt x="424565" y="277966"/>
                    </a:lnTo>
                    <a:lnTo>
                      <a:pt x="239889" y="265591"/>
                    </a:lnTo>
                    <a:lnTo>
                      <a:pt x="218946" y="242745"/>
                    </a:lnTo>
                    <a:lnTo>
                      <a:pt x="224658" y="237033"/>
                    </a:lnTo>
                    <a:lnTo>
                      <a:pt x="227514" y="237985"/>
                    </a:lnTo>
                    <a:lnTo>
                      <a:pt x="250360" y="214187"/>
                    </a:lnTo>
                    <a:lnTo>
                      <a:pt x="253216" y="208475"/>
                    </a:lnTo>
                    <a:lnTo>
                      <a:pt x="255120" y="186580"/>
                    </a:lnTo>
                    <a:lnTo>
                      <a:pt x="251312" y="183724"/>
                    </a:lnTo>
                    <a:lnTo>
                      <a:pt x="242745" y="110425"/>
                    </a:lnTo>
                    <a:lnTo>
                      <a:pt x="250360" y="110425"/>
                    </a:lnTo>
                    <a:lnTo>
                      <a:pt x="244649" y="79011"/>
                    </a:lnTo>
                    <a:cubicBezTo>
                      <a:pt x="243697" y="71396"/>
                      <a:pt x="249408" y="70444"/>
                      <a:pt x="251312" y="70444"/>
                    </a:cubicBezTo>
                    <a:cubicBezTo>
                      <a:pt x="251312" y="70444"/>
                      <a:pt x="252264" y="70444"/>
                      <a:pt x="252264" y="70444"/>
                    </a:cubicBezTo>
                    <a:cubicBezTo>
                      <a:pt x="252264" y="70444"/>
                      <a:pt x="253216" y="70444"/>
                      <a:pt x="253216" y="70444"/>
                    </a:cubicBezTo>
                    <a:cubicBezTo>
                      <a:pt x="264639" y="70444"/>
                      <a:pt x="266543" y="63780"/>
                      <a:pt x="266543" y="63780"/>
                    </a:cubicBezTo>
                    <a:lnTo>
                      <a:pt x="268447" y="58068"/>
                    </a:lnTo>
                    <a:lnTo>
                      <a:pt x="268447" y="49501"/>
                    </a:lnTo>
                    <a:lnTo>
                      <a:pt x="274159" y="41885"/>
                    </a:lnTo>
                    <a:cubicBezTo>
                      <a:pt x="277015" y="32366"/>
                      <a:pt x="267495" y="32366"/>
                      <a:pt x="266543" y="32366"/>
                    </a:cubicBezTo>
                    <a:cubicBezTo>
                      <a:pt x="266543" y="32366"/>
                      <a:pt x="266543" y="32366"/>
                      <a:pt x="266543" y="32366"/>
                    </a:cubicBezTo>
                    <a:cubicBezTo>
                      <a:pt x="265591" y="23799"/>
                      <a:pt x="259880" y="22847"/>
                      <a:pt x="257976" y="22847"/>
                    </a:cubicBezTo>
                    <a:cubicBezTo>
                      <a:pt x="257024" y="22847"/>
                      <a:pt x="257024" y="22847"/>
                      <a:pt x="257024" y="22847"/>
                    </a:cubicBezTo>
                    <a:cubicBezTo>
                      <a:pt x="256072" y="15231"/>
                      <a:pt x="248456" y="14279"/>
                      <a:pt x="246552" y="14279"/>
                    </a:cubicBezTo>
                    <a:cubicBezTo>
                      <a:pt x="245601" y="14279"/>
                      <a:pt x="245601" y="14279"/>
                      <a:pt x="245601" y="14279"/>
                    </a:cubicBezTo>
                    <a:cubicBezTo>
                      <a:pt x="241793" y="8567"/>
                      <a:pt x="237033" y="7616"/>
                      <a:pt x="233225" y="7616"/>
                    </a:cubicBezTo>
                    <a:cubicBezTo>
                      <a:pt x="230370" y="7616"/>
                      <a:pt x="227514" y="8567"/>
                      <a:pt x="227514" y="8567"/>
                    </a:cubicBezTo>
                    <a:cubicBezTo>
                      <a:pt x="218946" y="10471"/>
                      <a:pt x="217042" y="16183"/>
                      <a:pt x="217042" y="16183"/>
                    </a:cubicBezTo>
                    <a:lnTo>
                      <a:pt x="201811" y="35222"/>
                    </a:lnTo>
                    <a:lnTo>
                      <a:pt x="198004" y="106617"/>
                    </a:lnTo>
                    <a:lnTo>
                      <a:pt x="202763" y="108521"/>
                    </a:lnTo>
                    <a:lnTo>
                      <a:pt x="199907" y="158974"/>
                    </a:lnTo>
                    <a:lnTo>
                      <a:pt x="195148" y="158974"/>
                    </a:lnTo>
                    <a:lnTo>
                      <a:pt x="188484" y="188484"/>
                    </a:lnTo>
                    <a:lnTo>
                      <a:pt x="190388" y="191340"/>
                    </a:lnTo>
                    <a:lnTo>
                      <a:pt x="181821" y="200859"/>
                    </a:lnTo>
                    <a:lnTo>
                      <a:pt x="181821" y="199907"/>
                    </a:lnTo>
                    <a:lnTo>
                      <a:pt x="176109" y="194196"/>
                    </a:lnTo>
                    <a:lnTo>
                      <a:pt x="174205" y="194196"/>
                    </a:lnTo>
                    <a:lnTo>
                      <a:pt x="174205" y="131368"/>
                    </a:lnTo>
                    <a:lnTo>
                      <a:pt x="162782" y="118041"/>
                    </a:lnTo>
                    <a:lnTo>
                      <a:pt x="162782" y="76155"/>
                    </a:lnTo>
                    <a:lnTo>
                      <a:pt x="175157" y="66636"/>
                    </a:lnTo>
                    <a:lnTo>
                      <a:pt x="175157" y="19991"/>
                    </a:lnTo>
                    <a:lnTo>
                      <a:pt x="163734" y="19991"/>
                    </a:lnTo>
                    <a:lnTo>
                      <a:pt x="163734" y="30462"/>
                    </a:lnTo>
                    <a:lnTo>
                      <a:pt x="151358" y="30462"/>
                    </a:lnTo>
                    <a:lnTo>
                      <a:pt x="151358" y="19991"/>
                    </a:lnTo>
                    <a:lnTo>
                      <a:pt x="140887" y="19991"/>
                    </a:lnTo>
                    <a:lnTo>
                      <a:pt x="140887" y="47597"/>
                    </a:lnTo>
                    <a:lnTo>
                      <a:pt x="124704" y="47597"/>
                    </a:lnTo>
                    <a:lnTo>
                      <a:pt x="124704" y="0"/>
                    </a:lnTo>
                    <a:close/>
                    <a:moveTo>
                      <a:pt x="114233" y="83771"/>
                    </a:moveTo>
                    <a:lnTo>
                      <a:pt x="130416" y="83771"/>
                    </a:lnTo>
                    <a:lnTo>
                      <a:pt x="130416" y="107569"/>
                    </a:lnTo>
                    <a:lnTo>
                      <a:pt x="114233" y="107569"/>
                    </a:lnTo>
                    <a:lnTo>
                      <a:pt x="114233" y="83771"/>
                    </a:lnTo>
                    <a:close/>
                    <a:moveTo>
                      <a:pt x="73299" y="83771"/>
                    </a:moveTo>
                    <a:lnTo>
                      <a:pt x="89482" y="83771"/>
                    </a:lnTo>
                    <a:lnTo>
                      <a:pt x="89482" y="107569"/>
                    </a:lnTo>
                    <a:lnTo>
                      <a:pt x="73299" y="107569"/>
                    </a:lnTo>
                    <a:lnTo>
                      <a:pt x="73299" y="83771"/>
                    </a:lnTo>
                    <a:close/>
                    <a:moveTo>
                      <a:pt x="102810" y="150407"/>
                    </a:moveTo>
                    <a:cubicBezTo>
                      <a:pt x="102810" y="150407"/>
                      <a:pt x="103761" y="150407"/>
                      <a:pt x="103761" y="150407"/>
                    </a:cubicBezTo>
                    <a:cubicBezTo>
                      <a:pt x="112329" y="150407"/>
                      <a:pt x="117089" y="161830"/>
                      <a:pt x="117089" y="161830"/>
                    </a:cubicBezTo>
                    <a:lnTo>
                      <a:pt x="117089" y="194196"/>
                    </a:lnTo>
                    <a:lnTo>
                      <a:pt x="88530" y="194196"/>
                    </a:lnTo>
                    <a:lnTo>
                      <a:pt x="88530" y="161830"/>
                    </a:lnTo>
                    <a:cubicBezTo>
                      <a:pt x="88530" y="161830"/>
                      <a:pt x="93290" y="150407"/>
                      <a:pt x="101858" y="150407"/>
                    </a:cubicBezTo>
                    <a:cubicBezTo>
                      <a:pt x="101858" y="150407"/>
                      <a:pt x="102810" y="150407"/>
                      <a:pt x="102810" y="150407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" name="Forma libre 24">
                <a:extLst>
                  <a:ext uri="{FF2B5EF4-FFF2-40B4-BE49-F238E27FC236}">
                    <a16:creationId xmlns:a16="http://schemas.microsoft.com/office/drawing/2014/main" id="{F21227A6-18CB-2A7B-D0F5-B9F3E25CB1AD}"/>
                  </a:ext>
                </a:extLst>
              </p:cNvPr>
              <p:cNvSpPr/>
              <p:nvPr/>
            </p:nvSpPr>
            <p:spPr>
              <a:xfrm>
                <a:off x="1946895" y="2716158"/>
                <a:ext cx="237033" cy="145646"/>
              </a:xfrm>
              <a:custGeom>
                <a:avLst/>
                <a:gdLst>
                  <a:gd name="connsiteX0" fmla="*/ 145647 w 237033"/>
                  <a:gd name="connsiteY0" fmla="*/ 0 h 145646"/>
                  <a:gd name="connsiteX1" fmla="*/ 93290 w 237033"/>
                  <a:gd name="connsiteY1" fmla="*/ 0 h 145646"/>
                  <a:gd name="connsiteX2" fmla="*/ 91386 w 237033"/>
                  <a:gd name="connsiteY2" fmla="*/ 0 h 145646"/>
                  <a:gd name="connsiteX3" fmla="*/ 91386 w 237033"/>
                  <a:gd name="connsiteY3" fmla="*/ 36174 h 145646"/>
                  <a:gd name="connsiteX4" fmla="*/ 95194 w 237033"/>
                  <a:gd name="connsiteY4" fmla="*/ 33318 h 145646"/>
                  <a:gd name="connsiteX5" fmla="*/ 95194 w 237033"/>
                  <a:gd name="connsiteY5" fmla="*/ 3808 h 145646"/>
                  <a:gd name="connsiteX6" fmla="*/ 142791 w 237033"/>
                  <a:gd name="connsiteY6" fmla="*/ 3808 h 145646"/>
                  <a:gd name="connsiteX7" fmla="*/ 142791 w 237033"/>
                  <a:gd name="connsiteY7" fmla="*/ 33318 h 145646"/>
                  <a:gd name="connsiteX8" fmla="*/ 146599 w 237033"/>
                  <a:gd name="connsiteY8" fmla="*/ 36174 h 145646"/>
                  <a:gd name="connsiteX9" fmla="*/ 146599 w 237033"/>
                  <a:gd name="connsiteY9" fmla="*/ 0 h 145646"/>
                  <a:gd name="connsiteX10" fmla="*/ 237033 w 237033"/>
                  <a:gd name="connsiteY10" fmla="*/ 90434 h 145646"/>
                  <a:gd name="connsiteX11" fmla="*/ 201811 w 237033"/>
                  <a:gd name="connsiteY11" fmla="*/ 90434 h 145646"/>
                  <a:gd name="connsiteX12" fmla="*/ 204667 w 237033"/>
                  <a:gd name="connsiteY12" fmla="*/ 94242 h 145646"/>
                  <a:gd name="connsiteX13" fmla="*/ 233225 w 237033"/>
                  <a:gd name="connsiteY13" fmla="*/ 94242 h 145646"/>
                  <a:gd name="connsiteX14" fmla="*/ 233225 w 237033"/>
                  <a:gd name="connsiteY14" fmla="*/ 141839 h 145646"/>
                  <a:gd name="connsiteX15" fmla="*/ 206571 w 237033"/>
                  <a:gd name="connsiteY15" fmla="*/ 141839 h 145646"/>
                  <a:gd name="connsiteX16" fmla="*/ 203715 w 237033"/>
                  <a:gd name="connsiteY16" fmla="*/ 145647 h 145646"/>
                  <a:gd name="connsiteX17" fmla="*/ 237033 w 237033"/>
                  <a:gd name="connsiteY17" fmla="*/ 145647 h 145646"/>
                  <a:gd name="connsiteX18" fmla="*/ 237033 w 237033"/>
                  <a:gd name="connsiteY18" fmla="*/ 93290 h 145646"/>
                  <a:gd name="connsiteX19" fmla="*/ 237033 w 237033"/>
                  <a:gd name="connsiteY19" fmla="*/ 90434 h 145646"/>
                  <a:gd name="connsiteX20" fmla="*/ 38078 w 237033"/>
                  <a:gd name="connsiteY20" fmla="*/ 90434 h 145646"/>
                  <a:gd name="connsiteX21" fmla="*/ 0 w 237033"/>
                  <a:gd name="connsiteY21" fmla="*/ 90434 h 145646"/>
                  <a:gd name="connsiteX22" fmla="*/ 0 w 237033"/>
                  <a:gd name="connsiteY22" fmla="*/ 142791 h 145646"/>
                  <a:gd name="connsiteX23" fmla="*/ 0 w 237033"/>
                  <a:gd name="connsiteY23" fmla="*/ 144695 h 145646"/>
                  <a:gd name="connsiteX24" fmla="*/ 37126 w 237033"/>
                  <a:gd name="connsiteY24" fmla="*/ 144695 h 145646"/>
                  <a:gd name="connsiteX25" fmla="*/ 33318 w 237033"/>
                  <a:gd name="connsiteY25" fmla="*/ 140887 h 145646"/>
                  <a:gd name="connsiteX26" fmla="*/ 2856 w 237033"/>
                  <a:gd name="connsiteY26" fmla="*/ 140887 h 145646"/>
                  <a:gd name="connsiteX27" fmla="*/ 2856 w 237033"/>
                  <a:gd name="connsiteY27" fmla="*/ 93290 h 145646"/>
                  <a:gd name="connsiteX28" fmla="*/ 34270 w 237033"/>
                  <a:gd name="connsiteY28" fmla="*/ 93290 h 145646"/>
                  <a:gd name="connsiteX29" fmla="*/ 38078 w 237033"/>
                  <a:gd name="connsiteY29" fmla="*/ 90434 h 14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7033" h="145646">
                    <a:moveTo>
                      <a:pt x="145647" y="0"/>
                    </a:moveTo>
                    <a:lnTo>
                      <a:pt x="93290" y="0"/>
                    </a:lnTo>
                    <a:lnTo>
                      <a:pt x="91386" y="0"/>
                    </a:lnTo>
                    <a:lnTo>
                      <a:pt x="91386" y="36174"/>
                    </a:lnTo>
                    <a:cubicBezTo>
                      <a:pt x="92338" y="35222"/>
                      <a:pt x="93290" y="34270"/>
                      <a:pt x="95194" y="33318"/>
                    </a:cubicBezTo>
                    <a:lnTo>
                      <a:pt x="95194" y="3808"/>
                    </a:lnTo>
                    <a:lnTo>
                      <a:pt x="142791" y="3808"/>
                    </a:lnTo>
                    <a:lnTo>
                      <a:pt x="142791" y="33318"/>
                    </a:lnTo>
                    <a:cubicBezTo>
                      <a:pt x="143743" y="34270"/>
                      <a:pt x="145647" y="35222"/>
                      <a:pt x="146599" y="36174"/>
                    </a:cubicBezTo>
                    <a:lnTo>
                      <a:pt x="146599" y="0"/>
                    </a:lnTo>
                    <a:close/>
                    <a:moveTo>
                      <a:pt x="237033" y="90434"/>
                    </a:moveTo>
                    <a:lnTo>
                      <a:pt x="201811" y="90434"/>
                    </a:lnTo>
                    <a:cubicBezTo>
                      <a:pt x="202763" y="91386"/>
                      <a:pt x="203715" y="92338"/>
                      <a:pt x="204667" y="94242"/>
                    </a:cubicBezTo>
                    <a:lnTo>
                      <a:pt x="233225" y="94242"/>
                    </a:lnTo>
                    <a:lnTo>
                      <a:pt x="233225" y="141839"/>
                    </a:lnTo>
                    <a:lnTo>
                      <a:pt x="206571" y="141839"/>
                    </a:lnTo>
                    <a:cubicBezTo>
                      <a:pt x="205619" y="142791"/>
                      <a:pt x="204667" y="143743"/>
                      <a:pt x="203715" y="145647"/>
                    </a:cubicBezTo>
                    <a:lnTo>
                      <a:pt x="237033" y="145647"/>
                    </a:lnTo>
                    <a:lnTo>
                      <a:pt x="237033" y="93290"/>
                    </a:lnTo>
                    <a:lnTo>
                      <a:pt x="237033" y="90434"/>
                    </a:lnTo>
                    <a:close/>
                    <a:moveTo>
                      <a:pt x="38078" y="90434"/>
                    </a:moveTo>
                    <a:lnTo>
                      <a:pt x="0" y="90434"/>
                    </a:lnTo>
                    <a:lnTo>
                      <a:pt x="0" y="142791"/>
                    </a:lnTo>
                    <a:lnTo>
                      <a:pt x="0" y="144695"/>
                    </a:lnTo>
                    <a:lnTo>
                      <a:pt x="37126" y="144695"/>
                    </a:lnTo>
                    <a:cubicBezTo>
                      <a:pt x="36174" y="143743"/>
                      <a:pt x="35222" y="142791"/>
                      <a:pt x="33318" y="140887"/>
                    </a:cubicBezTo>
                    <a:lnTo>
                      <a:pt x="2856" y="140887"/>
                    </a:lnTo>
                    <a:lnTo>
                      <a:pt x="2856" y="93290"/>
                    </a:lnTo>
                    <a:lnTo>
                      <a:pt x="34270" y="93290"/>
                    </a:lnTo>
                    <a:cubicBezTo>
                      <a:pt x="36174" y="93290"/>
                      <a:pt x="37126" y="91386"/>
                      <a:pt x="38078" y="90434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" name="Forma libre 25">
                <a:extLst>
                  <a:ext uri="{FF2B5EF4-FFF2-40B4-BE49-F238E27FC236}">
                    <a16:creationId xmlns:a16="http://schemas.microsoft.com/office/drawing/2014/main" id="{F1B47342-081E-E570-8D31-6705C028018A}"/>
                  </a:ext>
                </a:extLst>
              </p:cNvPr>
              <p:cNvSpPr/>
              <p:nvPr/>
            </p:nvSpPr>
            <p:spPr>
              <a:xfrm>
                <a:off x="1923096" y="2739957"/>
                <a:ext cx="288437" cy="279870"/>
              </a:xfrm>
              <a:custGeom>
                <a:avLst/>
                <a:gdLst>
                  <a:gd name="connsiteX0" fmla="*/ 143743 w 288437"/>
                  <a:gd name="connsiteY0" fmla="*/ 0 h 279870"/>
                  <a:gd name="connsiteX1" fmla="*/ 118993 w 288437"/>
                  <a:gd name="connsiteY1" fmla="*/ 9519 h 279870"/>
                  <a:gd name="connsiteX2" fmla="*/ 115185 w 288437"/>
                  <a:gd name="connsiteY2" fmla="*/ 12375 h 279870"/>
                  <a:gd name="connsiteX3" fmla="*/ 111377 w 288437"/>
                  <a:gd name="connsiteY3" fmla="*/ 17135 h 279870"/>
                  <a:gd name="connsiteX4" fmla="*/ 66636 w 288437"/>
                  <a:gd name="connsiteY4" fmla="*/ 62828 h 279870"/>
                  <a:gd name="connsiteX5" fmla="*/ 62828 w 288437"/>
                  <a:gd name="connsiteY5" fmla="*/ 66636 h 279870"/>
                  <a:gd name="connsiteX6" fmla="*/ 59972 w 288437"/>
                  <a:gd name="connsiteY6" fmla="*/ 70444 h 279870"/>
                  <a:gd name="connsiteX7" fmla="*/ 59020 w 288437"/>
                  <a:gd name="connsiteY7" fmla="*/ 118041 h 279870"/>
                  <a:gd name="connsiteX8" fmla="*/ 62828 w 288437"/>
                  <a:gd name="connsiteY8" fmla="*/ 121848 h 279870"/>
                  <a:gd name="connsiteX9" fmla="*/ 66636 w 288437"/>
                  <a:gd name="connsiteY9" fmla="*/ 125656 h 279870"/>
                  <a:gd name="connsiteX10" fmla="*/ 95194 w 288437"/>
                  <a:gd name="connsiteY10" fmla="*/ 171349 h 279870"/>
                  <a:gd name="connsiteX11" fmla="*/ 113281 w 288437"/>
                  <a:gd name="connsiteY11" fmla="*/ 171349 h 279870"/>
                  <a:gd name="connsiteX12" fmla="*/ 114233 w 288437"/>
                  <a:gd name="connsiteY12" fmla="*/ 170397 h 279870"/>
                  <a:gd name="connsiteX13" fmla="*/ 123752 w 288437"/>
                  <a:gd name="connsiteY13" fmla="*/ 178965 h 279870"/>
                  <a:gd name="connsiteX14" fmla="*/ 123752 w 288437"/>
                  <a:gd name="connsiteY14" fmla="*/ 211331 h 279870"/>
                  <a:gd name="connsiteX15" fmla="*/ 114233 w 288437"/>
                  <a:gd name="connsiteY15" fmla="*/ 225610 h 279870"/>
                  <a:gd name="connsiteX16" fmla="*/ 1904 w 288437"/>
                  <a:gd name="connsiteY16" fmla="*/ 225610 h 279870"/>
                  <a:gd name="connsiteX17" fmla="*/ 0 w 288437"/>
                  <a:gd name="connsiteY17" fmla="*/ 225610 h 279870"/>
                  <a:gd name="connsiteX18" fmla="*/ 0 w 288437"/>
                  <a:gd name="connsiteY18" fmla="*/ 279870 h 279870"/>
                  <a:gd name="connsiteX19" fmla="*/ 288438 w 288437"/>
                  <a:gd name="connsiteY19" fmla="*/ 279870 h 279870"/>
                  <a:gd name="connsiteX20" fmla="*/ 288438 w 288437"/>
                  <a:gd name="connsiteY20" fmla="*/ 225610 h 279870"/>
                  <a:gd name="connsiteX21" fmla="*/ 286534 w 288437"/>
                  <a:gd name="connsiteY21" fmla="*/ 225610 h 279870"/>
                  <a:gd name="connsiteX22" fmla="*/ 173253 w 288437"/>
                  <a:gd name="connsiteY22" fmla="*/ 225610 h 279870"/>
                  <a:gd name="connsiteX23" fmla="*/ 173253 w 288437"/>
                  <a:gd name="connsiteY23" fmla="*/ 225610 h 279870"/>
                  <a:gd name="connsiteX24" fmla="*/ 162782 w 288437"/>
                  <a:gd name="connsiteY24" fmla="*/ 211331 h 279870"/>
                  <a:gd name="connsiteX25" fmla="*/ 162782 w 288437"/>
                  <a:gd name="connsiteY25" fmla="*/ 178965 h 279870"/>
                  <a:gd name="connsiteX26" fmla="*/ 171349 w 288437"/>
                  <a:gd name="connsiteY26" fmla="*/ 170397 h 279870"/>
                  <a:gd name="connsiteX27" fmla="*/ 195148 w 288437"/>
                  <a:gd name="connsiteY27" fmla="*/ 171349 h 279870"/>
                  <a:gd name="connsiteX28" fmla="*/ 220850 w 288437"/>
                  <a:gd name="connsiteY28" fmla="*/ 128512 h 279870"/>
                  <a:gd name="connsiteX29" fmla="*/ 227514 w 288437"/>
                  <a:gd name="connsiteY29" fmla="*/ 121848 h 279870"/>
                  <a:gd name="connsiteX30" fmla="*/ 230369 w 288437"/>
                  <a:gd name="connsiteY30" fmla="*/ 118041 h 279870"/>
                  <a:gd name="connsiteX31" fmla="*/ 228466 w 288437"/>
                  <a:gd name="connsiteY31" fmla="*/ 70444 h 279870"/>
                  <a:gd name="connsiteX32" fmla="*/ 225610 w 288437"/>
                  <a:gd name="connsiteY32" fmla="*/ 66636 h 279870"/>
                  <a:gd name="connsiteX33" fmla="*/ 220850 w 288437"/>
                  <a:gd name="connsiteY33" fmla="*/ 62828 h 279870"/>
                  <a:gd name="connsiteX34" fmla="*/ 178965 w 288437"/>
                  <a:gd name="connsiteY34" fmla="*/ 17135 h 279870"/>
                  <a:gd name="connsiteX35" fmla="*/ 175157 w 288437"/>
                  <a:gd name="connsiteY35" fmla="*/ 17135 h 279870"/>
                  <a:gd name="connsiteX36" fmla="*/ 170397 w 288437"/>
                  <a:gd name="connsiteY36" fmla="*/ 12375 h 279870"/>
                  <a:gd name="connsiteX37" fmla="*/ 166590 w 288437"/>
                  <a:gd name="connsiteY37" fmla="*/ 9519 h 279870"/>
                  <a:gd name="connsiteX38" fmla="*/ 143743 w 288437"/>
                  <a:gd name="connsiteY38" fmla="*/ 0 h 27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88437" h="279870">
                    <a:moveTo>
                      <a:pt x="143743" y="0"/>
                    </a:moveTo>
                    <a:cubicBezTo>
                      <a:pt x="133272" y="0"/>
                      <a:pt x="124704" y="4760"/>
                      <a:pt x="118993" y="9519"/>
                    </a:cubicBezTo>
                    <a:cubicBezTo>
                      <a:pt x="118041" y="10471"/>
                      <a:pt x="116137" y="11423"/>
                      <a:pt x="115185" y="12375"/>
                    </a:cubicBezTo>
                    <a:cubicBezTo>
                      <a:pt x="112329" y="15231"/>
                      <a:pt x="111377" y="17135"/>
                      <a:pt x="111377" y="17135"/>
                    </a:cubicBezTo>
                    <a:cubicBezTo>
                      <a:pt x="59972" y="18087"/>
                      <a:pt x="66636" y="62828"/>
                      <a:pt x="66636" y="62828"/>
                    </a:cubicBezTo>
                    <a:cubicBezTo>
                      <a:pt x="64732" y="64732"/>
                      <a:pt x="63780" y="65684"/>
                      <a:pt x="62828" y="66636"/>
                    </a:cubicBezTo>
                    <a:cubicBezTo>
                      <a:pt x="61876" y="67588"/>
                      <a:pt x="60924" y="69492"/>
                      <a:pt x="59972" y="70444"/>
                    </a:cubicBezTo>
                    <a:cubicBezTo>
                      <a:pt x="43789" y="91386"/>
                      <a:pt x="51405" y="108521"/>
                      <a:pt x="59020" y="118041"/>
                    </a:cubicBezTo>
                    <a:cubicBezTo>
                      <a:pt x="59972" y="118993"/>
                      <a:pt x="60924" y="120896"/>
                      <a:pt x="62828" y="121848"/>
                    </a:cubicBezTo>
                    <a:cubicBezTo>
                      <a:pt x="65684" y="124704"/>
                      <a:pt x="66636" y="125656"/>
                      <a:pt x="66636" y="125656"/>
                    </a:cubicBezTo>
                    <a:cubicBezTo>
                      <a:pt x="65684" y="169445"/>
                      <a:pt x="95194" y="171349"/>
                      <a:pt x="95194" y="171349"/>
                    </a:cubicBezTo>
                    <a:lnTo>
                      <a:pt x="113281" y="171349"/>
                    </a:lnTo>
                    <a:lnTo>
                      <a:pt x="114233" y="170397"/>
                    </a:lnTo>
                    <a:cubicBezTo>
                      <a:pt x="121848" y="172301"/>
                      <a:pt x="123752" y="178965"/>
                      <a:pt x="123752" y="178965"/>
                    </a:cubicBezTo>
                    <a:lnTo>
                      <a:pt x="123752" y="211331"/>
                    </a:lnTo>
                    <a:cubicBezTo>
                      <a:pt x="123752" y="217994"/>
                      <a:pt x="118041" y="223706"/>
                      <a:pt x="114233" y="225610"/>
                    </a:cubicBezTo>
                    <a:lnTo>
                      <a:pt x="1904" y="225610"/>
                    </a:lnTo>
                    <a:lnTo>
                      <a:pt x="0" y="225610"/>
                    </a:lnTo>
                    <a:lnTo>
                      <a:pt x="0" y="279870"/>
                    </a:lnTo>
                    <a:lnTo>
                      <a:pt x="288438" y="279870"/>
                    </a:lnTo>
                    <a:lnTo>
                      <a:pt x="288438" y="225610"/>
                    </a:lnTo>
                    <a:lnTo>
                      <a:pt x="286534" y="225610"/>
                    </a:lnTo>
                    <a:lnTo>
                      <a:pt x="173253" y="225610"/>
                    </a:lnTo>
                    <a:lnTo>
                      <a:pt x="173253" y="225610"/>
                    </a:lnTo>
                    <a:cubicBezTo>
                      <a:pt x="164686" y="218946"/>
                      <a:pt x="162782" y="211331"/>
                      <a:pt x="162782" y="211331"/>
                    </a:cubicBezTo>
                    <a:lnTo>
                      <a:pt x="162782" y="178965"/>
                    </a:lnTo>
                    <a:cubicBezTo>
                      <a:pt x="161830" y="173253"/>
                      <a:pt x="171349" y="170397"/>
                      <a:pt x="171349" y="170397"/>
                    </a:cubicBezTo>
                    <a:lnTo>
                      <a:pt x="195148" y="171349"/>
                    </a:lnTo>
                    <a:cubicBezTo>
                      <a:pt x="227514" y="163734"/>
                      <a:pt x="220850" y="128512"/>
                      <a:pt x="220850" y="128512"/>
                    </a:cubicBezTo>
                    <a:cubicBezTo>
                      <a:pt x="223706" y="126608"/>
                      <a:pt x="225610" y="123752"/>
                      <a:pt x="227514" y="121848"/>
                    </a:cubicBezTo>
                    <a:cubicBezTo>
                      <a:pt x="228466" y="120896"/>
                      <a:pt x="229418" y="118993"/>
                      <a:pt x="230369" y="118041"/>
                    </a:cubicBezTo>
                    <a:cubicBezTo>
                      <a:pt x="244649" y="98050"/>
                      <a:pt x="236081" y="79963"/>
                      <a:pt x="228466" y="70444"/>
                    </a:cubicBezTo>
                    <a:cubicBezTo>
                      <a:pt x="227514" y="69492"/>
                      <a:pt x="226562" y="67588"/>
                      <a:pt x="225610" y="66636"/>
                    </a:cubicBezTo>
                    <a:cubicBezTo>
                      <a:pt x="222754" y="63780"/>
                      <a:pt x="220850" y="62828"/>
                      <a:pt x="220850" y="62828"/>
                    </a:cubicBezTo>
                    <a:cubicBezTo>
                      <a:pt x="225610" y="20943"/>
                      <a:pt x="191340" y="17135"/>
                      <a:pt x="178965" y="17135"/>
                    </a:cubicBezTo>
                    <a:cubicBezTo>
                      <a:pt x="176109" y="17135"/>
                      <a:pt x="175157" y="17135"/>
                      <a:pt x="175157" y="17135"/>
                    </a:cubicBezTo>
                    <a:cubicBezTo>
                      <a:pt x="173253" y="15231"/>
                      <a:pt x="172301" y="13327"/>
                      <a:pt x="170397" y="12375"/>
                    </a:cubicBezTo>
                    <a:cubicBezTo>
                      <a:pt x="169445" y="11423"/>
                      <a:pt x="167542" y="10471"/>
                      <a:pt x="166590" y="9519"/>
                    </a:cubicBezTo>
                    <a:cubicBezTo>
                      <a:pt x="158022" y="2856"/>
                      <a:pt x="150407" y="0"/>
                      <a:pt x="14374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" name="Forma libre 26">
                <a:extLst>
                  <a:ext uri="{FF2B5EF4-FFF2-40B4-BE49-F238E27FC236}">
                    <a16:creationId xmlns:a16="http://schemas.microsoft.com/office/drawing/2014/main" id="{93E88E13-03EF-9A9B-960A-590829F516CC}"/>
                  </a:ext>
                </a:extLst>
              </p:cNvPr>
              <p:cNvSpPr/>
              <p:nvPr/>
            </p:nvSpPr>
            <p:spPr>
              <a:xfrm>
                <a:off x="1461405" y="2628580"/>
                <a:ext cx="184676" cy="174205"/>
              </a:xfrm>
              <a:custGeom>
                <a:avLst/>
                <a:gdLst>
                  <a:gd name="connsiteX0" fmla="*/ 0 w 184676"/>
                  <a:gd name="connsiteY0" fmla="*/ 0 h 174205"/>
                  <a:gd name="connsiteX1" fmla="*/ 4760 w 184676"/>
                  <a:gd name="connsiteY1" fmla="*/ 7616 h 174205"/>
                  <a:gd name="connsiteX2" fmla="*/ 145647 w 184676"/>
                  <a:gd name="connsiteY2" fmla="*/ 151358 h 174205"/>
                  <a:gd name="connsiteX3" fmla="*/ 128512 w 184676"/>
                  <a:gd name="connsiteY3" fmla="*/ 169445 h 174205"/>
                  <a:gd name="connsiteX4" fmla="*/ 134224 w 184676"/>
                  <a:gd name="connsiteY4" fmla="*/ 174205 h 174205"/>
                  <a:gd name="connsiteX5" fmla="*/ 184676 w 184676"/>
                  <a:gd name="connsiteY5" fmla="*/ 119945 h 174205"/>
                  <a:gd name="connsiteX6" fmla="*/ 178965 w 184676"/>
                  <a:gd name="connsiteY6" fmla="*/ 115185 h 174205"/>
                  <a:gd name="connsiteX7" fmla="*/ 161830 w 184676"/>
                  <a:gd name="connsiteY7" fmla="*/ 134224 h 174205"/>
                  <a:gd name="connsiteX8" fmla="*/ 8567 w 184676"/>
                  <a:gd name="connsiteY8" fmla="*/ 3808 h 17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676" h="174205">
                    <a:moveTo>
                      <a:pt x="0" y="0"/>
                    </a:moveTo>
                    <a:lnTo>
                      <a:pt x="4760" y="7616"/>
                    </a:lnTo>
                    <a:lnTo>
                      <a:pt x="145647" y="151358"/>
                    </a:lnTo>
                    <a:lnTo>
                      <a:pt x="128512" y="169445"/>
                    </a:lnTo>
                    <a:lnTo>
                      <a:pt x="134224" y="174205"/>
                    </a:lnTo>
                    <a:lnTo>
                      <a:pt x="184676" y="119945"/>
                    </a:lnTo>
                    <a:lnTo>
                      <a:pt x="178965" y="115185"/>
                    </a:lnTo>
                    <a:lnTo>
                      <a:pt x="161830" y="134224"/>
                    </a:lnTo>
                    <a:lnTo>
                      <a:pt x="8567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8" name="Forma libre 27">
                <a:extLst>
                  <a:ext uri="{FF2B5EF4-FFF2-40B4-BE49-F238E27FC236}">
                    <a16:creationId xmlns:a16="http://schemas.microsoft.com/office/drawing/2014/main" id="{6B20C659-B212-E787-7FC0-736582CCB67C}"/>
                  </a:ext>
                </a:extLst>
              </p:cNvPr>
              <p:cNvSpPr/>
              <p:nvPr/>
            </p:nvSpPr>
            <p:spPr>
              <a:xfrm>
                <a:off x="2039233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" name="Forma libre 28">
                <a:extLst>
                  <a:ext uri="{FF2B5EF4-FFF2-40B4-BE49-F238E27FC236}">
                    <a16:creationId xmlns:a16="http://schemas.microsoft.com/office/drawing/2014/main" id="{321EF2FA-60DA-0DEA-AAF1-ECBDF8390720}"/>
                  </a:ext>
                </a:extLst>
              </p:cNvPr>
              <p:cNvSpPr/>
              <p:nvPr/>
            </p:nvSpPr>
            <p:spPr>
              <a:xfrm>
                <a:off x="2039233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" name="Forma libre 29">
                <a:extLst>
                  <a:ext uri="{FF2B5EF4-FFF2-40B4-BE49-F238E27FC236}">
                    <a16:creationId xmlns:a16="http://schemas.microsoft.com/office/drawing/2014/main" id="{B0C066FE-6629-AA08-5CF4-4DBF80F95B8C}"/>
                  </a:ext>
                </a:extLst>
              </p:cNvPr>
              <p:cNvSpPr/>
              <p:nvPr/>
            </p:nvSpPr>
            <p:spPr>
              <a:xfrm>
                <a:off x="1859316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" name="Forma libre 30">
                <a:extLst>
                  <a:ext uri="{FF2B5EF4-FFF2-40B4-BE49-F238E27FC236}">
                    <a16:creationId xmlns:a16="http://schemas.microsoft.com/office/drawing/2014/main" id="{82A3B94C-34D5-EDC1-C4F0-3CDBAC55AFA5}"/>
                  </a:ext>
                </a:extLst>
              </p:cNvPr>
              <p:cNvSpPr/>
              <p:nvPr/>
            </p:nvSpPr>
            <p:spPr>
              <a:xfrm>
                <a:off x="1859316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" name="Forma libre 31">
                <a:extLst>
                  <a:ext uri="{FF2B5EF4-FFF2-40B4-BE49-F238E27FC236}">
                    <a16:creationId xmlns:a16="http://schemas.microsoft.com/office/drawing/2014/main" id="{C12E39BC-0D61-0411-CC47-F7201A515ABB}"/>
                  </a:ext>
                </a:extLst>
              </p:cNvPr>
              <p:cNvSpPr/>
              <p:nvPr/>
            </p:nvSpPr>
            <p:spPr>
              <a:xfrm>
                <a:off x="1859316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" name="Forma libre 32">
                <a:extLst>
                  <a:ext uri="{FF2B5EF4-FFF2-40B4-BE49-F238E27FC236}">
                    <a16:creationId xmlns:a16="http://schemas.microsoft.com/office/drawing/2014/main" id="{3B2227DE-AE3D-9EBE-9EF3-BD20A1B9E22E}"/>
                  </a:ext>
                </a:extLst>
              </p:cNvPr>
              <p:cNvSpPr/>
              <p:nvPr/>
            </p:nvSpPr>
            <p:spPr>
              <a:xfrm>
                <a:off x="2218198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4" name="Forma libre 33">
                <a:extLst>
                  <a:ext uri="{FF2B5EF4-FFF2-40B4-BE49-F238E27FC236}">
                    <a16:creationId xmlns:a16="http://schemas.microsoft.com/office/drawing/2014/main" id="{04E42AB9-95ED-4E29-44B0-C048F29C5505}"/>
                  </a:ext>
                </a:extLst>
              </p:cNvPr>
              <p:cNvSpPr/>
              <p:nvPr/>
            </p:nvSpPr>
            <p:spPr>
              <a:xfrm>
                <a:off x="2218198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" name="Forma libre 34">
                <a:extLst>
                  <a:ext uri="{FF2B5EF4-FFF2-40B4-BE49-F238E27FC236}">
                    <a16:creationId xmlns:a16="http://schemas.microsoft.com/office/drawing/2014/main" id="{6E0CB805-8259-398B-1875-243D3C6079F5}"/>
                  </a:ext>
                </a:extLst>
              </p:cNvPr>
              <p:cNvSpPr/>
              <p:nvPr/>
            </p:nvSpPr>
            <p:spPr>
              <a:xfrm>
                <a:off x="2218198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" name="Forma libre 35">
                <a:extLst>
                  <a:ext uri="{FF2B5EF4-FFF2-40B4-BE49-F238E27FC236}">
                    <a16:creationId xmlns:a16="http://schemas.microsoft.com/office/drawing/2014/main" id="{685F5835-4AB5-28EE-4D9D-C6035E166CE7}"/>
                  </a:ext>
                </a:extLst>
              </p:cNvPr>
              <p:cNvSpPr/>
              <p:nvPr/>
            </p:nvSpPr>
            <p:spPr>
              <a:xfrm>
                <a:off x="1403222" y="3172138"/>
                <a:ext cx="440863" cy="518807"/>
              </a:xfrm>
              <a:custGeom>
                <a:avLst/>
                <a:gdLst>
                  <a:gd name="connsiteX0" fmla="*/ 342813 w 440863"/>
                  <a:gd name="connsiteY0" fmla="*/ 0 h 518807"/>
                  <a:gd name="connsiteX1" fmla="*/ 313303 w 440863"/>
                  <a:gd name="connsiteY1" fmla="*/ 23799 h 518807"/>
                  <a:gd name="connsiteX2" fmla="*/ 282841 w 440863"/>
                  <a:gd name="connsiteY2" fmla="*/ 90434 h 518807"/>
                  <a:gd name="connsiteX3" fmla="*/ 251427 w 440863"/>
                  <a:gd name="connsiteY3" fmla="*/ 23799 h 518807"/>
                  <a:gd name="connsiteX4" fmla="*/ 220013 w 440863"/>
                  <a:gd name="connsiteY4" fmla="*/ 0 h 518807"/>
                  <a:gd name="connsiteX5" fmla="*/ 190503 w 440863"/>
                  <a:gd name="connsiteY5" fmla="*/ 23799 h 518807"/>
                  <a:gd name="connsiteX6" fmla="*/ 159089 w 440863"/>
                  <a:gd name="connsiteY6" fmla="*/ 95194 h 518807"/>
                  <a:gd name="connsiteX7" fmla="*/ 126723 w 440863"/>
                  <a:gd name="connsiteY7" fmla="*/ 23799 h 518807"/>
                  <a:gd name="connsiteX8" fmla="*/ 95309 w 440863"/>
                  <a:gd name="connsiteY8" fmla="*/ 0 h 518807"/>
                  <a:gd name="connsiteX9" fmla="*/ 65799 w 440863"/>
                  <a:gd name="connsiteY9" fmla="*/ 23799 h 518807"/>
                  <a:gd name="connsiteX10" fmla="*/ 34385 w 440863"/>
                  <a:gd name="connsiteY10" fmla="*/ 172301 h 518807"/>
                  <a:gd name="connsiteX11" fmla="*/ 79126 w 440863"/>
                  <a:gd name="connsiteY11" fmla="*/ 217042 h 518807"/>
                  <a:gd name="connsiteX12" fmla="*/ 79126 w 440863"/>
                  <a:gd name="connsiteY12" fmla="*/ 262736 h 518807"/>
                  <a:gd name="connsiteX13" fmla="*/ 79126 w 440863"/>
                  <a:gd name="connsiteY13" fmla="*/ 262736 h 518807"/>
                  <a:gd name="connsiteX14" fmla="*/ 61039 w 440863"/>
                  <a:gd name="connsiteY14" fmla="*/ 270351 h 518807"/>
                  <a:gd name="connsiteX15" fmla="*/ 36289 w 440863"/>
                  <a:gd name="connsiteY15" fmla="*/ 279870 h 518807"/>
                  <a:gd name="connsiteX16" fmla="*/ 22961 w 440863"/>
                  <a:gd name="connsiteY16" fmla="*/ 276063 h 518807"/>
                  <a:gd name="connsiteX17" fmla="*/ 6779 w 440863"/>
                  <a:gd name="connsiteY17" fmla="*/ 269399 h 518807"/>
                  <a:gd name="connsiteX18" fmla="*/ 115 w 440863"/>
                  <a:gd name="connsiteY18" fmla="*/ 266543 h 518807"/>
                  <a:gd name="connsiteX19" fmla="*/ 115 w 440863"/>
                  <a:gd name="connsiteY19" fmla="*/ 318900 h 518807"/>
                  <a:gd name="connsiteX20" fmla="*/ 6779 w 440863"/>
                  <a:gd name="connsiteY20" fmla="*/ 321756 h 518807"/>
                  <a:gd name="connsiteX21" fmla="*/ 22961 w 440863"/>
                  <a:gd name="connsiteY21" fmla="*/ 328419 h 518807"/>
                  <a:gd name="connsiteX22" fmla="*/ 36289 w 440863"/>
                  <a:gd name="connsiteY22" fmla="*/ 332227 h 518807"/>
                  <a:gd name="connsiteX23" fmla="*/ 61039 w 440863"/>
                  <a:gd name="connsiteY23" fmla="*/ 322708 h 518807"/>
                  <a:gd name="connsiteX24" fmla="*/ 97213 w 440863"/>
                  <a:gd name="connsiteY24" fmla="*/ 312236 h 518807"/>
                  <a:gd name="connsiteX25" fmla="*/ 134338 w 440863"/>
                  <a:gd name="connsiteY25" fmla="*/ 320804 h 518807"/>
                  <a:gd name="connsiteX26" fmla="*/ 158137 w 440863"/>
                  <a:gd name="connsiteY26" fmla="*/ 330323 h 518807"/>
                  <a:gd name="connsiteX27" fmla="*/ 180032 w 440863"/>
                  <a:gd name="connsiteY27" fmla="*/ 322708 h 518807"/>
                  <a:gd name="connsiteX28" fmla="*/ 220013 w 440863"/>
                  <a:gd name="connsiteY28" fmla="*/ 311284 h 518807"/>
                  <a:gd name="connsiteX29" fmla="*/ 257139 w 440863"/>
                  <a:gd name="connsiteY29" fmla="*/ 319852 h 518807"/>
                  <a:gd name="connsiteX30" fmla="*/ 281889 w 440863"/>
                  <a:gd name="connsiteY30" fmla="*/ 330323 h 518807"/>
                  <a:gd name="connsiteX31" fmla="*/ 308544 w 440863"/>
                  <a:gd name="connsiteY31" fmla="*/ 319852 h 518807"/>
                  <a:gd name="connsiteX32" fmla="*/ 345669 w 440863"/>
                  <a:gd name="connsiteY32" fmla="*/ 310333 h 518807"/>
                  <a:gd name="connsiteX33" fmla="*/ 383747 w 440863"/>
                  <a:gd name="connsiteY33" fmla="*/ 319852 h 518807"/>
                  <a:gd name="connsiteX34" fmla="*/ 406593 w 440863"/>
                  <a:gd name="connsiteY34" fmla="*/ 327467 h 518807"/>
                  <a:gd name="connsiteX35" fmla="*/ 430392 w 440863"/>
                  <a:gd name="connsiteY35" fmla="*/ 319852 h 518807"/>
                  <a:gd name="connsiteX36" fmla="*/ 438959 w 440863"/>
                  <a:gd name="connsiteY36" fmla="*/ 313188 h 518807"/>
                  <a:gd name="connsiteX37" fmla="*/ 438959 w 440863"/>
                  <a:gd name="connsiteY37" fmla="*/ 292245 h 518807"/>
                  <a:gd name="connsiteX38" fmla="*/ 438959 w 440863"/>
                  <a:gd name="connsiteY38" fmla="*/ 260832 h 518807"/>
                  <a:gd name="connsiteX39" fmla="*/ 430392 w 440863"/>
                  <a:gd name="connsiteY39" fmla="*/ 267495 h 518807"/>
                  <a:gd name="connsiteX40" fmla="*/ 407545 w 440863"/>
                  <a:gd name="connsiteY40" fmla="*/ 275111 h 518807"/>
                  <a:gd name="connsiteX41" fmla="*/ 384699 w 440863"/>
                  <a:gd name="connsiteY41" fmla="*/ 266543 h 518807"/>
                  <a:gd name="connsiteX42" fmla="*/ 362804 w 440863"/>
                  <a:gd name="connsiteY42" fmla="*/ 257976 h 518807"/>
                  <a:gd name="connsiteX43" fmla="*/ 362804 w 440863"/>
                  <a:gd name="connsiteY43" fmla="*/ 214187 h 518807"/>
                  <a:gd name="connsiteX44" fmla="*/ 407545 w 440863"/>
                  <a:gd name="connsiteY44" fmla="*/ 169445 h 518807"/>
                  <a:gd name="connsiteX45" fmla="*/ 376131 w 440863"/>
                  <a:gd name="connsiteY45" fmla="*/ 20943 h 518807"/>
                  <a:gd name="connsiteX46" fmla="*/ 342813 w 440863"/>
                  <a:gd name="connsiteY46" fmla="*/ 0 h 518807"/>
                  <a:gd name="connsiteX47" fmla="*/ 114348 w 440863"/>
                  <a:gd name="connsiteY47" fmla="*/ 261784 h 518807"/>
                  <a:gd name="connsiteX48" fmla="*/ 114348 w 440863"/>
                  <a:gd name="connsiteY48" fmla="*/ 216090 h 518807"/>
                  <a:gd name="connsiteX49" fmla="*/ 159089 w 440863"/>
                  <a:gd name="connsiteY49" fmla="*/ 171349 h 518807"/>
                  <a:gd name="connsiteX50" fmla="*/ 203830 w 440863"/>
                  <a:gd name="connsiteY50" fmla="*/ 216090 h 518807"/>
                  <a:gd name="connsiteX51" fmla="*/ 203830 w 440863"/>
                  <a:gd name="connsiteY51" fmla="*/ 260832 h 518807"/>
                  <a:gd name="connsiteX52" fmla="*/ 180032 w 440863"/>
                  <a:gd name="connsiteY52" fmla="*/ 270351 h 518807"/>
                  <a:gd name="connsiteX53" fmla="*/ 158137 w 440863"/>
                  <a:gd name="connsiteY53" fmla="*/ 277966 h 518807"/>
                  <a:gd name="connsiteX54" fmla="*/ 134338 w 440863"/>
                  <a:gd name="connsiteY54" fmla="*/ 268447 h 518807"/>
                  <a:gd name="connsiteX55" fmla="*/ 114348 w 440863"/>
                  <a:gd name="connsiteY55" fmla="*/ 261784 h 518807"/>
                  <a:gd name="connsiteX56" fmla="*/ 114348 w 440863"/>
                  <a:gd name="connsiteY56" fmla="*/ 261784 h 518807"/>
                  <a:gd name="connsiteX57" fmla="*/ 114348 w 440863"/>
                  <a:gd name="connsiteY57" fmla="*/ 261784 h 518807"/>
                  <a:gd name="connsiteX58" fmla="*/ 282841 w 440863"/>
                  <a:gd name="connsiteY58" fmla="*/ 277966 h 518807"/>
                  <a:gd name="connsiteX59" fmla="*/ 258091 w 440863"/>
                  <a:gd name="connsiteY59" fmla="*/ 267495 h 518807"/>
                  <a:gd name="connsiteX60" fmla="*/ 239052 w 440863"/>
                  <a:gd name="connsiteY60" fmla="*/ 260832 h 518807"/>
                  <a:gd name="connsiteX61" fmla="*/ 239052 w 440863"/>
                  <a:gd name="connsiteY61" fmla="*/ 216090 h 518807"/>
                  <a:gd name="connsiteX62" fmla="*/ 282841 w 440863"/>
                  <a:gd name="connsiteY62" fmla="*/ 176109 h 518807"/>
                  <a:gd name="connsiteX63" fmla="*/ 326630 w 440863"/>
                  <a:gd name="connsiteY63" fmla="*/ 216090 h 518807"/>
                  <a:gd name="connsiteX64" fmla="*/ 326630 w 440863"/>
                  <a:gd name="connsiteY64" fmla="*/ 259880 h 518807"/>
                  <a:gd name="connsiteX65" fmla="*/ 326630 w 440863"/>
                  <a:gd name="connsiteY65" fmla="*/ 259880 h 518807"/>
                  <a:gd name="connsiteX66" fmla="*/ 326630 w 440863"/>
                  <a:gd name="connsiteY66" fmla="*/ 260832 h 518807"/>
                  <a:gd name="connsiteX67" fmla="*/ 326630 w 440863"/>
                  <a:gd name="connsiteY67" fmla="*/ 259880 h 518807"/>
                  <a:gd name="connsiteX68" fmla="*/ 309495 w 440863"/>
                  <a:gd name="connsiteY68" fmla="*/ 267495 h 518807"/>
                  <a:gd name="connsiteX69" fmla="*/ 282841 w 440863"/>
                  <a:gd name="connsiteY69" fmla="*/ 277966 h 518807"/>
                  <a:gd name="connsiteX70" fmla="*/ 438959 w 440863"/>
                  <a:gd name="connsiteY70" fmla="*/ 314140 h 518807"/>
                  <a:gd name="connsiteX71" fmla="*/ 438959 w 440863"/>
                  <a:gd name="connsiteY71" fmla="*/ 314140 h 518807"/>
                  <a:gd name="connsiteX72" fmla="*/ 438959 w 440863"/>
                  <a:gd name="connsiteY72" fmla="*/ 357930 h 518807"/>
                  <a:gd name="connsiteX73" fmla="*/ 438959 w 440863"/>
                  <a:gd name="connsiteY73" fmla="*/ 357930 h 518807"/>
                  <a:gd name="connsiteX74" fmla="*/ 438959 w 440863"/>
                  <a:gd name="connsiteY74" fmla="*/ 314140 h 518807"/>
                  <a:gd name="connsiteX75" fmla="*/ 345669 w 440863"/>
                  <a:gd name="connsiteY75" fmla="*/ 353170 h 518807"/>
                  <a:gd name="connsiteX76" fmla="*/ 308544 w 440863"/>
                  <a:gd name="connsiteY76" fmla="*/ 362689 h 518807"/>
                  <a:gd name="connsiteX77" fmla="*/ 281889 w 440863"/>
                  <a:gd name="connsiteY77" fmla="*/ 373160 h 518807"/>
                  <a:gd name="connsiteX78" fmla="*/ 257139 w 440863"/>
                  <a:gd name="connsiteY78" fmla="*/ 362689 h 518807"/>
                  <a:gd name="connsiteX79" fmla="*/ 220013 w 440863"/>
                  <a:gd name="connsiteY79" fmla="*/ 354122 h 518807"/>
                  <a:gd name="connsiteX80" fmla="*/ 180032 w 440863"/>
                  <a:gd name="connsiteY80" fmla="*/ 365545 h 518807"/>
                  <a:gd name="connsiteX81" fmla="*/ 158137 w 440863"/>
                  <a:gd name="connsiteY81" fmla="*/ 373160 h 518807"/>
                  <a:gd name="connsiteX82" fmla="*/ 134338 w 440863"/>
                  <a:gd name="connsiteY82" fmla="*/ 363641 h 518807"/>
                  <a:gd name="connsiteX83" fmla="*/ 97213 w 440863"/>
                  <a:gd name="connsiteY83" fmla="*/ 355074 h 518807"/>
                  <a:gd name="connsiteX84" fmla="*/ 61039 w 440863"/>
                  <a:gd name="connsiteY84" fmla="*/ 365545 h 518807"/>
                  <a:gd name="connsiteX85" fmla="*/ 36289 w 440863"/>
                  <a:gd name="connsiteY85" fmla="*/ 375064 h 518807"/>
                  <a:gd name="connsiteX86" fmla="*/ 22961 w 440863"/>
                  <a:gd name="connsiteY86" fmla="*/ 371257 h 518807"/>
                  <a:gd name="connsiteX87" fmla="*/ 6779 w 440863"/>
                  <a:gd name="connsiteY87" fmla="*/ 360785 h 518807"/>
                  <a:gd name="connsiteX88" fmla="*/ 6779 w 440863"/>
                  <a:gd name="connsiteY88" fmla="*/ 360785 h 518807"/>
                  <a:gd name="connsiteX89" fmla="*/ 115 w 440863"/>
                  <a:gd name="connsiteY89" fmla="*/ 357930 h 518807"/>
                  <a:gd name="connsiteX90" fmla="*/ 22010 w 440863"/>
                  <a:gd name="connsiteY90" fmla="*/ 426469 h 518807"/>
                  <a:gd name="connsiteX91" fmla="*/ 32481 w 440863"/>
                  <a:gd name="connsiteY91" fmla="*/ 429325 h 518807"/>
                  <a:gd name="connsiteX92" fmla="*/ 33433 w 440863"/>
                  <a:gd name="connsiteY92" fmla="*/ 429325 h 518807"/>
                  <a:gd name="connsiteX93" fmla="*/ 61991 w 440863"/>
                  <a:gd name="connsiteY93" fmla="*/ 417902 h 518807"/>
                  <a:gd name="connsiteX94" fmla="*/ 98165 w 440863"/>
                  <a:gd name="connsiteY94" fmla="*/ 407430 h 518807"/>
                  <a:gd name="connsiteX95" fmla="*/ 135290 w 440863"/>
                  <a:gd name="connsiteY95" fmla="*/ 415998 h 518807"/>
                  <a:gd name="connsiteX96" fmla="*/ 159089 w 440863"/>
                  <a:gd name="connsiteY96" fmla="*/ 425517 h 518807"/>
                  <a:gd name="connsiteX97" fmla="*/ 180984 w 440863"/>
                  <a:gd name="connsiteY97" fmla="*/ 417902 h 518807"/>
                  <a:gd name="connsiteX98" fmla="*/ 221917 w 440863"/>
                  <a:gd name="connsiteY98" fmla="*/ 406478 h 518807"/>
                  <a:gd name="connsiteX99" fmla="*/ 259043 w 440863"/>
                  <a:gd name="connsiteY99" fmla="*/ 415046 h 518807"/>
                  <a:gd name="connsiteX100" fmla="*/ 283793 w 440863"/>
                  <a:gd name="connsiteY100" fmla="*/ 425517 h 518807"/>
                  <a:gd name="connsiteX101" fmla="*/ 310447 w 440863"/>
                  <a:gd name="connsiteY101" fmla="*/ 415046 h 518807"/>
                  <a:gd name="connsiteX102" fmla="*/ 347573 w 440863"/>
                  <a:gd name="connsiteY102" fmla="*/ 405527 h 518807"/>
                  <a:gd name="connsiteX103" fmla="*/ 385651 w 440863"/>
                  <a:gd name="connsiteY103" fmla="*/ 415046 h 518807"/>
                  <a:gd name="connsiteX104" fmla="*/ 408497 w 440863"/>
                  <a:gd name="connsiteY104" fmla="*/ 423613 h 518807"/>
                  <a:gd name="connsiteX105" fmla="*/ 432296 w 440863"/>
                  <a:gd name="connsiteY105" fmla="*/ 415998 h 518807"/>
                  <a:gd name="connsiteX106" fmla="*/ 440863 w 440863"/>
                  <a:gd name="connsiteY106" fmla="*/ 409334 h 518807"/>
                  <a:gd name="connsiteX107" fmla="*/ 440863 w 440863"/>
                  <a:gd name="connsiteY107" fmla="*/ 357930 h 518807"/>
                  <a:gd name="connsiteX108" fmla="*/ 432296 w 440863"/>
                  <a:gd name="connsiteY108" fmla="*/ 364593 h 518807"/>
                  <a:gd name="connsiteX109" fmla="*/ 409449 w 440863"/>
                  <a:gd name="connsiteY109" fmla="*/ 371257 h 518807"/>
                  <a:gd name="connsiteX110" fmla="*/ 385651 w 440863"/>
                  <a:gd name="connsiteY110" fmla="*/ 362689 h 518807"/>
                  <a:gd name="connsiteX111" fmla="*/ 345669 w 440863"/>
                  <a:gd name="connsiteY111" fmla="*/ 353170 h 518807"/>
                  <a:gd name="connsiteX112" fmla="*/ 438959 w 440863"/>
                  <a:gd name="connsiteY112" fmla="*/ 408382 h 518807"/>
                  <a:gd name="connsiteX113" fmla="*/ 438959 w 440863"/>
                  <a:gd name="connsiteY113" fmla="*/ 408382 h 518807"/>
                  <a:gd name="connsiteX114" fmla="*/ 438959 w 440863"/>
                  <a:gd name="connsiteY114" fmla="*/ 451220 h 518807"/>
                  <a:gd name="connsiteX115" fmla="*/ 438959 w 440863"/>
                  <a:gd name="connsiteY115" fmla="*/ 451220 h 518807"/>
                  <a:gd name="connsiteX116" fmla="*/ 438959 w 440863"/>
                  <a:gd name="connsiteY116" fmla="*/ 408382 h 518807"/>
                  <a:gd name="connsiteX117" fmla="*/ 345669 w 440863"/>
                  <a:gd name="connsiteY117" fmla="*/ 447412 h 518807"/>
                  <a:gd name="connsiteX118" fmla="*/ 308544 w 440863"/>
                  <a:gd name="connsiteY118" fmla="*/ 456931 h 518807"/>
                  <a:gd name="connsiteX119" fmla="*/ 281889 w 440863"/>
                  <a:gd name="connsiteY119" fmla="*/ 467403 h 518807"/>
                  <a:gd name="connsiteX120" fmla="*/ 257139 w 440863"/>
                  <a:gd name="connsiteY120" fmla="*/ 456931 h 518807"/>
                  <a:gd name="connsiteX121" fmla="*/ 220013 w 440863"/>
                  <a:gd name="connsiteY121" fmla="*/ 448364 h 518807"/>
                  <a:gd name="connsiteX122" fmla="*/ 179080 w 440863"/>
                  <a:gd name="connsiteY122" fmla="*/ 459787 h 518807"/>
                  <a:gd name="connsiteX123" fmla="*/ 157185 w 440863"/>
                  <a:gd name="connsiteY123" fmla="*/ 467403 h 518807"/>
                  <a:gd name="connsiteX124" fmla="*/ 133387 w 440863"/>
                  <a:gd name="connsiteY124" fmla="*/ 457883 h 518807"/>
                  <a:gd name="connsiteX125" fmla="*/ 96261 w 440863"/>
                  <a:gd name="connsiteY125" fmla="*/ 449316 h 518807"/>
                  <a:gd name="connsiteX126" fmla="*/ 60087 w 440863"/>
                  <a:gd name="connsiteY126" fmla="*/ 459787 h 518807"/>
                  <a:gd name="connsiteX127" fmla="*/ 59135 w 440863"/>
                  <a:gd name="connsiteY127" fmla="*/ 459787 h 518807"/>
                  <a:gd name="connsiteX128" fmla="*/ 52472 w 440863"/>
                  <a:gd name="connsiteY128" fmla="*/ 465499 h 518807"/>
                  <a:gd name="connsiteX129" fmla="*/ 108636 w 440863"/>
                  <a:gd name="connsiteY129" fmla="*/ 489297 h 518807"/>
                  <a:gd name="connsiteX130" fmla="*/ 302832 w 440863"/>
                  <a:gd name="connsiteY130" fmla="*/ 512144 h 518807"/>
                  <a:gd name="connsiteX131" fmla="*/ 313303 w 440863"/>
                  <a:gd name="connsiteY131" fmla="*/ 506432 h 518807"/>
                  <a:gd name="connsiteX132" fmla="*/ 341861 w 440863"/>
                  <a:gd name="connsiteY132" fmla="*/ 501672 h 518807"/>
                  <a:gd name="connsiteX133" fmla="*/ 382795 w 440863"/>
                  <a:gd name="connsiteY133" fmla="*/ 510240 h 518807"/>
                  <a:gd name="connsiteX134" fmla="*/ 405641 w 440863"/>
                  <a:gd name="connsiteY134" fmla="*/ 518807 h 518807"/>
                  <a:gd name="connsiteX135" fmla="*/ 429440 w 440863"/>
                  <a:gd name="connsiteY135" fmla="*/ 511192 h 518807"/>
                  <a:gd name="connsiteX136" fmla="*/ 438007 w 440863"/>
                  <a:gd name="connsiteY136" fmla="*/ 504528 h 518807"/>
                  <a:gd name="connsiteX137" fmla="*/ 438007 w 440863"/>
                  <a:gd name="connsiteY137" fmla="*/ 474066 h 518807"/>
                  <a:gd name="connsiteX138" fmla="*/ 438007 w 440863"/>
                  <a:gd name="connsiteY138" fmla="*/ 453124 h 518807"/>
                  <a:gd name="connsiteX139" fmla="*/ 429440 w 440863"/>
                  <a:gd name="connsiteY139" fmla="*/ 459787 h 518807"/>
                  <a:gd name="connsiteX140" fmla="*/ 406593 w 440863"/>
                  <a:gd name="connsiteY140" fmla="*/ 467403 h 518807"/>
                  <a:gd name="connsiteX141" fmla="*/ 383747 w 440863"/>
                  <a:gd name="connsiteY141" fmla="*/ 458835 h 518807"/>
                  <a:gd name="connsiteX142" fmla="*/ 345669 w 440863"/>
                  <a:gd name="connsiteY142" fmla="*/ 447412 h 518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440863" h="518807">
                    <a:moveTo>
                      <a:pt x="342813" y="0"/>
                    </a:moveTo>
                    <a:cubicBezTo>
                      <a:pt x="333294" y="0"/>
                      <a:pt x="323775" y="5712"/>
                      <a:pt x="313303" y="23799"/>
                    </a:cubicBezTo>
                    <a:cubicBezTo>
                      <a:pt x="313303" y="23799"/>
                      <a:pt x="293312" y="50453"/>
                      <a:pt x="282841" y="90434"/>
                    </a:cubicBezTo>
                    <a:cubicBezTo>
                      <a:pt x="278081" y="69492"/>
                      <a:pt x="268562" y="44741"/>
                      <a:pt x="251427" y="23799"/>
                    </a:cubicBezTo>
                    <a:cubicBezTo>
                      <a:pt x="251427" y="23799"/>
                      <a:pt x="238100" y="0"/>
                      <a:pt x="220013" y="0"/>
                    </a:cubicBezTo>
                    <a:cubicBezTo>
                      <a:pt x="210494" y="0"/>
                      <a:pt x="200974" y="5712"/>
                      <a:pt x="190503" y="23799"/>
                    </a:cubicBezTo>
                    <a:cubicBezTo>
                      <a:pt x="190503" y="23799"/>
                      <a:pt x="168608" y="52357"/>
                      <a:pt x="159089" y="95194"/>
                    </a:cubicBezTo>
                    <a:cubicBezTo>
                      <a:pt x="154329" y="72348"/>
                      <a:pt x="144810" y="47597"/>
                      <a:pt x="126723" y="23799"/>
                    </a:cubicBezTo>
                    <a:cubicBezTo>
                      <a:pt x="126723" y="23799"/>
                      <a:pt x="113396" y="0"/>
                      <a:pt x="95309" y="0"/>
                    </a:cubicBezTo>
                    <a:cubicBezTo>
                      <a:pt x="85790" y="0"/>
                      <a:pt x="76270" y="5712"/>
                      <a:pt x="65799" y="23799"/>
                    </a:cubicBezTo>
                    <a:cubicBezTo>
                      <a:pt x="65799" y="23799"/>
                      <a:pt x="14394" y="91386"/>
                      <a:pt x="34385" y="172301"/>
                    </a:cubicBezTo>
                    <a:cubicBezTo>
                      <a:pt x="34385" y="172301"/>
                      <a:pt x="41048" y="202763"/>
                      <a:pt x="79126" y="217042"/>
                    </a:cubicBezTo>
                    <a:lnTo>
                      <a:pt x="79126" y="262736"/>
                    </a:lnTo>
                    <a:lnTo>
                      <a:pt x="79126" y="262736"/>
                    </a:lnTo>
                    <a:cubicBezTo>
                      <a:pt x="73414" y="264639"/>
                      <a:pt x="66751" y="266543"/>
                      <a:pt x="61039" y="270351"/>
                    </a:cubicBezTo>
                    <a:cubicBezTo>
                      <a:pt x="61039" y="270351"/>
                      <a:pt x="49616" y="279870"/>
                      <a:pt x="36289" y="279870"/>
                    </a:cubicBezTo>
                    <a:cubicBezTo>
                      <a:pt x="31529" y="279870"/>
                      <a:pt x="27721" y="278918"/>
                      <a:pt x="22961" y="276063"/>
                    </a:cubicBezTo>
                    <a:lnTo>
                      <a:pt x="6779" y="269399"/>
                    </a:lnTo>
                    <a:lnTo>
                      <a:pt x="115" y="266543"/>
                    </a:lnTo>
                    <a:lnTo>
                      <a:pt x="115" y="318900"/>
                    </a:lnTo>
                    <a:lnTo>
                      <a:pt x="6779" y="321756"/>
                    </a:lnTo>
                    <a:lnTo>
                      <a:pt x="22961" y="328419"/>
                    </a:lnTo>
                    <a:cubicBezTo>
                      <a:pt x="27721" y="331275"/>
                      <a:pt x="31529" y="332227"/>
                      <a:pt x="36289" y="332227"/>
                    </a:cubicBezTo>
                    <a:cubicBezTo>
                      <a:pt x="49616" y="332227"/>
                      <a:pt x="61039" y="322708"/>
                      <a:pt x="61039" y="322708"/>
                    </a:cubicBezTo>
                    <a:cubicBezTo>
                      <a:pt x="73414" y="315092"/>
                      <a:pt x="85790" y="312236"/>
                      <a:pt x="97213" y="312236"/>
                    </a:cubicBezTo>
                    <a:cubicBezTo>
                      <a:pt x="118155" y="312236"/>
                      <a:pt x="134338" y="320804"/>
                      <a:pt x="134338" y="320804"/>
                    </a:cubicBezTo>
                    <a:cubicBezTo>
                      <a:pt x="142906" y="328419"/>
                      <a:pt x="151473" y="330323"/>
                      <a:pt x="158137" y="330323"/>
                    </a:cubicBezTo>
                    <a:cubicBezTo>
                      <a:pt x="171464" y="330323"/>
                      <a:pt x="180032" y="322708"/>
                      <a:pt x="180032" y="322708"/>
                    </a:cubicBezTo>
                    <a:cubicBezTo>
                      <a:pt x="194311" y="314140"/>
                      <a:pt x="208590" y="311284"/>
                      <a:pt x="220013" y="311284"/>
                    </a:cubicBezTo>
                    <a:cubicBezTo>
                      <a:pt x="241908" y="311284"/>
                      <a:pt x="257139" y="319852"/>
                      <a:pt x="257139" y="319852"/>
                    </a:cubicBezTo>
                    <a:cubicBezTo>
                      <a:pt x="265706" y="327467"/>
                      <a:pt x="274274" y="330323"/>
                      <a:pt x="281889" y="330323"/>
                    </a:cubicBezTo>
                    <a:cubicBezTo>
                      <a:pt x="297120" y="330323"/>
                      <a:pt x="308544" y="319852"/>
                      <a:pt x="308544" y="319852"/>
                    </a:cubicBezTo>
                    <a:cubicBezTo>
                      <a:pt x="321871" y="312236"/>
                      <a:pt x="334246" y="310333"/>
                      <a:pt x="345669" y="310333"/>
                    </a:cubicBezTo>
                    <a:cubicBezTo>
                      <a:pt x="367564" y="310333"/>
                      <a:pt x="383747" y="319852"/>
                      <a:pt x="383747" y="319852"/>
                    </a:cubicBezTo>
                    <a:cubicBezTo>
                      <a:pt x="391362" y="325563"/>
                      <a:pt x="398978" y="327467"/>
                      <a:pt x="406593" y="327467"/>
                    </a:cubicBezTo>
                    <a:cubicBezTo>
                      <a:pt x="416113" y="327467"/>
                      <a:pt x="424680" y="323660"/>
                      <a:pt x="430392" y="319852"/>
                    </a:cubicBezTo>
                    <a:cubicBezTo>
                      <a:pt x="435152" y="316996"/>
                      <a:pt x="438007" y="314140"/>
                      <a:pt x="438959" y="313188"/>
                    </a:cubicBezTo>
                    <a:lnTo>
                      <a:pt x="438959" y="292245"/>
                    </a:lnTo>
                    <a:lnTo>
                      <a:pt x="438959" y="260832"/>
                    </a:lnTo>
                    <a:cubicBezTo>
                      <a:pt x="438959" y="260832"/>
                      <a:pt x="436103" y="264639"/>
                      <a:pt x="430392" y="267495"/>
                    </a:cubicBezTo>
                    <a:cubicBezTo>
                      <a:pt x="424680" y="271303"/>
                      <a:pt x="417065" y="275111"/>
                      <a:pt x="407545" y="275111"/>
                    </a:cubicBezTo>
                    <a:cubicBezTo>
                      <a:pt x="399930" y="275111"/>
                      <a:pt x="392314" y="273207"/>
                      <a:pt x="384699" y="266543"/>
                    </a:cubicBezTo>
                    <a:cubicBezTo>
                      <a:pt x="384699" y="266543"/>
                      <a:pt x="376131" y="260832"/>
                      <a:pt x="362804" y="257976"/>
                    </a:cubicBezTo>
                    <a:lnTo>
                      <a:pt x="362804" y="214187"/>
                    </a:lnTo>
                    <a:cubicBezTo>
                      <a:pt x="362804" y="214187"/>
                      <a:pt x="399930" y="201811"/>
                      <a:pt x="407545" y="169445"/>
                    </a:cubicBezTo>
                    <a:cubicBezTo>
                      <a:pt x="407545" y="169445"/>
                      <a:pt x="427536" y="89482"/>
                      <a:pt x="376131" y="20943"/>
                    </a:cubicBezTo>
                    <a:cubicBezTo>
                      <a:pt x="374227" y="23799"/>
                      <a:pt x="360900" y="0"/>
                      <a:pt x="342813" y="0"/>
                    </a:cubicBezTo>
                    <a:moveTo>
                      <a:pt x="114348" y="261784"/>
                    </a:moveTo>
                    <a:lnTo>
                      <a:pt x="114348" y="216090"/>
                    </a:lnTo>
                    <a:cubicBezTo>
                      <a:pt x="114348" y="216090"/>
                      <a:pt x="151473" y="203715"/>
                      <a:pt x="159089" y="171349"/>
                    </a:cubicBezTo>
                    <a:cubicBezTo>
                      <a:pt x="159089" y="171349"/>
                      <a:pt x="165753" y="201811"/>
                      <a:pt x="203830" y="216090"/>
                    </a:cubicBezTo>
                    <a:lnTo>
                      <a:pt x="203830" y="260832"/>
                    </a:lnTo>
                    <a:cubicBezTo>
                      <a:pt x="196215" y="262736"/>
                      <a:pt x="188599" y="265591"/>
                      <a:pt x="180032" y="270351"/>
                    </a:cubicBezTo>
                    <a:cubicBezTo>
                      <a:pt x="180032" y="270351"/>
                      <a:pt x="170512" y="277966"/>
                      <a:pt x="158137" y="277966"/>
                    </a:cubicBezTo>
                    <a:cubicBezTo>
                      <a:pt x="150521" y="277966"/>
                      <a:pt x="142906" y="276063"/>
                      <a:pt x="134338" y="268447"/>
                    </a:cubicBezTo>
                    <a:cubicBezTo>
                      <a:pt x="134338" y="268447"/>
                      <a:pt x="126723" y="264639"/>
                      <a:pt x="114348" y="261784"/>
                    </a:cubicBezTo>
                    <a:lnTo>
                      <a:pt x="114348" y="261784"/>
                    </a:lnTo>
                    <a:lnTo>
                      <a:pt x="114348" y="261784"/>
                    </a:lnTo>
                    <a:close/>
                    <a:moveTo>
                      <a:pt x="282841" y="277966"/>
                    </a:moveTo>
                    <a:cubicBezTo>
                      <a:pt x="275226" y="277966"/>
                      <a:pt x="266658" y="275111"/>
                      <a:pt x="258091" y="267495"/>
                    </a:cubicBezTo>
                    <a:cubicBezTo>
                      <a:pt x="258091" y="267495"/>
                      <a:pt x="250475" y="263687"/>
                      <a:pt x="239052" y="260832"/>
                    </a:cubicBezTo>
                    <a:lnTo>
                      <a:pt x="239052" y="216090"/>
                    </a:lnTo>
                    <a:cubicBezTo>
                      <a:pt x="239052" y="216090"/>
                      <a:pt x="273322" y="204667"/>
                      <a:pt x="282841" y="176109"/>
                    </a:cubicBezTo>
                    <a:cubicBezTo>
                      <a:pt x="286649" y="184676"/>
                      <a:pt x="297120" y="205619"/>
                      <a:pt x="326630" y="216090"/>
                    </a:cubicBezTo>
                    <a:lnTo>
                      <a:pt x="326630" y="259880"/>
                    </a:lnTo>
                    <a:cubicBezTo>
                      <a:pt x="326630" y="259880"/>
                      <a:pt x="326630" y="259880"/>
                      <a:pt x="326630" y="259880"/>
                    </a:cubicBezTo>
                    <a:lnTo>
                      <a:pt x="326630" y="260832"/>
                    </a:lnTo>
                    <a:lnTo>
                      <a:pt x="326630" y="259880"/>
                    </a:lnTo>
                    <a:cubicBezTo>
                      <a:pt x="320919" y="261784"/>
                      <a:pt x="315207" y="263687"/>
                      <a:pt x="309495" y="267495"/>
                    </a:cubicBezTo>
                    <a:cubicBezTo>
                      <a:pt x="308544" y="267495"/>
                      <a:pt x="298072" y="277966"/>
                      <a:pt x="282841" y="277966"/>
                    </a:cubicBezTo>
                    <a:moveTo>
                      <a:pt x="438959" y="314140"/>
                    </a:moveTo>
                    <a:cubicBezTo>
                      <a:pt x="438959" y="314140"/>
                      <a:pt x="438007" y="314140"/>
                      <a:pt x="438959" y="314140"/>
                    </a:cubicBezTo>
                    <a:lnTo>
                      <a:pt x="438959" y="357930"/>
                    </a:lnTo>
                    <a:cubicBezTo>
                      <a:pt x="438959" y="357930"/>
                      <a:pt x="438959" y="357930"/>
                      <a:pt x="438959" y="357930"/>
                    </a:cubicBezTo>
                    <a:lnTo>
                      <a:pt x="438959" y="314140"/>
                    </a:lnTo>
                    <a:close/>
                    <a:moveTo>
                      <a:pt x="345669" y="353170"/>
                    </a:moveTo>
                    <a:cubicBezTo>
                      <a:pt x="334246" y="353170"/>
                      <a:pt x="321871" y="356026"/>
                      <a:pt x="308544" y="362689"/>
                    </a:cubicBezTo>
                    <a:cubicBezTo>
                      <a:pt x="308544" y="362689"/>
                      <a:pt x="297120" y="373160"/>
                      <a:pt x="281889" y="373160"/>
                    </a:cubicBezTo>
                    <a:cubicBezTo>
                      <a:pt x="274274" y="373160"/>
                      <a:pt x="265706" y="370305"/>
                      <a:pt x="257139" y="362689"/>
                    </a:cubicBezTo>
                    <a:cubicBezTo>
                      <a:pt x="257139" y="362689"/>
                      <a:pt x="241908" y="354122"/>
                      <a:pt x="220013" y="354122"/>
                    </a:cubicBezTo>
                    <a:cubicBezTo>
                      <a:pt x="207638" y="354122"/>
                      <a:pt x="194311" y="356978"/>
                      <a:pt x="180032" y="365545"/>
                    </a:cubicBezTo>
                    <a:cubicBezTo>
                      <a:pt x="180032" y="365545"/>
                      <a:pt x="170512" y="373160"/>
                      <a:pt x="158137" y="373160"/>
                    </a:cubicBezTo>
                    <a:cubicBezTo>
                      <a:pt x="150521" y="373160"/>
                      <a:pt x="142906" y="371257"/>
                      <a:pt x="134338" y="363641"/>
                    </a:cubicBezTo>
                    <a:cubicBezTo>
                      <a:pt x="134338" y="363641"/>
                      <a:pt x="118155" y="355074"/>
                      <a:pt x="97213" y="355074"/>
                    </a:cubicBezTo>
                    <a:cubicBezTo>
                      <a:pt x="85790" y="355074"/>
                      <a:pt x="73414" y="357930"/>
                      <a:pt x="61039" y="365545"/>
                    </a:cubicBezTo>
                    <a:cubicBezTo>
                      <a:pt x="61039" y="365545"/>
                      <a:pt x="49616" y="375064"/>
                      <a:pt x="36289" y="375064"/>
                    </a:cubicBezTo>
                    <a:cubicBezTo>
                      <a:pt x="31529" y="375064"/>
                      <a:pt x="27721" y="374112"/>
                      <a:pt x="22961" y="371257"/>
                    </a:cubicBezTo>
                    <a:lnTo>
                      <a:pt x="6779" y="360785"/>
                    </a:lnTo>
                    <a:lnTo>
                      <a:pt x="6779" y="360785"/>
                    </a:lnTo>
                    <a:lnTo>
                      <a:pt x="115" y="357930"/>
                    </a:lnTo>
                    <a:cubicBezTo>
                      <a:pt x="-837" y="372209"/>
                      <a:pt x="3923" y="399815"/>
                      <a:pt x="22010" y="426469"/>
                    </a:cubicBezTo>
                    <a:cubicBezTo>
                      <a:pt x="24865" y="428373"/>
                      <a:pt x="28673" y="428373"/>
                      <a:pt x="32481" y="429325"/>
                    </a:cubicBezTo>
                    <a:cubicBezTo>
                      <a:pt x="32481" y="429325"/>
                      <a:pt x="33433" y="429325"/>
                      <a:pt x="33433" y="429325"/>
                    </a:cubicBezTo>
                    <a:cubicBezTo>
                      <a:pt x="47712" y="429325"/>
                      <a:pt x="61991" y="417902"/>
                      <a:pt x="61991" y="417902"/>
                    </a:cubicBezTo>
                    <a:cubicBezTo>
                      <a:pt x="74366" y="410286"/>
                      <a:pt x="86741" y="407430"/>
                      <a:pt x="98165" y="407430"/>
                    </a:cubicBezTo>
                    <a:cubicBezTo>
                      <a:pt x="119107" y="407430"/>
                      <a:pt x="135290" y="415998"/>
                      <a:pt x="135290" y="415998"/>
                    </a:cubicBezTo>
                    <a:cubicBezTo>
                      <a:pt x="143858" y="423613"/>
                      <a:pt x="152425" y="425517"/>
                      <a:pt x="159089" y="425517"/>
                    </a:cubicBezTo>
                    <a:cubicBezTo>
                      <a:pt x="172416" y="425517"/>
                      <a:pt x="180984" y="417902"/>
                      <a:pt x="180984" y="417902"/>
                    </a:cubicBezTo>
                    <a:cubicBezTo>
                      <a:pt x="195263" y="409334"/>
                      <a:pt x="209542" y="406478"/>
                      <a:pt x="221917" y="406478"/>
                    </a:cubicBezTo>
                    <a:cubicBezTo>
                      <a:pt x="243812" y="406478"/>
                      <a:pt x="259043" y="415046"/>
                      <a:pt x="259043" y="415046"/>
                    </a:cubicBezTo>
                    <a:cubicBezTo>
                      <a:pt x="267610" y="422661"/>
                      <a:pt x="276178" y="425517"/>
                      <a:pt x="283793" y="425517"/>
                    </a:cubicBezTo>
                    <a:cubicBezTo>
                      <a:pt x="299024" y="425517"/>
                      <a:pt x="310447" y="415046"/>
                      <a:pt x="310447" y="415046"/>
                    </a:cubicBezTo>
                    <a:cubicBezTo>
                      <a:pt x="323775" y="407430"/>
                      <a:pt x="336150" y="405527"/>
                      <a:pt x="347573" y="405527"/>
                    </a:cubicBezTo>
                    <a:cubicBezTo>
                      <a:pt x="369468" y="405527"/>
                      <a:pt x="385651" y="415046"/>
                      <a:pt x="385651" y="415046"/>
                    </a:cubicBezTo>
                    <a:cubicBezTo>
                      <a:pt x="393266" y="420757"/>
                      <a:pt x="400882" y="423613"/>
                      <a:pt x="408497" y="423613"/>
                    </a:cubicBezTo>
                    <a:cubicBezTo>
                      <a:pt x="418017" y="423613"/>
                      <a:pt x="426584" y="419806"/>
                      <a:pt x="432296" y="415998"/>
                    </a:cubicBezTo>
                    <a:cubicBezTo>
                      <a:pt x="437055" y="413142"/>
                      <a:pt x="439911" y="410286"/>
                      <a:pt x="440863" y="409334"/>
                    </a:cubicBezTo>
                    <a:lnTo>
                      <a:pt x="440863" y="357930"/>
                    </a:lnTo>
                    <a:cubicBezTo>
                      <a:pt x="439911" y="358881"/>
                      <a:pt x="437055" y="361737"/>
                      <a:pt x="432296" y="364593"/>
                    </a:cubicBezTo>
                    <a:cubicBezTo>
                      <a:pt x="426584" y="368401"/>
                      <a:pt x="418969" y="371257"/>
                      <a:pt x="409449" y="371257"/>
                    </a:cubicBezTo>
                    <a:cubicBezTo>
                      <a:pt x="401834" y="371257"/>
                      <a:pt x="394218" y="369353"/>
                      <a:pt x="385651" y="362689"/>
                    </a:cubicBezTo>
                    <a:cubicBezTo>
                      <a:pt x="383747" y="362689"/>
                      <a:pt x="367564" y="353170"/>
                      <a:pt x="345669" y="353170"/>
                    </a:cubicBezTo>
                    <a:moveTo>
                      <a:pt x="438959" y="408382"/>
                    </a:moveTo>
                    <a:cubicBezTo>
                      <a:pt x="438959" y="408382"/>
                      <a:pt x="438007" y="408382"/>
                      <a:pt x="438959" y="408382"/>
                    </a:cubicBezTo>
                    <a:lnTo>
                      <a:pt x="438959" y="451220"/>
                    </a:lnTo>
                    <a:cubicBezTo>
                      <a:pt x="438959" y="451220"/>
                      <a:pt x="438959" y="451220"/>
                      <a:pt x="438959" y="451220"/>
                    </a:cubicBezTo>
                    <a:lnTo>
                      <a:pt x="438959" y="408382"/>
                    </a:lnTo>
                    <a:close/>
                    <a:moveTo>
                      <a:pt x="345669" y="447412"/>
                    </a:moveTo>
                    <a:cubicBezTo>
                      <a:pt x="334246" y="447412"/>
                      <a:pt x="321871" y="450268"/>
                      <a:pt x="308544" y="456931"/>
                    </a:cubicBezTo>
                    <a:cubicBezTo>
                      <a:pt x="308544" y="456931"/>
                      <a:pt x="297120" y="467403"/>
                      <a:pt x="281889" y="467403"/>
                    </a:cubicBezTo>
                    <a:cubicBezTo>
                      <a:pt x="274274" y="467403"/>
                      <a:pt x="265706" y="464547"/>
                      <a:pt x="257139" y="456931"/>
                    </a:cubicBezTo>
                    <a:cubicBezTo>
                      <a:pt x="257139" y="456931"/>
                      <a:pt x="241908" y="448364"/>
                      <a:pt x="220013" y="448364"/>
                    </a:cubicBezTo>
                    <a:cubicBezTo>
                      <a:pt x="207638" y="448364"/>
                      <a:pt x="193359" y="451220"/>
                      <a:pt x="179080" y="459787"/>
                    </a:cubicBezTo>
                    <a:cubicBezTo>
                      <a:pt x="179080" y="459787"/>
                      <a:pt x="169560" y="467403"/>
                      <a:pt x="157185" y="467403"/>
                    </a:cubicBezTo>
                    <a:cubicBezTo>
                      <a:pt x="149570" y="467403"/>
                      <a:pt x="141954" y="465499"/>
                      <a:pt x="133387" y="457883"/>
                    </a:cubicBezTo>
                    <a:cubicBezTo>
                      <a:pt x="133387" y="457883"/>
                      <a:pt x="117204" y="449316"/>
                      <a:pt x="96261" y="449316"/>
                    </a:cubicBezTo>
                    <a:cubicBezTo>
                      <a:pt x="84838" y="449316"/>
                      <a:pt x="72462" y="452172"/>
                      <a:pt x="60087" y="459787"/>
                    </a:cubicBezTo>
                    <a:lnTo>
                      <a:pt x="59135" y="459787"/>
                    </a:lnTo>
                    <a:lnTo>
                      <a:pt x="52472" y="465499"/>
                    </a:lnTo>
                    <a:cubicBezTo>
                      <a:pt x="66751" y="476922"/>
                      <a:pt x="85790" y="485489"/>
                      <a:pt x="108636" y="489297"/>
                    </a:cubicBezTo>
                    <a:cubicBezTo>
                      <a:pt x="122915" y="493105"/>
                      <a:pt x="217157" y="488345"/>
                      <a:pt x="302832" y="512144"/>
                    </a:cubicBezTo>
                    <a:cubicBezTo>
                      <a:pt x="306640" y="510240"/>
                      <a:pt x="310447" y="508336"/>
                      <a:pt x="313303" y="506432"/>
                    </a:cubicBezTo>
                    <a:cubicBezTo>
                      <a:pt x="322823" y="502624"/>
                      <a:pt x="332342" y="501672"/>
                      <a:pt x="341861" y="501672"/>
                    </a:cubicBezTo>
                    <a:cubicBezTo>
                      <a:pt x="364708" y="501672"/>
                      <a:pt x="382795" y="510240"/>
                      <a:pt x="382795" y="510240"/>
                    </a:cubicBezTo>
                    <a:cubicBezTo>
                      <a:pt x="390410" y="515951"/>
                      <a:pt x="398026" y="518807"/>
                      <a:pt x="405641" y="518807"/>
                    </a:cubicBezTo>
                    <a:cubicBezTo>
                      <a:pt x="415161" y="518807"/>
                      <a:pt x="423728" y="515000"/>
                      <a:pt x="429440" y="511192"/>
                    </a:cubicBezTo>
                    <a:cubicBezTo>
                      <a:pt x="435152" y="507384"/>
                      <a:pt x="438007" y="504528"/>
                      <a:pt x="438007" y="504528"/>
                    </a:cubicBezTo>
                    <a:lnTo>
                      <a:pt x="438007" y="474066"/>
                    </a:lnTo>
                    <a:lnTo>
                      <a:pt x="438007" y="453124"/>
                    </a:lnTo>
                    <a:cubicBezTo>
                      <a:pt x="437055" y="454075"/>
                      <a:pt x="434200" y="456931"/>
                      <a:pt x="429440" y="459787"/>
                    </a:cubicBezTo>
                    <a:cubicBezTo>
                      <a:pt x="423728" y="463595"/>
                      <a:pt x="416113" y="467403"/>
                      <a:pt x="406593" y="467403"/>
                    </a:cubicBezTo>
                    <a:cubicBezTo>
                      <a:pt x="399930" y="467403"/>
                      <a:pt x="391362" y="465499"/>
                      <a:pt x="383747" y="458835"/>
                    </a:cubicBezTo>
                    <a:cubicBezTo>
                      <a:pt x="383747" y="456931"/>
                      <a:pt x="367564" y="447412"/>
                      <a:pt x="345669" y="4474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sp>
        <p:nvSpPr>
          <p:cNvPr id="86" name="Marcador de contenido 2">
            <a:extLst>
              <a:ext uri="{FF2B5EF4-FFF2-40B4-BE49-F238E27FC236}">
                <a16:creationId xmlns:a16="http://schemas.microsoft.com/office/drawing/2014/main" id="{646F1480-B219-7799-53EC-B25AF691D54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65070" y="1613648"/>
            <a:ext cx="4518212" cy="384735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2"/>
              </a:buClr>
              <a:buSzPct val="100000"/>
              <a:buFont typeface="+mj-lt"/>
              <a:buAutoNum type="arabicPeriod"/>
              <a:defRPr sz="1800"/>
            </a:lvl1pPr>
            <a:lvl2pPr marL="914400" indent="-457200">
              <a:buClr>
                <a:schemeClr val="tx2"/>
              </a:buClr>
              <a:buSzPct val="150000"/>
              <a:buFont typeface="+mj-lt"/>
              <a:buAutoNum type="arabicParenR"/>
              <a:defRPr sz="1800"/>
            </a:lvl2pPr>
            <a:lvl3pPr marL="1371600" indent="-457200">
              <a:buClr>
                <a:schemeClr val="tx2"/>
              </a:buClr>
              <a:buSzPct val="150000"/>
              <a:buFont typeface="+mj-lt"/>
              <a:buAutoNum type="arabicParenR"/>
              <a:defRPr sz="1800"/>
            </a:lvl3pPr>
            <a:lvl4pPr marL="1714500" indent="-342900">
              <a:buClr>
                <a:schemeClr val="tx2"/>
              </a:buClr>
              <a:buSzPct val="150000"/>
              <a:buFont typeface="+mj-lt"/>
              <a:buAutoNum type="arabicParenR"/>
              <a:defRPr sz="1800"/>
            </a:lvl4pPr>
            <a:lvl5pPr marL="2171700" indent="-342900">
              <a:buClr>
                <a:schemeClr val="tx2"/>
              </a:buClr>
              <a:buSzPct val="150000"/>
              <a:buFont typeface="+mj-lt"/>
              <a:buAutoNum type="arabicParenR"/>
              <a:defRPr sz="18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0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93" y="5741341"/>
            <a:ext cx="1260000" cy="6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5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ítulo 1">
            <a:extLst>
              <a:ext uri="{FF2B5EF4-FFF2-40B4-BE49-F238E27FC236}">
                <a16:creationId xmlns:a16="http://schemas.microsoft.com/office/drawing/2014/main" id="{3CEAB6ED-2126-D7EB-438B-6DFBF580D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683" y="532370"/>
            <a:ext cx="2043095" cy="459496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>
              <a:defRPr sz="1100" spc="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54" name="Marcador de contenido 2">
            <a:extLst>
              <a:ext uri="{FF2B5EF4-FFF2-40B4-BE49-F238E27FC236}">
                <a16:creationId xmlns:a16="http://schemas.microsoft.com/office/drawing/2014/main" id="{D5101E82-61A9-5448-CBD3-246D7EF5D75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93683" y="1327087"/>
            <a:ext cx="10609945" cy="46783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SzPct val="150000"/>
              <a:buFont typeface="Arial" panose="020B0604020202020204" pitchFamily="34" charset="0"/>
              <a:buNone/>
              <a:defRPr sz="2000"/>
            </a:lvl1pPr>
            <a:lvl2pPr marL="6858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4pPr>
            <a:lvl5pPr marL="20574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endParaRPr lang="es-ES" dirty="0"/>
          </a:p>
        </p:txBody>
      </p:sp>
      <p:sp>
        <p:nvSpPr>
          <p:cNvPr id="2" name="Marcador de texto 5">
            <a:extLst>
              <a:ext uri="{FF2B5EF4-FFF2-40B4-BE49-F238E27FC236}">
                <a16:creationId xmlns:a16="http://schemas.microsoft.com/office/drawing/2014/main" id="{46A4743C-B17F-9E35-0D1F-830911496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6305" y="308959"/>
            <a:ext cx="2586037" cy="9525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 b="1">
                <a:solidFill>
                  <a:srgbClr val="302E7C"/>
                </a:solidFill>
              </a:defRPr>
            </a:lvl1pPr>
            <a:lvl2pPr marL="457200" indent="0" algn="r">
              <a:buFontTx/>
              <a:buNone/>
              <a:defRPr sz="2000" b="1">
                <a:solidFill>
                  <a:srgbClr val="302E7C"/>
                </a:solidFill>
              </a:defRPr>
            </a:lvl2pPr>
            <a:lvl3pPr marL="914400" indent="0" algn="r">
              <a:buFontTx/>
              <a:buNone/>
              <a:defRPr sz="2000" b="1">
                <a:solidFill>
                  <a:srgbClr val="302E7C"/>
                </a:solidFill>
              </a:defRPr>
            </a:lvl3pPr>
            <a:lvl4pPr marL="1371600" indent="0" algn="r">
              <a:buFontTx/>
              <a:buNone/>
              <a:defRPr sz="2000" b="1">
                <a:solidFill>
                  <a:srgbClr val="302E7C"/>
                </a:solidFill>
              </a:defRPr>
            </a:lvl4pPr>
            <a:lvl5pPr marL="1828800" indent="0" algn="r">
              <a:buFontTx/>
              <a:buNone/>
              <a:defRPr sz="2000" b="1">
                <a:solidFill>
                  <a:srgbClr val="302E7C"/>
                </a:solidFill>
              </a:defRPr>
            </a:lvl5pPr>
          </a:lstStyle>
          <a:p>
            <a:pPr lvl="0"/>
            <a:r>
              <a:rPr lang="es-ES" dirty="0"/>
              <a:t>Haga clic para modificar el título</a:t>
            </a:r>
          </a:p>
        </p:txBody>
      </p:sp>
    </p:spTree>
    <p:extLst>
      <p:ext uri="{BB962C8B-B14F-4D97-AF65-F5344CB8AC3E}">
        <p14:creationId xmlns:p14="http://schemas.microsoft.com/office/powerpoint/2010/main" val="190104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sz="1800">
              <a:latin typeface="Century Gothic"/>
            </a:endParaRPr>
          </a:p>
        </p:txBody>
      </p:sp>
      <p:sp>
        <p:nvSpPr>
          <p:cNvPr id="2" name="Forma libre 1">
            <a:extLst>
              <a:ext uri="{FF2B5EF4-FFF2-40B4-BE49-F238E27FC236}">
                <a16:creationId xmlns:a16="http://schemas.microsoft.com/office/drawing/2014/main" id="{F3C61BF9-F2D5-4757-CC16-D3AA89A246C3}"/>
              </a:ext>
            </a:extLst>
          </p:cNvPr>
          <p:cNvSpPr/>
          <p:nvPr userDrawn="1"/>
        </p:nvSpPr>
        <p:spPr>
          <a:xfrm>
            <a:off x="-47" y="-2154"/>
            <a:ext cx="12193270" cy="6858000"/>
          </a:xfrm>
          <a:custGeom>
            <a:avLst/>
            <a:gdLst>
              <a:gd name="connsiteX0" fmla="*/ 0 w 12193270"/>
              <a:gd name="connsiteY0" fmla="*/ 0 h 6858000"/>
              <a:gd name="connsiteX1" fmla="*/ 12193270 w 12193270"/>
              <a:gd name="connsiteY1" fmla="*/ 0 h 6858000"/>
              <a:gd name="connsiteX2" fmla="*/ 12193270 w 12193270"/>
              <a:gd name="connsiteY2" fmla="*/ 6858000 h 6858000"/>
              <a:gd name="connsiteX3" fmla="*/ 0 w 121932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70" h="6858000">
                <a:moveTo>
                  <a:pt x="0" y="0"/>
                </a:moveTo>
                <a:lnTo>
                  <a:pt x="12193270" y="0"/>
                </a:lnTo>
                <a:lnTo>
                  <a:pt x="1219327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DFE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E43BB-AB1B-0439-7E3D-4A1320DA3EF3}"/>
              </a:ext>
            </a:extLst>
          </p:cNvPr>
          <p:cNvSpPr txBox="1"/>
          <p:nvPr/>
        </p:nvSpPr>
        <p:spPr>
          <a:xfrm>
            <a:off x="4469314" y="2029271"/>
            <a:ext cx="406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spc="200" baseline="0" dirty="0">
                <a:ln/>
                <a:solidFill>
                  <a:srgbClr val="2F2E7C"/>
                </a:solidFill>
                <a:latin typeface="Arial" panose="020B0604020202020204" pitchFamily="34" charset="0"/>
                <a:cs typeface="Arial" panose="020B0604020202020204" pitchFamily="34" charset="0"/>
                <a:sym typeface="Avenir-Black"/>
                <a:rtl val="0"/>
              </a:rPr>
              <a:t>ESKERRIK ASKO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225DEC-5604-7A4C-E232-EFDB44AA3F37}"/>
              </a:ext>
            </a:extLst>
          </p:cNvPr>
          <p:cNvSpPr txBox="1"/>
          <p:nvPr/>
        </p:nvSpPr>
        <p:spPr>
          <a:xfrm>
            <a:off x="4289361" y="2435671"/>
            <a:ext cx="4424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spc="200" baseline="0" dirty="0">
                <a:ln/>
                <a:solidFill>
                  <a:srgbClr val="2F2E7C"/>
                </a:solidFill>
                <a:latin typeface="Arial" panose="020B0604020202020204" pitchFamily="34" charset="0"/>
                <a:cs typeface="Arial" panose="020B0604020202020204" pitchFamily="34" charset="0"/>
                <a:sym typeface="Avenir-Medium"/>
                <a:rtl val="0"/>
              </a:rPr>
              <a:t>MUCHAS GRACIAS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E0E6C6-BB73-1FDC-C258-8A55ED1EE6DF}"/>
              </a:ext>
            </a:extLst>
          </p:cNvPr>
          <p:cNvSpPr txBox="1"/>
          <p:nvPr/>
        </p:nvSpPr>
        <p:spPr>
          <a:xfrm>
            <a:off x="5100480" y="2842071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spc="200" baseline="0" dirty="0">
                <a:ln/>
                <a:solidFill>
                  <a:srgbClr val="2F2E7C"/>
                </a:solidFill>
                <a:latin typeface="Arial" panose="020B0604020202020204" pitchFamily="34" charset="0"/>
                <a:cs typeface="Arial" panose="020B0604020202020204" pitchFamily="34" charset="0"/>
                <a:sym typeface="Avenir-Roman"/>
                <a:rtl val="0"/>
              </a:rPr>
              <a:t>THANK YOU</a:t>
            </a:r>
          </a:p>
        </p:txBody>
      </p:sp>
      <p:grpSp>
        <p:nvGrpSpPr>
          <p:cNvPr id="9" name="Gráfico 2">
            <a:extLst>
              <a:ext uri="{FF2B5EF4-FFF2-40B4-BE49-F238E27FC236}">
                <a16:creationId xmlns:a16="http://schemas.microsoft.com/office/drawing/2014/main" id="{A71208BF-276D-2404-DBA0-BD43A826513A}"/>
              </a:ext>
            </a:extLst>
          </p:cNvPr>
          <p:cNvGrpSpPr/>
          <p:nvPr userDrawn="1"/>
        </p:nvGrpSpPr>
        <p:grpSpPr>
          <a:xfrm>
            <a:off x="1113790" y="5462270"/>
            <a:ext cx="878839" cy="755650"/>
            <a:chOff x="770890" y="5595620"/>
            <a:chExt cx="878839" cy="755650"/>
          </a:xfrm>
          <a:solidFill>
            <a:srgbClr val="2F2E7C"/>
          </a:solidFill>
        </p:grpSpPr>
        <p:grpSp>
          <p:nvGrpSpPr>
            <p:cNvPr id="10" name="Gráfico 2">
              <a:extLst>
                <a:ext uri="{FF2B5EF4-FFF2-40B4-BE49-F238E27FC236}">
                  <a16:creationId xmlns:a16="http://schemas.microsoft.com/office/drawing/2014/main" id="{7E0DF57D-4C59-DF09-4238-50338B6677DC}"/>
                </a:ext>
              </a:extLst>
            </p:cNvPr>
            <p:cNvGrpSpPr/>
            <p:nvPr/>
          </p:nvGrpSpPr>
          <p:grpSpPr>
            <a:xfrm>
              <a:off x="773430" y="5595620"/>
              <a:ext cx="453389" cy="464820"/>
              <a:chOff x="773430" y="5595620"/>
              <a:chExt cx="453389" cy="464820"/>
            </a:xfrm>
            <a:solidFill>
              <a:srgbClr val="2F2E7C"/>
            </a:solidFill>
          </p:grpSpPr>
          <p:sp>
            <p:nvSpPr>
              <p:cNvPr id="15" name="Forma libre 14">
                <a:extLst>
                  <a:ext uri="{FF2B5EF4-FFF2-40B4-BE49-F238E27FC236}">
                    <a16:creationId xmlns:a16="http://schemas.microsoft.com/office/drawing/2014/main" id="{34EACB87-6344-FC79-D93E-D7AF1D385156}"/>
                  </a:ext>
                </a:extLst>
              </p:cNvPr>
              <p:cNvSpPr/>
              <p:nvPr/>
            </p:nvSpPr>
            <p:spPr>
              <a:xfrm>
                <a:off x="773430" y="5595620"/>
                <a:ext cx="309880" cy="464820"/>
              </a:xfrm>
              <a:custGeom>
                <a:avLst/>
                <a:gdLst>
                  <a:gd name="connsiteX0" fmla="*/ 309880 w 309880"/>
                  <a:gd name="connsiteY0" fmla="*/ 41910 h 464820"/>
                  <a:gd name="connsiteX1" fmla="*/ 309880 w 309880"/>
                  <a:gd name="connsiteY1" fmla="*/ 0 h 464820"/>
                  <a:gd name="connsiteX2" fmla="*/ 154940 w 309880"/>
                  <a:gd name="connsiteY2" fmla="*/ 0 h 464820"/>
                  <a:gd name="connsiteX3" fmla="*/ 154940 w 309880"/>
                  <a:gd name="connsiteY3" fmla="*/ 154940 h 464820"/>
                  <a:gd name="connsiteX4" fmla="*/ 0 w 309880"/>
                  <a:gd name="connsiteY4" fmla="*/ 154940 h 464820"/>
                  <a:gd name="connsiteX5" fmla="*/ 0 w 309880"/>
                  <a:gd name="connsiteY5" fmla="*/ 309880 h 464820"/>
                  <a:gd name="connsiteX6" fmla="*/ 154940 w 309880"/>
                  <a:gd name="connsiteY6" fmla="*/ 309880 h 464820"/>
                  <a:gd name="connsiteX7" fmla="*/ 154940 w 309880"/>
                  <a:gd name="connsiteY7" fmla="*/ 464820 h 464820"/>
                  <a:gd name="connsiteX8" fmla="*/ 309880 w 309880"/>
                  <a:gd name="connsiteY8" fmla="*/ 464820 h 464820"/>
                  <a:gd name="connsiteX9" fmla="*/ 309880 w 309880"/>
                  <a:gd name="connsiteY9" fmla="*/ 422910 h 464820"/>
                  <a:gd name="connsiteX10" fmla="*/ 175260 w 309880"/>
                  <a:gd name="connsiteY10" fmla="*/ 234950 h 464820"/>
                  <a:gd name="connsiteX11" fmla="*/ 309880 w 309880"/>
                  <a:gd name="connsiteY11" fmla="*/ 41910 h 464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9880" h="464820">
                    <a:moveTo>
                      <a:pt x="309880" y="41910"/>
                    </a:moveTo>
                    <a:lnTo>
                      <a:pt x="309880" y="0"/>
                    </a:lnTo>
                    <a:lnTo>
                      <a:pt x="154940" y="0"/>
                    </a:lnTo>
                    <a:lnTo>
                      <a:pt x="154940" y="154940"/>
                    </a:lnTo>
                    <a:lnTo>
                      <a:pt x="0" y="154940"/>
                    </a:lnTo>
                    <a:lnTo>
                      <a:pt x="0" y="309880"/>
                    </a:lnTo>
                    <a:lnTo>
                      <a:pt x="154940" y="309880"/>
                    </a:lnTo>
                    <a:lnTo>
                      <a:pt x="154940" y="464820"/>
                    </a:lnTo>
                    <a:lnTo>
                      <a:pt x="309880" y="464820"/>
                    </a:lnTo>
                    <a:lnTo>
                      <a:pt x="309880" y="422910"/>
                    </a:lnTo>
                    <a:cubicBezTo>
                      <a:pt x="232410" y="396240"/>
                      <a:pt x="175260" y="321310"/>
                      <a:pt x="175260" y="234950"/>
                    </a:cubicBezTo>
                    <a:cubicBezTo>
                      <a:pt x="175260" y="147320"/>
                      <a:pt x="232410" y="68580"/>
                      <a:pt x="309880" y="4191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dirty="0"/>
              </a:p>
            </p:txBody>
          </p:sp>
          <p:sp>
            <p:nvSpPr>
              <p:cNvPr id="16" name="Forma libre 15">
                <a:extLst>
                  <a:ext uri="{FF2B5EF4-FFF2-40B4-BE49-F238E27FC236}">
                    <a16:creationId xmlns:a16="http://schemas.microsoft.com/office/drawing/2014/main" id="{D6D85259-34DC-34B2-05EF-3FAFA1356685}"/>
                  </a:ext>
                </a:extLst>
              </p:cNvPr>
              <p:cNvSpPr/>
              <p:nvPr/>
            </p:nvSpPr>
            <p:spPr>
              <a:xfrm>
                <a:off x="1071880" y="5750559"/>
                <a:ext cx="154939" cy="154940"/>
              </a:xfrm>
              <a:custGeom>
                <a:avLst/>
                <a:gdLst>
                  <a:gd name="connsiteX0" fmla="*/ 0 w 154939"/>
                  <a:gd name="connsiteY0" fmla="*/ 77470 h 154940"/>
                  <a:gd name="connsiteX1" fmla="*/ 77470 w 154939"/>
                  <a:gd name="connsiteY1" fmla="*/ 0 h 154940"/>
                  <a:gd name="connsiteX2" fmla="*/ 154940 w 154939"/>
                  <a:gd name="connsiteY2" fmla="*/ 77470 h 154940"/>
                  <a:gd name="connsiteX3" fmla="*/ 77470 w 154939"/>
                  <a:gd name="connsiteY3" fmla="*/ 154940 h 154940"/>
                  <a:gd name="connsiteX4" fmla="*/ 0 w 154939"/>
                  <a:gd name="connsiteY4" fmla="*/ 77470 h 15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939" h="154940">
                    <a:moveTo>
                      <a:pt x="0" y="77470"/>
                    </a:moveTo>
                    <a:cubicBezTo>
                      <a:pt x="0" y="34290"/>
                      <a:pt x="34290" y="0"/>
                      <a:pt x="77470" y="0"/>
                    </a:cubicBezTo>
                    <a:cubicBezTo>
                      <a:pt x="120650" y="0"/>
                      <a:pt x="154940" y="34290"/>
                      <a:pt x="154940" y="77470"/>
                    </a:cubicBezTo>
                    <a:cubicBezTo>
                      <a:pt x="154940" y="120650"/>
                      <a:pt x="120650" y="154940"/>
                      <a:pt x="77470" y="154940"/>
                    </a:cubicBezTo>
                    <a:cubicBezTo>
                      <a:pt x="34290" y="153670"/>
                      <a:pt x="0" y="119380"/>
                      <a:pt x="0" y="77470"/>
                    </a:cubicBezTo>
                  </a:path>
                </a:pathLst>
              </a:custGeom>
              <a:solidFill>
                <a:srgbClr val="2F2E7C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A5317914-6D43-AD90-9D19-6E793D49B191}"/>
                </a:ext>
              </a:extLst>
            </p:cNvPr>
            <p:cNvSpPr/>
            <p:nvPr/>
          </p:nvSpPr>
          <p:spPr>
            <a:xfrm>
              <a:off x="770890" y="6219190"/>
              <a:ext cx="878839" cy="132079"/>
            </a:xfrm>
            <a:custGeom>
              <a:avLst/>
              <a:gdLst>
                <a:gd name="connsiteX0" fmla="*/ 806450 w 878839"/>
                <a:gd name="connsiteY0" fmla="*/ 44450 h 132079"/>
                <a:gd name="connsiteX1" fmla="*/ 835660 w 878839"/>
                <a:gd name="connsiteY1" fmla="*/ 40640 h 132079"/>
                <a:gd name="connsiteX2" fmla="*/ 853440 w 878839"/>
                <a:gd name="connsiteY2" fmla="*/ 41910 h 132079"/>
                <a:gd name="connsiteX3" fmla="*/ 864870 w 878839"/>
                <a:gd name="connsiteY3" fmla="*/ 46990 h 132079"/>
                <a:gd name="connsiteX4" fmla="*/ 871220 w 878839"/>
                <a:gd name="connsiteY4" fmla="*/ 57150 h 132079"/>
                <a:gd name="connsiteX5" fmla="*/ 873760 w 878839"/>
                <a:gd name="connsiteY5" fmla="*/ 71120 h 132079"/>
                <a:gd name="connsiteX6" fmla="*/ 873760 w 878839"/>
                <a:gd name="connsiteY6" fmla="*/ 107950 h 132079"/>
                <a:gd name="connsiteX7" fmla="*/ 873760 w 878839"/>
                <a:gd name="connsiteY7" fmla="*/ 115570 h 132079"/>
                <a:gd name="connsiteX8" fmla="*/ 875030 w 878839"/>
                <a:gd name="connsiteY8" fmla="*/ 120650 h 132079"/>
                <a:gd name="connsiteX9" fmla="*/ 876300 w 878839"/>
                <a:gd name="connsiteY9" fmla="*/ 124460 h 132079"/>
                <a:gd name="connsiteX10" fmla="*/ 878840 w 878839"/>
                <a:gd name="connsiteY10" fmla="*/ 128270 h 132079"/>
                <a:gd name="connsiteX11" fmla="*/ 852170 w 878839"/>
                <a:gd name="connsiteY11" fmla="*/ 128270 h 132079"/>
                <a:gd name="connsiteX12" fmla="*/ 850900 w 878839"/>
                <a:gd name="connsiteY12" fmla="*/ 124460 h 132079"/>
                <a:gd name="connsiteX13" fmla="*/ 849630 w 878839"/>
                <a:gd name="connsiteY13" fmla="*/ 120650 h 132079"/>
                <a:gd name="connsiteX14" fmla="*/ 828040 w 878839"/>
                <a:gd name="connsiteY14" fmla="*/ 128270 h 132079"/>
                <a:gd name="connsiteX15" fmla="*/ 815340 w 878839"/>
                <a:gd name="connsiteY15" fmla="*/ 125730 h 132079"/>
                <a:gd name="connsiteX16" fmla="*/ 806450 w 878839"/>
                <a:gd name="connsiteY16" fmla="*/ 119380 h 132079"/>
                <a:gd name="connsiteX17" fmla="*/ 800100 w 878839"/>
                <a:gd name="connsiteY17" fmla="*/ 110490 h 132079"/>
                <a:gd name="connsiteX18" fmla="*/ 797560 w 878839"/>
                <a:gd name="connsiteY18" fmla="*/ 99060 h 132079"/>
                <a:gd name="connsiteX19" fmla="*/ 800100 w 878839"/>
                <a:gd name="connsiteY19" fmla="*/ 86360 h 132079"/>
                <a:gd name="connsiteX20" fmla="*/ 807720 w 878839"/>
                <a:gd name="connsiteY20" fmla="*/ 76200 h 132079"/>
                <a:gd name="connsiteX21" fmla="*/ 819150 w 878839"/>
                <a:gd name="connsiteY21" fmla="*/ 69850 h 132079"/>
                <a:gd name="connsiteX22" fmla="*/ 834390 w 878839"/>
                <a:gd name="connsiteY22" fmla="*/ 67310 h 132079"/>
                <a:gd name="connsiteX23" fmla="*/ 849630 w 878839"/>
                <a:gd name="connsiteY23" fmla="*/ 69850 h 132079"/>
                <a:gd name="connsiteX24" fmla="*/ 849630 w 878839"/>
                <a:gd name="connsiteY24" fmla="*/ 68580 h 132079"/>
                <a:gd name="connsiteX25" fmla="*/ 831850 w 878839"/>
                <a:gd name="connsiteY25" fmla="*/ 57150 h 132079"/>
                <a:gd name="connsiteX26" fmla="*/ 819150 w 878839"/>
                <a:gd name="connsiteY26" fmla="*/ 58420 h 132079"/>
                <a:gd name="connsiteX27" fmla="*/ 807720 w 878839"/>
                <a:gd name="connsiteY27" fmla="*/ 63500 h 132079"/>
                <a:gd name="connsiteX28" fmla="*/ 807720 w 878839"/>
                <a:gd name="connsiteY28" fmla="*/ 44450 h 132079"/>
                <a:gd name="connsiteX29" fmla="*/ 848360 w 878839"/>
                <a:gd name="connsiteY29" fmla="*/ 90170 h 132079"/>
                <a:gd name="connsiteX30" fmla="*/ 843280 w 878839"/>
                <a:gd name="connsiteY30" fmla="*/ 88900 h 132079"/>
                <a:gd name="connsiteX31" fmla="*/ 838200 w 878839"/>
                <a:gd name="connsiteY31" fmla="*/ 88900 h 132079"/>
                <a:gd name="connsiteX32" fmla="*/ 828040 w 878839"/>
                <a:gd name="connsiteY32" fmla="*/ 91440 h 132079"/>
                <a:gd name="connsiteX33" fmla="*/ 824230 w 878839"/>
                <a:gd name="connsiteY33" fmla="*/ 99060 h 132079"/>
                <a:gd name="connsiteX34" fmla="*/ 828040 w 878839"/>
                <a:gd name="connsiteY34" fmla="*/ 106680 h 132079"/>
                <a:gd name="connsiteX35" fmla="*/ 836930 w 878839"/>
                <a:gd name="connsiteY35" fmla="*/ 109220 h 132079"/>
                <a:gd name="connsiteX36" fmla="*/ 843280 w 878839"/>
                <a:gd name="connsiteY36" fmla="*/ 107950 h 132079"/>
                <a:gd name="connsiteX37" fmla="*/ 849630 w 878839"/>
                <a:gd name="connsiteY37" fmla="*/ 104140 h 132079"/>
                <a:gd name="connsiteX38" fmla="*/ 848360 w 878839"/>
                <a:gd name="connsiteY38" fmla="*/ 90170 h 132079"/>
                <a:gd name="connsiteX39" fmla="*/ 786130 w 878839"/>
                <a:gd name="connsiteY39" fmla="*/ 41910 h 132079"/>
                <a:gd name="connsiteX40" fmla="*/ 753110 w 878839"/>
                <a:gd name="connsiteY40" fmla="*/ 106680 h 132079"/>
                <a:gd name="connsiteX41" fmla="*/ 787400 w 878839"/>
                <a:gd name="connsiteY41" fmla="*/ 106680 h 132079"/>
                <a:gd name="connsiteX42" fmla="*/ 787400 w 878839"/>
                <a:gd name="connsiteY42" fmla="*/ 129540 h 132079"/>
                <a:gd name="connsiteX43" fmla="*/ 715010 w 878839"/>
                <a:gd name="connsiteY43" fmla="*/ 129540 h 132079"/>
                <a:gd name="connsiteX44" fmla="*/ 748030 w 878839"/>
                <a:gd name="connsiteY44" fmla="*/ 64770 h 132079"/>
                <a:gd name="connsiteX45" fmla="*/ 720090 w 878839"/>
                <a:gd name="connsiteY45" fmla="*/ 64770 h 132079"/>
                <a:gd name="connsiteX46" fmla="*/ 720090 w 878839"/>
                <a:gd name="connsiteY46" fmla="*/ 41910 h 132079"/>
                <a:gd name="connsiteX47" fmla="*/ 786130 w 878839"/>
                <a:gd name="connsiteY47" fmla="*/ 41910 h 132079"/>
                <a:gd name="connsiteX48" fmla="*/ 684530 w 878839"/>
                <a:gd name="connsiteY48" fmla="*/ 41910 h 132079"/>
                <a:gd name="connsiteX49" fmla="*/ 706120 w 878839"/>
                <a:gd name="connsiteY49" fmla="*/ 41910 h 132079"/>
                <a:gd name="connsiteX50" fmla="*/ 706120 w 878839"/>
                <a:gd name="connsiteY50" fmla="*/ 64770 h 132079"/>
                <a:gd name="connsiteX51" fmla="*/ 684530 w 878839"/>
                <a:gd name="connsiteY51" fmla="*/ 64770 h 132079"/>
                <a:gd name="connsiteX52" fmla="*/ 684530 w 878839"/>
                <a:gd name="connsiteY52" fmla="*/ 90170 h 132079"/>
                <a:gd name="connsiteX53" fmla="*/ 687070 w 878839"/>
                <a:gd name="connsiteY53" fmla="*/ 104140 h 132079"/>
                <a:gd name="connsiteX54" fmla="*/ 695960 w 878839"/>
                <a:gd name="connsiteY54" fmla="*/ 107950 h 132079"/>
                <a:gd name="connsiteX55" fmla="*/ 699770 w 878839"/>
                <a:gd name="connsiteY55" fmla="*/ 107950 h 132079"/>
                <a:gd name="connsiteX56" fmla="*/ 704850 w 878839"/>
                <a:gd name="connsiteY56" fmla="*/ 105410 h 132079"/>
                <a:gd name="connsiteX57" fmla="*/ 704850 w 878839"/>
                <a:gd name="connsiteY57" fmla="*/ 128270 h 132079"/>
                <a:gd name="connsiteX58" fmla="*/ 695960 w 878839"/>
                <a:gd name="connsiteY58" fmla="*/ 130810 h 132079"/>
                <a:gd name="connsiteX59" fmla="*/ 688340 w 878839"/>
                <a:gd name="connsiteY59" fmla="*/ 132080 h 132079"/>
                <a:gd name="connsiteX60" fmla="*/ 657860 w 878839"/>
                <a:gd name="connsiteY60" fmla="*/ 99060 h 132079"/>
                <a:gd name="connsiteX61" fmla="*/ 657860 w 878839"/>
                <a:gd name="connsiteY61" fmla="*/ 64770 h 132079"/>
                <a:gd name="connsiteX62" fmla="*/ 645160 w 878839"/>
                <a:gd name="connsiteY62" fmla="*/ 64770 h 132079"/>
                <a:gd name="connsiteX63" fmla="*/ 645160 w 878839"/>
                <a:gd name="connsiteY63" fmla="*/ 41910 h 132079"/>
                <a:gd name="connsiteX64" fmla="*/ 657860 w 878839"/>
                <a:gd name="connsiteY64" fmla="*/ 41910 h 132079"/>
                <a:gd name="connsiteX65" fmla="*/ 657860 w 878839"/>
                <a:gd name="connsiteY65" fmla="*/ 19050 h 132079"/>
                <a:gd name="connsiteX66" fmla="*/ 683260 w 878839"/>
                <a:gd name="connsiteY66" fmla="*/ 8890 h 132079"/>
                <a:gd name="connsiteX67" fmla="*/ 683260 w 878839"/>
                <a:gd name="connsiteY67" fmla="*/ 41910 h 132079"/>
                <a:gd name="connsiteX68" fmla="*/ 584200 w 878839"/>
                <a:gd name="connsiteY68" fmla="*/ 87630 h 132079"/>
                <a:gd name="connsiteX69" fmla="*/ 591820 w 878839"/>
                <a:gd name="connsiteY69" fmla="*/ 102870 h 132079"/>
                <a:gd name="connsiteX70" fmla="*/ 609600 w 878839"/>
                <a:gd name="connsiteY70" fmla="*/ 107950 h 132079"/>
                <a:gd name="connsiteX71" fmla="*/ 623570 w 878839"/>
                <a:gd name="connsiteY71" fmla="*/ 105410 h 132079"/>
                <a:gd name="connsiteX72" fmla="*/ 637540 w 878839"/>
                <a:gd name="connsiteY72" fmla="*/ 97790 h 132079"/>
                <a:gd name="connsiteX73" fmla="*/ 637540 w 878839"/>
                <a:gd name="connsiteY73" fmla="*/ 123190 h 132079"/>
                <a:gd name="connsiteX74" fmla="*/ 621030 w 878839"/>
                <a:gd name="connsiteY74" fmla="*/ 129540 h 132079"/>
                <a:gd name="connsiteX75" fmla="*/ 604520 w 878839"/>
                <a:gd name="connsiteY75" fmla="*/ 130810 h 132079"/>
                <a:gd name="connsiteX76" fmla="*/ 585470 w 878839"/>
                <a:gd name="connsiteY76" fmla="*/ 127000 h 132079"/>
                <a:gd name="connsiteX77" fmla="*/ 570230 w 878839"/>
                <a:gd name="connsiteY77" fmla="*/ 118110 h 132079"/>
                <a:gd name="connsiteX78" fmla="*/ 560070 w 878839"/>
                <a:gd name="connsiteY78" fmla="*/ 102870 h 132079"/>
                <a:gd name="connsiteX79" fmla="*/ 556260 w 878839"/>
                <a:gd name="connsiteY79" fmla="*/ 83820 h 132079"/>
                <a:gd name="connsiteX80" fmla="*/ 558800 w 878839"/>
                <a:gd name="connsiteY80" fmla="*/ 66040 h 132079"/>
                <a:gd name="connsiteX81" fmla="*/ 567690 w 878839"/>
                <a:gd name="connsiteY81" fmla="*/ 52070 h 132079"/>
                <a:gd name="connsiteX82" fmla="*/ 580390 w 878839"/>
                <a:gd name="connsiteY82" fmla="*/ 43180 h 132079"/>
                <a:gd name="connsiteX83" fmla="*/ 596900 w 878839"/>
                <a:gd name="connsiteY83" fmla="*/ 39370 h 132079"/>
                <a:gd name="connsiteX84" fmla="*/ 636270 w 878839"/>
                <a:gd name="connsiteY84" fmla="*/ 86360 h 132079"/>
                <a:gd name="connsiteX85" fmla="*/ 584200 w 878839"/>
                <a:gd name="connsiteY85" fmla="*/ 87630 h 132079"/>
                <a:gd name="connsiteX86" fmla="*/ 610870 w 878839"/>
                <a:gd name="connsiteY86" fmla="*/ 71120 h 132079"/>
                <a:gd name="connsiteX87" fmla="*/ 596900 w 878839"/>
                <a:gd name="connsiteY87" fmla="*/ 58420 h 132079"/>
                <a:gd name="connsiteX88" fmla="*/ 586740 w 878839"/>
                <a:gd name="connsiteY88" fmla="*/ 62230 h 132079"/>
                <a:gd name="connsiteX89" fmla="*/ 582930 w 878839"/>
                <a:gd name="connsiteY89" fmla="*/ 71120 h 132079"/>
                <a:gd name="connsiteX90" fmla="*/ 610870 w 878839"/>
                <a:gd name="connsiteY90" fmla="*/ 71120 h 132079"/>
                <a:gd name="connsiteX91" fmla="*/ 539750 w 878839"/>
                <a:gd name="connsiteY91" fmla="*/ 129540 h 132079"/>
                <a:gd name="connsiteX92" fmla="*/ 515620 w 878839"/>
                <a:gd name="connsiteY92" fmla="*/ 129540 h 132079"/>
                <a:gd name="connsiteX93" fmla="*/ 515620 w 878839"/>
                <a:gd name="connsiteY93" fmla="*/ 121920 h 132079"/>
                <a:gd name="connsiteX94" fmla="*/ 504190 w 878839"/>
                <a:gd name="connsiteY94" fmla="*/ 128270 h 132079"/>
                <a:gd name="connsiteX95" fmla="*/ 492760 w 878839"/>
                <a:gd name="connsiteY95" fmla="*/ 129540 h 132079"/>
                <a:gd name="connsiteX96" fmla="*/ 477520 w 878839"/>
                <a:gd name="connsiteY96" fmla="*/ 125730 h 132079"/>
                <a:gd name="connsiteX97" fmla="*/ 464820 w 878839"/>
                <a:gd name="connsiteY97" fmla="*/ 116840 h 132079"/>
                <a:gd name="connsiteX98" fmla="*/ 457200 w 878839"/>
                <a:gd name="connsiteY98" fmla="*/ 102870 h 132079"/>
                <a:gd name="connsiteX99" fmla="*/ 454660 w 878839"/>
                <a:gd name="connsiteY99" fmla="*/ 85090 h 132079"/>
                <a:gd name="connsiteX100" fmla="*/ 457200 w 878839"/>
                <a:gd name="connsiteY100" fmla="*/ 66040 h 132079"/>
                <a:gd name="connsiteX101" fmla="*/ 466090 w 878839"/>
                <a:gd name="connsiteY101" fmla="*/ 50800 h 132079"/>
                <a:gd name="connsiteX102" fmla="*/ 478790 w 878839"/>
                <a:gd name="connsiteY102" fmla="*/ 41910 h 132079"/>
                <a:gd name="connsiteX103" fmla="*/ 495300 w 878839"/>
                <a:gd name="connsiteY103" fmla="*/ 38100 h 132079"/>
                <a:gd name="connsiteX104" fmla="*/ 504190 w 878839"/>
                <a:gd name="connsiteY104" fmla="*/ 39370 h 132079"/>
                <a:gd name="connsiteX105" fmla="*/ 513080 w 878839"/>
                <a:gd name="connsiteY105" fmla="*/ 43180 h 132079"/>
                <a:gd name="connsiteX106" fmla="*/ 513080 w 878839"/>
                <a:gd name="connsiteY106" fmla="*/ 1270 h 132079"/>
                <a:gd name="connsiteX107" fmla="*/ 538480 w 878839"/>
                <a:gd name="connsiteY107" fmla="*/ 1270 h 132079"/>
                <a:gd name="connsiteX108" fmla="*/ 538480 w 878839"/>
                <a:gd name="connsiteY108" fmla="*/ 129540 h 132079"/>
                <a:gd name="connsiteX109" fmla="*/ 514350 w 878839"/>
                <a:gd name="connsiteY109" fmla="*/ 68580 h 132079"/>
                <a:gd name="connsiteX110" fmla="*/ 506730 w 878839"/>
                <a:gd name="connsiteY110" fmla="*/ 64770 h 132079"/>
                <a:gd name="connsiteX111" fmla="*/ 500380 w 878839"/>
                <a:gd name="connsiteY111" fmla="*/ 63500 h 132079"/>
                <a:gd name="connsiteX112" fmla="*/ 486410 w 878839"/>
                <a:gd name="connsiteY112" fmla="*/ 69850 h 132079"/>
                <a:gd name="connsiteX113" fmla="*/ 481330 w 878839"/>
                <a:gd name="connsiteY113" fmla="*/ 85090 h 132079"/>
                <a:gd name="connsiteX114" fmla="*/ 486410 w 878839"/>
                <a:gd name="connsiteY114" fmla="*/ 100330 h 132079"/>
                <a:gd name="connsiteX115" fmla="*/ 500380 w 878839"/>
                <a:gd name="connsiteY115" fmla="*/ 106680 h 132079"/>
                <a:gd name="connsiteX116" fmla="*/ 508000 w 878839"/>
                <a:gd name="connsiteY116" fmla="*/ 105410 h 132079"/>
                <a:gd name="connsiteX117" fmla="*/ 515620 w 878839"/>
                <a:gd name="connsiteY117" fmla="*/ 100330 h 132079"/>
                <a:gd name="connsiteX118" fmla="*/ 515620 w 878839"/>
                <a:gd name="connsiteY118" fmla="*/ 68580 h 132079"/>
                <a:gd name="connsiteX119" fmla="*/ 438150 w 878839"/>
                <a:gd name="connsiteY119" fmla="*/ 129540 h 132079"/>
                <a:gd name="connsiteX120" fmla="*/ 412750 w 878839"/>
                <a:gd name="connsiteY120" fmla="*/ 129540 h 132079"/>
                <a:gd name="connsiteX121" fmla="*/ 412750 w 878839"/>
                <a:gd name="connsiteY121" fmla="*/ 41910 h 132079"/>
                <a:gd name="connsiteX122" fmla="*/ 438150 w 878839"/>
                <a:gd name="connsiteY122" fmla="*/ 41910 h 132079"/>
                <a:gd name="connsiteX123" fmla="*/ 438150 w 878839"/>
                <a:gd name="connsiteY123" fmla="*/ 129540 h 132079"/>
                <a:gd name="connsiteX124" fmla="*/ 439420 w 878839"/>
                <a:gd name="connsiteY124" fmla="*/ 19050 h 132079"/>
                <a:gd name="connsiteX125" fmla="*/ 435610 w 878839"/>
                <a:gd name="connsiteY125" fmla="*/ 29210 h 132079"/>
                <a:gd name="connsiteX126" fmla="*/ 425450 w 878839"/>
                <a:gd name="connsiteY126" fmla="*/ 33020 h 132079"/>
                <a:gd name="connsiteX127" fmla="*/ 415290 w 878839"/>
                <a:gd name="connsiteY127" fmla="*/ 29210 h 132079"/>
                <a:gd name="connsiteX128" fmla="*/ 411480 w 878839"/>
                <a:gd name="connsiteY128" fmla="*/ 19050 h 132079"/>
                <a:gd name="connsiteX129" fmla="*/ 412750 w 878839"/>
                <a:gd name="connsiteY129" fmla="*/ 13970 h 132079"/>
                <a:gd name="connsiteX130" fmla="*/ 415290 w 878839"/>
                <a:gd name="connsiteY130" fmla="*/ 8890 h 132079"/>
                <a:gd name="connsiteX131" fmla="*/ 420370 w 878839"/>
                <a:gd name="connsiteY131" fmla="*/ 5080 h 132079"/>
                <a:gd name="connsiteX132" fmla="*/ 426720 w 878839"/>
                <a:gd name="connsiteY132" fmla="*/ 3810 h 132079"/>
                <a:gd name="connsiteX133" fmla="*/ 436880 w 878839"/>
                <a:gd name="connsiteY133" fmla="*/ 8890 h 132079"/>
                <a:gd name="connsiteX134" fmla="*/ 439420 w 878839"/>
                <a:gd name="connsiteY134" fmla="*/ 19050 h 132079"/>
                <a:gd name="connsiteX135" fmla="*/ 344170 w 878839"/>
                <a:gd name="connsiteY135" fmla="*/ 71120 h 132079"/>
                <a:gd name="connsiteX136" fmla="*/ 370840 w 878839"/>
                <a:gd name="connsiteY136" fmla="*/ 41910 h 132079"/>
                <a:gd name="connsiteX137" fmla="*/ 403860 w 878839"/>
                <a:gd name="connsiteY137" fmla="*/ 41910 h 132079"/>
                <a:gd name="connsiteX138" fmla="*/ 370840 w 878839"/>
                <a:gd name="connsiteY138" fmla="*/ 77470 h 132079"/>
                <a:gd name="connsiteX139" fmla="*/ 403860 w 878839"/>
                <a:gd name="connsiteY139" fmla="*/ 129540 h 132079"/>
                <a:gd name="connsiteX140" fmla="*/ 372110 w 878839"/>
                <a:gd name="connsiteY140" fmla="*/ 129540 h 132079"/>
                <a:gd name="connsiteX141" fmla="*/ 344170 w 878839"/>
                <a:gd name="connsiteY141" fmla="*/ 83820 h 132079"/>
                <a:gd name="connsiteX142" fmla="*/ 344170 w 878839"/>
                <a:gd name="connsiteY142" fmla="*/ 129540 h 132079"/>
                <a:gd name="connsiteX143" fmla="*/ 318770 w 878839"/>
                <a:gd name="connsiteY143" fmla="*/ 129540 h 132079"/>
                <a:gd name="connsiteX144" fmla="*/ 318770 w 878839"/>
                <a:gd name="connsiteY144" fmla="*/ 2540 h 132079"/>
                <a:gd name="connsiteX145" fmla="*/ 344170 w 878839"/>
                <a:gd name="connsiteY145" fmla="*/ 2540 h 132079"/>
                <a:gd name="connsiteX146" fmla="*/ 344170 w 878839"/>
                <a:gd name="connsiteY146" fmla="*/ 71120 h 132079"/>
                <a:gd name="connsiteX147" fmla="*/ 231140 w 878839"/>
                <a:gd name="connsiteY147" fmla="*/ 44450 h 132079"/>
                <a:gd name="connsiteX148" fmla="*/ 260350 w 878839"/>
                <a:gd name="connsiteY148" fmla="*/ 40640 h 132079"/>
                <a:gd name="connsiteX149" fmla="*/ 278130 w 878839"/>
                <a:gd name="connsiteY149" fmla="*/ 41910 h 132079"/>
                <a:gd name="connsiteX150" fmla="*/ 289560 w 878839"/>
                <a:gd name="connsiteY150" fmla="*/ 46990 h 132079"/>
                <a:gd name="connsiteX151" fmla="*/ 295910 w 878839"/>
                <a:gd name="connsiteY151" fmla="*/ 57150 h 132079"/>
                <a:gd name="connsiteX152" fmla="*/ 298450 w 878839"/>
                <a:gd name="connsiteY152" fmla="*/ 71120 h 132079"/>
                <a:gd name="connsiteX153" fmla="*/ 298450 w 878839"/>
                <a:gd name="connsiteY153" fmla="*/ 107950 h 132079"/>
                <a:gd name="connsiteX154" fmla="*/ 298450 w 878839"/>
                <a:gd name="connsiteY154" fmla="*/ 115570 h 132079"/>
                <a:gd name="connsiteX155" fmla="*/ 299720 w 878839"/>
                <a:gd name="connsiteY155" fmla="*/ 120650 h 132079"/>
                <a:gd name="connsiteX156" fmla="*/ 300990 w 878839"/>
                <a:gd name="connsiteY156" fmla="*/ 124460 h 132079"/>
                <a:gd name="connsiteX157" fmla="*/ 303530 w 878839"/>
                <a:gd name="connsiteY157" fmla="*/ 128270 h 132079"/>
                <a:gd name="connsiteX158" fmla="*/ 276860 w 878839"/>
                <a:gd name="connsiteY158" fmla="*/ 128270 h 132079"/>
                <a:gd name="connsiteX159" fmla="*/ 275590 w 878839"/>
                <a:gd name="connsiteY159" fmla="*/ 124460 h 132079"/>
                <a:gd name="connsiteX160" fmla="*/ 274320 w 878839"/>
                <a:gd name="connsiteY160" fmla="*/ 120650 h 132079"/>
                <a:gd name="connsiteX161" fmla="*/ 252730 w 878839"/>
                <a:gd name="connsiteY161" fmla="*/ 128270 h 132079"/>
                <a:gd name="connsiteX162" fmla="*/ 240030 w 878839"/>
                <a:gd name="connsiteY162" fmla="*/ 125730 h 132079"/>
                <a:gd name="connsiteX163" fmla="*/ 231140 w 878839"/>
                <a:gd name="connsiteY163" fmla="*/ 119380 h 132079"/>
                <a:gd name="connsiteX164" fmla="*/ 224790 w 878839"/>
                <a:gd name="connsiteY164" fmla="*/ 110490 h 132079"/>
                <a:gd name="connsiteX165" fmla="*/ 222250 w 878839"/>
                <a:gd name="connsiteY165" fmla="*/ 99060 h 132079"/>
                <a:gd name="connsiteX166" fmla="*/ 224790 w 878839"/>
                <a:gd name="connsiteY166" fmla="*/ 86360 h 132079"/>
                <a:gd name="connsiteX167" fmla="*/ 232410 w 878839"/>
                <a:gd name="connsiteY167" fmla="*/ 76200 h 132079"/>
                <a:gd name="connsiteX168" fmla="*/ 243840 w 878839"/>
                <a:gd name="connsiteY168" fmla="*/ 69850 h 132079"/>
                <a:gd name="connsiteX169" fmla="*/ 259080 w 878839"/>
                <a:gd name="connsiteY169" fmla="*/ 67310 h 132079"/>
                <a:gd name="connsiteX170" fmla="*/ 274320 w 878839"/>
                <a:gd name="connsiteY170" fmla="*/ 69850 h 132079"/>
                <a:gd name="connsiteX171" fmla="*/ 274320 w 878839"/>
                <a:gd name="connsiteY171" fmla="*/ 68580 h 132079"/>
                <a:gd name="connsiteX172" fmla="*/ 256540 w 878839"/>
                <a:gd name="connsiteY172" fmla="*/ 57150 h 132079"/>
                <a:gd name="connsiteX173" fmla="*/ 243840 w 878839"/>
                <a:gd name="connsiteY173" fmla="*/ 58420 h 132079"/>
                <a:gd name="connsiteX174" fmla="*/ 232410 w 878839"/>
                <a:gd name="connsiteY174" fmla="*/ 63500 h 132079"/>
                <a:gd name="connsiteX175" fmla="*/ 232410 w 878839"/>
                <a:gd name="connsiteY175" fmla="*/ 44450 h 132079"/>
                <a:gd name="connsiteX176" fmla="*/ 273050 w 878839"/>
                <a:gd name="connsiteY176" fmla="*/ 90170 h 132079"/>
                <a:gd name="connsiteX177" fmla="*/ 267970 w 878839"/>
                <a:gd name="connsiteY177" fmla="*/ 88900 h 132079"/>
                <a:gd name="connsiteX178" fmla="*/ 262890 w 878839"/>
                <a:gd name="connsiteY178" fmla="*/ 88900 h 132079"/>
                <a:gd name="connsiteX179" fmla="*/ 252730 w 878839"/>
                <a:gd name="connsiteY179" fmla="*/ 91440 h 132079"/>
                <a:gd name="connsiteX180" fmla="*/ 248920 w 878839"/>
                <a:gd name="connsiteY180" fmla="*/ 99060 h 132079"/>
                <a:gd name="connsiteX181" fmla="*/ 252730 w 878839"/>
                <a:gd name="connsiteY181" fmla="*/ 106680 h 132079"/>
                <a:gd name="connsiteX182" fmla="*/ 261620 w 878839"/>
                <a:gd name="connsiteY182" fmla="*/ 109220 h 132079"/>
                <a:gd name="connsiteX183" fmla="*/ 267970 w 878839"/>
                <a:gd name="connsiteY183" fmla="*/ 107950 h 132079"/>
                <a:gd name="connsiteX184" fmla="*/ 274320 w 878839"/>
                <a:gd name="connsiteY184" fmla="*/ 104140 h 132079"/>
                <a:gd name="connsiteX185" fmla="*/ 273050 w 878839"/>
                <a:gd name="connsiteY185" fmla="*/ 90170 h 132079"/>
                <a:gd name="connsiteX186" fmla="*/ 203200 w 878839"/>
                <a:gd name="connsiteY186" fmla="*/ 67310 h 132079"/>
                <a:gd name="connsiteX187" fmla="*/ 191770 w 878839"/>
                <a:gd name="connsiteY187" fmla="*/ 62230 h 132079"/>
                <a:gd name="connsiteX188" fmla="*/ 182880 w 878839"/>
                <a:gd name="connsiteY188" fmla="*/ 60960 h 132079"/>
                <a:gd name="connsiteX189" fmla="*/ 175260 w 878839"/>
                <a:gd name="connsiteY189" fmla="*/ 62230 h 132079"/>
                <a:gd name="connsiteX190" fmla="*/ 172720 w 878839"/>
                <a:gd name="connsiteY190" fmla="*/ 66040 h 132079"/>
                <a:gd name="connsiteX191" fmla="*/ 175260 w 878839"/>
                <a:gd name="connsiteY191" fmla="*/ 69850 h 132079"/>
                <a:gd name="connsiteX192" fmla="*/ 184150 w 878839"/>
                <a:gd name="connsiteY192" fmla="*/ 73660 h 132079"/>
                <a:gd name="connsiteX193" fmla="*/ 196850 w 878839"/>
                <a:gd name="connsiteY193" fmla="*/ 78740 h 132079"/>
                <a:gd name="connsiteX194" fmla="*/ 205740 w 878839"/>
                <a:gd name="connsiteY194" fmla="*/ 85090 h 132079"/>
                <a:gd name="connsiteX195" fmla="*/ 210820 w 878839"/>
                <a:gd name="connsiteY195" fmla="*/ 92710 h 132079"/>
                <a:gd name="connsiteX196" fmla="*/ 212090 w 878839"/>
                <a:gd name="connsiteY196" fmla="*/ 101600 h 132079"/>
                <a:gd name="connsiteX197" fmla="*/ 209550 w 878839"/>
                <a:gd name="connsiteY197" fmla="*/ 114300 h 132079"/>
                <a:gd name="connsiteX198" fmla="*/ 201930 w 878839"/>
                <a:gd name="connsiteY198" fmla="*/ 123190 h 132079"/>
                <a:gd name="connsiteX199" fmla="*/ 190500 w 878839"/>
                <a:gd name="connsiteY199" fmla="*/ 129540 h 132079"/>
                <a:gd name="connsiteX200" fmla="*/ 175260 w 878839"/>
                <a:gd name="connsiteY200" fmla="*/ 132080 h 132079"/>
                <a:gd name="connsiteX201" fmla="*/ 161290 w 878839"/>
                <a:gd name="connsiteY201" fmla="*/ 130810 h 132079"/>
                <a:gd name="connsiteX202" fmla="*/ 146050 w 878839"/>
                <a:gd name="connsiteY202" fmla="*/ 127000 h 132079"/>
                <a:gd name="connsiteX203" fmla="*/ 144780 w 878839"/>
                <a:gd name="connsiteY203" fmla="*/ 125730 h 132079"/>
                <a:gd name="connsiteX204" fmla="*/ 144780 w 878839"/>
                <a:gd name="connsiteY204" fmla="*/ 101600 h 132079"/>
                <a:gd name="connsiteX205" fmla="*/ 160020 w 878839"/>
                <a:gd name="connsiteY205" fmla="*/ 107950 h 132079"/>
                <a:gd name="connsiteX206" fmla="*/ 173990 w 878839"/>
                <a:gd name="connsiteY206" fmla="*/ 110490 h 132079"/>
                <a:gd name="connsiteX207" fmla="*/ 182880 w 878839"/>
                <a:gd name="connsiteY207" fmla="*/ 107950 h 132079"/>
                <a:gd name="connsiteX208" fmla="*/ 186690 w 878839"/>
                <a:gd name="connsiteY208" fmla="*/ 101600 h 132079"/>
                <a:gd name="connsiteX209" fmla="*/ 184150 w 878839"/>
                <a:gd name="connsiteY209" fmla="*/ 96520 h 132079"/>
                <a:gd name="connsiteX210" fmla="*/ 172720 w 878839"/>
                <a:gd name="connsiteY210" fmla="*/ 91440 h 132079"/>
                <a:gd name="connsiteX211" fmla="*/ 153670 w 878839"/>
                <a:gd name="connsiteY211" fmla="*/ 82550 h 132079"/>
                <a:gd name="connsiteX212" fmla="*/ 148590 w 878839"/>
                <a:gd name="connsiteY212" fmla="*/ 67310 h 132079"/>
                <a:gd name="connsiteX213" fmla="*/ 157480 w 878839"/>
                <a:gd name="connsiteY213" fmla="*/ 48260 h 132079"/>
                <a:gd name="connsiteX214" fmla="*/ 181610 w 878839"/>
                <a:gd name="connsiteY214" fmla="*/ 40640 h 132079"/>
                <a:gd name="connsiteX215" fmla="*/ 194310 w 878839"/>
                <a:gd name="connsiteY215" fmla="*/ 41910 h 132079"/>
                <a:gd name="connsiteX216" fmla="*/ 207010 w 878839"/>
                <a:gd name="connsiteY216" fmla="*/ 45720 h 132079"/>
                <a:gd name="connsiteX217" fmla="*/ 207010 w 878839"/>
                <a:gd name="connsiteY217" fmla="*/ 67310 h 132079"/>
                <a:gd name="connsiteX218" fmla="*/ 101600 w 878839"/>
                <a:gd name="connsiteY218" fmla="*/ 66040 h 132079"/>
                <a:gd name="connsiteX219" fmla="*/ 99060 w 878839"/>
                <a:gd name="connsiteY219" fmla="*/ 49530 h 132079"/>
                <a:gd name="connsiteX220" fmla="*/ 91440 w 878839"/>
                <a:gd name="connsiteY220" fmla="*/ 36830 h 132079"/>
                <a:gd name="connsiteX221" fmla="*/ 80010 w 878839"/>
                <a:gd name="connsiteY221" fmla="*/ 29210 h 132079"/>
                <a:gd name="connsiteX222" fmla="*/ 64770 w 878839"/>
                <a:gd name="connsiteY222" fmla="*/ 26670 h 132079"/>
                <a:gd name="connsiteX223" fmla="*/ 50800 w 878839"/>
                <a:gd name="connsiteY223" fmla="*/ 29210 h 132079"/>
                <a:gd name="connsiteX224" fmla="*/ 39370 w 878839"/>
                <a:gd name="connsiteY224" fmla="*/ 36830 h 132079"/>
                <a:gd name="connsiteX225" fmla="*/ 31750 w 878839"/>
                <a:gd name="connsiteY225" fmla="*/ 49530 h 132079"/>
                <a:gd name="connsiteX226" fmla="*/ 29210 w 878839"/>
                <a:gd name="connsiteY226" fmla="*/ 66040 h 132079"/>
                <a:gd name="connsiteX227" fmla="*/ 31750 w 878839"/>
                <a:gd name="connsiteY227" fmla="*/ 82550 h 132079"/>
                <a:gd name="connsiteX228" fmla="*/ 39370 w 878839"/>
                <a:gd name="connsiteY228" fmla="*/ 95250 h 132079"/>
                <a:gd name="connsiteX229" fmla="*/ 50800 w 878839"/>
                <a:gd name="connsiteY229" fmla="*/ 102870 h 132079"/>
                <a:gd name="connsiteX230" fmla="*/ 66040 w 878839"/>
                <a:gd name="connsiteY230" fmla="*/ 105410 h 132079"/>
                <a:gd name="connsiteX231" fmla="*/ 80010 w 878839"/>
                <a:gd name="connsiteY231" fmla="*/ 102870 h 132079"/>
                <a:gd name="connsiteX232" fmla="*/ 91440 w 878839"/>
                <a:gd name="connsiteY232" fmla="*/ 95250 h 132079"/>
                <a:gd name="connsiteX233" fmla="*/ 99060 w 878839"/>
                <a:gd name="connsiteY233" fmla="*/ 82550 h 132079"/>
                <a:gd name="connsiteX234" fmla="*/ 101600 w 878839"/>
                <a:gd name="connsiteY234" fmla="*/ 66040 h 132079"/>
                <a:gd name="connsiteX235" fmla="*/ 132080 w 878839"/>
                <a:gd name="connsiteY235" fmla="*/ 66040 h 132079"/>
                <a:gd name="connsiteX236" fmla="*/ 127000 w 878839"/>
                <a:gd name="connsiteY236" fmla="*/ 92710 h 132079"/>
                <a:gd name="connsiteX237" fmla="*/ 113030 w 878839"/>
                <a:gd name="connsiteY237" fmla="*/ 113030 h 132079"/>
                <a:gd name="connsiteX238" fmla="*/ 92710 w 878839"/>
                <a:gd name="connsiteY238" fmla="*/ 127000 h 132079"/>
                <a:gd name="connsiteX239" fmla="*/ 66040 w 878839"/>
                <a:gd name="connsiteY239" fmla="*/ 132080 h 132079"/>
                <a:gd name="connsiteX240" fmla="*/ 39370 w 878839"/>
                <a:gd name="connsiteY240" fmla="*/ 127000 h 132079"/>
                <a:gd name="connsiteX241" fmla="*/ 19050 w 878839"/>
                <a:gd name="connsiteY241" fmla="*/ 113030 h 132079"/>
                <a:gd name="connsiteX242" fmla="*/ 5080 w 878839"/>
                <a:gd name="connsiteY242" fmla="*/ 92710 h 132079"/>
                <a:gd name="connsiteX243" fmla="*/ 0 w 878839"/>
                <a:gd name="connsiteY243" fmla="*/ 66040 h 132079"/>
                <a:gd name="connsiteX244" fmla="*/ 5080 w 878839"/>
                <a:gd name="connsiteY244" fmla="*/ 39370 h 132079"/>
                <a:gd name="connsiteX245" fmla="*/ 19050 w 878839"/>
                <a:gd name="connsiteY245" fmla="*/ 19050 h 132079"/>
                <a:gd name="connsiteX246" fmla="*/ 39370 w 878839"/>
                <a:gd name="connsiteY246" fmla="*/ 5080 h 132079"/>
                <a:gd name="connsiteX247" fmla="*/ 66040 w 878839"/>
                <a:gd name="connsiteY247" fmla="*/ 0 h 132079"/>
                <a:gd name="connsiteX248" fmla="*/ 92710 w 878839"/>
                <a:gd name="connsiteY248" fmla="*/ 5080 h 132079"/>
                <a:gd name="connsiteX249" fmla="*/ 113030 w 878839"/>
                <a:gd name="connsiteY249" fmla="*/ 19050 h 132079"/>
                <a:gd name="connsiteX250" fmla="*/ 127000 w 878839"/>
                <a:gd name="connsiteY250" fmla="*/ 39370 h 132079"/>
                <a:gd name="connsiteX251" fmla="*/ 132080 w 878839"/>
                <a:gd name="connsiteY251" fmla="*/ 66040 h 13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878839" h="132079">
                  <a:moveTo>
                    <a:pt x="806450" y="44450"/>
                  </a:moveTo>
                  <a:cubicBezTo>
                    <a:pt x="816610" y="41910"/>
                    <a:pt x="825500" y="40640"/>
                    <a:pt x="835660" y="40640"/>
                  </a:cubicBezTo>
                  <a:cubicBezTo>
                    <a:pt x="842010" y="40640"/>
                    <a:pt x="848360" y="40640"/>
                    <a:pt x="853440" y="41910"/>
                  </a:cubicBezTo>
                  <a:cubicBezTo>
                    <a:pt x="858520" y="43180"/>
                    <a:pt x="862330" y="44450"/>
                    <a:pt x="864870" y="46990"/>
                  </a:cubicBezTo>
                  <a:cubicBezTo>
                    <a:pt x="867410" y="49530"/>
                    <a:pt x="869950" y="52070"/>
                    <a:pt x="871220" y="57150"/>
                  </a:cubicBezTo>
                  <a:cubicBezTo>
                    <a:pt x="872490" y="60960"/>
                    <a:pt x="873760" y="66040"/>
                    <a:pt x="873760" y="71120"/>
                  </a:cubicBezTo>
                  <a:lnTo>
                    <a:pt x="873760" y="107950"/>
                  </a:lnTo>
                  <a:cubicBezTo>
                    <a:pt x="873760" y="110490"/>
                    <a:pt x="873760" y="113030"/>
                    <a:pt x="873760" y="115570"/>
                  </a:cubicBezTo>
                  <a:cubicBezTo>
                    <a:pt x="873760" y="118110"/>
                    <a:pt x="873760" y="119380"/>
                    <a:pt x="875030" y="120650"/>
                  </a:cubicBezTo>
                  <a:cubicBezTo>
                    <a:pt x="875030" y="121920"/>
                    <a:pt x="876300" y="123190"/>
                    <a:pt x="876300" y="124460"/>
                  </a:cubicBezTo>
                  <a:cubicBezTo>
                    <a:pt x="876300" y="125730"/>
                    <a:pt x="877570" y="127000"/>
                    <a:pt x="878840" y="128270"/>
                  </a:cubicBezTo>
                  <a:lnTo>
                    <a:pt x="852170" y="128270"/>
                  </a:lnTo>
                  <a:cubicBezTo>
                    <a:pt x="852170" y="127000"/>
                    <a:pt x="850900" y="125730"/>
                    <a:pt x="850900" y="124460"/>
                  </a:cubicBezTo>
                  <a:cubicBezTo>
                    <a:pt x="850900" y="123190"/>
                    <a:pt x="850900" y="121920"/>
                    <a:pt x="849630" y="120650"/>
                  </a:cubicBezTo>
                  <a:cubicBezTo>
                    <a:pt x="842010" y="125730"/>
                    <a:pt x="835660" y="128270"/>
                    <a:pt x="828040" y="128270"/>
                  </a:cubicBezTo>
                  <a:cubicBezTo>
                    <a:pt x="824230" y="128270"/>
                    <a:pt x="819150" y="127000"/>
                    <a:pt x="815340" y="125730"/>
                  </a:cubicBezTo>
                  <a:cubicBezTo>
                    <a:pt x="811530" y="124460"/>
                    <a:pt x="808990" y="121920"/>
                    <a:pt x="806450" y="119380"/>
                  </a:cubicBezTo>
                  <a:cubicBezTo>
                    <a:pt x="803910" y="116840"/>
                    <a:pt x="801370" y="114300"/>
                    <a:pt x="800100" y="110490"/>
                  </a:cubicBezTo>
                  <a:cubicBezTo>
                    <a:pt x="798830" y="106680"/>
                    <a:pt x="797560" y="102870"/>
                    <a:pt x="797560" y="99060"/>
                  </a:cubicBezTo>
                  <a:cubicBezTo>
                    <a:pt x="797560" y="93980"/>
                    <a:pt x="798830" y="90170"/>
                    <a:pt x="800100" y="86360"/>
                  </a:cubicBezTo>
                  <a:cubicBezTo>
                    <a:pt x="801370" y="82550"/>
                    <a:pt x="803910" y="78740"/>
                    <a:pt x="807720" y="76200"/>
                  </a:cubicBezTo>
                  <a:cubicBezTo>
                    <a:pt x="810260" y="73660"/>
                    <a:pt x="814070" y="71120"/>
                    <a:pt x="819150" y="69850"/>
                  </a:cubicBezTo>
                  <a:cubicBezTo>
                    <a:pt x="822960" y="68580"/>
                    <a:pt x="828040" y="67310"/>
                    <a:pt x="834390" y="67310"/>
                  </a:cubicBezTo>
                  <a:cubicBezTo>
                    <a:pt x="839470" y="67310"/>
                    <a:pt x="844550" y="68580"/>
                    <a:pt x="849630" y="69850"/>
                  </a:cubicBezTo>
                  <a:lnTo>
                    <a:pt x="849630" y="68580"/>
                  </a:lnTo>
                  <a:cubicBezTo>
                    <a:pt x="849630" y="60960"/>
                    <a:pt x="843280" y="57150"/>
                    <a:pt x="831850" y="57150"/>
                  </a:cubicBezTo>
                  <a:cubicBezTo>
                    <a:pt x="828040" y="57150"/>
                    <a:pt x="824230" y="57150"/>
                    <a:pt x="819150" y="58420"/>
                  </a:cubicBezTo>
                  <a:cubicBezTo>
                    <a:pt x="815340" y="59690"/>
                    <a:pt x="811530" y="60960"/>
                    <a:pt x="807720" y="63500"/>
                  </a:cubicBezTo>
                  <a:lnTo>
                    <a:pt x="807720" y="44450"/>
                  </a:lnTo>
                  <a:close/>
                  <a:moveTo>
                    <a:pt x="848360" y="90170"/>
                  </a:moveTo>
                  <a:cubicBezTo>
                    <a:pt x="845820" y="88900"/>
                    <a:pt x="844550" y="88900"/>
                    <a:pt x="843280" y="88900"/>
                  </a:cubicBezTo>
                  <a:cubicBezTo>
                    <a:pt x="842010" y="88900"/>
                    <a:pt x="840740" y="88900"/>
                    <a:pt x="838200" y="88900"/>
                  </a:cubicBezTo>
                  <a:cubicBezTo>
                    <a:pt x="834390" y="88900"/>
                    <a:pt x="830580" y="90170"/>
                    <a:pt x="828040" y="91440"/>
                  </a:cubicBezTo>
                  <a:cubicBezTo>
                    <a:pt x="825500" y="93980"/>
                    <a:pt x="824230" y="96520"/>
                    <a:pt x="824230" y="99060"/>
                  </a:cubicBezTo>
                  <a:cubicBezTo>
                    <a:pt x="824230" y="101600"/>
                    <a:pt x="825500" y="104140"/>
                    <a:pt x="828040" y="106680"/>
                  </a:cubicBezTo>
                  <a:cubicBezTo>
                    <a:pt x="830580" y="109220"/>
                    <a:pt x="833120" y="109220"/>
                    <a:pt x="836930" y="109220"/>
                  </a:cubicBezTo>
                  <a:cubicBezTo>
                    <a:pt x="839470" y="109220"/>
                    <a:pt x="840740" y="109220"/>
                    <a:pt x="843280" y="107950"/>
                  </a:cubicBezTo>
                  <a:cubicBezTo>
                    <a:pt x="845820" y="107950"/>
                    <a:pt x="847090" y="106680"/>
                    <a:pt x="849630" y="104140"/>
                  </a:cubicBezTo>
                  <a:lnTo>
                    <a:pt x="848360" y="90170"/>
                  </a:lnTo>
                  <a:close/>
                  <a:moveTo>
                    <a:pt x="786130" y="41910"/>
                  </a:moveTo>
                  <a:lnTo>
                    <a:pt x="753110" y="106680"/>
                  </a:lnTo>
                  <a:lnTo>
                    <a:pt x="787400" y="106680"/>
                  </a:lnTo>
                  <a:lnTo>
                    <a:pt x="787400" y="129540"/>
                  </a:lnTo>
                  <a:lnTo>
                    <a:pt x="715010" y="129540"/>
                  </a:lnTo>
                  <a:lnTo>
                    <a:pt x="748030" y="64770"/>
                  </a:lnTo>
                  <a:lnTo>
                    <a:pt x="720090" y="64770"/>
                  </a:lnTo>
                  <a:lnTo>
                    <a:pt x="720090" y="41910"/>
                  </a:lnTo>
                  <a:lnTo>
                    <a:pt x="786130" y="41910"/>
                  </a:lnTo>
                  <a:close/>
                  <a:moveTo>
                    <a:pt x="684530" y="41910"/>
                  </a:moveTo>
                  <a:lnTo>
                    <a:pt x="706120" y="41910"/>
                  </a:lnTo>
                  <a:lnTo>
                    <a:pt x="706120" y="64770"/>
                  </a:lnTo>
                  <a:lnTo>
                    <a:pt x="684530" y="64770"/>
                  </a:lnTo>
                  <a:lnTo>
                    <a:pt x="684530" y="90170"/>
                  </a:lnTo>
                  <a:cubicBezTo>
                    <a:pt x="684530" y="96520"/>
                    <a:pt x="685800" y="101600"/>
                    <a:pt x="687070" y="104140"/>
                  </a:cubicBezTo>
                  <a:cubicBezTo>
                    <a:pt x="688340" y="106680"/>
                    <a:pt x="692150" y="107950"/>
                    <a:pt x="695960" y="107950"/>
                  </a:cubicBezTo>
                  <a:cubicBezTo>
                    <a:pt x="697230" y="107950"/>
                    <a:pt x="698500" y="107950"/>
                    <a:pt x="699770" y="107950"/>
                  </a:cubicBezTo>
                  <a:cubicBezTo>
                    <a:pt x="701040" y="107950"/>
                    <a:pt x="702310" y="106680"/>
                    <a:pt x="704850" y="105410"/>
                  </a:cubicBezTo>
                  <a:lnTo>
                    <a:pt x="704850" y="128270"/>
                  </a:lnTo>
                  <a:cubicBezTo>
                    <a:pt x="702310" y="129540"/>
                    <a:pt x="698500" y="129540"/>
                    <a:pt x="695960" y="130810"/>
                  </a:cubicBezTo>
                  <a:cubicBezTo>
                    <a:pt x="693420" y="130810"/>
                    <a:pt x="690880" y="132080"/>
                    <a:pt x="688340" y="132080"/>
                  </a:cubicBezTo>
                  <a:cubicBezTo>
                    <a:pt x="668020" y="132080"/>
                    <a:pt x="657860" y="120650"/>
                    <a:pt x="657860" y="99060"/>
                  </a:cubicBezTo>
                  <a:lnTo>
                    <a:pt x="657860" y="64770"/>
                  </a:lnTo>
                  <a:lnTo>
                    <a:pt x="645160" y="64770"/>
                  </a:lnTo>
                  <a:lnTo>
                    <a:pt x="645160" y="41910"/>
                  </a:lnTo>
                  <a:lnTo>
                    <a:pt x="657860" y="41910"/>
                  </a:lnTo>
                  <a:lnTo>
                    <a:pt x="657860" y="19050"/>
                  </a:lnTo>
                  <a:lnTo>
                    <a:pt x="683260" y="8890"/>
                  </a:lnTo>
                  <a:lnTo>
                    <a:pt x="683260" y="41910"/>
                  </a:lnTo>
                  <a:close/>
                  <a:moveTo>
                    <a:pt x="584200" y="87630"/>
                  </a:moveTo>
                  <a:cubicBezTo>
                    <a:pt x="584200" y="93980"/>
                    <a:pt x="586740" y="99060"/>
                    <a:pt x="591820" y="102870"/>
                  </a:cubicBezTo>
                  <a:cubicBezTo>
                    <a:pt x="596900" y="106680"/>
                    <a:pt x="601980" y="107950"/>
                    <a:pt x="609600" y="107950"/>
                  </a:cubicBezTo>
                  <a:cubicBezTo>
                    <a:pt x="614680" y="107950"/>
                    <a:pt x="619760" y="106680"/>
                    <a:pt x="623570" y="105410"/>
                  </a:cubicBezTo>
                  <a:cubicBezTo>
                    <a:pt x="627380" y="104140"/>
                    <a:pt x="632460" y="101600"/>
                    <a:pt x="637540" y="97790"/>
                  </a:cubicBezTo>
                  <a:lnTo>
                    <a:pt x="637540" y="123190"/>
                  </a:lnTo>
                  <a:cubicBezTo>
                    <a:pt x="632460" y="125730"/>
                    <a:pt x="626110" y="128270"/>
                    <a:pt x="621030" y="129540"/>
                  </a:cubicBezTo>
                  <a:cubicBezTo>
                    <a:pt x="615950" y="130810"/>
                    <a:pt x="610870" y="130810"/>
                    <a:pt x="604520" y="130810"/>
                  </a:cubicBezTo>
                  <a:cubicBezTo>
                    <a:pt x="596900" y="130810"/>
                    <a:pt x="590550" y="129540"/>
                    <a:pt x="585470" y="127000"/>
                  </a:cubicBezTo>
                  <a:cubicBezTo>
                    <a:pt x="579120" y="124460"/>
                    <a:pt x="574040" y="121920"/>
                    <a:pt x="570230" y="118110"/>
                  </a:cubicBezTo>
                  <a:cubicBezTo>
                    <a:pt x="566420" y="114300"/>
                    <a:pt x="562610" y="109220"/>
                    <a:pt x="560070" y="102870"/>
                  </a:cubicBezTo>
                  <a:cubicBezTo>
                    <a:pt x="557530" y="96520"/>
                    <a:pt x="556260" y="90170"/>
                    <a:pt x="556260" y="83820"/>
                  </a:cubicBezTo>
                  <a:cubicBezTo>
                    <a:pt x="556260" y="77470"/>
                    <a:pt x="557530" y="71120"/>
                    <a:pt x="558800" y="66040"/>
                  </a:cubicBezTo>
                  <a:cubicBezTo>
                    <a:pt x="561340" y="60960"/>
                    <a:pt x="563880" y="55880"/>
                    <a:pt x="567690" y="52070"/>
                  </a:cubicBezTo>
                  <a:cubicBezTo>
                    <a:pt x="571500" y="48260"/>
                    <a:pt x="575310" y="44450"/>
                    <a:pt x="580390" y="43180"/>
                  </a:cubicBezTo>
                  <a:cubicBezTo>
                    <a:pt x="585470" y="40640"/>
                    <a:pt x="590550" y="39370"/>
                    <a:pt x="596900" y="39370"/>
                  </a:cubicBezTo>
                  <a:cubicBezTo>
                    <a:pt x="622300" y="39370"/>
                    <a:pt x="635000" y="54610"/>
                    <a:pt x="636270" y="86360"/>
                  </a:cubicBezTo>
                  <a:lnTo>
                    <a:pt x="584200" y="87630"/>
                  </a:lnTo>
                  <a:close/>
                  <a:moveTo>
                    <a:pt x="610870" y="71120"/>
                  </a:moveTo>
                  <a:cubicBezTo>
                    <a:pt x="609600" y="62230"/>
                    <a:pt x="605790" y="58420"/>
                    <a:pt x="596900" y="58420"/>
                  </a:cubicBezTo>
                  <a:cubicBezTo>
                    <a:pt x="593090" y="58420"/>
                    <a:pt x="589280" y="59690"/>
                    <a:pt x="586740" y="62230"/>
                  </a:cubicBezTo>
                  <a:cubicBezTo>
                    <a:pt x="584200" y="64770"/>
                    <a:pt x="582930" y="67310"/>
                    <a:pt x="582930" y="71120"/>
                  </a:cubicBezTo>
                  <a:lnTo>
                    <a:pt x="610870" y="71120"/>
                  </a:lnTo>
                  <a:close/>
                  <a:moveTo>
                    <a:pt x="539750" y="129540"/>
                  </a:moveTo>
                  <a:lnTo>
                    <a:pt x="515620" y="129540"/>
                  </a:lnTo>
                  <a:lnTo>
                    <a:pt x="515620" y="121920"/>
                  </a:lnTo>
                  <a:cubicBezTo>
                    <a:pt x="511810" y="124460"/>
                    <a:pt x="508000" y="127000"/>
                    <a:pt x="504190" y="128270"/>
                  </a:cubicBezTo>
                  <a:cubicBezTo>
                    <a:pt x="500380" y="129540"/>
                    <a:pt x="496570" y="129540"/>
                    <a:pt x="492760" y="129540"/>
                  </a:cubicBezTo>
                  <a:cubicBezTo>
                    <a:pt x="487680" y="129540"/>
                    <a:pt x="481330" y="128270"/>
                    <a:pt x="477520" y="125730"/>
                  </a:cubicBezTo>
                  <a:cubicBezTo>
                    <a:pt x="472440" y="123190"/>
                    <a:pt x="468630" y="120650"/>
                    <a:pt x="464820" y="116840"/>
                  </a:cubicBezTo>
                  <a:cubicBezTo>
                    <a:pt x="461010" y="113030"/>
                    <a:pt x="458470" y="107950"/>
                    <a:pt x="457200" y="102870"/>
                  </a:cubicBezTo>
                  <a:cubicBezTo>
                    <a:pt x="455930" y="97790"/>
                    <a:pt x="454660" y="91440"/>
                    <a:pt x="454660" y="85090"/>
                  </a:cubicBezTo>
                  <a:cubicBezTo>
                    <a:pt x="454660" y="78740"/>
                    <a:pt x="455930" y="72390"/>
                    <a:pt x="457200" y="66040"/>
                  </a:cubicBezTo>
                  <a:cubicBezTo>
                    <a:pt x="459740" y="60960"/>
                    <a:pt x="462280" y="55880"/>
                    <a:pt x="466090" y="50800"/>
                  </a:cubicBezTo>
                  <a:cubicBezTo>
                    <a:pt x="469900" y="46990"/>
                    <a:pt x="473710" y="43180"/>
                    <a:pt x="478790" y="41910"/>
                  </a:cubicBezTo>
                  <a:cubicBezTo>
                    <a:pt x="483870" y="39370"/>
                    <a:pt x="490220" y="38100"/>
                    <a:pt x="495300" y="38100"/>
                  </a:cubicBezTo>
                  <a:cubicBezTo>
                    <a:pt x="499110" y="38100"/>
                    <a:pt x="501650" y="38100"/>
                    <a:pt x="504190" y="39370"/>
                  </a:cubicBezTo>
                  <a:cubicBezTo>
                    <a:pt x="506730" y="39370"/>
                    <a:pt x="510540" y="40640"/>
                    <a:pt x="513080" y="43180"/>
                  </a:cubicBezTo>
                  <a:lnTo>
                    <a:pt x="513080" y="1270"/>
                  </a:lnTo>
                  <a:lnTo>
                    <a:pt x="538480" y="1270"/>
                  </a:lnTo>
                  <a:lnTo>
                    <a:pt x="538480" y="129540"/>
                  </a:lnTo>
                  <a:close/>
                  <a:moveTo>
                    <a:pt x="514350" y="68580"/>
                  </a:moveTo>
                  <a:cubicBezTo>
                    <a:pt x="511810" y="67310"/>
                    <a:pt x="509270" y="66040"/>
                    <a:pt x="506730" y="64770"/>
                  </a:cubicBezTo>
                  <a:cubicBezTo>
                    <a:pt x="504190" y="64770"/>
                    <a:pt x="502920" y="63500"/>
                    <a:pt x="500380" y="63500"/>
                  </a:cubicBezTo>
                  <a:cubicBezTo>
                    <a:pt x="495300" y="63500"/>
                    <a:pt x="490220" y="66040"/>
                    <a:pt x="486410" y="69850"/>
                  </a:cubicBezTo>
                  <a:cubicBezTo>
                    <a:pt x="482600" y="73660"/>
                    <a:pt x="481330" y="78740"/>
                    <a:pt x="481330" y="85090"/>
                  </a:cubicBezTo>
                  <a:cubicBezTo>
                    <a:pt x="481330" y="91440"/>
                    <a:pt x="482600" y="96520"/>
                    <a:pt x="486410" y="100330"/>
                  </a:cubicBezTo>
                  <a:cubicBezTo>
                    <a:pt x="490220" y="104140"/>
                    <a:pt x="494030" y="106680"/>
                    <a:pt x="500380" y="106680"/>
                  </a:cubicBezTo>
                  <a:cubicBezTo>
                    <a:pt x="502920" y="106680"/>
                    <a:pt x="505460" y="106680"/>
                    <a:pt x="508000" y="105410"/>
                  </a:cubicBezTo>
                  <a:cubicBezTo>
                    <a:pt x="510540" y="104140"/>
                    <a:pt x="513080" y="102870"/>
                    <a:pt x="515620" y="100330"/>
                  </a:cubicBezTo>
                  <a:lnTo>
                    <a:pt x="515620" y="68580"/>
                  </a:lnTo>
                  <a:close/>
                  <a:moveTo>
                    <a:pt x="438150" y="129540"/>
                  </a:moveTo>
                  <a:lnTo>
                    <a:pt x="412750" y="129540"/>
                  </a:lnTo>
                  <a:lnTo>
                    <a:pt x="412750" y="41910"/>
                  </a:lnTo>
                  <a:lnTo>
                    <a:pt x="438150" y="41910"/>
                  </a:lnTo>
                  <a:lnTo>
                    <a:pt x="438150" y="129540"/>
                  </a:lnTo>
                  <a:close/>
                  <a:moveTo>
                    <a:pt x="439420" y="19050"/>
                  </a:moveTo>
                  <a:cubicBezTo>
                    <a:pt x="439420" y="22860"/>
                    <a:pt x="438150" y="26670"/>
                    <a:pt x="435610" y="29210"/>
                  </a:cubicBezTo>
                  <a:cubicBezTo>
                    <a:pt x="433070" y="31750"/>
                    <a:pt x="429260" y="33020"/>
                    <a:pt x="425450" y="33020"/>
                  </a:cubicBezTo>
                  <a:cubicBezTo>
                    <a:pt x="421640" y="33020"/>
                    <a:pt x="417830" y="31750"/>
                    <a:pt x="415290" y="29210"/>
                  </a:cubicBezTo>
                  <a:cubicBezTo>
                    <a:pt x="412750" y="26670"/>
                    <a:pt x="411480" y="22860"/>
                    <a:pt x="411480" y="19050"/>
                  </a:cubicBezTo>
                  <a:cubicBezTo>
                    <a:pt x="411480" y="16510"/>
                    <a:pt x="411480" y="15240"/>
                    <a:pt x="412750" y="13970"/>
                  </a:cubicBezTo>
                  <a:cubicBezTo>
                    <a:pt x="414020" y="12700"/>
                    <a:pt x="414020" y="10160"/>
                    <a:pt x="415290" y="8890"/>
                  </a:cubicBezTo>
                  <a:cubicBezTo>
                    <a:pt x="416560" y="7620"/>
                    <a:pt x="417830" y="6350"/>
                    <a:pt x="420370" y="5080"/>
                  </a:cubicBezTo>
                  <a:cubicBezTo>
                    <a:pt x="421640" y="3810"/>
                    <a:pt x="424180" y="3810"/>
                    <a:pt x="426720" y="3810"/>
                  </a:cubicBezTo>
                  <a:cubicBezTo>
                    <a:pt x="430530" y="3810"/>
                    <a:pt x="434340" y="5080"/>
                    <a:pt x="436880" y="8890"/>
                  </a:cubicBezTo>
                  <a:cubicBezTo>
                    <a:pt x="438150" y="11430"/>
                    <a:pt x="439420" y="15240"/>
                    <a:pt x="439420" y="19050"/>
                  </a:cubicBezTo>
                  <a:moveTo>
                    <a:pt x="344170" y="71120"/>
                  </a:moveTo>
                  <a:lnTo>
                    <a:pt x="370840" y="41910"/>
                  </a:lnTo>
                  <a:lnTo>
                    <a:pt x="403860" y="41910"/>
                  </a:lnTo>
                  <a:lnTo>
                    <a:pt x="370840" y="77470"/>
                  </a:lnTo>
                  <a:lnTo>
                    <a:pt x="403860" y="129540"/>
                  </a:lnTo>
                  <a:lnTo>
                    <a:pt x="372110" y="129540"/>
                  </a:lnTo>
                  <a:lnTo>
                    <a:pt x="344170" y="83820"/>
                  </a:lnTo>
                  <a:lnTo>
                    <a:pt x="344170" y="129540"/>
                  </a:lnTo>
                  <a:lnTo>
                    <a:pt x="318770" y="129540"/>
                  </a:lnTo>
                  <a:lnTo>
                    <a:pt x="318770" y="2540"/>
                  </a:lnTo>
                  <a:lnTo>
                    <a:pt x="344170" y="2540"/>
                  </a:lnTo>
                  <a:lnTo>
                    <a:pt x="344170" y="71120"/>
                  </a:lnTo>
                  <a:close/>
                  <a:moveTo>
                    <a:pt x="231140" y="44450"/>
                  </a:moveTo>
                  <a:cubicBezTo>
                    <a:pt x="241300" y="41910"/>
                    <a:pt x="250190" y="40640"/>
                    <a:pt x="260350" y="40640"/>
                  </a:cubicBezTo>
                  <a:cubicBezTo>
                    <a:pt x="266700" y="40640"/>
                    <a:pt x="273050" y="40640"/>
                    <a:pt x="278130" y="41910"/>
                  </a:cubicBezTo>
                  <a:cubicBezTo>
                    <a:pt x="283210" y="43180"/>
                    <a:pt x="287020" y="44450"/>
                    <a:pt x="289560" y="46990"/>
                  </a:cubicBezTo>
                  <a:cubicBezTo>
                    <a:pt x="292100" y="49530"/>
                    <a:pt x="294640" y="52070"/>
                    <a:pt x="295910" y="57150"/>
                  </a:cubicBezTo>
                  <a:cubicBezTo>
                    <a:pt x="297180" y="60960"/>
                    <a:pt x="298450" y="66040"/>
                    <a:pt x="298450" y="71120"/>
                  </a:cubicBezTo>
                  <a:lnTo>
                    <a:pt x="298450" y="107950"/>
                  </a:lnTo>
                  <a:cubicBezTo>
                    <a:pt x="298450" y="110490"/>
                    <a:pt x="298450" y="113030"/>
                    <a:pt x="298450" y="115570"/>
                  </a:cubicBezTo>
                  <a:cubicBezTo>
                    <a:pt x="298450" y="118110"/>
                    <a:pt x="298450" y="119380"/>
                    <a:pt x="299720" y="120650"/>
                  </a:cubicBezTo>
                  <a:cubicBezTo>
                    <a:pt x="299720" y="121920"/>
                    <a:pt x="300990" y="123190"/>
                    <a:pt x="300990" y="124460"/>
                  </a:cubicBezTo>
                  <a:cubicBezTo>
                    <a:pt x="300990" y="125730"/>
                    <a:pt x="302260" y="127000"/>
                    <a:pt x="303530" y="128270"/>
                  </a:cubicBezTo>
                  <a:lnTo>
                    <a:pt x="276860" y="128270"/>
                  </a:lnTo>
                  <a:cubicBezTo>
                    <a:pt x="276860" y="127000"/>
                    <a:pt x="275590" y="125730"/>
                    <a:pt x="275590" y="124460"/>
                  </a:cubicBezTo>
                  <a:cubicBezTo>
                    <a:pt x="275590" y="123190"/>
                    <a:pt x="275590" y="121920"/>
                    <a:pt x="274320" y="120650"/>
                  </a:cubicBezTo>
                  <a:cubicBezTo>
                    <a:pt x="266700" y="125730"/>
                    <a:pt x="260350" y="128270"/>
                    <a:pt x="252730" y="128270"/>
                  </a:cubicBezTo>
                  <a:cubicBezTo>
                    <a:pt x="248920" y="128270"/>
                    <a:pt x="243840" y="127000"/>
                    <a:pt x="240030" y="125730"/>
                  </a:cubicBezTo>
                  <a:cubicBezTo>
                    <a:pt x="236220" y="124460"/>
                    <a:pt x="233680" y="121920"/>
                    <a:pt x="231140" y="119380"/>
                  </a:cubicBezTo>
                  <a:cubicBezTo>
                    <a:pt x="228600" y="116840"/>
                    <a:pt x="226060" y="114300"/>
                    <a:pt x="224790" y="110490"/>
                  </a:cubicBezTo>
                  <a:cubicBezTo>
                    <a:pt x="223520" y="106680"/>
                    <a:pt x="222250" y="102870"/>
                    <a:pt x="222250" y="99060"/>
                  </a:cubicBezTo>
                  <a:cubicBezTo>
                    <a:pt x="222250" y="93980"/>
                    <a:pt x="223520" y="90170"/>
                    <a:pt x="224790" y="86360"/>
                  </a:cubicBezTo>
                  <a:cubicBezTo>
                    <a:pt x="226060" y="82550"/>
                    <a:pt x="228600" y="78740"/>
                    <a:pt x="232410" y="76200"/>
                  </a:cubicBezTo>
                  <a:cubicBezTo>
                    <a:pt x="234950" y="73660"/>
                    <a:pt x="238760" y="71120"/>
                    <a:pt x="243840" y="69850"/>
                  </a:cubicBezTo>
                  <a:cubicBezTo>
                    <a:pt x="247650" y="68580"/>
                    <a:pt x="252730" y="67310"/>
                    <a:pt x="259080" y="67310"/>
                  </a:cubicBezTo>
                  <a:cubicBezTo>
                    <a:pt x="264160" y="67310"/>
                    <a:pt x="269240" y="68580"/>
                    <a:pt x="274320" y="69850"/>
                  </a:cubicBezTo>
                  <a:lnTo>
                    <a:pt x="274320" y="68580"/>
                  </a:lnTo>
                  <a:cubicBezTo>
                    <a:pt x="274320" y="60960"/>
                    <a:pt x="267970" y="57150"/>
                    <a:pt x="256540" y="57150"/>
                  </a:cubicBezTo>
                  <a:cubicBezTo>
                    <a:pt x="252730" y="57150"/>
                    <a:pt x="248920" y="57150"/>
                    <a:pt x="243840" y="58420"/>
                  </a:cubicBezTo>
                  <a:cubicBezTo>
                    <a:pt x="240030" y="59690"/>
                    <a:pt x="236220" y="60960"/>
                    <a:pt x="232410" y="63500"/>
                  </a:cubicBezTo>
                  <a:lnTo>
                    <a:pt x="232410" y="44450"/>
                  </a:lnTo>
                  <a:close/>
                  <a:moveTo>
                    <a:pt x="273050" y="90170"/>
                  </a:moveTo>
                  <a:cubicBezTo>
                    <a:pt x="270510" y="88900"/>
                    <a:pt x="269240" y="88900"/>
                    <a:pt x="267970" y="88900"/>
                  </a:cubicBezTo>
                  <a:cubicBezTo>
                    <a:pt x="266700" y="88900"/>
                    <a:pt x="265430" y="88900"/>
                    <a:pt x="262890" y="88900"/>
                  </a:cubicBezTo>
                  <a:cubicBezTo>
                    <a:pt x="259080" y="88900"/>
                    <a:pt x="255270" y="90170"/>
                    <a:pt x="252730" y="91440"/>
                  </a:cubicBezTo>
                  <a:cubicBezTo>
                    <a:pt x="250190" y="93980"/>
                    <a:pt x="248920" y="96520"/>
                    <a:pt x="248920" y="99060"/>
                  </a:cubicBezTo>
                  <a:cubicBezTo>
                    <a:pt x="248920" y="101600"/>
                    <a:pt x="250190" y="104140"/>
                    <a:pt x="252730" y="106680"/>
                  </a:cubicBezTo>
                  <a:cubicBezTo>
                    <a:pt x="255270" y="109220"/>
                    <a:pt x="257810" y="109220"/>
                    <a:pt x="261620" y="109220"/>
                  </a:cubicBezTo>
                  <a:cubicBezTo>
                    <a:pt x="264160" y="109220"/>
                    <a:pt x="265430" y="109220"/>
                    <a:pt x="267970" y="107950"/>
                  </a:cubicBezTo>
                  <a:cubicBezTo>
                    <a:pt x="269240" y="107950"/>
                    <a:pt x="271780" y="106680"/>
                    <a:pt x="274320" y="104140"/>
                  </a:cubicBezTo>
                  <a:lnTo>
                    <a:pt x="273050" y="90170"/>
                  </a:lnTo>
                  <a:close/>
                  <a:moveTo>
                    <a:pt x="203200" y="67310"/>
                  </a:moveTo>
                  <a:cubicBezTo>
                    <a:pt x="199390" y="64770"/>
                    <a:pt x="195580" y="63500"/>
                    <a:pt x="191770" y="62230"/>
                  </a:cubicBezTo>
                  <a:cubicBezTo>
                    <a:pt x="187960" y="60960"/>
                    <a:pt x="185420" y="60960"/>
                    <a:pt x="182880" y="60960"/>
                  </a:cubicBezTo>
                  <a:cubicBezTo>
                    <a:pt x="180340" y="60960"/>
                    <a:pt x="177800" y="60960"/>
                    <a:pt x="175260" y="62230"/>
                  </a:cubicBezTo>
                  <a:cubicBezTo>
                    <a:pt x="173990" y="63500"/>
                    <a:pt x="172720" y="64770"/>
                    <a:pt x="172720" y="66040"/>
                  </a:cubicBezTo>
                  <a:cubicBezTo>
                    <a:pt x="172720" y="67310"/>
                    <a:pt x="173990" y="68580"/>
                    <a:pt x="175260" y="69850"/>
                  </a:cubicBezTo>
                  <a:cubicBezTo>
                    <a:pt x="176530" y="71120"/>
                    <a:pt x="180340" y="72390"/>
                    <a:pt x="184150" y="73660"/>
                  </a:cubicBezTo>
                  <a:cubicBezTo>
                    <a:pt x="189230" y="74930"/>
                    <a:pt x="193040" y="76200"/>
                    <a:pt x="196850" y="78740"/>
                  </a:cubicBezTo>
                  <a:cubicBezTo>
                    <a:pt x="200660" y="80010"/>
                    <a:pt x="203200" y="82550"/>
                    <a:pt x="205740" y="85090"/>
                  </a:cubicBezTo>
                  <a:cubicBezTo>
                    <a:pt x="208280" y="87630"/>
                    <a:pt x="209550" y="90170"/>
                    <a:pt x="210820" y="92710"/>
                  </a:cubicBezTo>
                  <a:cubicBezTo>
                    <a:pt x="212090" y="95250"/>
                    <a:pt x="212090" y="99060"/>
                    <a:pt x="212090" y="101600"/>
                  </a:cubicBezTo>
                  <a:cubicBezTo>
                    <a:pt x="212090" y="106680"/>
                    <a:pt x="210820" y="110490"/>
                    <a:pt x="209550" y="114300"/>
                  </a:cubicBezTo>
                  <a:cubicBezTo>
                    <a:pt x="208280" y="118110"/>
                    <a:pt x="205740" y="120650"/>
                    <a:pt x="201930" y="123190"/>
                  </a:cubicBezTo>
                  <a:cubicBezTo>
                    <a:pt x="199390" y="125730"/>
                    <a:pt x="194310" y="128270"/>
                    <a:pt x="190500" y="129540"/>
                  </a:cubicBezTo>
                  <a:cubicBezTo>
                    <a:pt x="185420" y="130810"/>
                    <a:pt x="180340" y="132080"/>
                    <a:pt x="175260" y="132080"/>
                  </a:cubicBezTo>
                  <a:cubicBezTo>
                    <a:pt x="170180" y="132080"/>
                    <a:pt x="166370" y="132080"/>
                    <a:pt x="161290" y="130810"/>
                  </a:cubicBezTo>
                  <a:cubicBezTo>
                    <a:pt x="157480" y="129540"/>
                    <a:pt x="152400" y="128270"/>
                    <a:pt x="146050" y="127000"/>
                  </a:cubicBezTo>
                  <a:lnTo>
                    <a:pt x="144780" y="125730"/>
                  </a:lnTo>
                  <a:lnTo>
                    <a:pt x="144780" y="101600"/>
                  </a:lnTo>
                  <a:cubicBezTo>
                    <a:pt x="149860" y="104140"/>
                    <a:pt x="153670" y="106680"/>
                    <a:pt x="160020" y="107950"/>
                  </a:cubicBezTo>
                  <a:cubicBezTo>
                    <a:pt x="165100" y="109220"/>
                    <a:pt x="170180" y="110490"/>
                    <a:pt x="173990" y="110490"/>
                  </a:cubicBezTo>
                  <a:cubicBezTo>
                    <a:pt x="177800" y="110490"/>
                    <a:pt x="181610" y="109220"/>
                    <a:pt x="182880" y="107950"/>
                  </a:cubicBezTo>
                  <a:cubicBezTo>
                    <a:pt x="185420" y="106680"/>
                    <a:pt x="186690" y="104140"/>
                    <a:pt x="186690" y="101600"/>
                  </a:cubicBezTo>
                  <a:cubicBezTo>
                    <a:pt x="186690" y="99060"/>
                    <a:pt x="185420" y="97790"/>
                    <a:pt x="184150" y="96520"/>
                  </a:cubicBezTo>
                  <a:cubicBezTo>
                    <a:pt x="182880" y="95250"/>
                    <a:pt x="179070" y="93980"/>
                    <a:pt x="172720" y="91440"/>
                  </a:cubicBezTo>
                  <a:cubicBezTo>
                    <a:pt x="163830" y="88900"/>
                    <a:pt x="157480" y="86360"/>
                    <a:pt x="153670" y="82550"/>
                  </a:cubicBezTo>
                  <a:cubicBezTo>
                    <a:pt x="149860" y="78740"/>
                    <a:pt x="148590" y="73660"/>
                    <a:pt x="148590" y="67310"/>
                  </a:cubicBezTo>
                  <a:cubicBezTo>
                    <a:pt x="148590" y="59690"/>
                    <a:pt x="151130" y="53340"/>
                    <a:pt x="157480" y="48260"/>
                  </a:cubicBezTo>
                  <a:cubicBezTo>
                    <a:pt x="163830" y="43180"/>
                    <a:pt x="171450" y="40640"/>
                    <a:pt x="181610" y="40640"/>
                  </a:cubicBezTo>
                  <a:cubicBezTo>
                    <a:pt x="185420" y="40640"/>
                    <a:pt x="189230" y="40640"/>
                    <a:pt x="194310" y="41910"/>
                  </a:cubicBezTo>
                  <a:cubicBezTo>
                    <a:pt x="198120" y="43180"/>
                    <a:pt x="201930" y="43180"/>
                    <a:pt x="207010" y="45720"/>
                  </a:cubicBezTo>
                  <a:lnTo>
                    <a:pt x="207010" y="67310"/>
                  </a:lnTo>
                  <a:close/>
                  <a:moveTo>
                    <a:pt x="101600" y="66040"/>
                  </a:moveTo>
                  <a:cubicBezTo>
                    <a:pt x="101600" y="59690"/>
                    <a:pt x="100330" y="54610"/>
                    <a:pt x="99060" y="49530"/>
                  </a:cubicBezTo>
                  <a:cubicBezTo>
                    <a:pt x="97790" y="44450"/>
                    <a:pt x="95250" y="40640"/>
                    <a:pt x="91440" y="36830"/>
                  </a:cubicBezTo>
                  <a:cubicBezTo>
                    <a:pt x="88900" y="33020"/>
                    <a:pt x="85090" y="30480"/>
                    <a:pt x="80010" y="29210"/>
                  </a:cubicBezTo>
                  <a:cubicBezTo>
                    <a:pt x="76200" y="27940"/>
                    <a:pt x="71120" y="26670"/>
                    <a:pt x="64770" y="26670"/>
                  </a:cubicBezTo>
                  <a:cubicBezTo>
                    <a:pt x="59690" y="26670"/>
                    <a:pt x="54610" y="27940"/>
                    <a:pt x="50800" y="29210"/>
                  </a:cubicBezTo>
                  <a:cubicBezTo>
                    <a:pt x="46990" y="30480"/>
                    <a:pt x="43180" y="34290"/>
                    <a:pt x="39370" y="36830"/>
                  </a:cubicBezTo>
                  <a:cubicBezTo>
                    <a:pt x="36830" y="40640"/>
                    <a:pt x="34290" y="44450"/>
                    <a:pt x="31750" y="49530"/>
                  </a:cubicBezTo>
                  <a:cubicBezTo>
                    <a:pt x="30480" y="54610"/>
                    <a:pt x="29210" y="59690"/>
                    <a:pt x="29210" y="66040"/>
                  </a:cubicBezTo>
                  <a:cubicBezTo>
                    <a:pt x="29210" y="72390"/>
                    <a:pt x="30480" y="77470"/>
                    <a:pt x="31750" y="82550"/>
                  </a:cubicBezTo>
                  <a:cubicBezTo>
                    <a:pt x="33020" y="87630"/>
                    <a:pt x="35560" y="91440"/>
                    <a:pt x="39370" y="95250"/>
                  </a:cubicBezTo>
                  <a:cubicBezTo>
                    <a:pt x="41910" y="99060"/>
                    <a:pt x="45720" y="101600"/>
                    <a:pt x="50800" y="102870"/>
                  </a:cubicBezTo>
                  <a:cubicBezTo>
                    <a:pt x="54610" y="104140"/>
                    <a:pt x="59690" y="105410"/>
                    <a:pt x="66040" y="105410"/>
                  </a:cubicBezTo>
                  <a:cubicBezTo>
                    <a:pt x="71120" y="105410"/>
                    <a:pt x="76200" y="104140"/>
                    <a:pt x="80010" y="102870"/>
                  </a:cubicBezTo>
                  <a:cubicBezTo>
                    <a:pt x="83820" y="101600"/>
                    <a:pt x="87630" y="97790"/>
                    <a:pt x="91440" y="95250"/>
                  </a:cubicBezTo>
                  <a:cubicBezTo>
                    <a:pt x="93980" y="91440"/>
                    <a:pt x="96520" y="87630"/>
                    <a:pt x="99060" y="82550"/>
                  </a:cubicBezTo>
                  <a:cubicBezTo>
                    <a:pt x="100330" y="77470"/>
                    <a:pt x="101600" y="72390"/>
                    <a:pt x="101600" y="66040"/>
                  </a:cubicBezTo>
                  <a:moveTo>
                    <a:pt x="132080" y="66040"/>
                  </a:moveTo>
                  <a:cubicBezTo>
                    <a:pt x="132080" y="76200"/>
                    <a:pt x="130810" y="85090"/>
                    <a:pt x="127000" y="92710"/>
                  </a:cubicBezTo>
                  <a:cubicBezTo>
                    <a:pt x="124460" y="100330"/>
                    <a:pt x="119380" y="107950"/>
                    <a:pt x="113030" y="113030"/>
                  </a:cubicBezTo>
                  <a:cubicBezTo>
                    <a:pt x="107950" y="119380"/>
                    <a:pt x="100330" y="123190"/>
                    <a:pt x="92710" y="127000"/>
                  </a:cubicBezTo>
                  <a:cubicBezTo>
                    <a:pt x="85090" y="130810"/>
                    <a:pt x="76200" y="132080"/>
                    <a:pt x="66040" y="132080"/>
                  </a:cubicBezTo>
                  <a:cubicBezTo>
                    <a:pt x="55880" y="132080"/>
                    <a:pt x="46990" y="130810"/>
                    <a:pt x="39370" y="127000"/>
                  </a:cubicBezTo>
                  <a:cubicBezTo>
                    <a:pt x="31750" y="123190"/>
                    <a:pt x="24130" y="119380"/>
                    <a:pt x="19050" y="113030"/>
                  </a:cubicBezTo>
                  <a:cubicBezTo>
                    <a:pt x="12700" y="106680"/>
                    <a:pt x="8890" y="100330"/>
                    <a:pt x="5080" y="92710"/>
                  </a:cubicBezTo>
                  <a:cubicBezTo>
                    <a:pt x="1270" y="85090"/>
                    <a:pt x="0" y="76200"/>
                    <a:pt x="0" y="66040"/>
                  </a:cubicBezTo>
                  <a:cubicBezTo>
                    <a:pt x="0" y="55880"/>
                    <a:pt x="1270" y="48260"/>
                    <a:pt x="5080" y="39370"/>
                  </a:cubicBezTo>
                  <a:cubicBezTo>
                    <a:pt x="8890" y="31750"/>
                    <a:pt x="12700" y="24130"/>
                    <a:pt x="19050" y="19050"/>
                  </a:cubicBezTo>
                  <a:cubicBezTo>
                    <a:pt x="25400" y="12700"/>
                    <a:pt x="31750" y="8890"/>
                    <a:pt x="39370" y="5080"/>
                  </a:cubicBezTo>
                  <a:cubicBezTo>
                    <a:pt x="46990" y="1270"/>
                    <a:pt x="55880" y="0"/>
                    <a:pt x="66040" y="0"/>
                  </a:cubicBezTo>
                  <a:cubicBezTo>
                    <a:pt x="76200" y="0"/>
                    <a:pt x="85090" y="1270"/>
                    <a:pt x="92710" y="5080"/>
                  </a:cubicBezTo>
                  <a:cubicBezTo>
                    <a:pt x="100330" y="8890"/>
                    <a:pt x="107950" y="12700"/>
                    <a:pt x="113030" y="19050"/>
                  </a:cubicBezTo>
                  <a:cubicBezTo>
                    <a:pt x="119380" y="24130"/>
                    <a:pt x="123190" y="31750"/>
                    <a:pt x="127000" y="39370"/>
                  </a:cubicBezTo>
                  <a:cubicBezTo>
                    <a:pt x="130810" y="48260"/>
                    <a:pt x="132080" y="57150"/>
                    <a:pt x="132080" y="66040"/>
                  </a:cubicBezTo>
                </a:path>
              </a:pathLst>
            </a:custGeom>
            <a:solidFill>
              <a:srgbClr val="2F2E7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7" name="Gráfico 234">
            <a:extLst>
              <a:ext uri="{FF2B5EF4-FFF2-40B4-BE49-F238E27FC236}">
                <a16:creationId xmlns:a16="http://schemas.microsoft.com/office/drawing/2014/main" id="{C2A478DF-5B33-FEC6-FB26-99450B07ED2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90644" y="5468574"/>
            <a:ext cx="1647820" cy="612000"/>
            <a:chOff x="1140894" y="2455327"/>
            <a:chExt cx="4762263" cy="1768704"/>
          </a:xfrm>
          <a:solidFill>
            <a:srgbClr val="2F2E7C"/>
          </a:solidFill>
        </p:grpSpPr>
        <p:grpSp>
          <p:nvGrpSpPr>
            <p:cNvPr id="18" name="Gráfico 234">
              <a:extLst>
                <a:ext uri="{FF2B5EF4-FFF2-40B4-BE49-F238E27FC236}">
                  <a16:creationId xmlns:a16="http://schemas.microsoft.com/office/drawing/2014/main" id="{4FADA89C-E1A9-B938-1F34-4F69B53AA16C}"/>
                </a:ext>
              </a:extLst>
            </p:cNvPr>
            <p:cNvGrpSpPr/>
            <p:nvPr/>
          </p:nvGrpSpPr>
          <p:grpSpPr>
            <a:xfrm>
              <a:off x="2693216" y="3775668"/>
              <a:ext cx="2140913" cy="448363"/>
              <a:chOff x="2693216" y="3775668"/>
              <a:chExt cx="2140913" cy="448363"/>
            </a:xfrm>
            <a:solidFill>
              <a:srgbClr val="2F2E7C"/>
            </a:solidFill>
          </p:grpSpPr>
          <p:grpSp>
            <p:nvGrpSpPr>
              <p:cNvPr id="44" name="Gráfico 234">
                <a:extLst>
                  <a:ext uri="{FF2B5EF4-FFF2-40B4-BE49-F238E27FC236}">
                    <a16:creationId xmlns:a16="http://schemas.microsoft.com/office/drawing/2014/main" id="{74A9DE29-9A1A-C57F-FBFE-260B702B07E9}"/>
                  </a:ext>
                </a:extLst>
              </p:cNvPr>
              <p:cNvGrpSpPr/>
              <p:nvPr/>
            </p:nvGrpSpPr>
            <p:grpSpPr>
              <a:xfrm>
                <a:off x="2693216" y="3775668"/>
                <a:ext cx="1172789" cy="122800"/>
                <a:chOff x="2693216" y="3775668"/>
                <a:chExt cx="1172789" cy="122800"/>
              </a:xfrm>
              <a:solidFill>
                <a:srgbClr val="2F2E7C"/>
              </a:solidFill>
            </p:grpSpPr>
            <p:sp>
              <p:nvSpPr>
                <p:cNvPr id="65" name="Forma libre 64">
                  <a:extLst>
                    <a:ext uri="{FF2B5EF4-FFF2-40B4-BE49-F238E27FC236}">
                      <a16:creationId xmlns:a16="http://schemas.microsoft.com/office/drawing/2014/main" id="{FD2F7B5F-332E-DA60-A50C-F1B8C2E06B68}"/>
                    </a:ext>
                  </a:extLst>
                </p:cNvPr>
                <p:cNvSpPr/>
                <p:nvPr/>
              </p:nvSpPr>
              <p:spPr>
                <a:xfrm>
                  <a:off x="2693216" y="3776620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1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8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1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1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8 w 108521"/>
                    <a:gd name="connsiteY28" fmla="*/ 76155 h 121848"/>
                    <a:gd name="connsiteX29" fmla="*/ 89482 w 108521"/>
                    <a:gd name="connsiteY29" fmla="*/ 59972 h 121848"/>
                    <a:gd name="connsiteX30" fmla="*/ 87578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5"/>
                        <a:pt x="89482" y="12375"/>
                        <a:pt x="94242" y="18087"/>
                      </a:cubicBezTo>
                      <a:cubicBezTo>
                        <a:pt x="99002" y="23799"/>
                        <a:pt x="102809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1"/>
                      </a:cubicBezTo>
                      <a:cubicBezTo>
                        <a:pt x="89482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8"/>
                        <a:pt x="54261" y="121848"/>
                      </a:cubicBezTo>
                      <a:cubicBezTo>
                        <a:pt x="45693" y="121848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1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7"/>
                        <a:pt x="31414" y="4760"/>
                      </a:cubicBezTo>
                      <a:cubicBezTo>
                        <a:pt x="38078" y="1904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0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09"/>
                        <a:pt x="47597" y="103761"/>
                        <a:pt x="54261" y="103761"/>
                      </a:cubicBezTo>
                      <a:cubicBezTo>
                        <a:pt x="59972" y="103761"/>
                        <a:pt x="65684" y="102809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8" y="76155"/>
                      </a:cubicBezTo>
                      <a:cubicBezTo>
                        <a:pt x="88530" y="70444"/>
                        <a:pt x="89482" y="65684"/>
                        <a:pt x="89482" y="59972"/>
                      </a:cubicBezTo>
                      <a:cubicBezTo>
                        <a:pt x="89482" y="54260"/>
                        <a:pt x="88530" y="49501"/>
                        <a:pt x="87578" y="43789"/>
                      </a:cubicBezTo>
                      <a:cubicBezTo>
                        <a:pt x="86626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1" y="21895"/>
                        <a:pt x="70444" y="19991"/>
                      </a:cubicBezTo>
                      <a:cubicBezTo>
                        <a:pt x="65684" y="18087"/>
                        <a:pt x="60924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66" name="Forma libre 65">
                  <a:extLst>
                    <a:ext uri="{FF2B5EF4-FFF2-40B4-BE49-F238E27FC236}">
                      <a16:creationId xmlns:a16="http://schemas.microsoft.com/office/drawing/2014/main" id="{0AFD21D5-1A87-25BC-04BE-F0AD30FCFFCE}"/>
                    </a:ext>
                  </a:extLst>
                </p:cNvPr>
                <p:cNvSpPr/>
                <p:nvPr/>
              </p:nvSpPr>
              <p:spPr>
                <a:xfrm>
                  <a:off x="2813160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67" name="Forma libre 66">
                  <a:extLst>
                    <a:ext uri="{FF2B5EF4-FFF2-40B4-BE49-F238E27FC236}">
                      <a16:creationId xmlns:a16="http://schemas.microsoft.com/office/drawing/2014/main" id="{4DD27D1F-B9AA-A8DB-D8C2-159C8EDFF7CC}"/>
                    </a:ext>
                  </a:extLst>
                </p:cNvPr>
                <p:cNvSpPr/>
                <p:nvPr/>
              </p:nvSpPr>
              <p:spPr>
                <a:xfrm>
                  <a:off x="2913114" y="3779475"/>
                  <a:ext cx="110425" cy="115184"/>
                </a:xfrm>
                <a:custGeom>
                  <a:avLst/>
                  <a:gdLst>
                    <a:gd name="connsiteX0" fmla="*/ 43789 w 110425"/>
                    <a:gd name="connsiteY0" fmla="*/ 0 h 115184"/>
                    <a:gd name="connsiteX1" fmla="*/ 65684 w 110425"/>
                    <a:gd name="connsiteY1" fmla="*/ 0 h 115184"/>
                    <a:gd name="connsiteX2" fmla="*/ 110425 w 110425"/>
                    <a:gd name="connsiteY2" fmla="*/ 115185 h 115184"/>
                    <a:gd name="connsiteX3" fmla="*/ 88530 w 110425"/>
                    <a:gd name="connsiteY3" fmla="*/ 115185 h 115184"/>
                    <a:gd name="connsiteX4" fmla="*/ 78059 w 110425"/>
                    <a:gd name="connsiteY4" fmla="*/ 84723 h 115184"/>
                    <a:gd name="connsiteX5" fmla="*/ 31414 w 110425"/>
                    <a:gd name="connsiteY5" fmla="*/ 84723 h 115184"/>
                    <a:gd name="connsiteX6" fmla="*/ 20943 w 110425"/>
                    <a:gd name="connsiteY6" fmla="*/ 115185 h 115184"/>
                    <a:gd name="connsiteX7" fmla="*/ 0 w 110425"/>
                    <a:gd name="connsiteY7" fmla="*/ 115185 h 115184"/>
                    <a:gd name="connsiteX8" fmla="*/ 43789 w 110425"/>
                    <a:gd name="connsiteY8" fmla="*/ 0 h 115184"/>
                    <a:gd name="connsiteX9" fmla="*/ 37126 w 110425"/>
                    <a:gd name="connsiteY9" fmla="*/ 69492 h 115184"/>
                    <a:gd name="connsiteX10" fmla="*/ 72348 w 110425"/>
                    <a:gd name="connsiteY10" fmla="*/ 69492 h 115184"/>
                    <a:gd name="connsiteX11" fmla="*/ 55213 w 110425"/>
                    <a:gd name="connsiteY11" fmla="*/ 19991 h 115184"/>
                    <a:gd name="connsiteX12" fmla="*/ 55213 w 110425"/>
                    <a:gd name="connsiteY12" fmla="*/ 19991 h 115184"/>
                    <a:gd name="connsiteX13" fmla="*/ 37126 w 110425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5184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8059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3789" y="0"/>
                      </a:lnTo>
                      <a:close/>
                      <a:moveTo>
                        <a:pt x="37126" y="69492"/>
                      </a:moveTo>
                      <a:lnTo>
                        <a:pt x="72348" y="69492"/>
                      </a:lnTo>
                      <a:lnTo>
                        <a:pt x="55213" y="19991"/>
                      </a:lnTo>
                      <a:lnTo>
                        <a:pt x="55213" y="19991"/>
                      </a:lnTo>
                      <a:lnTo>
                        <a:pt x="37126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68" name="Forma libre 67">
                  <a:extLst>
                    <a:ext uri="{FF2B5EF4-FFF2-40B4-BE49-F238E27FC236}">
                      <a16:creationId xmlns:a16="http://schemas.microsoft.com/office/drawing/2014/main" id="{842F868C-E3DD-19FC-A45E-0C433281FC2E}"/>
                    </a:ext>
                  </a:extLst>
                </p:cNvPr>
                <p:cNvSpPr/>
                <p:nvPr/>
              </p:nvSpPr>
              <p:spPr>
                <a:xfrm>
                  <a:off x="3025443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1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1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2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299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3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3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299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2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1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4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1" y="96146"/>
                        <a:pt x="74251" y="94242"/>
                      </a:cubicBezTo>
                      <a:cubicBezTo>
                        <a:pt x="74251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1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7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4279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8" y="15231"/>
                        <a:pt x="89482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299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3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3" y="46645"/>
                      </a:cubicBezTo>
                      <a:cubicBezTo>
                        <a:pt x="40933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299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8" y="64732"/>
                        <a:pt x="89482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8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5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69" name="Forma libre 68">
                  <a:extLst>
                    <a:ext uri="{FF2B5EF4-FFF2-40B4-BE49-F238E27FC236}">
                      <a16:creationId xmlns:a16="http://schemas.microsoft.com/office/drawing/2014/main" id="{970753F2-4E2B-F439-9B55-6BD32B311C5D}"/>
                    </a:ext>
                  </a:extLst>
                </p:cNvPr>
                <p:cNvSpPr/>
                <p:nvPr/>
              </p:nvSpPr>
              <p:spPr>
                <a:xfrm>
                  <a:off x="3136820" y="3779475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2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2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1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2"/>
                      </a:lnTo>
                      <a:cubicBezTo>
                        <a:pt x="95194" y="81867"/>
                        <a:pt x="94242" y="88531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1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70" name="Forma libre 69">
                  <a:extLst>
                    <a:ext uri="{FF2B5EF4-FFF2-40B4-BE49-F238E27FC236}">
                      <a16:creationId xmlns:a16="http://schemas.microsoft.com/office/drawing/2014/main" id="{B4B0724C-9ED3-05F9-55B3-0880745F363A}"/>
                    </a:ext>
                  </a:extLst>
                </p:cNvPr>
                <p:cNvSpPr/>
                <p:nvPr/>
              </p:nvSpPr>
              <p:spPr>
                <a:xfrm>
                  <a:off x="3253908" y="3779475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1 w 93290"/>
                    <a:gd name="connsiteY2" fmla="*/ 84723 h 115184"/>
                    <a:gd name="connsiteX3" fmla="*/ 74251 w 93290"/>
                    <a:gd name="connsiteY3" fmla="*/ 84723 h 115184"/>
                    <a:gd name="connsiteX4" fmla="*/ 74251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1" y="84723"/>
                      </a:lnTo>
                      <a:lnTo>
                        <a:pt x="74251" y="84723"/>
                      </a:lnTo>
                      <a:lnTo>
                        <a:pt x="74251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71" name="Forma libre 70">
                  <a:extLst>
                    <a:ext uri="{FF2B5EF4-FFF2-40B4-BE49-F238E27FC236}">
                      <a16:creationId xmlns:a16="http://schemas.microsoft.com/office/drawing/2014/main" id="{EB25A8D4-8CDA-67CA-8D82-F0EBB47C58CD}"/>
                    </a:ext>
                  </a:extLst>
                </p:cNvPr>
                <p:cNvSpPr/>
                <p:nvPr/>
              </p:nvSpPr>
              <p:spPr>
                <a:xfrm>
                  <a:off x="3409074" y="3775668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9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300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7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8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8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9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300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2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952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20943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1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7"/>
                        <a:pt x="48549" y="120897"/>
                      </a:cubicBezTo>
                      <a:cubicBezTo>
                        <a:pt x="41886" y="120897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72" name="Forma libre 71">
                  <a:extLst>
                    <a:ext uri="{FF2B5EF4-FFF2-40B4-BE49-F238E27FC236}">
                      <a16:creationId xmlns:a16="http://schemas.microsoft.com/office/drawing/2014/main" id="{7A2A1E83-E5A3-77C1-B3FB-4FD4F6E71EB5}"/>
                    </a:ext>
                  </a:extLst>
                </p:cNvPr>
                <p:cNvSpPr/>
                <p:nvPr/>
              </p:nvSpPr>
              <p:spPr>
                <a:xfrm>
                  <a:off x="3510932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4261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4261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73" name="Forma libre 72">
                  <a:extLst>
                    <a:ext uri="{FF2B5EF4-FFF2-40B4-BE49-F238E27FC236}">
                      <a16:creationId xmlns:a16="http://schemas.microsoft.com/office/drawing/2014/main" id="{E76150D9-AA34-201B-0B86-CC28E00B7AC5}"/>
                    </a:ext>
                  </a:extLst>
                </p:cNvPr>
                <p:cNvSpPr/>
                <p:nvPr/>
              </p:nvSpPr>
              <p:spPr>
                <a:xfrm>
                  <a:off x="3630877" y="3779475"/>
                  <a:ext cx="19990" cy="115184"/>
                </a:xfrm>
                <a:custGeom>
                  <a:avLst/>
                  <a:gdLst>
                    <a:gd name="connsiteX0" fmla="*/ 0 w 19990"/>
                    <a:gd name="connsiteY0" fmla="*/ 0 h 115184"/>
                    <a:gd name="connsiteX1" fmla="*/ 19991 w 19990"/>
                    <a:gd name="connsiteY1" fmla="*/ 0 h 115184"/>
                    <a:gd name="connsiteX2" fmla="*/ 19991 w 19990"/>
                    <a:gd name="connsiteY2" fmla="*/ 115185 h 115184"/>
                    <a:gd name="connsiteX3" fmla="*/ 0 w 19990"/>
                    <a:gd name="connsiteY3" fmla="*/ 115185 h 115184"/>
                    <a:gd name="connsiteX4" fmla="*/ 0 w 19990"/>
                    <a:gd name="connsiteY4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9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74" name="Forma libre 73">
                  <a:extLst>
                    <a:ext uri="{FF2B5EF4-FFF2-40B4-BE49-F238E27FC236}">
                      <a16:creationId xmlns:a16="http://schemas.microsoft.com/office/drawing/2014/main" id="{65CA46CD-137C-E1F7-9C8A-8C53C1757359}"/>
                    </a:ext>
                  </a:extLst>
                </p:cNvPr>
                <p:cNvSpPr/>
                <p:nvPr/>
              </p:nvSpPr>
              <p:spPr>
                <a:xfrm>
                  <a:off x="3675618" y="3779475"/>
                  <a:ext cx="79011" cy="115184"/>
                </a:xfrm>
                <a:custGeom>
                  <a:avLst/>
                  <a:gdLst>
                    <a:gd name="connsiteX0" fmla="*/ 0 w 79011"/>
                    <a:gd name="connsiteY0" fmla="*/ 0 h 115184"/>
                    <a:gd name="connsiteX1" fmla="*/ 19991 w 79011"/>
                    <a:gd name="connsiteY1" fmla="*/ 0 h 115184"/>
                    <a:gd name="connsiteX2" fmla="*/ 19991 w 79011"/>
                    <a:gd name="connsiteY2" fmla="*/ 98050 h 115184"/>
                    <a:gd name="connsiteX3" fmla="*/ 79011 w 79011"/>
                    <a:gd name="connsiteY3" fmla="*/ 98050 h 115184"/>
                    <a:gd name="connsiteX4" fmla="*/ 79011 w 79011"/>
                    <a:gd name="connsiteY4" fmla="*/ 115185 h 115184"/>
                    <a:gd name="connsiteX5" fmla="*/ 0 w 79011"/>
                    <a:gd name="connsiteY5" fmla="*/ 115185 h 115184"/>
                    <a:gd name="connsiteX6" fmla="*/ 0 w 79011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1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75" name="Forma libre 74">
                  <a:extLst>
                    <a:ext uri="{FF2B5EF4-FFF2-40B4-BE49-F238E27FC236}">
                      <a16:creationId xmlns:a16="http://schemas.microsoft.com/office/drawing/2014/main" id="{BE36165C-9D33-2B42-D9EA-A4891DAA551D}"/>
                    </a:ext>
                  </a:extLst>
                </p:cNvPr>
                <p:cNvSpPr/>
                <p:nvPr/>
              </p:nvSpPr>
              <p:spPr>
                <a:xfrm>
                  <a:off x="3756533" y="3779475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69492 h 115184"/>
                    <a:gd name="connsiteX10" fmla="*/ 71396 w 109473"/>
                    <a:gd name="connsiteY10" fmla="*/ 69492 h 115184"/>
                    <a:gd name="connsiteX11" fmla="*/ 54261 w 109473"/>
                    <a:gd name="connsiteY11" fmla="*/ 19991 h 115184"/>
                    <a:gd name="connsiteX12" fmla="*/ 53309 w 109473"/>
                    <a:gd name="connsiteY12" fmla="*/ 19991 h 115184"/>
                    <a:gd name="connsiteX13" fmla="*/ 36174 w 109473"/>
                    <a:gd name="connsiteY13" fmla="*/ 6949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69492"/>
                      </a:moveTo>
                      <a:lnTo>
                        <a:pt x="71396" y="69492"/>
                      </a:lnTo>
                      <a:lnTo>
                        <a:pt x="54261" y="19991"/>
                      </a:lnTo>
                      <a:lnTo>
                        <a:pt x="53309" y="19991"/>
                      </a:lnTo>
                      <a:lnTo>
                        <a:pt x="36174" y="6949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grpSp>
            <p:nvGrpSpPr>
              <p:cNvPr id="45" name="Gráfico 234">
                <a:extLst>
                  <a:ext uri="{FF2B5EF4-FFF2-40B4-BE49-F238E27FC236}">
                    <a16:creationId xmlns:a16="http://schemas.microsoft.com/office/drawing/2014/main" id="{095B186E-1E7C-E1AF-6532-6B1557E5070A}"/>
                  </a:ext>
                </a:extLst>
              </p:cNvPr>
              <p:cNvGrpSpPr/>
              <p:nvPr/>
            </p:nvGrpSpPr>
            <p:grpSpPr>
              <a:xfrm>
                <a:off x="2697975" y="4100279"/>
                <a:ext cx="2136153" cy="123752"/>
                <a:chOff x="2697975" y="4100279"/>
                <a:chExt cx="2136153" cy="123752"/>
              </a:xfrm>
              <a:solidFill>
                <a:srgbClr val="2F2E7C"/>
              </a:solidFill>
            </p:grpSpPr>
            <p:sp>
              <p:nvSpPr>
                <p:cNvPr id="46" name="Forma libre 45">
                  <a:extLst>
                    <a:ext uri="{FF2B5EF4-FFF2-40B4-BE49-F238E27FC236}">
                      <a16:creationId xmlns:a16="http://schemas.microsoft.com/office/drawing/2014/main" id="{9BF5480E-68D5-33D9-27C3-06060DB5D9AB}"/>
                    </a:ext>
                  </a:extLst>
                </p:cNvPr>
                <p:cNvSpPr/>
                <p:nvPr/>
              </p:nvSpPr>
              <p:spPr>
                <a:xfrm>
                  <a:off x="2697975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6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6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20943 w 99001"/>
                    <a:gd name="connsiteY12" fmla="*/ 99954 h 116136"/>
                    <a:gd name="connsiteX13" fmla="*/ 40933 w 99001"/>
                    <a:gd name="connsiteY13" fmla="*/ 99954 h 116136"/>
                    <a:gd name="connsiteX14" fmla="*/ 59972 w 99001"/>
                    <a:gd name="connsiteY14" fmla="*/ 97098 h 116136"/>
                    <a:gd name="connsiteX15" fmla="*/ 71396 w 99001"/>
                    <a:gd name="connsiteY15" fmla="*/ 88530 h 116136"/>
                    <a:gd name="connsiteX16" fmla="*/ 77107 w 99001"/>
                    <a:gd name="connsiteY16" fmla="*/ 75203 h 116136"/>
                    <a:gd name="connsiteX17" fmla="*/ 79011 w 99001"/>
                    <a:gd name="connsiteY17" fmla="*/ 59020 h 116136"/>
                    <a:gd name="connsiteX18" fmla="*/ 77107 w 99001"/>
                    <a:gd name="connsiteY18" fmla="*/ 42837 h 116136"/>
                    <a:gd name="connsiteX19" fmla="*/ 71396 w 99001"/>
                    <a:gd name="connsiteY19" fmla="*/ 29510 h 116136"/>
                    <a:gd name="connsiteX20" fmla="*/ 59972 w 99001"/>
                    <a:gd name="connsiteY20" fmla="*/ 20943 h 116136"/>
                    <a:gd name="connsiteX21" fmla="*/ 40933 w 99001"/>
                    <a:gd name="connsiteY21" fmla="*/ 18087 h 116136"/>
                    <a:gd name="connsiteX22" fmla="*/ 20943 w 99001"/>
                    <a:gd name="connsiteY22" fmla="*/ 18087 h 116136"/>
                    <a:gd name="connsiteX23" fmla="*/ 20943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6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8530"/>
                        <a:pt x="91386" y="94242"/>
                        <a:pt x="86626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20943" y="99954"/>
                      </a:moveTo>
                      <a:lnTo>
                        <a:pt x="40933" y="99954"/>
                      </a:lnTo>
                      <a:cubicBezTo>
                        <a:pt x="48549" y="99954"/>
                        <a:pt x="55212" y="99002"/>
                        <a:pt x="59972" y="97098"/>
                      </a:cubicBezTo>
                      <a:cubicBezTo>
                        <a:pt x="64732" y="95194"/>
                        <a:pt x="68540" y="92338"/>
                        <a:pt x="71396" y="88530"/>
                      </a:cubicBezTo>
                      <a:cubicBezTo>
                        <a:pt x="74251" y="84723"/>
                        <a:pt x="76155" y="80915"/>
                        <a:pt x="77107" y="75203"/>
                      </a:cubicBezTo>
                      <a:cubicBezTo>
                        <a:pt x="78059" y="70444"/>
                        <a:pt x="79011" y="64732"/>
                        <a:pt x="79011" y="59020"/>
                      </a:cubicBezTo>
                      <a:cubicBezTo>
                        <a:pt x="79011" y="53309"/>
                        <a:pt x="78059" y="47597"/>
                        <a:pt x="77107" y="42837"/>
                      </a:cubicBezTo>
                      <a:cubicBezTo>
                        <a:pt x="76155" y="38078"/>
                        <a:pt x="74251" y="33318"/>
                        <a:pt x="71396" y="29510"/>
                      </a:cubicBezTo>
                      <a:cubicBezTo>
                        <a:pt x="68540" y="25702"/>
                        <a:pt x="64732" y="22847"/>
                        <a:pt x="59972" y="20943"/>
                      </a:cubicBezTo>
                      <a:cubicBezTo>
                        <a:pt x="55212" y="19039"/>
                        <a:pt x="48549" y="18087"/>
                        <a:pt x="40933" y="18087"/>
                      </a:cubicBezTo>
                      <a:lnTo>
                        <a:pt x="20943" y="18087"/>
                      </a:lnTo>
                      <a:lnTo>
                        <a:pt x="20943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47" name="Forma libre 46">
                  <a:extLst>
                    <a:ext uri="{FF2B5EF4-FFF2-40B4-BE49-F238E27FC236}">
                      <a16:creationId xmlns:a16="http://schemas.microsoft.com/office/drawing/2014/main" id="{FE3455D2-E1D3-5724-1567-EC1B9B55E996}"/>
                    </a:ext>
                  </a:extLst>
                </p:cNvPr>
                <p:cNvSpPr/>
                <p:nvPr/>
              </p:nvSpPr>
              <p:spPr>
                <a:xfrm>
                  <a:off x="2814112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48" name="Forma libre 47">
                  <a:extLst>
                    <a:ext uri="{FF2B5EF4-FFF2-40B4-BE49-F238E27FC236}">
                      <a16:creationId xmlns:a16="http://schemas.microsoft.com/office/drawing/2014/main" id="{19BD818D-AA05-E9EB-775A-AE7B04842F90}"/>
                    </a:ext>
                  </a:extLst>
                </p:cNvPr>
                <p:cNvSpPr/>
                <p:nvPr/>
              </p:nvSpPr>
              <p:spPr>
                <a:xfrm>
                  <a:off x="2916922" y="4104087"/>
                  <a:ext cx="91386" cy="115184"/>
                </a:xfrm>
                <a:custGeom>
                  <a:avLst/>
                  <a:gdLst>
                    <a:gd name="connsiteX0" fmla="*/ 0 w 91386"/>
                    <a:gd name="connsiteY0" fmla="*/ 0 h 115184"/>
                    <a:gd name="connsiteX1" fmla="*/ 51405 w 91386"/>
                    <a:gd name="connsiteY1" fmla="*/ 0 h 115184"/>
                    <a:gd name="connsiteX2" fmla="*/ 71396 w 91386"/>
                    <a:gd name="connsiteY2" fmla="*/ 3808 h 115184"/>
                    <a:gd name="connsiteX3" fmla="*/ 83771 w 91386"/>
                    <a:gd name="connsiteY3" fmla="*/ 12375 h 115184"/>
                    <a:gd name="connsiteX4" fmla="*/ 89482 w 91386"/>
                    <a:gd name="connsiteY4" fmla="*/ 23799 h 115184"/>
                    <a:gd name="connsiteX5" fmla="*/ 91386 w 91386"/>
                    <a:gd name="connsiteY5" fmla="*/ 35222 h 115184"/>
                    <a:gd name="connsiteX6" fmla="*/ 89482 w 91386"/>
                    <a:gd name="connsiteY6" fmla="*/ 46645 h 115184"/>
                    <a:gd name="connsiteX7" fmla="*/ 83771 w 91386"/>
                    <a:gd name="connsiteY7" fmla="*/ 58068 h 115184"/>
                    <a:gd name="connsiteX8" fmla="*/ 71396 w 91386"/>
                    <a:gd name="connsiteY8" fmla="*/ 66636 h 115184"/>
                    <a:gd name="connsiteX9" fmla="*/ 51405 w 91386"/>
                    <a:gd name="connsiteY9" fmla="*/ 70444 h 115184"/>
                    <a:gd name="connsiteX10" fmla="*/ 20943 w 91386"/>
                    <a:gd name="connsiteY10" fmla="*/ 70444 h 115184"/>
                    <a:gd name="connsiteX11" fmla="*/ 20943 w 91386"/>
                    <a:gd name="connsiteY11" fmla="*/ 115185 h 115184"/>
                    <a:gd name="connsiteX12" fmla="*/ 952 w 91386"/>
                    <a:gd name="connsiteY12" fmla="*/ 115185 h 115184"/>
                    <a:gd name="connsiteX13" fmla="*/ 952 w 91386"/>
                    <a:gd name="connsiteY13" fmla="*/ 0 h 115184"/>
                    <a:gd name="connsiteX14" fmla="*/ 20943 w 91386"/>
                    <a:gd name="connsiteY14" fmla="*/ 55212 h 115184"/>
                    <a:gd name="connsiteX15" fmla="*/ 50453 w 91386"/>
                    <a:gd name="connsiteY15" fmla="*/ 55212 h 115184"/>
                    <a:gd name="connsiteX16" fmla="*/ 57116 w 91386"/>
                    <a:gd name="connsiteY16" fmla="*/ 54261 h 115184"/>
                    <a:gd name="connsiteX17" fmla="*/ 63780 w 91386"/>
                    <a:gd name="connsiteY17" fmla="*/ 51405 h 115184"/>
                    <a:gd name="connsiteX18" fmla="*/ 68540 w 91386"/>
                    <a:gd name="connsiteY18" fmla="*/ 45693 h 115184"/>
                    <a:gd name="connsiteX19" fmla="*/ 70444 w 91386"/>
                    <a:gd name="connsiteY19" fmla="*/ 36174 h 115184"/>
                    <a:gd name="connsiteX20" fmla="*/ 68540 w 91386"/>
                    <a:gd name="connsiteY20" fmla="*/ 26654 h 115184"/>
                    <a:gd name="connsiteX21" fmla="*/ 63780 w 91386"/>
                    <a:gd name="connsiteY21" fmla="*/ 20943 h 115184"/>
                    <a:gd name="connsiteX22" fmla="*/ 57116 w 91386"/>
                    <a:gd name="connsiteY22" fmla="*/ 18087 h 115184"/>
                    <a:gd name="connsiteX23" fmla="*/ 49501 w 91386"/>
                    <a:gd name="connsiteY23" fmla="*/ 17135 h 115184"/>
                    <a:gd name="connsiteX24" fmla="*/ 19991 w 91386"/>
                    <a:gd name="connsiteY24" fmla="*/ 17135 h 115184"/>
                    <a:gd name="connsiteX25" fmla="*/ 19991 w 91386"/>
                    <a:gd name="connsiteY25" fmla="*/ 55212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1386" h="115184">
                      <a:moveTo>
                        <a:pt x="0" y="0"/>
                      </a:moveTo>
                      <a:lnTo>
                        <a:pt x="51405" y="0"/>
                      </a:lnTo>
                      <a:cubicBezTo>
                        <a:pt x="59972" y="0"/>
                        <a:pt x="66636" y="952"/>
                        <a:pt x="71396" y="3808"/>
                      </a:cubicBezTo>
                      <a:cubicBezTo>
                        <a:pt x="76155" y="5712"/>
                        <a:pt x="80915" y="9519"/>
                        <a:pt x="83771" y="12375"/>
                      </a:cubicBezTo>
                      <a:cubicBezTo>
                        <a:pt x="86626" y="16183"/>
                        <a:pt x="88530" y="19991"/>
                        <a:pt x="89482" y="23799"/>
                      </a:cubicBezTo>
                      <a:cubicBezTo>
                        <a:pt x="90434" y="27606"/>
                        <a:pt x="91386" y="32366"/>
                        <a:pt x="91386" y="35222"/>
                      </a:cubicBezTo>
                      <a:cubicBezTo>
                        <a:pt x="91386" y="39030"/>
                        <a:pt x="90434" y="42837"/>
                        <a:pt x="89482" y="46645"/>
                      </a:cubicBezTo>
                      <a:cubicBezTo>
                        <a:pt x="88530" y="50453"/>
                        <a:pt x="86626" y="54261"/>
                        <a:pt x="83771" y="58068"/>
                      </a:cubicBezTo>
                      <a:cubicBezTo>
                        <a:pt x="80915" y="61876"/>
                        <a:pt x="77107" y="64732"/>
                        <a:pt x="71396" y="66636"/>
                      </a:cubicBezTo>
                      <a:cubicBezTo>
                        <a:pt x="66636" y="68540"/>
                        <a:pt x="59972" y="70444"/>
                        <a:pt x="51405" y="70444"/>
                      </a:cubicBezTo>
                      <a:lnTo>
                        <a:pt x="20943" y="70444"/>
                      </a:lnTo>
                      <a:lnTo>
                        <a:pt x="20943" y="115185"/>
                      </a:lnTo>
                      <a:lnTo>
                        <a:pt x="952" y="115185"/>
                      </a:lnTo>
                      <a:lnTo>
                        <a:pt x="952" y="0"/>
                      </a:lnTo>
                      <a:close/>
                      <a:moveTo>
                        <a:pt x="20943" y="55212"/>
                      </a:moveTo>
                      <a:lnTo>
                        <a:pt x="50453" y="55212"/>
                      </a:lnTo>
                      <a:cubicBezTo>
                        <a:pt x="52357" y="55212"/>
                        <a:pt x="55212" y="55212"/>
                        <a:pt x="57116" y="54261"/>
                      </a:cubicBezTo>
                      <a:cubicBezTo>
                        <a:pt x="59020" y="53309"/>
                        <a:pt x="61876" y="52357"/>
                        <a:pt x="63780" y="51405"/>
                      </a:cubicBezTo>
                      <a:cubicBezTo>
                        <a:pt x="65684" y="49501"/>
                        <a:pt x="67588" y="47597"/>
                        <a:pt x="68540" y="45693"/>
                      </a:cubicBezTo>
                      <a:cubicBezTo>
                        <a:pt x="69492" y="42837"/>
                        <a:pt x="70444" y="39982"/>
                        <a:pt x="70444" y="36174"/>
                      </a:cubicBezTo>
                      <a:cubicBezTo>
                        <a:pt x="70444" y="32366"/>
                        <a:pt x="69492" y="29510"/>
                        <a:pt x="68540" y="26654"/>
                      </a:cubicBezTo>
                      <a:cubicBezTo>
                        <a:pt x="67588" y="23799"/>
                        <a:pt x="65684" y="21895"/>
                        <a:pt x="63780" y="20943"/>
                      </a:cubicBezTo>
                      <a:cubicBezTo>
                        <a:pt x="61876" y="19039"/>
                        <a:pt x="59972" y="18087"/>
                        <a:pt x="57116" y="18087"/>
                      </a:cubicBezTo>
                      <a:cubicBezTo>
                        <a:pt x="55212" y="17135"/>
                        <a:pt x="52357" y="17135"/>
                        <a:pt x="49501" y="17135"/>
                      </a:cubicBezTo>
                      <a:lnTo>
                        <a:pt x="19991" y="17135"/>
                      </a:lnTo>
                      <a:lnTo>
                        <a:pt x="19991" y="55212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49" name="Forma libre 48">
                  <a:extLst>
                    <a:ext uri="{FF2B5EF4-FFF2-40B4-BE49-F238E27FC236}">
                      <a16:creationId xmlns:a16="http://schemas.microsoft.com/office/drawing/2014/main" id="{5221003A-61EF-2921-61A5-FD53163E2E39}"/>
                    </a:ext>
                  </a:extLst>
                </p:cNvPr>
                <p:cNvSpPr/>
                <p:nvPr/>
              </p:nvSpPr>
              <p:spPr>
                <a:xfrm>
                  <a:off x="3000692" y="4104087"/>
                  <a:ext cx="110425" cy="116136"/>
                </a:xfrm>
                <a:custGeom>
                  <a:avLst/>
                  <a:gdLst>
                    <a:gd name="connsiteX0" fmla="*/ 43789 w 110425"/>
                    <a:gd name="connsiteY0" fmla="*/ 0 h 116136"/>
                    <a:gd name="connsiteX1" fmla="*/ 65684 w 110425"/>
                    <a:gd name="connsiteY1" fmla="*/ 0 h 116136"/>
                    <a:gd name="connsiteX2" fmla="*/ 110425 w 110425"/>
                    <a:gd name="connsiteY2" fmla="*/ 115185 h 116136"/>
                    <a:gd name="connsiteX3" fmla="*/ 88530 w 110425"/>
                    <a:gd name="connsiteY3" fmla="*/ 115185 h 116136"/>
                    <a:gd name="connsiteX4" fmla="*/ 77107 w 110425"/>
                    <a:gd name="connsiteY4" fmla="*/ 85675 h 116136"/>
                    <a:gd name="connsiteX5" fmla="*/ 31414 w 110425"/>
                    <a:gd name="connsiteY5" fmla="*/ 85675 h 116136"/>
                    <a:gd name="connsiteX6" fmla="*/ 20943 w 110425"/>
                    <a:gd name="connsiteY6" fmla="*/ 116137 h 116136"/>
                    <a:gd name="connsiteX7" fmla="*/ 0 w 110425"/>
                    <a:gd name="connsiteY7" fmla="*/ 116137 h 116136"/>
                    <a:gd name="connsiteX8" fmla="*/ 43789 w 110425"/>
                    <a:gd name="connsiteY8" fmla="*/ 0 h 116136"/>
                    <a:gd name="connsiteX9" fmla="*/ 36174 w 110425"/>
                    <a:gd name="connsiteY9" fmla="*/ 70444 h 116136"/>
                    <a:gd name="connsiteX10" fmla="*/ 71396 w 110425"/>
                    <a:gd name="connsiteY10" fmla="*/ 70444 h 116136"/>
                    <a:gd name="connsiteX11" fmla="*/ 54261 w 110425"/>
                    <a:gd name="connsiteY11" fmla="*/ 20943 h 116136"/>
                    <a:gd name="connsiteX12" fmla="*/ 54261 w 110425"/>
                    <a:gd name="connsiteY12" fmla="*/ 20943 h 116136"/>
                    <a:gd name="connsiteX13" fmla="*/ 36174 w 110425"/>
                    <a:gd name="connsiteY13" fmla="*/ 7044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425" h="116136">
                      <a:moveTo>
                        <a:pt x="43789" y="0"/>
                      </a:moveTo>
                      <a:lnTo>
                        <a:pt x="65684" y="0"/>
                      </a:lnTo>
                      <a:lnTo>
                        <a:pt x="110425" y="115185"/>
                      </a:lnTo>
                      <a:lnTo>
                        <a:pt x="88530" y="115185"/>
                      </a:lnTo>
                      <a:lnTo>
                        <a:pt x="77107" y="85675"/>
                      </a:lnTo>
                      <a:lnTo>
                        <a:pt x="31414" y="85675"/>
                      </a:lnTo>
                      <a:lnTo>
                        <a:pt x="20943" y="116137"/>
                      </a:lnTo>
                      <a:lnTo>
                        <a:pt x="0" y="116137"/>
                      </a:lnTo>
                      <a:lnTo>
                        <a:pt x="43789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0" name="Forma libre 49">
                  <a:extLst>
                    <a:ext uri="{FF2B5EF4-FFF2-40B4-BE49-F238E27FC236}">
                      <a16:creationId xmlns:a16="http://schemas.microsoft.com/office/drawing/2014/main" id="{63422921-28FF-3A37-689D-E8FE6491BDD6}"/>
                    </a:ext>
                  </a:extLst>
                </p:cNvPr>
                <p:cNvSpPr/>
                <p:nvPr/>
              </p:nvSpPr>
              <p:spPr>
                <a:xfrm>
                  <a:off x="3121589" y="4104087"/>
                  <a:ext cx="98049" cy="114232"/>
                </a:xfrm>
                <a:custGeom>
                  <a:avLst/>
                  <a:gdLst>
                    <a:gd name="connsiteX0" fmla="*/ 0 w 98049"/>
                    <a:gd name="connsiteY0" fmla="*/ 0 h 114232"/>
                    <a:gd name="connsiteX1" fmla="*/ 55212 w 98049"/>
                    <a:gd name="connsiteY1" fmla="*/ 0 h 114232"/>
                    <a:gd name="connsiteX2" fmla="*/ 83771 w 98049"/>
                    <a:gd name="connsiteY2" fmla="*/ 8567 h 114232"/>
                    <a:gd name="connsiteX3" fmla="*/ 93290 w 98049"/>
                    <a:gd name="connsiteY3" fmla="*/ 31414 h 114232"/>
                    <a:gd name="connsiteX4" fmla="*/ 90434 w 98049"/>
                    <a:gd name="connsiteY4" fmla="*/ 44741 h 114232"/>
                    <a:gd name="connsiteX5" fmla="*/ 84723 w 98049"/>
                    <a:gd name="connsiteY5" fmla="*/ 53309 h 114232"/>
                    <a:gd name="connsiteX6" fmla="*/ 78059 w 98049"/>
                    <a:gd name="connsiteY6" fmla="*/ 58068 h 114232"/>
                    <a:gd name="connsiteX7" fmla="*/ 73299 w 98049"/>
                    <a:gd name="connsiteY7" fmla="*/ 59972 h 114232"/>
                    <a:gd name="connsiteX8" fmla="*/ 73299 w 98049"/>
                    <a:gd name="connsiteY8" fmla="*/ 59972 h 114232"/>
                    <a:gd name="connsiteX9" fmla="*/ 79011 w 98049"/>
                    <a:gd name="connsiteY9" fmla="*/ 61876 h 114232"/>
                    <a:gd name="connsiteX10" fmla="*/ 84723 w 98049"/>
                    <a:gd name="connsiteY10" fmla="*/ 65684 h 114232"/>
                    <a:gd name="connsiteX11" fmla="*/ 89482 w 98049"/>
                    <a:gd name="connsiteY11" fmla="*/ 73300 h 114232"/>
                    <a:gd name="connsiteX12" fmla="*/ 91386 w 98049"/>
                    <a:gd name="connsiteY12" fmla="*/ 84723 h 114232"/>
                    <a:gd name="connsiteX13" fmla="*/ 93290 w 98049"/>
                    <a:gd name="connsiteY13" fmla="*/ 102809 h 114232"/>
                    <a:gd name="connsiteX14" fmla="*/ 98050 w 98049"/>
                    <a:gd name="connsiteY14" fmla="*/ 114233 h 114232"/>
                    <a:gd name="connsiteX15" fmla="*/ 76155 w 98049"/>
                    <a:gd name="connsiteY15" fmla="*/ 114233 h 114232"/>
                    <a:gd name="connsiteX16" fmla="*/ 73299 w 98049"/>
                    <a:gd name="connsiteY16" fmla="*/ 105665 h 114232"/>
                    <a:gd name="connsiteX17" fmla="*/ 73299 w 98049"/>
                    <a:gd name="connsiteY17" fmla="*/ 97098 h 114232"/>
                    <a:gd name="connsiteX18" fmla="*/ 72347 w 98049"/>
                    <a:gd name="connsiteY18" fmla="*/ 83771 h 114232"/>
                    <a:gd name="connsiteX19" fmla="*/ 68540 w 98049"/>
                    <a:gd name="connsiteY19" fmla="*/ 74251 h 114232"/>
                    <a:gd name="connsiteX20" fmla="*/ 61876 w 98049"/>
                    <a:gd name="connsiteY20" fmla="*/ 68540 h 114232"/>
                    <a:gd name="connsiteX21" fmla="*/ 50453 w 98049"/>
                    <a:gd name="connsiteY21" fmla="*/ 66636 h 114232"/>
                    <a:gd name="connsiteX22" fmla="*/ 20943 w 98049"/>
                    <a:gd name="connsiteY22" fmla="*/ 66636 h 114232"/>
                    <a:gd name="connsiteX23" fmla="*/ 20943 w 98049"/>
                    <a:gd name="connsiteY23" fmla="*/ 114233 h 114232"/>
                    <a:gd name="connsiteX24" fmla="*/ 952 w 98049"/>
                    <a:gd name="connsiteY24" fmla="*/ 114233 h 114232"/>
                    <a:gd name="connsiteX25" fmla="*/ 952 w 98049"/>
                    <a:gd name="connsiteY25" fmla="*/ 0 h 114232"/>
                    <a:gd name="connsiteX26" fmla="*/ 19991 w 98049"/>
                    <a:gd name="connsiteY26" fmla="*/ 53309 h 114232"/>
                    <a:gd name="connsiteX27" fmla="*/ 53309 w 98049"/>
                    <a:gd name="connsiteY27" fmla="*/ 53309 h 114232"/>
                    <a:gd name="connsiteX28" fmla="*/ 67588 w 98049"/>
                    <a:gd name="connsiteY28" fmla="*/ 48549 h 114232"/>
                    <a:gd name="connsiteX29" fmla="*/ 72347 w 98049"/>
                    <a:gd name="connsiteY29" fmla="*/ 34270 h 114232"/>
                    <a:gd name="connsiteX30" fmla="*/ 70444 w 98049"/>
                    <a:gd name="connsiteY30" fmla="*/ 25702 h 114232"/>
                    <a:gd name="connsiteX31" fmla="*/ 65684 w 98049"/>
                    <a:gd name="connsiteY31" fmla="*/ 19991 h 114232"/>
                    <a:gd name="connsiteX32" fmla="*/ 59020 w 98049"/>
                    <a:gd name="connsiteY32" fmla="*/ 17135 h 114232"/>
                    <a:gd name="connsiteX33" fmla="*/ 51405 w 98049"/>
                    <a:gd name="connsiteY33" fmla="*/ 16183 h 114232"/>
                    <a:gd name="connsiteX34" fmla="*/ 18087 w 98049"/>
                    <a:gd name="connsiteY34" fmla="*/ 16183 h 114232"/>
                    <a:gd name="connsiteX35" fmla="*/ 18087 w 98049"/>
                    <a:gd name="connsiteY35" fmla="*/ 53309 h 11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98049" h="114232">
                      <a:moveTo>
                        <a:pt x="0" y="0"/>
                      </a:moveTo>
                      <a:lnTo>
                        <a:pt x="55212" y="0"/>
                      </a:lnTo>
                      <a:cubicBezTo>
                        <a:pt x="67588" y="0"/>
                        <a:pt x="77107" y="2856"/>
                        <a:pt x="83771" y="8567"/>
                      </a:cubicBezTo>
                      <a:cubicBezTo>
                        <a:pt x="90434" y="14279"/>
                        <a:pt x="93290" y="21895"/>
                        <a:pt x="93290" y="31414"/>
                      </a:cubicBezTo>
                      <a:cubicBezTo>
                        <a:pt x="93290" y="37126"/>
                        <a:pt x="92338" y="41885"/>
                        <a:pt x="90434" y="44741"/>
                      </a:cubicBezTo>
                      <a:cubicBezTo>
                        <a:pt x="88530" y="48549"/>
                        <a:pt x="86626" y="51405"/>
                        <a:pt x="84723" y="53309"/>
                      </a:cubicBezTo>
                      <a:cubicBezTo>
                        <a:pt x="82819" y="55212"/>
                        <a:pt x="80915" y="57116"/>
                        <a:pt x="78059" y="58068"/>
                      </a:cubicBezTo>
                      <a:cubicBezTo>
                        <a:pt x="75203" y="59020"/>
                        <a:pt x="74251" y="59972"/>
                        <a:pt x="73299" y="59972"/>
                      </a:cubicBezTo>
                      <a:lnTo>
                        <a:pt x="73299" y="59972"/>
                      </a:lnTo>
                      <a:cubicBezTo>
                        <a:pt x="75203" y="59972"/>
                        <a:pt x="77107" y="60924"/>
                        <a:pt x="79011" y="61876"/>
                      </a:cubicBezTo>
                      <a:cubicBezTo>
                        <a:pt x="80915" y="62828"/>
                        <a:pt x="82819" y="63780"/>
                        <a:pt x="84723" y="65684"/>
                      </a:cubicBezTo>
                      <a:cubicBezTo>
                        <a:pt x="86626" y="67588"/>
                        <a:pt x="87578" y="70444"/>
                        <a:pt x="89482" y="73300"/>
                      </a:cubicBezTo>
                      <a:cubicBezTo>
                        <a:pt x="90434" y="76155"/>
                        <a:pt x="91386" y="79963"/>
                        <a:pt x="91386" y="84723"/>
                      </a:cubicBezTo>
                      <a:cubicBezTo>
                        <a:pt x="91386" y="91386"/>
                        <a:pt x="92338" y="98050"/>
                        <a:pt x="93290" y="102809"/>
                      </a:cubicBezTo>
                      <a:cubicBezTo>
                        <a:pt x="94242" y="108521"/>
                        <a:pt x="96146" y="112329"/>
                        <a:pt x="98050" y="114233"/>
                      </a:cubicBezTo>
                      <a:lnTo>
                        <a:pt x="76155" y="114233"/>
                      </a:lnTo>
                      <a:cubicBezTo>
                        <a:pt x="74251" y="111377"/>
                        <a:pt x="73299" y="108521"/>
                        <a:pt x="73299" y="105665"/>
                      </a:cubicBezTo>
                      <a:cubicBezTo>
                        <a:pt x="73299" y="102809"/>
                        <a:pt x="73299" y="99954"/>
                        <a:pt x="73299" y="97098"/>
                      </a:cubicBezTo>
                      <a:cubicBezTo>
                        <a:pt x="73299" y="91386"/>
                        <a:pt x="73299" y="87579"/>
                        <a:pt x="72347" y="83771"/>
                      </a:cubicBezTo>
                      <a:cubicBezTo>
                        <a:pt x="71396" y="79963"/>
                        <a:pt x="70444" y="77107"/>
                        <a:pt x="68540" y="74251"/>
                      </a:cubicBezTo>
                      <a:cubicBezTo>
                        <a:pt x="66636" y="71396"/>
                        <a:pt x="64732" y="69492"/>
                        <a:pt x="61876" y="68540"/>
                      </a:cubicBezTo>
                      <a:cubicBezTo>
                        <a:pt x="59020" y="67588"/>
                        <a:pt x="55212" y="66636"/>
                        <a:pt x="50453" y="66636"/>
                      </a:cubicBezTo>
                      <a:lnTo>
                        <a:pt x="20943" y="66636"/>
                      </a:lnTo>
                      <a:lnTo>
                        <a:pt x="20943" y="114233"/>
                      </a:lnTo>
                      <a:lnTo>
                        <a:pt x="952" y="114233"/>
                      </a:lnTo>
                      <a:lnTo>
                        <a:pt x="952" y="0"/>
                      </a:lnTo>
                      <a:close/>
                      <a:moveTo>
                        <a:pt x="19991" y="53309"/>
                      </a:moveTo>
                      <a:lnTo>
                        <a:pt x="53309" y="53309"/>
                      </a:lnTo>
                      <a:cubicBezTo>
                        <a:pt x="59972" y="53309"/>
                        <a:pt x="64732" y="51405"/>
                        <a:pt x="67588" y="48549"/>
                      </a:cubicBezTo>
                      <a:cubicBezTo>
                        <a:pt x="71396" y="45693"/>
                        <a:pt x="72347" y="40933"/>
                        <a:pt x="72347" y="34270"/>
                      </a:cubicBezTo>
                      <a:cubicBezTo>
                        <a:pt x="72347" y="30462"/>
                        <a:pt x="71396" y="27606"/>
                        <a:pt x="70444" y="25702"/>
                      </a:cubicBezTo>
                      <a:cubicBezTo>
                        <a:pt x="69492" y="23799"/>
                        <a:pt x="67588" y="21895"/>
                        <a:pt x="65684" y="19991"/>
                      </a:cubicBezTo>
                      <a:cubicBezTo>
                        <a:pt x="63780" y="19039"/>
                        <a:pt x="61876" y="18087"/>
                        <a:pt x="59020" y="17135"/>
                      </a:cubicBezTo>
                      <a:cubicBezTo>
                        <a:pt x="56164" y="17135"/>
                        <a:pt x="54261" y="16183"/>
                        <a:pt x="51405" y="16183"/>
                      </a:cubicBezTo>
                      <a:lnTo>
                        <a:pt x="18087" y="16183"/>
                      </a:lnTo>
                      <a:lnTo>
                        <a:pt x="18087" y="53309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1" name="Forma libre 50">
                  <a:extLst>
                    <a:ext uri="{FF2B5EF4-FFF2-40B4-BE49-F238E27FC236}">
                      <a16:creationId xmlns:a16="http://schemas.microsoft.com/office/drawing/2014/main" id="{9D40D952-950E-053D-F24C-D66B2947084A}"/>
                    </a:ext>
                  </a:extLst>
                </p:cNvPr>
                <p:cNvSpPr/>
                <p:nvPr/>
              </p:nvSpPr>
              <p:spPr>
                <a:xfrm>
                  <a:off x="3221542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2" name="Forma libre 51">
                  <a:extLst>
                    <a:ext uri="{FF2B5EF4-FFF2-40B4-BE49-F238E27FC236}">
                      <a16:creationId xmlns:a16="http://schemas.microsoft.com/office/drawing/2014/main" id="{EAE21167-4AF1-8215-8A61-E8FB8F92337A}"/>
                    </a:ext>
                  </a:extLst>
                </p:cNvPr>
                <p:cNvSpPr/>
                <p:nvPr/>
              </p:nvSpPr>
              <p:spPr>
                <a:xfrm>
                  <a:off x="3301505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6174 w 109473"/>
                    <a:gd name="connsiteY9" fmla="*/ 70444 h 115184"/>
                    <a:gd name="connsiteX10" fmla="*/ 71396 w 109473"/>
                    <a:gd name="connsiteY10" fmla="*/ 70444 h 115184"/>
                    <a:gd name="connsiteX11" fmla="*/ 54261 w 109473"/>
                    <a:gd name="connsiteY11" fmla="*/ 20943 h 115184"/>
                    <a:gd name="connsiteX12" fmla="*/ 54261 w 109473"/>
                    <a:gd name="connsiteY12" fmla="*/ 20943 h 115184"/>
                    <a:gd name="connsiteX13" fmla="*/ 36174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6174" y="70444"/>
                      </a:moveTo>
                      <a:lnTo>
                        <a:pt x="71396" y="70444"/>
                      </a:lnTo>
                      <a:lnTo>
                        <a:pt x="54261" y="20943"/>
                      </a:lnTo>
                      <a:lnTo>
                        <a:pt x="54261" y="20943"/>
                      </a:lnTo>
                      <a:lnTo>
                        <a:pt x="36174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3" name="Forma libre 52">
                  <a:extLst>
                    <a:ext uri="{FF2B5EF4-FFF2-40B4-BE49-F238E27FC236}">
                      <a16:creationId xmlns:a16="http://schemas.microsoft.com/office/drawing/2014/main" id="{57CBB6D3-344E-3038-5CDD-4C08B7C4DA0C}"/>
                    </a:ext>
                  </a:extLst>
                </p:cNvPr>
                <p:cNvSpPr/>
                <p:nvPr/>
              </p:nvSpPr>
              <p:spPr>
                <a:xfrm>
                  <a:off x="3421450" y="4104087"/>
                  <a:ext cx="119944" cy="115184"/>
                </a:xfrm>
                <a:custGeom>
                  <a:avLst/>
                  <a:gdLst>
                    <a:gd name="connsiteX0" fmla="*/ 0 w 119944"/>
                    <a:gd name="connsiteY0" fmla="*/ 0 h 115184"/>
                    <a:gd name="connsiteX1" fmla="*/ 28558 w 119944"/>
                    <a:gd name="connsiteY1" fmla="*/ 0 h 115184"/>
                    <a:gd name="connsiteX2" fmla="*/ 59972 w 119944"/>
                    <a:gd name="connsiteY2" fmla="*/ 90434 h 115184"/>
                    <a:gd name="connsiteX3" fmla="*/ 59972 w 119944"/>
                    <a:gd name="connsiteY3" fmla="*/ 90434 h 115184"/>
                    <a:gd name="connsiteX4" fmla="*/ 91386 w 119944"/>
                    <a:gd name="connsiteY4" fmla="*/ 0 h 115184"/>
                    <a:gd name="connsiteX5" fmla="*/ 119945 w 119944"/>
                    <a:gd name="connsiteY5" fmla="*/ 0 h 115184"/>
                    <a:gd name="connsiteX6" fmla="*/ 119945 w 119944"/>
                    <a:gd name="connsiteY6" fmla="*/ 115185 h 115184"/>
                    <a:gd name="connsiteX7" fmla="*/ 100906 w 119944"/>
                    <a:gd name="connsiteY7" fmla="*/ 115185 h 115184"/>
                    <a:gd name="connsiteX8" fmla="*/ 100906 w 119944"/>
                    <a:gd name="connsiteY8" fmla="*/ 25702 h 115184"/>
                    <a:gd name="connsiteX9" fmla="*/ 100906 w 119944"/>
                    <a:gd name="connsiteY9" fmla="*/ 25702 h 115184"/>
                    <a:gd name="connsiteX10" fmla="*/ 68540 w 119944"/>
                    <a:gd name="connsiteY10" fmla="*/ 115185 h 115184"/>
                    <a:gd name="connsiteX11" fmla="*/ 51405 w 119944"/>
                    <a:gd name="connsiteY11" fmla="*/ 115185 h 115184"/>
                    <a:gd name="connsiteX12" fmla="*/ 19039 w 119944"/>
                    <a:gd name="connsiteY12" fmla="*/ 25702 h 115184"/>
                    <a:gd name="connsiteX13" fmla="*/ 19039 w 119944"/>
                    <a:gd name="connsiteY13" fmla="*/ 25702 h 115184"/>
                    <a:gd name="connsiteX14" fmla="*/ 19039 w 119944"/>
                    <a:gd name="connsiteY14" fmla="*/ 115185 h 115184"/>
                    <a:gd name="connsiteX15" fmla="*/ 0 w 119944"/>
                    <a:gd name="connsiteY15" fmla="*/ 115185 h 115184"/>
                    <a:gd name="connsiteX16" fmla="*/ 0 w 119944"/>
                    <a:gd name="connsiteY1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9944" h="115184">
                      <a:moveTo>
                        <a:pt x="0" y="0"/>
                      </a:moveTo>
                      <a:lnTo>
                        <a:pt x="28558" y="0"/>
                      </a:lnTo>
                      <a:lnTo>
                        <a:pt x="59972" y="90434"/>
                      </a:lnTo>
                      <a:lnTo>
                        <a:pt x="59972" y="90434"/>
                      </a:lnTo>
                      <a:lnTo>
                        <a:pt x="91386" y="0"/>
                      </a:lnTo>
                      <a:lnTo>
                        <a:pt x="119945" y="0"/>
                      </a:lnTo>
                      <a:lnTo>
                        <a:pt x="119945" y="115185"/>
                      </a:lnTo>
                      <a:lnTo>
                        <a:pt x="100906" y="115185"/>
                      </a:lnTo>
                      <a:lnTo>
                        <a:pt x="100906" y="25702"/>
                      </a:lnTo>
                      <a:lnTo>
                        <a:pt x="100906" y="25702"/>
                      </a:lnTo>
                      <a:lnTo>
                        <a:pt x="68540" y="115185"/>
                      </a:lnTo>
                      <a:lnTo>
                        <a:pt x="51405" y="115185"/>
                      </a:lnTo>
                      <a:lnTo>
                        <a:pt x="19039" y="25702"/>
                      </a:lnTo>
                      <a:lnTo>
                        <a:pt x="19039" y="2570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4" name="Forma libre 53">
                  <a:extLst>
                    <a:ext uri="{FF2B5EF4-FFF2-40B4-BE49-F238E27FC236}">
                      <a16:creationId xmlns:a16="http://schemas.microsoft.com/office/drawing/2014/main" id="{8BCD31FD-B108-8A57-E3C1-926E64587F7A}"/>
                    </a:ext>
                  </a:extLst>
                </p:cNvPr>
                <p:cNvSpPr/>
                <p:nvPr/>
              </p:nvSpPr>
              <p:spPr>
                <a:xfrm>
                  <a:off x="3564241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5" name="Forma libre 54">
                  <a:extLst>
                    <a:ext uri="{FF2B5EF4-FFF2-40B4-BE49-F238E27FC236}">
                      <a16:creationId xmlns:a16="http://schemas.microsoft.com/office/drawing/2014/main" id="{522466CF-7866-97CC-D65A-E3B1A8F3C576}"/>
                    </a:ext>
                  </a:extLst>
                </p:cNvPr>
                <p:cNvSpPr/>
                <p:nvPr/>
              </p:nvSpPr>
              <p:spPr>
                <a:xfrm>
                  <a:off x="3666098" y="4104087"/>
                  <a:ext cx="93290" cy="115184"/>
                </a:xfrm>
                <a:custGeom>
                  <a:avLst/>
                  <a:gdLst>
                    <a:gd name="connsiteX0" fmla="*/ 952 w 93290"/>
                    <a:gd name="connsiteY0" fmla="*/ 0 h 115184"/>
                    <a:gd name="connsiteX1" fmla="*/ 21895 w 93290"/>
                    <a:gd name="connsiteY1" fmla="*/ 0 h 115184"/>
                    <a:gd name="connsiteX2" fmla="*/ 74252 w 93290"/>
                    <a:gd name="connsiteY2" fmla="*/ 84723 h 115184"/>
                    <a:gd name="connsiteX3" fmla="*/ 74252 w 93290"/>
                    <a:gd name="connsiteY3" fmla="*/ 84723 h 115184"/>
                    <a:gd name="connsiteX4" fmla="*/ 74252 w 93290"/>
                    <a:gd name="connsiteY4" fmla="*/ 0 h 115184"/>
                    <a:gd name="connsiteX5" fmla="*/ 93290 w 93290"/>
                    <a:gd name="connsiteY5" fmla="*/ 0 h 115184"/>
                    <a:gd name="connsiteX6" fmla="*/ 93290 w 93290"/>
                    <a:gd name="connsiteY6" fmla="*/ 115185 h 115184"/>
                    <a:gd name="connsiteX7" fmla="*/ 72348 w 93290"/>
                    <a:gd name="connsiteY7" fmla="*/ 115185 h 115184"/>
                    <a:gd name="connsiteX8" fmla="*/ 19991 w 93290"/>
                    <a:gd name="connsiteY8" fmla="*/ 30462 h 115184"/>
                    <a:gd name="connsiteX9" fmla="*/ 19039 w 93290"/>
                    <a:gd name="connsiteY9" fmla="*/ 30462 h 115184"/>
                    <a:gd name="connsiteX10" fmla="*/ 19039 w 93290"/>
                    <a:gd name="connsiteY10" fmla="*/ 115185 h 115184"/>
                    <a:gd name="connsiteX11" fmla="*/ 0 w 93290"/>
                    <a:gd name="connsiteY11" fmla="*/ 115185 h 115184"/>
                    <a:gd name="connsiteX12" fmla="*/ 0 w 93290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290" h="115184">
                      <a:moveTo>
                        <a:pt x="952" y="0"/>
                      </a:moveTo>
                      <a:lnTo>
                        <a:pt x="21895" y="0"/>
                      </a:lnTo>
                      <a:lnTo>
                        <a:pt x="74252" y="84723"/>
                      </a:lnTo>
                      <a:lnTo>
                        <a:pt x="74252" y="84723"/>
                      </a:lnTo>
                      <a:lnTo>
                        <a:pt x="74252" y="0"/>
                      </a:lnTo>
                      <a:lnTo>
                        <a:pt x="93290" y="0"/>
                      </a:lnTo>
                      <a:lnTo>
                        <a:pt x="93290" y="115185"/>
                      </a:lnTo>
                      <a:lnTo>
                        <a:pt x="72348" y="115185"/>
                      </a:lnTo>
                      <a:lnTo>
                        <a:pt x="19991" y="30462"/>
                      </a:lnTo>
                      <a:lnTo>
                        <a:pt x="19039" y="30462"/>
                      </a:lnTo>
                      <a:lnTo>
                        <a:pt x="19039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6" name="Forma libre 55">
                  <a:extLst>
                    <a:ext uri="{FF2B5EF4-FFF2-40B4-BE49-F238E27FC236}">
                      <a16:creationId xmlns:a16="http://schemas.microsoft.com/office/drawing/2014/main" id="{AD52DFEE-461A-B5FC-687C-8116CDD86E51}"/>
                    </a:ext>
                  </a:extLst>
                </p:cNvPr>
                <p:cNvSpPr/>
                <p:nvPr/>
              </p:nvSpPr>
              <p:spPr>
                <a:xfrm>
                  <a:off x="3773668" y="4104087"/>
                  <a:ext cx="93290" cy="115184"/>
                </a:xfrm>
                <a:custGeom>
                  <a:avLst/>
                  <a:gdLst>
                    <a:gd name="connsiteX0" fmla="*/ 0 w 93290"/>
                    <a:gd name="connsiteY0" fmla="*/ 0 h 115184"/>
                    <a:gd name="connsiteX1" fmla="*/ 93290 w 93290"/>
                    <a:gd name="connsiteY1" fmla="*/ 0 h 115184"/>
                    <a:gd name="connsiteX2" fmla="*/ 93290 w 93290"/>
                    <a:gd name="connsiteY2" fmla="*/ 17135 h 115184"/>
                    <a:gd name="connsiteX3" fmla="*/ 56164 w 93290"/>
                    <a:gd name="connsiteY3" fmla="*/ 17135 h 115184"/>
                    <a:gd name="connsiteX4" fmla="*/ 56164 w 93290"/>
                    <a:gd name="connsiteY4" fmla="*/ 115185 h 115184"/>
                    <a:gd name="connsiteX5" fmla="*/ 36174 w 93290"/>
                    <a:gd name="connsiteY5" fmla="*/ 115185 h 115184"/>
                    <a:gd name="connsiteX6" fmla="*/ 36174 w 93290"/>
                    <a:gd name="connsiteY6" fmla="*/ 17135 h 115184"/>
                    <a:gd name="connsiteX7" fmla="*/ 0 w 93290"/>
                    <a:gd name="connsiteY7" fmla="*/ 17135 h 115184"/>
                    <a:gd name="connsiteX8" fmla="*/ 0 w 93290"/>
                    <a:gd name="connsiteY8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290" h="115184">
                      <a:moveTo>
                        <a:pt x="0" y="0"/>
                      </a:moveTo>
                      <a:lnTo>
                        <a:pt x="93290" y="0"/>
                      </a:lnTo>
                      <a:lnTo>
                        <a:pt x="93290" y="17135"/>
                      </a:lnTo>
                      <a:lnTo>
                        <a:pt x="56164" y="17135"/>
                      </a:lnTo>
                      <a:lnTo>
                        <a:pt x="56164" y="115185"/>
                      </a:lnTo>
                      <a:lnTo>
                        <a:pt x="36174" y="115185"/>
                      </a:lnTo>
                      <a:lnTo>
                        <a:pt x="36174" y="17135"/>
                      </a:lnTo>
                      <a:lnTo>
                        <a:pt x="0" y="17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7" name="Forma libre 56">
                  <a:extLst>
                    <a:ext uri="{FF2B5EF4-FFF2-40B4-BE49-F238E27FC236}">
                      <a16:creationId xmlns:a16="http://schemas.microsoft.com/office/drawing/2014/main" id="{82CD895B-C44A-B8C9-8015-BFC0B19FD439}"/>
                    </a:ext>
                  </a:extLst>
                </p:cNvPr>
                <p:cNvSpPr/>
                <p:nvPr/>
              </p:nvSpPr>
              <p:spPr>
                <a:xfrm>
                  <a:off x="3875525" y="4102183"/>
                  <a:ext cx="108521" cy="121848"/>
                </a:xfrm>
                <a:custGeom>
                  <a:avLst/>
                  <a:gdLst>
                    <a:gd name="connsiteX0" fmla="*/ 54261 w 108521"/>
                    <a:gd name="connsiteY0" fmla="*/ 0 h 121848"/>
                    <a:gd name="connsiteX1" fmla="*/ 77107 w 108521"/>
                    <a:gd name="connsiteY1" fmla="*/ 4760 h 121848"/>
                    <a:gd name="connsiteX2" fmla="*/ 94242 w 108521"/>
                    <a:gd name="connsiteY2" fmla="*/ 18087 h 121848"/>
                    <a:gd name="connsiteX3" fmla="*/ 104713 w 108521"/>
                    <a:gd name="connsiteY3" fmla="*/ 37126 h 121848"/>
                    <a:gd name="connsiteX4" fmla="*/ 108521 w 108521"/>
                    <a:gd name="connsiteY4" fmla="*/ 60924 h 121848"/>
                    <a:gd name="connsiteX5" fmla="*/ 104713 w 108521"/>
                    <a:gd name="connsiteY5" fmla="*/ 84723 h 121848"/>
                    <a:gd name="connsiteX6" fmla="*/ 94242 w 108521"/>
                    <a:gd name="connsiteY6" fmla="*/ 103762 h 121848"/>
                    <a:gd name="connsiteX7" fmla="*/ 77107 w 108521"/>
                    <a:gd name="connsiteY7" fmla="*/ 117089 h 121848"/>
                    <a:gd name="connsiteX8" fmla="*/ 54261 w 108521"/>
                    <a:gd name="connsiteY8" fmla="*/ 121849 h 121848"/>
                    <a:gd name="connsiteX9" fmla="*/ 31414 w 108521"/>
                    <a:gd name="connsiteY9" fmla="*/ 117089 h 121848"/>
                    <a:gd name="connsiteX10" fmla="*/ 14279 w 108521"/>
                    <a:gd name="connsiteY10" fmla="*/ 103762 h 121848"/>
                    <a:gd name="connsiteX11" fmla="*/ 3808 w 108521"/>
                    <a:gd name="connsiteY11" fmla="*/ 84723 h 121848"/>
                    <a:gd name="connsiteX12" fmla="*/ 0 w 108521"/>
                    <a:gd name="connsiteY12" fmla="*/ 60924 h 121848"/>
                    <a:gd name="connsiteX13" fmla="*/ 3808 w 108521"/>
                    <a:gd name="connsiteY13" fmla="*/ 37126 h 121848"/>
                    <a:gd name="connsiteX14" fmla="*/ 14279 w 108521"/>
                    <a:gd name="connsiteY14" fmla="*/ 18087 h 121848"/>
                    <a:gd name="connsiteX15" fmla="*/ 31414 w 108521"/>
                    <a:gd name="connsiteY15" fmla="*/ 4760 h 121848"/>
                    <a:gd name="connsiteX16" fmla="*/ 54261 w 108521"/>
                    <a:gd name="connsiteY16" fmla="*/ 0 h 121848"/>
                    <a:gd name="connsiteX17" fmla="*/ 54261 w 108521"/>
                    <a:gd name="connsiteY17" fmla="*/ 16183 h 121848"/>
                    <a:gd name="connsiteX18" fmla="*/ 38078 w 108521"/>
                    <a:gd name="connsiteY18" fmla="*/ 19991 h 121848"/>
                    <a:gd name="connsiteX19" fmla="*/ 27606 w 108521"/>
                    <a:gd name="connsiteY19" fmla="*/ 29510 h 121848"/>
                    <a:gd name="connsiteX20" fmla="*/ 20943 w 108521"/>
                    <a:gd name="connsiteY20" fmla="*/ 43789 h 121848"/>
                    <a:gd name="connsiteX21" fmla="*/ 19039 w 108521"/>
                    <a:gd name="connsiteY21" fmla="*/ 59972 h 121848"/>
                    <a:gd name="connsiteX22" fmla="*/ 20943 w 108521"/>
                    <a:gd name="connsiteY22" fmla="*/ 76155 h 121848"/>
                    <a:gd name="connsiteX23" fmla="*/ 27606 w 108521"/>
                    <a:gd name="connsiteY23" fmla="*/ 90434 h 121848"/>
                    <a:gd name="connsiteX24" fmla="*/ 38078 w 108521"/>
                    <a:gd name="connsiteY24" fmla="*/ 99954 h 121848"/>
                    <a:gd name="connsiteX25" fmla="*/ 54261 w 108521"/>
                    <a:gd name="connsiteY25" fmla="*/ 103762 h 121848"/>
                    <a:gd name="connsiteX26" fmla="*/ 70444 w 108521"/>
                    <a:gd name="connsiteY26" fmla="*/ 99954 h 121848"/>
                    <a:gd name="connsiteX27" fmla="*/ 80915 w 108521"/>
                    <a:gd name="connsiteY27" fmla="*/ 90434 h 121848"/>
                    <a:gd name="connsiteX28" fmla="*/ 87579 w 108521"/>
                    <a:gd name="connsiteY28" fmla="*/ 76155 h 121848"/>
                    <a:gd name="connsiteX29" fmla="*/ 89483 w 108521"/>
                    <a:gd name="connsiteY29" fmla="*/ 59972 h 121848"/>
                    <a:gd name="connsiteX30" fmla="*/ 87579 w 108521"/>
                    <a:gd name="connsiteY30" fmla="*/ 43789 h 121848"/>
                    <a:gd name="connsiteX31" fmla="*/ 80915 w 108521"/>
                    <a:gd name="connsiteY31" fmla="*/ 29510 h 121848"/>
                    <a:gd name="connsiteX32" fmla="*/ 70444 w 108521"/>
                    <a:gd name="connsiteY32" fmla="*/ 19991 h 121848"/>
                    <a:gd name="connsiteX33" fmla="*/ 54261 w 108521"/>
                    <a:gd name="connsiteY33" fmla="*/ 16183 h 12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8521" h="121848">
                      <a:moveTo>
                        <a:pt x="54261" y="0"/>
                      </a:moveTo>
                      <a:cubicBezTo>
                        <a:pt x="62828" y="0"/>
                        <a:pt x="70444" y="1904"/>
                        <a:pt x="77107" y="4760"/>
                      </a:cubicBezTo>
                      <a:cubicBezTo>
                        <a:pt x="83771" y="7616"/>
                        <a:pt x="89483" y="12375"/>
                        <a:pt x="94242" y="18087"/>
                      </a:cubicBezTo>
                      <a:cubicBezTo>
                        <a:pt x="99002" y="23799"/>
                        <a:pt x="102810" y="30462"/>
                        <a:pt x="104713" y="37126"/>
                      </a:cubicBezTo>
                      <a:cubicBezTo>
                        <a:pt x="107569" y="44741"/>
                        <a:pt x="108521" y="52357"/>
                        <a:pt x="108521" y="60924"/>
                      </a:cubicBezTo>
                      <a:cubicBezTo>
                        <a:pt x="108521" y="69492"/>
                        <a:pt x="107569" y="77107"/>
                        <a:pt x="104713" y="84723"/>
                      </a:cubicBezTo>
                      <a:cubicBezTo>
                        <a:pt x="101858" y="92338"/>
                        <a:pt x="99002" y="98050"/>
                        <a:pt x="94242" y="103762"/>
                      </a:cubicBezTo>
                      <a:cubicBezTo>
                        <a:pt x="89483" y="109473"/>
                        <a:pt x="83771" y="113281"/>
                        <a:pt x="77107" y="117089"/>
                      </a:cubicBezTo>
                      <a:cubicBezTo>
                        <a:pt x="70444" y="119945"/>
                        <a:pt x="62828" y="121849"/>
                        <a:pt x="54261" y="121849"/>
                      </a:cubicBezTo>
                      <a:cubicBezTo>
                        <a:pt x="45693" y="121849"/>
                        <a:pt x="38078" y="119945"/>
                        <a:pt x="31414" y="117089"/>
                      </a:cubicBezTo>
                      <a:cubicBezTo>
                        <a:pt x="24750" y="114233"/>
                        <a:pt x="19039" y="109473"/>
                        <a:pt x="14279" y="103762"/>
                      </a:cubicBezTo>
                      <a:cubicBezTo>
                        <a:pt x="9519" y="98050"/>
                        <a:pt x="5712" y="91386"/>
                        <a:pt x="3808" y="84723"/>
                      </a:cubicBezTo>
                      <a:cubicBezTo>
                        <a:pt x="952" y="77107"/>
                        <a:pt x="0" y="69492"/>
                        <a:pt x="0" y="60924"/>
                      </a:cubicBezTo>
                      <a:cubicBezTo>
                        <a:pt x="0" y="52357"/>
                        <a:pt x="952" y="44741"/>
                        <a:pt x="3808" y="37126"/>
                      </a:cubicBezTo>
                      <a:cubicBezTo>
                        <a:pt x="6664" y="29510"/>
                        <a:pt x="9519" y="23799"/>
                        <a:pt x="14279" y="18087"/>
                      </a:cubicBezTo>
                      <a:cubicBezTo>
                        <a:pt x="19039" y="12375"/>
                        <a:pt x="24750" y="8568"/>
                        <a:pt x="31414" y="4760"/>
                      </a:cubicBezTo>
                      <a:cubicBezTo>
                        <a:pt x="38078" y="952"/>
                        <a:pt x="45693" y="0"/>
                        <a:pt x="54261" y="0"/>
                      </a:cubicBezTo>
                      <a:close/>
                      <a:moveTo>
                        <a:pt x="54261" y="16183"/>
                      </a:moveTo>
                      <a:cubicBezTo>
                        <a:pt x="48549" y="16183"/>
                        <a:pt x="42837" y="17135"/>
                        <a:pt x="38078" y="19991"/>
                      </a:cubicBezTo>
                      <a:cubicBezTo>
                        <a:pt x="33318" y="22847"/>
                        <a:pt x="29510" y="25702"/>
                        <a:pt x="27606" y="29510"/>
                      </a:cubicBezTo>
                      <a:cubicBezTo>
                        <a:pt x="24750" y="33318"/>
                        <a:pt x="22847" y="38078"/>
                        <a:pt x="20943" y="43789"/>
                      </a:cubicBezTo>
                      <a:cubicBezTo>
                        <a:pt x="19991" y="49501"/>
                        <a:pt x="19039" y="54261"/>
                        <a:pt x="19039" y="59972"/>
                      </a:cubicBezTo>
                      <a:cubicBezTo>
                        <a:pt x="19039" y="65684"/>
                        <a:pt x="19991" y="70444"/>
                        <a:pt x="20943" y="76155"/>
                      </a:cubicBezTo>
                      <a:cubicBezTo>
                        <a:pt x="21895" y="81867"/>
                        <a:pt x="24750" y="86627"/>
                        <a:pt x="27606" y="90434"/>
                      </a:cubicBezTo>
                      <a:cubicBezTo>
                        <a:pt x="30462" y="94242"/>
                        <a:pt x="34270" y="98050"/>
                        <a:pt x="38078" y="99954"/>
                      </a:cubicBezTo>
                      <a:cubicBezTo>
                        <a:pt x="42837" y="102810"/>
                        <a:pt x="47597" y="103762"/>
                        <a:pt x="54261" y="103762"/>
                      </a:cubicBezTo>
                      <a:cubicBezTo>
                        <a:pt x="59972" y="103762"/>
                        <a:pt x="65684" y="102810"/>
                        <a:pt x="70444" y="99954"/>
                      </a:cubicBezTo>
                      <a:cubicBezTo>
                        <a:pt x="75203" y="97098"/>
                        <a:pt x="79011" y="94242"/>
                        <a:pt x="80915" y="90434"/>
                      </a:cubicBezTo>
                      <a:cubicBezTo>
                        <a:pt x="83771" y="86627"/>
                        <a:pt x="85675" y="81867"/>
                        <a:pt x="87579" y="76155"/>
                      </a:cubicBezTo>
                      <a:cubicBezTo>
                        <a:pt x="88531" y="70444"/>
                        <a:pt x="89483" y="65684"/>
                        <a:pt x="89483" y="59972"/>
                      </a:cubicBezTo>
                      <a:cubicBezTo>
                        <a:pt x="89483" y="54261"/>
                        <a:pt x="88531" y="49501"/>
                        <a:pt x="87579" y="43789"/>
                      </a:cubicBezTo>
                      <a:cubicBezTo>
                        <a:pt x="86627" y="38078"/>
                        <a:pt x="83771" y="34270"/>
                        <a:pt x="80915" y="29510"/>
                      </a:cubicBezTo>
                      <a:cubicBezTo>
                        <a:pt x="78059" y="25702"/>
                        <a:pt x="74252" y="21895"/>
                        <a:pt x="70444" y="19991"/>
                      </a:cubicBezTo>
                      <a:cubicBezTo>
                        <a:pt x="65684" y="17135"/>
                        <a:pt x="59972" y="16183"/>
                        <a:pt x="54261" y="16183"/>
                      </a:cubicBez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8" name="Forma libre 57">
                  <a:extLst>
                    <a:ext uri="{FF2B5EF4-FFF2-40B4-BE49-F238E27FC236}">
                      <a16:creationId xmlns:a16="http://schemas.microsoft.com/office/drawing/2014/main" id="{3DFA9E37-293C-E24A-2639-7D119CC8F837}"/>
                    </a:ext>
                  </a:extLst>
                </p:cNvPr>
                <p:cNvSpPr/>
                <p:nvPr/>
              </p:nvSpPr>
              <p:spPr>
                <a:xfrm>
                  <a:off x="4048778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2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2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3290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2" y="99954"/>
                      </a:lnTo>
                      <a:cubicBezTo>
                        <a:pt x="47597" y="99954"/>
                        <a:pt x="54261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300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300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1" y="19039"/>
                        <a:pt x="47597" y="18087"/>
                        <a:pt x="39982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59" name="Forma libre 58">
                  <a:extLst>
                    <a:ext uri="{FF2B5EF4-FFF2-40B4-BE49-F238E27FC236}">
                      <a16:creationId xmlns:a16="http://schemas.microsoft.com/office/drawing/2014/main" id="{846087DE-8BE9-5A6F-2F8B-30B1DDB62205}"/>
                    </a:ext>
                  </a:extLst>
                </p:cNvPr>
                <p:cNvSpPr/>
                <p:nvPr/>
              </p:nvSpPr>
              <p:spPr>
                <a:xfrm>
                  <a:off x="4163963" y="4104087"/>
                  <a:ext cx="84722" cy="115184"/>
                </a:xfrm>
                <a:custGeom>
                  <a:avLst/>
                  <a:gdLst>
                    <a:gd name="connsiteX0" fmla="*/ 952 w 84722"/>
                    <a:gd name="connsiteY0" fmla="*/ 0 h 115184"/>
                    <a:gd name="connsiteX1" fmla="*/ 83771 w 84722"/>
                    <a:gd name="connsiteY1" fmla="*/ 0 h 115184"/>
                    <a:gd name="connsiteX2" fmla="*/ 83771 w 84722"/>
                    <a:gd name="connsiteY2" fmla="*/ 17135 h 115184"/>
                    <a:gd name="connsiteX3" fmla="*/ 20943 w 84722"/>
                    <a:gd name="connsiteY3" fmla="*/ 17135 h 115184"/>
                    <a:gd name="connsiteX4" fmla="*/ 20943 w 84722"/>
                    <a:gd name="connsiteY4" fmla="*/ 47597 h 115184"/>
                    <a:gd name="connsiteX5" fmla="*/ 79011 w 84722"/>
                    <a:gd name="connsiteY5" fmla="*/ 47597 h 115184"/>
                    <a:gd name="connsiteX6" fmla="*/ 79011 w 84722"/>
                    <a:gd name="connsiteY6" fmla="*/ 63780 h 115184"/>
                    <a:gd name="connsiteX7" fmla="*/ 20943 w 84722"/>
                    <a:gd name="connsiteY7" fmla="*/ 63780 h 115184"/>
                    <a:gd name="connsiteX8" fmla="*/ 20943 w 84722"/>
                    <a:gd name="connsiteY8" fmla="*/ 98050 h 115184"/>
                    <a:gd name="connsiteX9" fmla="*/ 84723 w 84722"/>
                    <a:gd name="connsiteY9" fmla="*/ 98050 h 115184"/>
                    <a:gd name="connsiteX10" fmla="*/ 84723 w 84722"/>
                    <a:gd name="connsiteY10" fmla="*/ 115185 h 115184"/>
                    <a:gd name="connsiteX11" fmla="*/ 0 w 84722"/>
                    <a:gd name="connsiteY11" fmla="*/ 115185 h 115184"/>
                    <a:gd name="connsiteX12" fmla="*/ 0 w 84722"/>
                    <a:gd name="connsiteY12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22" h="115184">
                      <a:moveTo>
                        <a:pt x="952" y="0"/>
                      </a:moveTo>
                      <a:lnTo>
                        <a:pt x="83771" y="0"/>
                      </a:lnTo>
                      <a:lnTo>
                        <a:pt x="83771" y="17135"/>
                      </a:lnTo>
                      <a:lnTo>
                        <a:pt x="20943" y="17135"/>
                      </a:lnTo>
                      <a:lnTo>
                        <a:pt x="20943" y="47597"/>
                      </a:lnTo>
                      <a:lnTo>
                        <a:pt x="79011" y="47597"/>
                      </a:lnTo>
                      <a:lnTo>
                        <a:pt x="79011" y="63780"/>
                      </a:lnTo>
                      <a:lnTo>
                        <a:pt x="20943" y="63780"/>
                      </a:lnTo>
                      <a:lnTo>
                        <a:pt x="20943" y="98050"/>
                      </a:lnTo>
                      <a:lnTo>
                        <a:pt x="84723" y="98050"/>
                      </a:lnTo>
                      <a:lnTo>
                        <a:pt x="84723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60" name="Forma libre 59">
                  <a:extLst>
                    <a:ext uri="{FF2B5EF4-FFF2-40B4-BE49-F238E27FC236}">
                      <a16:creationId xmlns:a16="http://schemas.microsoft.com/office/drawing/2014/main" id="{BA26A21E-2931-BAAD-D762-DB42893D7F08}"/>
                    </a:ext>
                  </a:extLst>
                </p:cNvPr>
                <p:cNvSpPr/>
                <p:nvPr/>
              </p:nvSpPr>
              <p:spPr>
                <a:xfrm>
                  <a:off x="4303898" y="4100279"/>
                  <a:ext cx="94242" cy="120896"/>
                </a:xfrm>
                <a:custGeom>
                  <a:avLst/>
                  <a:gdLst>
                    <a:gd name="connsiteX0" fmla="*/ 21895 w 94242"/>
                    <a:gd name="connsiteY0" fmla="*/ 80915 h 120896"/>
                    <a:gd name="connsiteX1" fmla="*/ 23799 w 94242"/>
                    <a:gd name="connsiteY1" fmla="*/ 92338 h 120896"/>
                    <a:gd name="connsiteX2" fmla="*/ 30462 w 94242"/>
                    <a:gd name="connsiteY2" fmla="*/ 99954 h 120896"/>
                    <a:gd name="connsiteX3" fmla="*/ 39982 w 94242"/>
                    <a:gd name="connsiteY3" fmla="*/ 104713 h 120896"/>
                    <a:gd name="connsiteX4" fmla="*/ 51405 w 94242"/>
                    <a:gd name="connsiteY4" fmla="*/ 105665 h 120896"/>
                    <a:gd name="connsiteX5" fmla="*/ 62828 w 94242"/>
                    <a:gd name="connsiteY5" fmla="*/ 103761 h 120896"/>
                    <a:gd name="connsiteX6" fmla="*/ 70444 w 94242"/>
                    <a:gd name="connsiteY6" fmla="*/ 99954 h 120896"/>
                    <a:gd name="connsiteX7" fmla="*/ 74252 w 94242"/>
                    <a:gd name="connsiteY7" fmla="*/ 94242 h 120896"/>
                    <a:gd name="connsiteX8" fmla="*/ 75203 w 94242"/>
                    <a:gd name="connsiteY8" fmla="*/ 87578 h 120896"/>
                    <a:gd name="connsiteX9" fmla="*/ 72348 w 94242"/>
                    <a:gd name="connsiteY9" fmla="*/ 78059 h 120896"/>
                    <a:gd name="connsiteX10" fmla="*/ 65684 w 94242"/>
                    <a:gd name="connsiteY10" fmla="*/ 73299 h 120896"/>
                    <a:gd name="connsiteX11" fmla="*/ 51405 w 94242"/>
                    <a:gd name="connsiteY11" fmla="*/ 68540 h 120896"/>
                    <a:gd name="connsiteX12" fmla="*/ 31414 w 94242"/>
                    <a:gd name="connsiteY12" fmla="*/ 62828 h 120896"/>
                    <a:gd name="connsiteX13" fmla="*/ 19039 w 94242"/>
                    <a:gd name="connsiteY13" fmla="*/ 58068 h 120896"/>
                    <a:gd name="connsiteX14" fmla="*/ 11423 w 94242"/>
                    <a:gd name="connsiteY14" fmla="*/ 51405 h 120896"/>
                    <a:gd name="connsiteX15" fmla="*/ 7616 w 94242"/>
                    <a:gd name="connsiteY15" fmla="*/ 42837 h 120896"/>
                    <a:gd name="connsiteX16" fmla="*/ 6664 w 94242"/>
                    <a:gd name="connsiteY16" fmla="*/ 34270 h 120896"/>
                    <a:gd name="connsiteX17" fmla="*/ 10471 w 94242"/>
                    <a:gd name="connsiteY17" fmla="*/ 19039 h 120896"/>
                    <a:gd name="connsiteX18" fmla="*/ 19991 w 94242"/>
                    <a:gd name="connsiteY18" fmla="*/ 8567 h 120896"/>
                    <a:gd name="connsiteX19" fmla="*/ 33318 w 94242"/>
                    <a:gd name="connsiteY19" fmla="*/ 1904 h 120896"/>
                    <a:gd name="connsiteX20" fmla="*/ 48549 w 94242"/>
                    <a:gd name="connsiteY20" fmla="*/ 0 h 120896"/>
                    <a:gd name="connsiteX21" fmla="*/ 65684 w 94242"/>
                    <a:gd name="connsiteY21" fmla="*/ 1904 h 120896"/>
                    <a:gd name="connsiteX22" fmla="*/ 79963 w 94242"/>
                    <a:gd name="connsiteY22" fmla="*/ 8567 h 120896"/>
                    <a:gd name="connsiteX23" fmla="*/ 89483 w 94242"/>
                    <a:gd name="connsiteY23" fmla="*/ 19991 h 120896"/>
                    <a:gd name="connsiteX24" fmla="*/ 93290 w 94242"/>
                    <a:gd name="connsiteY24" fmla="*/ 36174 h 120896"/>
                    <a:gd name="connsiteX25" fmla="*/ 73300 w 94242"/>
                    <a:gd name="connsiteY25" fmla="*/ 36174 h 120896"/>
                    <a:gd name="connsiteX26" fmla="*/ 65684 w 94242"/>
                    <a:gd name="connsiteY26" fmla="*/ 19991 h 120896"/>
                    <a:gd name="connsiteX27" fmla="*/ 48549 w 94242"/>
                    <a:gd name="connsiteY27" fmla="*/ 15231 h 120896"/>
                    <a:gd name="connsiteX28" fmla="*/ 40934 w 94242"/>
                    <a:gd name="connsiteY28" fmla="*/ 16183 h 120896"/>
                    <a:gd name="connsiteX29" fmla="*/ 34270 w 94242"/>
                    <a:gd name="connsiteY29" fmla="*/ 19039 h 120896"/>
                    <a:gd name="connsiteX30" fmla="*/ 29510 w 94242"/>
                    <a:gd name="connsiteY30" fmla="*/ 23799 h 120896"/>
                    <a:gd name="connsiteX31" fmla="*/ 27606 w 94242"/>
                    <a:gd name="connsiteY31" fmla="*/ 31414 h 120896"/>
                    <a:gd name="connsiteX32" fmla="*/ 31414 w 94242"/>
                    <a:gd name="connsiteY32" fmla="*/ 40933 h 120896"/>
                    <a:gd name="connsiteX33" fmla="*/ 40934 w 94242"/>
                    <a:gd name="connsiteY33" fmla="*/ 46645 h 120896"/>
                    <a:gd name="connsiteX34" fmla="*/ 45693 w 94242"/>
                    <a:gd name="connsiteY34" fmla="*/ 47597 h 120896"/>
                    <a:gd name="connsiteX35" fmla="*/ 55213 w 94242"/>
                    <a:gd name="connsiteY35" fmla="*/ 50453 h 120896"/>
                    <a:gd name="connsiteX36" fmla="*/ 65684 w 94242"/>
                    <a:gd name="connsiteY36" fmla="*/ 53309 h 120896"/>
                    <a:gd name="connsiteX37" fmla="*/ 73300 w 94242"/>
                    <a:gd name="connsiteY37" fmla="*/ 55212 h 120896"/>
                    <a:gd name="connsiteX38" fmla="*/ 82819 w 94242"/>
                    <a:gd name="connsiteY38" fmla="*/ 59972 h 120896"/>
                    <a:gd name="connsiteX39" fmla="*/ 89483 w 94242"/>
                    <a:gd name="connsiteY39" fmla="*/ 66636 h 120896"/>
                    <a:gd name="connsiteX40" fmla="*/ 93290 w 94242"/>
                    <a:gd name="connsiteY40" fmla="*/ 75203 h 120896"/>
                    <a:gd name="connsiteX41" fmla="*/ 94242 w 94242"/>
                    <a:gd name="connsiteY41" fmla="*/ 84723 h 120896"/>
                    <a:gd name="connsiteX42" fmla="*/ 90434 w 94242"/>
                    <a:gd name="connsiteY42" fmla="*/ 100906 h 120896"/>
                    <a:gd name="connsiteX43" fmla="*/ 79963 w 94242"/>
                    <a:gd name="connsiteY43" fmla="*/ 112329 h 120896"/>
                    <a:gd name="connsiteX44" fmla="*/ 65684 w 94242"/>
                    <a:gd name="connsiteY44" fmla="*/ 118993 h 120896"/>
                    <a:gd name="connsiteX45" fmla="*/ 48549 w 94242"/>
                    <a:gd name="connsiteY45" fmla="*/ 120896 h 120896"/>
                    <a:gd name="connsiteX46" fmla="*/ 29510 w 94242"/>
                    <a:gd name="connsiteY46" fmla="*/ 118041 h 120896"/>
                    <a:gd name="connsiteX47" fmla="*/ 14279 w 94242"/>
                    <a:gd name="connsiteY47" fmla="*/ 110425 h 120896"/>
                    <a:gd name="connsiteX48" fmla="*/ 3808 w 94242"/>
                    <a:gd name="connsiteY48" fmla="*/ 97098 h 120896"/>
                    <a:gd name="connsiteX49" fmla="*/ 0 w 94242"/>
                    <a:gd name="connsiteY49" fmla="*/ 79011 h 120896"/>
                    <a:gd name="connsiteX50" fmla="*/ 21895 w 94242"/>
                    <a:gd name="connsiteY50" fmla="*/ 79011 h 12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94242" h="120896">
                      <a:moveTo>
                        <a:pt x="21895" y="80915"/>
                      </a:moveTo>
                      <a:cubicBezTo>
                        <a:pt x="21895" y="85675"/>
                        <a:pt x="22847" y="89482"/>
                        <a:pt x="23799" y="92338"/>
                      </a:cubicBezTo>
                      <a:cubicBezTo>
                        <a:pt x="25702" y="95194"/>
                        <a:pt x="27606" y="98050"/>
                        <a:pt x="30462" y="99954"/>
                      </a:cubicBezTo>
                      <a:cubicBezTo>
                        <a:pt x="33318" y="101857"/>
                        <a:pt x="36174" y="103761"/>
                        <a:pt x="39982" y="104713"/>
                      </a:cubicBezTo>
                      <a:cubicBezTo>
                        <a:pt x="43789" y="105665"/>
                        <a:pt x="47597" y="105665"/>
                        <a:pt x="51405" y="105665"/>
                      </a:cubicBezTo>
                      <a:cubicBezTo>
                        <a:pt x="56165" y="105665"/>
                        <a:pt x="59972" y="104713"/>
                        <a:pt x="62828" y="103761"/>
                      </a:cubicBezTo>
                      <a:cubicBezTo>
                        <a:pt x="65684" y="102809"/>
                        <a:pt x="68540" y="101857"/>
                        <a:pt x="70444" y="99954"/>
                      </a:cubicBezTo>
                      <a:cubicBezTo>
                        <a:pt x="72348" y="98050"/>
                        <a:pt x="74252" y="96146"/>
                        <a:pt x="74252" y="94242"/>
                      </a:cubicBezTo>
                      <a:cubicBezTo>
                        <a:pt x="75203" y="92338"/>
                        <a:pt x="75203" y="90434"/>
                        <a:pt x="75203" y="87578"/>
                      </a:cubicBezTo>
                      <a:cubicBezTo>
                        <a:pt x="75203" y="82819"/>
                        <a:pt x="74252" y="79963"/>
                        <a:pt x="72348" y="78059"/>
                      </a:cubicBezTo>
                      <a:cubicBezTo>
                        <a:pt x="70444" y="76155"/>
                        <a:pt x="68540" y="74251"/>
                        <a:pt x="65684" y="73299"/>
                      </a:cubicBezTo>
                      <a:cubicBezTo>
                        <a:pt x="61876" y="71396"/>
                        <a:pt x="57116" y="70444"/>
                        <a:pt x="51405" y="68540"/>
                      </a:cubicBezTo>
                      <a:cubicBezTo>
                        <a:pt x="45693" y="67588"/>
                        <a:pt x="39030" y="65684"/>
                        <a:pt x="31414" y="62828"/>
                      </a:cubicBezTo>
                      <a:cubicBezTo>
                        <a:pt x="26654" y="61876"/>
                        <a:pt x="21895" y="59972"/>
                        <a:pt x="19039" y="58068"/>
                      </a:cubicBezTo>
                      <a:cubicBezTo>
                        <a:pt x="16183" y="56164"/>
                        <a:pt x="13327" y="53309"/>
                        <a:pt x="11423" y="51405"/>
                      </a:cubicBezTo>
                      <a:cubicBezTo>
                        <a:pt x="9519" y="48549"/>
                        <a:pt x="8568" y="45693"/>
                        <a:pt x="7616" y="42837"/>
                      </a:cubicBezTo>
                      <a:cubicBezTo>
                        <a:pt x="6664" y="39981"/>
                        <a:pt x="6664" y="37126"/>
                        <a:pt x="6664" y="34270"/>
                      </a:cubicBezTo>
                      <a:cubicBezTo>
                        <a:pt x="6664" y="28558"/>
                        <a:pt x="7616" y="23799"/>
                        <a:pt x="10471" y="19039"/>
                      </a:cubicBezTo>
                      <a:cubicBezTo>
                        <a:pt x="13327" y="15231"/>
                        <a:pt x="16183" y="11423"/>
                        <a:pt x="19991" y="8567"/>
                      </a:cubicBezTo>
                      <a:cubicBezTo>
                        <a:pt x="23799" y="5712"/>
                        <a:pt x="28558" y="3808"/>
                        <a:pt x="33318" y="1904"/>
                      </a:cubicBezTo>
                      <a:cubicBezTo>
                        <a:pt x="38078" y="0"/>
                        <a:pt x="43789" y="0"/>
                        <a:pt x="48549" y="0"/>
                      </a:cubicBezTo>
                      <a:cubicBezTo>
                        <a:pt x="54261" y="0"/>
                        <a:pt x="59972" y="952"/>
                        <a:pt x="65684" y="1904"/>
                      </a:cubicBezTo>
                      <a:cubicBezTo>
                        <a:pt x="71396" y="3808"/>
                        <a:pt x="76155" y="5712"/>
                        <a:pt x="79963" y="8567"/>
                      </a:cubicBezTo>
                      <a:cubicBezTo>
                        <a:pt x="83771" y="11423"/>
                        <a:pt x="87579" y="15231"/>
                        <a:pt x="89483" y="19991"/>
                      </a:cubicBezTo>
                      <a:cubicBezTo>
                        <a:pt x="91386" y="24750"/>
                        <a:pt x="93290" y="29510"/>
                        <a:pt x="93290" y="36174"/>
                      </a:cubicBezTo>
                      <a:lnTo>
                        <a:pt x="73300" y="36174"/>
                      </a:lnTo>
                      <a:cubicBezTo>
                        <a:pt x="72348" y="28558"/>
                        <a:pt x="70444" y="23799"/>
                        <a:pt x="65684" y="19991"/>
                      </a:cubicBezTo>
                      <a:cubicBezTo>
                        <a:pt x="60924" y="17135"/>
                        <a:pt x="55213" y="15231"/>
                        <a:pt x="48549" y="15231"/>
                      </a:cubicBezTo>
                      <a:cubicBezTo>
                        <a:pt x="46645" y="15231"/>
                        <a:pt x="43789" y="15231"/>
                        <a:pt x="40934" y="16183"/>
                      </a:cubicBezTo>
                      <a:cubicBezTo>
                        <a:pt x="38078" y="17135"/>
                        <a:pt x="36174" y="17135"/>
                        <a:pt x="34270" y="19039"/>
                      </a:cubicBezTo>
                      <a:cubicBezTo>
                        <a:pt x="32366" y="19991"/>
                        <a:pt x="30462" y="21895"/>
                        <a:pt x="29510" y="23799"/>
                      </a:cubicBezTo>
                      <a:cubicBezTo>
                        <a:pt x="28558" y="25702"/>
                        <a:pt x="27606" y="28558"/>
                        <a:pt x="27606" y="31414"/>
                      </a:cubicBezTo>
                      <a:cubicBezTo>
                        <a:pt x="27606" y="35222"/>
                        <a:pt x="28558" y="39030"/>
                        <a:pt x="31414" y="40933"/>
                      </a:cubicBezTo>
                      <a:cubicBezTo>
                        <a:pt x="34270" y="42837"/>
                        <a:pt x="37126" y="44741"/>
                        <a:pt x="40934" y="46645"/>
                      </a:cubicBezTo>
                      <a:cubicBezTo>
                        <a:pt x="40934" y="46645"/>
                        <a:pt x="42837" y="47597"/>
                        <a:pt x="45693" y="47597"/>
                      </a:cubicBezTo>
                      <a:cubicBezTo>
                        <a:pt x="48549" y="48549"/>
                        <a:pt x="52357" y="49501"/>
                        <a:pt x="55213" y="50453"/>
                      </a:cubicBezTo>
                      <a:cubicBezTo>
                        <a:pt x="59020" y="51405"/>
                        <a:pt x="62828" y="52357"/>
                        <a:pt x="65684" y="53309"/>
                      </a:cubicBezTo>
                      <a:cubicBezTo>
                        <a:pt x="69492" y="54260"/>
                        <a:pt x="71396" y="55212"/>
                        <a:pt x="73300" y="55212"/>
                      </a:cubicBezTo>
                      <a:cubicBezTo>
                        <a:pt x="77107" y="56164"/>
                        <a:pt x="79963" y="58068"/>
                        <a:pt x="82819" y="59972"/>
                      </a:cubicBezTo>
                      <a:cubicBezTo>
                        <a:pt x="85675" y="61876"/>
                        <a:pt x="87579" y="64732"/>
                        <a:pt x="89483" y="66636"/>
                      </a:cubicBezTo>
                      <a:cubicBezTo>
                        <a:pt x="91386" y="69492"/>
                        <a:pt x="92338" y="72348"/>
                        <a:pt x="93290" y="75203"/>
                      </a:cubicBezTo>
                      <a:cubicBezTo>
                        <a:pt x="94242" y="78059"/>
                        <a:pt x="94242" y="80915"/>
                        <a:pt x="94242" y="84723"/>
                      </a:cubicBezTo>
                      <a:cubicBezTo>
                        <a:pt x="94242" y="91386"/>
                        <a:pt x="93290" y="97098"/>
                        <a:pt x="90434" y="100906"/>
                      </a:cubicBezTo>
                      <a:cubicBezTo>
                        <a:pt x="87579" y="105665"/>
                        <a:pt x="84723" y="109473"/>
                        <a:pt x="79963" y="112329"/>
                      </a:cubicBezTo>
                      <a:cubicBezTo>
                        <a:pt x="75203" y="115185"/>
                        <a:pt x="70444" y="117089"/>
                        <a:pt x="65684" y="118993"/>
                      </a:cubicBezTo>
                      <a:cubicBezTo>
                        <a:pt x="59972" y="119945"/>
                        <a:pt x="54261" y="120896"/>
                        <a:pt x="48549" y="120896"/>
                      </a:cubicBezTo>
                      <a:cubicBezTo>
                        <a:pt x="41886" y="120896"/>
                        <a:pt x="36174" y="119945"/>
                        <a:pt x="29510" y="118041"/>
                      </a:cubicBezTo>
                      <a:cubicBezTo>
                        <a:pt x="23799" y="116137"/>
                        <a:pt x="19039" y="114233"/>
                        <a:pt x="14279" y="110425"/>
                      </a:cubicBezTo>
                      <a:cubicBezTo>
                        <a:pt x="9519" y="107569"/>
                        <a:pt x="6664" y="102809"/>
                        <a:pt x="3808" y="97098"/>
                      </a:cubicBezTo>
                      <a:cubicBezTo>
                        <a:pt x="952" y="91386"/>
                        <a:pt x="0" y="85675"/>
                        <a:pt x="0" y="79011"/>
                      </a:cubicBezTo>
                      <a:lnTo>
                        <a:pt x="21895" y="79011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61" name="Forma libre 60">
                  <a:extLst>
                    <a:ext uri="{FF2B5EF4-FFF2-40B4-BE49-F238E27FC236}">
                      <a16:creationId xmlns:a16="http://schemas.microsoft.com/office/drawing/2014/main" id="{5A70A414-2F2D-DF37-F8BA-18940642336A}"/>
                    </a:ext>
                  </a:extLst>
                </p:cNvPr>
                <p:cNvSpPr/>
                <p:nvPr/>
              </p:nvSpPr>
              <p:spPr>
                <a:xfrm>
                  <a:off x="4405756" y="4104087"/>
                  <a:ext cx="109473" cy="115184"/>
                </a:xfrm>
                <a:custGeom>
                  <a:avLst/>
                  <a:gdLst>
                    <a:gd name="connsiteX0" fmla="*/ 42837 w 109473"/>
                    <a:gd name="connsiteY0" fmla="*/ 0 h 115184"/>
                    <a:gd name="connsiteX1" fmla="*/ 64732 w 109473"/>
                    <a:gd name="connsiteY1" fmla="*/ 0 h 115184"/>
                    <a:gd name="connsiteX2" fmla="*/ 109473 w 109473"/>
                    <a:gd name="connsiteY2" fmla="*/ 115185 h 115184"/>
                    <a:gd name="connsiteX3" fmla="*/ 87579 w 109473"/>
                    <a:gd name="connsiteY3" fmla="*/ 115185 h 115184"/>
                    <a:gd name="connsiteX4" fmla="*/ 77107 w 109473"/>
                    <a:gd name="connsiteY4" fmla="*/ 84723 h 115184"/>
                    <a:gd name="connsiteX5" fmla="*/ 31414 w 109473"/>
                    <a:gd name="connsiteY5" fmla="*/ 84723 h 115184"/>
                    <a:gd name="connsiteX6" fmla="*/ 20943 w 109473"/>
                    <a:gd name="connsiteY6" fmla="*/ 115185 h 115184"/>
                    <a:gd name="connsiteX7" fmla="*/ 0 w 109473"/>
                    <a:gd name="connsiteY7" fmla="*/ 115185 h 115184"/>
                    <a:gd name="connsiteX8" fmla="*/ 42837 w 109473"/>
                    <a:gd name="connsiteY8" fmla="*/ 0 h 115184"/>
                    <a:gd name="connsiteX9" fmla="*/ 35222 w 109473"/>
                    <a:gd name="connsiteY9" fmla="*/ 70444 h 115184"/>
                    <a:gd name="connsiteX10" fmla="*/ 70444 w 109473"/>
                    <a:gd name="connsiteY10" fmla="*/ 70444 h 115184"/>
                    <a:gd name="connsiteX11" fmla="*/ 53309 w 109473"/>
                    <a:gd name="connsiteY11" fmla="*/ 20943 h 115184"/>
                    <a:gd name="connsiteX12" fmla="*/ 52357 w 109473"/>
                    <a:gd name="connsiteY12" fmla="*/ 20943 h 115184"/>
                    <a:gd name="connsiteX13" fmla="*/ 35222 w 109473"/>
                    <a:gd name="connsiteY13" fmla="*/ 70444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473" h="115184">
                      <a:moveTo>
                        <a:pt x="42837" y="0"/>
                      </a:moveTo>
                      <a:lnTo>
                        <a:pt x="64732" y="0"/>
                      </a:lnTo>
                      <a:lnTo>
                        <a:pt x="109473" y="115185"/>
                      </a:lnTo>
                      <a:lnTo>
                        <a:pt x="87579" y="115185"/>
                      </a:lnTo>
                      <a:lnTo>
                        <a:pt x="77107" y="84723"/>
                      </a:lnTo>
                      <a:lnTo>
                        <a:pt x="31414" y="84723"/>
                      </a:lnTo>
                      <a:lnTo>
                        <a:pt x="20943" y="115185"/>
                      </a:lnTo>
                      <a:lnTo>
                        <a:pt x="0" y="115185"/>
                      </a:lnTo>
                      <a:lnTo>
                        <a:pt x="42837" y="0"/>
                      </a:lnTo>
                      <a:close/>
                      <a:moveTo>
                        <a:pt x="35222" y="70444"/>
                      </a:moveTo>
                      <a:lnTo>
                        <a:pt x="70444" y="70444"/>
                      </a:lnTo>
                      <a:lnTo>
                        <a:pt x="53309" y="20943"/>
                      </a:lnTo>
                      <a:lnTo>
                        <a:pt x="52357" y="20943"/>
                      </a:lnTo>
                      <a:lnTo>
                        <a:pt x="35222" y="7044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62" name="Forma libre 61">
                  <a:extLst>
                    <a:ext uri="{FF2B5EF4-FFF2-40B4-BE49-F238E27FC236}">
                      <a16:creationId xmlns:a16="http://schemas.microsoft.com/office/drawing/2014/main" id="{B41071BC-1389-3A98-D1D7-B5C12271E865}"/>
                    </a:ext>
                  </a:extLst>
                </p:cNvPr>
                <p:cNvSpPr/>
                <p:nvPr/>
              </p:nvSpPr>
              <p:spPr>
                <a:xfrm>
                  <a:off x="4524748" y="4104087"/>
                  <a:ext cx="79010" cy="115184"/>
                </a:xfrm>
                <a:custGeom>
                  <a:avLst/>
                  <a:gdLst>
                    <a:gd name="connsiteX0" fmla="*/ 0 w 79010"/>
                    <a:gd name="connsiteY0" fmla="*/ 0 h 115184"/>
                    <a:gd name="connsiteX1" fmla="*/ 19991 w 79010"/>
                    <a:gd name="connsiteY1" fmla="*/ 0 h 115184"/>
                    <a:gd name="connsiteX2" fmla="*/ 19991 w 79010"/>
                    <a:gd name="connsiteY2" fmla="*/ 98050 h 115184"/>
                    <a:gd name="connsiteX3" fmla="*/ 79011 w 79010"/>
                    <a:gd name="connsiteY3" fmla="*/ 98050 h 115184"/>
                    <a:gd name="connsiteX4" fmla="*/ 79011 w 79010"/>
                    <a:gd name="connsiteY4" fmla="*/ 115185 h 115184"/>
                    <a:gd name="connsiteX5" fmla="*/ 0 w 79010"/>
                    <a:gd name="connsiteY5" fmla="*/ 115185 h 115184"/>
                    <a:gd name="connsiteX6" fmla="*/ 0 w 79010"/>
                    <a:gd name="connsiteY6" fmla="*/ 0 h 1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010" h="115184">
                      <a:moveTo>
                        <a:pt x="0" y="0"/>
                      </a:moveTo>
                      <a:lnTo>
                        <a:pt x="19991" y="0"/>
                      </a:lnTo>
                      <a:lnTo>
                        <a:pt x="19991" y="98050"/>
                      </a:lnTo>
                      <a:lnTo>
                        <a:pt x="79011" y="98050"/>
                      </a:lnTo>
                      <a:lnTo>
                        <a:pt x="79011" y="115185"/>
                      </a:lnTo>
                      <a:lnTo>
                        <a:pt x="0" y="115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63" name="Forma libre 62">
                  <a:extLst>
                    <a:ext uri="{FF2B5EF4-FFF2-40B4-BE49-F238E27FC236}">
                      <a16:creationId xmlns:a16="http://schemas.microsoft.com/office/drawing/2014/main" id="{4CBFD1DD-58D4-3006-B4EB-3D1C1BDC2D95}"/>
                    </a:ext>
                  </a:extLst>
                </p:cNvPr>
                <p:cNvSpPr/>
                <p:nvPr/>
              </p:nvSpPr>
              <p:spPr>
                <a:xfrm>
                  <a:off x="4616135" y="4104087"/>
                  <a:ext cx="95194" cy="118992"/>
                </a:xfrm>
                <a:custGeom>
                  <a:avLst/>
                  <a:gdLst>
                    <a:gd name="connsiteX0" fmla="*/ 952 w 95194"/>
                    <a:gd name="connsiteY0" fmla="*/ 0 h 118992"/>
                    <a:gd name="connsiteX1" fmla="*/ 20943 w 95194"/>
                    <a:gd name="connsiteY1" fmla="*/ 0 h 118992"/>
                    <a:gd name="connsiteX2" fmla="*/ 20943 w 95194"/>
                    <a:gd name="connsiteY2" fmla="*/ 67588 h 118992"/>
                    <a:gd name="connsiteX3" fmla="*/ 21895 w 95194"/>
                    <a:gd name="connsiteY3" fmla="*/ 79011 h 118992"/>
                    <a:gd name="connsiteX4" fmla="*/ 24750 w 95194"/>
                    <a:gd name="connsiteY4" fmla="*/ 89482 h 118992"/>
                    <a:gd name="connsiteX5" fmla="*/ 32366 w 95194"/>
                    <a:gd name="connsiteY5" fmla="*/ 97098 h 118992"/>
                    <a:gd name="connsiteX6" fmla="*/ 47597 w 95194"/>
                    <a:gd name="connsiteY6" fmla="*/ 99954 h 118992"/>
                    <a:gd name="connsiteX7" fmla="*/ 62828 w 95194"/>
                    <a:gd name="connsiteY7" fmla="*/ 97098 h 118992"/>
                    <a:gd name="connsiteX8" fmla="*/ 71396 w 95194"/>
                    <a:gd name="connsiteY8" fmla="*/ 89482 h 118992"/>
                    <a:gd name="connsiteX9" fmla="*/ 74251 w 95194"/>
                    <a:gd name="connsiteY9" fmla="*/ 79011 h 118992"/>
                    <a:gd name="connsiteX10" fmla="*/ 75203 w 95194"/>
                    <a:gd name="connsiteY10" fmla="*/ 67588 h 118992"/>
                    <a:gd name="connsiteX11" fmla="*/ 75203 w 95194"/>
                    <a:gd name="connsiteY11" fmla="*/ 0 h 118992"/>
                    <a:gd name="connsiteX12" fmla="*/ 95194 w 95194"/>
                    <a:gd name="connsiteY12" fmla="*/ 0 h 118992"/>
                    <a:gd name="connsiteX13" fmla="*/ 95194 w 95194"/>
                    <a:gd name="connsiteY13" fmla="*/ 74251 h 118992"/>
                    <a:gd name="connsiteX14" fmla="*/ 91386 w 95194"/>
                    <a:gd name="connsiteY14" fmla="*/ 93290 h 118992"/>
                    <a:gd name="connsiteX15" fmla="*/ 81867 w 95194"/>
                    <a:gd name="connsiteY15" fmla="*/ 107569 h 118992"/>
                    <a:gd name="connsiteX16" fmla="*/ 66636 w 95194"/>
                    <a:gd name="connsiteY16" fmla="*/ 116137 h 118992"/>
                    <a:gd name="connsiteX17" fmla="*/ 47597 w 95194"/>
                    <a:gd name="connsiteY17" fmla="*/ 118993 h 118992"/>
                    <a:gd name="connsiteX18" fmla="*/ 28558 w 95194"/>
                    <a:gd name="connsiteY18" fmla="*/ 116137 h 118992"/>
                    <a:gd name="connsiteX19" fmla="*/ 13327 w 95194"/>
                    <a:gd name="connsiteY19" fmla="*/ 107569 h 118992"/>
                    <a:gd name="connsiteX20" fmla="*/ 3808 w 95194"/>
                    <a:gd name="connsiteY20" fmla="*/ 93290 h 118992"/>
                    <a:gd name="connsiteX21" fmla="*/ 0 w 95194"/>
                    <a:gd name="connsiteY21" fmla="*/ 74251 h 118992"/>
                    <a:gd name="connsiteX22" fmla="*/ 0 w 95194"/>
                    <a:gd name="connsiteY22" fmla="*/ 0 h 11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194" h="118992">
                      <a:moveTo>
                        <a:pt x="952" y="0"/>
                      </a:moveTo>
                      <a:lnTo>
                        <a:pt x="20943" y="0"/>
                      </a:lnTo>
                      <a:lnTo>
                        <a:pt x="20943" y="67588"/>
                      </a:lnTo>
                      <a:cubicBezTo>
                        <a:pt x="20943" y="71396"/>
                        <a:pt x="20943" y="75203"/>
                        <a:pt x="21895" y="79011"/>
                      </a:cubicBezTo>
                      <a:cubicBezTo>
                        <a:pt x="21895" y="82819"/>
                        <a:pt x="23799" y="86627"/>
                        <a:pt x="24750" y="89482"/>
                      </a:cubicBezTo>
                      <a:cubicBezTo>
                        <a:pt x="26654" y="92338"/>
                        <a:pt x="29510" y="95194"/>
                        <a:pt x="32366" y="97098"/>
                      </a:cubicBezTo>
                      <a:cubicBezTo>
                        <a:pt x="36174" y="99002"/>
                        <a:pt x="40933" y="99954"/>
                        <a:pt x="47597" y="99954"/>
                      </a:cubicBezTo>
                      <a:cubicBezTo>
                        <a:pt x="54260" y="99954"/>
                        <a:pt x="59020" y="99002"/>
                        <a:pt x="62828" y="97098"/>
                      </a:cubicBezTo>
                      <a:cubicBezTo>
                        <a:pt x="66636" y="95194"/>
                        <a:pt x="69492" y="92338"/>
                        <a:pt x="71396" y="89482"/>
                      </a:cubicBezTo>
                      <a:cubicBezTo>
                        <a:pt x="73299" y="86627"/>
                        <a:pt x="74251" y="82819"/>
                        <a:pt x="74251" y="79011"/>
                      </a:cubicBezTo>
                      <a:cubicBezTo>
                        <a:pt x="74251" y="75203"/>
                        <a:pt x="75203" y="71396"/>
                        <a:pt x="75203" y="67588"/>
                      </a:cubicBezTo>
                      <a:lnTo>
                        <a:pt x="75203" y="0"/>
                      </a:lnTo>
                      <a:lnTo>
                        <a:pt x="95194" y="0"/>
                      </a:lnTo>
                      <a:lnTo>
                        <a:pt x="95194" y="74251"/>
                      </a:lnTo>
                      <a:cubicBezTo>
                        <a:pt x="95194" y="81867"/>
                        <a:pt x="94242" y="88530"/>
                        <a:pt x="91386" y="93290"/>
                      </a:cubicBezTo>
                      <a:cubicBezTo>
                        <a:pt x="89482" y="99002"/>
                        <a:pt x="85675" y="103761"/>
                        <a:pt x="81867" y="107569"/>
                      </a:cubicBezTo>
                      <a:cubicBezTo>
                        <a:pt x="78059" y="111377"/>
                        <a:pt x="72348" y="114233"/>
                        <a:pt x="66636" y="116137"/>
                      </a:cubicBezTo>
                      <a:cubicBezTo>
                        <a:pt x="60924" y="118041"/>
                        <a:pt x="54260" y="118993"/>
                        <a:pt x="47597" y="118993"/>
                      </a:cubicBezTo>
                      <a:cubicBezTo>
                        <a:pt x="40933" y="118993"/>
                        <a:pt x="34270" y="118041"/>
                        <a:pt x="28558" y="116137"/>
                      </a:cubicBezTo>
                      <a:cubicBezTo>
                        <a:pt x="22847" y="114233"/>
                        <a:pt x="18087" y="111377"/>
                        <a:pt x="13327" y="107569"/>
                      </a:cubicBezTo>
                      <a:cubicBezTo>
                        <a:pt x="9519" y="103761"/>
                        <a:pt x="5712" y="99002"/>
                        <a:pt x="3808" y="93290"/>
                      </a:cubicBezTo>
                      <a:cubicBezTo>
                        <a:pt x="1904" y="87579"/>
                        <a:pt x="0" y="80915"/>
                        <a:pt x="0" y="742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64" name="Forma libre 63">
                  <a:extLst>
                    <a:ext uri="{FF2B5EF4-FFF2-40B4-BE49-F238E27FC236}">
                      <a16:creationId xmlns:a16="http://schemas.microsoft.com/office/drawing/2014/main" id="{51EC5670-BA91-689F-0B7B-46815EA0C709}"/>
                    </a:ext>
                  </a:extLst>
                </p:cNvPr>
                <p:cNvSpPr/>
                <p:nvPr/>
              </p:nvSpPr>
              <p:spPr>
                <a:xfrm>
                  <a:off x="4735127" y="4104087"/>
                  <a:ext cx="99001" cy="116136"/>
                </a:xfrm>
                <a:custGeom>
                  <a:avLst/>
                  <a:gdLst>
                    <a:gd name="connsiteX0" fmla="*/ 0 w 99001"/>
                    <a:gd name="connsiteY0" fmla="*/ 0 h 116136"/>
                    <a:gd name="connsiteX1" fmla="*/ 47597 w 99001"/>
                    <a:gd name="connsiteY1" fmla="*/ 0 h 116136"/>
                    <a:gd name="connsiteX2" fmla="*/ 70444 w 99001"/>
                    <a:gd name="connsiteY2" fmla="*/ 4760 h 116136"/>
                    <a:gd name="connsiteX3" fmla="*/ 86627 w 99001"/>
                    <a:gd name="connsiteY3" fmla="*/ 17135 h 116136"/>
                    <a:gd name="connsiteX4" fmla="*/ 96146 w 99001"/>
                    <a:gd name="connsiteY4" fmla="*/ 35222 h 116136"/>
                    <a:gd name="connsiteX5" fmla="*/ 99002 w 99001"/>
                    <a:gd name="connsiteY5" fmla="*/ 58068 h 116136"/>
                    <a:gd name="connsiteX6" fmla="*/ 96146 w 99001"/>
                    <a:gd name="connsiteY6" fmla="*/ 80915 h 116136"/>
                    <a:gd name="connsiteX7" fmla="*/ 86627 w 99001"/>
                    <a:gd name="connsiteY7" fmla="*/ 99002 h 116136"/>
                    <a:gd name="connsiteX8" fmla="*/ 70444 w 99001"/>
                    <a:gd name="connsiteY8" fmla="*/ 111377 h 116136"/>
                    <a:gd name="connsiteX9" fmla="*/ 47597 w 99001"/>
                    <a:gd name="connsiteY9" fmla="*/ 116137 h 116136"/>
                    <a:gd name="connsiteX10" fmla="*/ 0 w 99001"/>
                    <a:gd name="connsiteY10" fmla="*/ 116137 h 116136"/>
                    <a:gd name="connsiteX11" fmla="*/ 0 w 99001"/>
                    <a:gd name="connsiteY11" fmla="*/ 0 h 116136"/>
                    <a:gd name="connsiteX12" fmla="*/ 19991 w 99001"/>
                    <a:gd name="connsiteY12" fmla="*/ 99954 h 116136"/>
                    <a:gd name="connsiteX13" fmla="*/ 39981 w 99001"/>
                    <a:gd name="connsiteY13" fmla="*/ 99954 h 116136"/>
                    <a:gd name="connsiteX14" fmla="*/ 59020 w 99001"/>
                    <a:gd name="connsiteY14" fmla="*/ 97098 h 116136"/>
                    <a:gd name="connsiteX15" fmla="*/ 70444 w 99001"/>
                    <a:gd name="connsiteY15" fmla="*/ 88530 h 116136"/>
                    <a:gd name="connsiteX16" fmla="*/ 76155 w 99001"/>
                    <a:gd name="connsiteY16" fmla="*/ 75203 h 116136"/>
                    <a:gd name="connsiteX17" fmla="*/ 78059 w 99001"/>
                    <a:gd name="connsiteY17" fmla="*/ 59020 h 116136"/>
                    <a:gd name="connsiteX18" fmla="*/ 76155 w 99001"/>
                    <a:gd name="connsiteY18" fmla="*/ 42837 h 116136"/>
                    <a:gd name="connsiteX19" fmla="*/ 70444 w 99001"/>
                    <a:gd name="connsiteY19" fmla="*/ 29510 h 116136"/>
                    <a:gd name="connsiteX20" fmla="*/ 59020 w 99001"/>
                    <a:gd name="connsiteY20" fmla="*/ 20943 h 116136"/>
                    <a:gd name="connsiteX21" fmla="*/ 39981 w 99001"/>
                    <a:gd name="connsiteY21" fmla="*/ 18087 h 116136"/>
                    <a:gd name="connsiteX22" fmla="*/ 19991 w 99001"/>
                    <a:gd name="connsiteY22" fmla="*/ 18087 h 116136"/>
                    <a:gd name="connsiteX23" fmla="*/ 19991 w 99001"/>
                    <a:gd name="connsiteY23" fmla="*/ 99954 h 11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9001" h="116136">
                      <a:moveTo>
                        <a:pt x="0" y="0"/>
                      </a:moveTo>
                      <a:lnTo>
                        <a:pt x="47597" y="0"/>
                      </a:lnTo>
                      <a:cubicBezTo>
                        <a:pt x="56164" y="0"/>
                        <a:pt x="63780" y="1904"/>
                        <a:pt x="70444" y="4760"/>
                      </a:cubicBezTo>
                      <a:cubicBezTo>
                        <a:pt x="77107" y="7615"/>
                        <a:pt x="81867" y="11423"/>
                        <a:pt x="86627" y="17135"/>
                      </a:cubicBezTo>
                      <a:cubicBezTo>
                        <a:pt x="90434" y="22847"/>
                        <a:pt x="94242" y="28558"/>
                        <a:pt x="96146" y="35222"/>
                      </a:cubicBezTo>
                      <a:cubicBezTo>
                        <a:pt x="98050" y="41885"/>
                        <a:pt x="99002" y="49501"/>
                        <a:pt x="99002" y="58068"/>
                      </a:cubicBezTo>
                      <a:cubicBezTo>
                        <a:pt x="99002" y="66636"/>
                        <a:pt x="98050" y="73300"/>
                        <a:pt x="96146" y="80915"/>
                      </a:cubicBezTo>
                      <a:cubicBezTo>
                        <a:pt x="94242" y="87579"/>
                        <a:pt x="91386" y="94242"/>
                        <a:pt x="86627" y="99002"/>
                      </a:cubicBezTo>
                      <a:cubicBezTo>
                        <a:pt x="82819" y="104713"/>
                        <a:pt x="77107" y="108521"/>
                        <a:pt x="70444" y="111377"/>
                      </a:cubicBezTo>
                      <a:cubicBezTo>
                        <a:pt x="63780" y="114233"/>
                        <a:pt x="56164" y="116137"/>
                        <a:pt x="47597" y="116137"/>
                      </a:cubicBezTo>
                      <a:lnTo>
                        <a:pt x="0" y="116137"/>
                      </a:lnTo>
                      <a:lnTo>
                        <a:pt x="0" y="0"/>
                      </a:lnTo>
                      <a:close/>
                      <a:moveTo>
                        <a:pt x="19991" y="99954"/>
                      </a:moveTo>
                      <a:lnTo>
                        <a:pt x="39981" y="99954"/>
                      </a:lnTo>
                      <a:cubicBezTo>
                        <a:pt x="47597" y="99954"/>
                        <a:pt x="54260" y="99002"/>
                        <a:pt x="59020" y="97098"/>
                      </a:cubicBezTo>
                      <a:cubicBezTo>
                        <a:pt x="63780" y="95194"/>
                        <a:pt x="67588" y="92338"/>
                        <a:pt x="70444" y="88530"/>
                      </a:cubicBezTo>
                      <a:cubicBezTo>
                        <a:pt x="73299" y="84723"/>
                        <a:pt x="75203" y="80915"/>
                        <a:pt x="76155" y="75203"/>
                      </a:cubicBezTo>
                      <a:cubicBezTo>
                        <a:pt x="77107" y="70444"/>
                        <a:pt x="78059" y="64732"/>
                        <a:pt x="78059" y="59020"/>
                      </a:cubicBezTo>
                      <a:cubicBezTo>
                        <a:pt x="78059" y="53309"/>
                        <a:pt x="77107" y="47597"/>
                        <a:pt x="76155" y="42837"/>
                      </a:cubicBezTo>
                      <a:cubicBezTo>
                        <a:pt x="75203" y="38078"/>
                        <a:pt x="73299" y="33318"/>
                        <a:pt x="70444" y="29510"/>
                      </a:cubicBezTo>
                      <a:cubicBezTo>
                        <a:pt x="67588" y="25702"/>
                        <a:pt x="63780" y="22847"/>
                        <a:pt x="59020" y="20943"/>
                      </a:cubicBezTo>
                      <a:cubicBezTo>
                        <a:pt x="54260" y="19039"/>
                        <a:pt x="47597" y="18087"/>
                        <a:pt x="39981" y="18087"/>
                      </a:cubicBezTo>
                      <a:lnTo>
                        <a:pt x="19991" y="18087"/>
                      </a:lnTo>
                      <a:lnTo>
                        <a:pt x="19991" y="99954"/>
                      </a:lnTo>
                      <a:close/>
                    </a:path>
                  </a:pathLst>
                </a:custGeom>
                <a:solidFill>
                  <a:srgbClr val="2F2E7C"/>
                </a:solidFill>
                <a:ln w="95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9" name="Gráfico 234">
              <a:extLst>
                <a:ext uri="{FF2B5EF4-FFF2-40B4-BE49-F238E27FC236}">
                  <a16:creationId xmlns:a16="http://schemas.microsoft.com/office/drawing/2014/main" id="{0983EA4C-166C-83F4-2DED-7216F7A9027D}"/>
                </a:ext>
              </a:extLst>
            </p:cNvPr>
            <p:cNvGrpSpPr/>
            <p:nvPr/>
          </p:nvGrpSpPr>
          <p:grpSpPr>
            <a:xfrm>
              <a:off x="1140894" y="2455327"/>
              <a:ext cx="4762263" cy="1323196"/>
              <a:chOff x="1140894" y="2455327"/>
              <a:chExt cx="4762263" cy="1323196"/>
            </a:xfrm>
            <a:solidFill>
              <a:srgbClr val="2F2E7C"/>
            </a:solidFill>
          </p:grpSpPr>
          <p:sp>
            <p:nvSpPr>
              <p:cNvPr id="20" name="Forma libre 19">
                <a:extLst>
                  <a:ext uri="{FF2B5EF4-FFF2-40B4-BE49-F238E27FC236}">
                    <a16:creationId xmlns:a16="http://schemas.microsoft.com/office/drawing/2014/main" id="{94784D0E-5090-5793-897E-D5679D9E11F9}"/>
                  </a:ext>
                </a:extLst>
              </p:cNvPr>
              <p:cNvSpPr/>
              <p:nvPr/>
            </p:nvSpPr>
            <p:spPr>
              <a:xfrm>
                <a:off x="2407634" y="2712351"/>
                <a:ext cx="3495523" cy="754888"/>
              </a:xfrm>
              <a:custGeom>
                <a:avLst/>
                <a:gdLst>
                  <a:gd name="connsiteX0" fmla="*/ 3495524 w 3495523"/>
                  <a:gd name="connsiteY0" fmla="*/ 0 h 754888"/>
                  <a:gd name="connsiteX1" fmla="*/ 22847 w 3495523"/>
                  <a:gd name="connsiteY1" fmla="*/ 0 h 754888"/>
                  <a:gd name="connsiteX2" fmla="*/ 33318 w 3495523"/>
                  <a:gd name="connsiteY2" fmla="*/ 48549 h 754888"/>
                  <a:gd name="connsiteX3" fmla="*/ 43789 w 3495523"/>
                  <a:gd name="connsiteY3" fmla="*/ 80915 h 754888"/>
                  <a:gd name="connsiteX4" fmla="*/ 59020 w 3495523"/>
                  <a:gd name="connsiteY4" fmla="*/ 79963 h 754888"/>
                  <a:gd name="connsiteX5" fmla="*/ 78059 w 3495523"/>
                  <a:gd name="connsiteY5" fmla="*/ 83771 h 754888"/>
                  <a:gd name="connsiteX6" fmla="*/ 94242 w 3495523"/>
                  <a:gd name="connsiteY6" fmla="*/ 121848 h 754888"/>
                  <a:gd name="connsiteX7" fmla="*/ 70444 w 3495523"/>
                  <a:gd name="connsiteY7" fmla="*/ 191340 h 754888"/>
                  <a:gd name="connsiteX8" fmla="*/ 53309 w 3495523"/>
                  <a:gd name="connsiteY8" fmla="*/ 216090 h 754888"/>
                  <a:gd name="connsiteX9" fmla="*/ 77107 w 3495523"/>
                  <a:gd name="connsiteY9" fmla="*/ 257024 h 754888"/>
                  <a:gd name="connsiteX10" fmla="*/ 99002 w 3495523"/>
                  <a:gd name="connsiteY10" fmla="*/ 254168 h 754888"/>
                  <a:gd name="connsiteX11" fmla="*/ 137079 w 3495523"/>
                  <a:gd name="connsiteY11" fmla="*/ 313188 h 754888"/>
                  <a:gd name="connsiteX12" fmla="*/ 123752 w 3495523"/>
                  <a:gd name="connsiteY12" fmla="*/ 368401 h 754888"/>
                  <a:gd name="connsiteX13" fmla="*/ 3495524 w 3495523"/>
                  <a:gd name="connsiteY13" fmla="*/ 368401 h 754888"/>
                  <a:gd name="connsiteX14" fmla="*/ 3495524 w 3495523"/>
                  <a:gd name="connsiteY14" fmla="*/ 0 h 754888"/>
                  <a:gd name="connsiteX15" fmla="*/ 1089971 w 3495523"/>
                  <a:gd name="connsiteY15" fmla="*/ 294149 h 754888"/>
                  <a:gd name="connsiteX16" fmla="*/ 990018 w 3495523"/>
                  <a:gd name="connsiteY16" fmla="*/ 192292 h 754888"/>
                  <a:gd name="connsiteX17" fmla="*/ 1089971 w 3495523"/>
                  <a:gd name="connsiteY17" fmla="*/ 91386 h 754888"/>
                  <a:gd name="connsiteX18" fmla="*/ 1189925 w 3495523"/>
                  <a:gd name="connsiteY18" fmla="*/ 192292 h 754888"/>
                  <a:gd name="connsiteX19" fmla="*/ 1089971 w 3495523"/>
                  <a:gd name="connsiteY19" fmla="*/ 294149 h 754888"/>
                  <a:gd name="connsiteX20" fmla="*/ 706340 w 3495523"/>
                  <a:gd name="connsiteY20" fmla="*/ 257976 h 754888"/>
                  <a:gd name="connsiteX21" fmla="*/ 734898 w 3495523"/>
                  <a:gd name="connsiteY21" fmla="*/ 237033 h 754888"/>
                  <a:gd name="connsiteX22" fmla="*/ 653031 w 3495523"/>
                  <a:gd name="connsiteY22" fmla="*/ 147551 h 754888"/>
                  <a:gd name="connsiteX23" fmla="*/ 726330 w 3495523"/>
                  <a:gd name="connsiteY23" fmla="*/ 92338 h 754888"/>
                  <a:gd name="connsiteX24" fmla="*/ 775831 w 3495523"/>
                  <a:gd name="connsiteY24" fmla="*/ 101858 h 754888"/>
                  <a:gd name="connsiteX25" fmla="*/ 765360 w 3495523"/>
                  <a:gd name="connsiteY25" fmla="*/ 136127 h 754888"/>
                  <a:gd name="connsiteX26" fmla="*/ 721570 w 3495523"/>
                  <a:gd name="connsiteY26" fmla="*/ 125656 h 754888"/>
                  <a:gd name="connsiteX27" fmla="*/ 698724 w 3495523"/>
                  <a:gd name="connsiteY27" fmla="*/ 139935 h 754888"/>
                  <a:gd name="connsiteX28" fmla="*/ 728234 w 3495523"/>
                  <a:gd name="connsiteY28" fmla="*/ 169445 h 754888"/>
                  <a:gd name="connsiteX29" fmla="*/ 784399 w 3495523"/>
                  <a:gd name="connsiteY29" fmla="*/ 234177 h 754888"/>
                  <a:gd name="connsiteX30" fmla="*/ 706340 w 3495523"/>
                  <a:gd name="connsiteY30" fmla="*/ 294149 h 754888"/>
                  <a:gd name="connsiteX31" fmla="*/ 648271 w 3495523"/>
                  <a:gd name="connsiteY31" fmla="*/ 275111 h 754888"/>
                  <a:gd name="connsiteX32" fmla="*/ 648271 w 3495523"/>
                  <a:gd name="connsiteY32" fmla="*/ 274159 h 754888"/>
                  <a:gd name="connsiteX33" fmla="*/ 652079 w 3495523"/>
                  <a:gd name="connsiteY33" fmla="*/ 237985 h 754888"/>
                  <a:gd name="connsiteX34" fmla="*/ 706340 w 3495523"/>
                  <a:gd name="connsiteY34" fmla="*/ 257976 h 754888"/>
                  <a:gd name="connsiteX35" fmla="*/ 2815839 w 3495523"/>
                  <a:gd name="connsiteY35" fmla="*/ 92338 h 754888"/>
                  <a:gd name="connsiteX36" fmla="*/ 2815839 w 3495523"/>
                  <a:gd name="connsiteY36" fmla="*/ 92338 h 754888"/>
                  <a:gd name="connsiteX37" fmla="*/ 2808223 w 3495523"/>
                  <a:gd name="connsiteY37" fmla="*/ 121848 h 754888"/>
                  <a:gd name="connsiteX38" fmla="*/ 2791088 w 3495523"/>
                  <a:gd name="connsiteY38" fmla="*/ 132320 h 754888"/>
                  <a:gd name="connsiteX39" fmla="*/ 2755867 w 3495523"/>
                  <a:gd name="connsiteY39" fmla="*/ 132320 h 754888"/>
                  <a:gd name="connsiteX40" fmla="*/ 2755867 w 3495523"/>
                  <a:gd name="connsiteY40" fmla="*/ 254168 h 754888"/>
                  <a:gd name="connsiteX41" fmla="*/ 2764434 w 3495523"/>
                  <a:gd name="connsiteY41" fmla="*/ 291294 h 754888"/>
                  <a:gd name="connsiteX42" fmla="*/ 2702558 w 3495523"/>
                  <a:gd name="connsiteY42" fmla="*/ 291294 h 754888"/>
                  <a:gd name="connsiteX43" fmla="*/ 2710173 w 3495523"/>
                  <a:gd name="connsiteY43" fmla="*/ 254168 h 754888"/>
                  <a:gd name="connsiteX44" fmla="*/ 2710173 w 3495523"/>
                  <a:gd name="connsiteY44" fmla="*/ 132320 h 754888"/>
                  <a:gd name="connsiteX45" fmla="*/ 2684471 w 3495523"/>
                  <a:gd name="connsiteY45" fmla="*/ 132320 h 754888"/>
                  <a:gd name="connsiteX46" fmla="*/ 2651153 w 3495523"/>
                  <a:gd name="connsiteY46" fmla="*/ 137079 h 754888"/>
                  <a:gd name="connsiteX47" fmla="*/ 2663528 w 3495523"/>
                  <a:gd name="connsiteY47" fmla="*/ 100906 h 754888"/>
                  <a:gd name="connsiteX48" fmla="*/ 2678759 w 3495523"/>
                  <a:gd name="connsiteY48" fmla="*/ 94242 h 754888"/>
                  <a:gd name="connsiteX49" fmla="*/ 2792992 w 3495523"/>
                  <a:gd name="connsiteY49" fmla="*/ 94242 h 754888"/>
                  <a:gd name="connsiteX50" fmla="*/ 2815839 w 3495523"/>
                  <a:gd name="connsiteY50" fmla="*/ 92338 h 754888"/>
                  <a:gd name="connsiteX51" fmla="*/ 3011938 w 3495523"/>
                  <a:gd name="connsiteY51" fmla="*/ 131368 h 754888"/>
                  <a:gd name="connsiteX52" fmla="*/ 3029073 w 3495523"/>
                  <a:gd name="connsiteY52" fmla="*/ 93290 h 754888"/>
                  <a:gd name="connsiteX53" fmla="*/ 3046208 w 3495523"/>
                  <a:gd name="connsiteY53" fmla="*/ 94242 h 754888"/>
                  <a:gd name="connsiteX54" fmla="*/ 3052872 w 3495523"/>
                  <a:gd name="connsiteY54" fmla="*/ 94242 h 754888"/>
                  <a:gd name="connsiteX55" fmla="*/ 3117604 w 3495523"/>
                  <a:gd name="connsiteY55" fmla="*/ 94242 h 754888"/>
                  <a:gd name="connsiteX56" fmla="*/ 3178528 w 3495523"/>
                  <a:gd name="connsiteY56" fmla="*/ 290342 h 754888"/>
                  <a:gd name="connsiteX57" fmla="*/ 3126171 w 3495523"/>
                  <a:gd name="connsiteY57" fmla="*/ 290342 h 754888"/>
                  <a:gd name="connsiteX58" fmla="*/ 3127123 w 3495523"/>
                  <a:gd name="connsiteY58" fmla="*/ 236081 h 754888"/>
                  <a:gd name="connsiteX59" fmla="*/ 3086190 w 3495523"/>
                  <a:gd name="connsiteY59" fmla="*/ 256072 h 754888"/>
                  <a:gd name="connsiteX60" fmla="*/ 3043352 w 3495523"/>
                  <a:gd name="connsiteY60" fmla="*/ 234177 h 754888"/>
                  <a:gd name="connsiteX61" fmla="*/ 3041449 w 3495523"/>
                  <a:gd name="connsiteY61" fmla="*/ 290342 h 754888"/>
                  <a:gd name="connsiteX62" fmla="*/ 2992900 w 3495523"/>
                  <a:gd name="connsiteY62" fmla="*/ 290342 h 754888"/>
                  <a:gd name="connsiteX63" fmla="*/ 2992900 w 3495523"/>
                  <a:gd name="connsiteY63" fmla="*/ 285582 h 754888"/>
                  <a:gd name="connsiteX64" fmla="*/ 3057631 w 3495523"/>
                  <a:gd name="connsiteY64" fmla="*/ 124704 h 754888"/>
                  <a:gd name="connsiteX65" fmla="*/ 3052872 w 3495523"/>
                  <a:gd name="connsiteY65" fmla="*/ 124704 h 754888"/>
                  <a:gd name="connsiteX66" fmla="*/ 3011938 w 3495523"/>
                  <a:gd name="connsiteY66" fmla="*/ 131368 h 754888"/>
                  <a:gd name="connsiteX67" fmla="*/ 2196126 w 3495523"/>
                  <a:gd name="connsiteY67" fmla="*/ 131368 h 754888"/>
                  <a:gd name="connsiteX68" fmla="*/ 2213261 w 3495523"/>
                  <a:gd name="connsiteY68" fmla="*/ 93290 h 754888"/>
                  <a:gd name="connsiteX69" fmla="*/ 2230396 w 3495523"/>
                  <a:gd name="connsiteY69" fmla="*/ 94242 h 754888"/>
                  <a:gd name="connsiteX70" fmla="*/ 2237059 w 3495523"/>
                  <a:gd name="connsiteY70" fmla="*/ 94242 h 754888"/>
                  <a:gd name="connsiteX71" fmla="*/ 2301791 w 3495523"/>
                  <a:gd name="connsiteY71" fmla="*/ 94242 h 754888"/>
                  <a:gd name="connsiteX72" fmla="*/ 2362715 w 3495523"/>
                  <a:gd name="connsiteY72" fmla="*/ 290342 h 754888"/>
                  <a:gd name="connsiteX73" fmla="*/ 2311310 w 3495523"/>
                  <a:gd name="connsiteY73" fmla="*/ 290342 h 754888"/>
                  <a:gd name="connsiteX74" fmla="*/ 2312262 w 3495523"/>
                  <a:gd name="connsiteY74" fmla="*/ 236081 h 754888"/>
                  <a:gd name="connsiteX75" fmla="*/ 2271329 w 3495523"/>
                  <a:gd name="connsiteY75" fmla="*/ 256072 h 754888"/>
                  <a:gd name="connsiteX76" fmla="*/ 2228492 w 3495523"/>
                  <a:gd name="connsiteY76" fmla="*/ 234177 h 754888"/>
                  <a:gd name="connsiteX77" fmla="*/ 2226588 w 3495523"/>
                  <a:gd name="connsiteY77" fmla="*/ 290342 h 754888"/>
                  <a:gd name="connsiteX78" fmla="*/ 2177087 w 3495523"/>
                  <a:gd name="connsiteY78" fmla="*/ 290342 h 754888"/>
                  <a:gd name="connsiteX79" fmla="*/ 2177087 w 3495523"/>
                  <a:gd name="connsiteY79" fmla="*/ 285582 h 754888"/>
                  <a:gd name="connsiteX80" fmla="*/ 2241819 w 3495523"/>
                  <a:gd name="connsiteY80" fmla="*/ 124704 h 754888"/>
                  <a:gd name="connsiteX81" fmla="*/ 2237059 w 3495523"/>
                  <a:gd name="connsiteY81" fmla="*/ 124704 h 754888"/>
                  <a:gd name="connsiteX82" fmla="*/ 2196126 w 3495523"/>
                  <a:gd name="connsiteY82" fmla="*/ 131368 h 754888"/>
                  <a:gd name="connsiteX83" fmla="*/ 1442189 w 3495523"/>
                  <a:gd name="connsiteY83" fmla="*/ 131368 h 754888"/>
                  <a:gd name="connsiteX84" fmla="*/ 1459324 w 3495523"/>
                  <a:gd name="connsiteY84" fmla="*/ 93290 h 754888"/>
                  <a:gd name="connsiteX85" fmla="*/ 1476459 w 3495523"/>
                  <a:gd name="connsiteY85" fmla="*/ 94242 h 754888"/>
                  <a:gd name="connsiteX86" fmla="*/ 1483123 w 3495523"/>
                  <a:gd name="connsiteY86" fmla="*/ 94242 h 754888"/>
                  <a:gd name="connsiteX87" fmla="*/ 1548806 w 3495523"/>
                  <a:gd name="connsiteY87" fmla="*/ 94242 h 754888"/>
                  <a:gd name="connsiteX88" fmla="*/ 1609731 w 3495523"/>
                  <a:gd name="connsiteY88" fmla="*/ 290342 h 754888"/>
                  <a:gd name="connsiteX89" fmla="*/ 1558326 w 3495523"/>
                  <a:gd name="connsiteY89" fmla="*/ 290342 h 754888"/>
                  <a:gd name="connsiteX90" fmla="*/ 1559278 w 3495523"/>
                  <a:gd name="connsiteY90" fmla="*/ 236081 h 754888"/>
                  <a:gd name="connsiteX91" fmla="*/ 1518344 w 3495523"/>
                  <a:gd name="connsiteY91" fmla="*/ 256072 h 754888"/>
                  <a:gd name="connsiteX92" fmla="*/ 1475507 w 3495523"/>
                  <a:gd name="connsiteY92" fmla="*/ 234177 h 754888"/>
                  <a:gd name="connsiteX93" fmla="*/ 1473603 w 3495523"/>
                  <a:gd name="connsiteY93" fmla="*/ 290342 h 754888"/>
                  <a:gd name="connsiteX94" fmla="*/ 1424102 w 3495523"/>
                  <a:gd name="connsiteY94" fmla="*/ 290342 h 754888"/>
                  <a:gd name="connsiteX95" fmla="*/ 1424102 w 3495523"/>
                  <a:gd name="connsiteY95" fmla="*/ 285582 h 754888"/>
                  <a:gd name="connsiteX96" fmla="*/ 1488834 w 3495523"/>
                  <a:gd name="connsiteY96" fmla="*/ 124704 h 754888"/>
                  <a:gd name="connsiteX97" fmla="*/ 1484075 w 3495523"/>
                  <a:gd name="connsiteY97" fmla="*/ 124704 h 754888"/>
                  <a:gd name="connsiteX98" fmla="*/ 1442189 w 3495523"/>
                  <a:gd name="connsiteY98" fmla="*/ 131368 h 754888"/>
                  <a:gd name="connsiteX99" fmla="*/ 2020017 w 3495523"/>
                  <a:gd name="connsiteY99" fmla="*/ 131368 h 754888"/>
                  <a:gd name="connsiteX100" fmla="*/ 2037152 w 3495523"/>
                  <a:gd name="connsiteY100" fmla="*/ 93290 h 754888"/>
                  <a:gd name="connsiteX101" fmla="*/ 2054287 w 3495523"/>
                  <a:gd name="connsiteY101" fmla="*/ 94242 h 754888"/>
                  <a:gd name="connsiteX102" fmla="*/ 2060950 w 3495523"/>
                  <a:gd name="connsiteY102" fmla="*/ 94242 h 754888"/>
                  <a:gd name="connsiteX103" fmla="*/ 2108547 w 3495523"/>
                  <a:gd name="connsiteY103" fmla="*/ 94242 h 754888"/>
                  <a:gd name="connsiteX104" fmla="*/ 2103788 w 3495523"/>
                  <a:gd name="connsiteY104" fmla="*/ 97098 h 754888"/>
                  <a:gd name="connsiteX105" fmla="*/ 2097124 w 3495523"/>
                  <a:gd name="connsiteY105" fmla="*/ 134223 h 754888"/>
                  <a:gd name="connsiteX106" fmla="*/ 2097124 w 3495523"/>
                  <a:gd name="connsiteY106" fmla="*/ 140887 h 754888"/>
                  <a:gd name="connsiteX107" fmla="*/ 2097124 w 3495523"/>
                  <a:gd name="connsiteY107" fmla="*/ 254168 h 754888"/>
                  <a:gd name="connsiteX108" fmla="*/ 2136154 w 3495523"/>
                  <a:gd name="connsiteY108" fmla="*/ 254168 h 754888"/>
                  <a:gd name="connsiteX109" fmla="*/ 2163760 w 3495523"/>
                  <a:gd name="connsiteY109" fmla="*/ 245601 h 754888"/>
                  <a:gd name="connsiteX110" fmla="*/ 2158048 w 3495523"/>
                  <a:gd name="connsiteY110" fmla="*/ 279870 h 754888"/>
                  <a:gd name="connsiteX111" fmla="*/ 2142817 w 3495523"/>
                  <a:gd name="connsiteY111" fmla="*/ 290342 h 754888"/>
                  <a:gd name="connsiteX112" fmla="*/ 2070470 w 3495523"/>
                  <a:gd name="connsiteY112" fmla="*/ 288438 h 754888"/>
                  <a:gd name="connsiteX113" fmla="*/ 2043815 w 3495523"/>
                  <a:gd name="connsiteY113" fmla="*/ 289390 h 754888"/>
                  <a:gd name="connsiteX114" fmla="*/ 2051431 w 3495523"/>
                  <a:gd name="connsiteY114" fmla="*/ 258928 h 754888"/>
                  <a:gd name="connsiteX115" fmla="*/ 2051431 w 3495523"/>
                  <a:gd name="connsiteY115" fmla="*/ 139935 h 754888"/>
                  <a:gd name="connsiteX116" fmla="*/ 2051431 w 3495523"/>
                  <a:gd name="connsiteY116" fmla="*/ 135175 h 754888"/>
                  <a:gd name="connsiteX117" fmla="*/ 2051431 w 3495523"/>
                  <a:gd name="connsiteY117" fmla="*/ 125656 h 754888"/>
                  <a:gd name="connsiteX118" fmla="*/ 2020017 w 3495523"/>
                  <a:gd name="connsiteY118" fmla="*/ 131368 h 754888"/>
                  <a:gd name="connsiteX119" fmla="*/ 1613538 w 3495523"/>
                  <a:gd name="connsiteY119" fmla="*/ 131368 h 754888"/>
                  <a:gd name="connsiteX120" fmla="*/ 1630673 w 3495523"/>
                  <a:gd name="connsiteY120" fmla="*/ 93290 h 754888"/>
                  <a:gd name="connsiteX121" fmla="*/ 1647808 w 3495523"/>
                  <a:gd name="connsiteY121" fmla="*/ 94242 h 754888"/>
                  <a:gd name="connsiteX122" fmla="*/ 1654472 w 3495523"/>
                  <a:gd name="connsiteY122" fmla="*/ 94242 h 754888"/>
                  <a:gd name="connsiteX123" fmla="*/ 1680174 w 3495523"/>
                  <a:gd name="connsiteY123" fmla="*/ 94242 h 754888"/>
                  <a:gd name="connsiteX124" fmla="*/ 1698261 w 3495523"/>
                  <a:gd name="connsiteY124" fmla="*/ 94242 h 754888"/>
                  <a:gd name="connsiteX125" fmla="*/ 1675415 w 3495523"/>
                  <a:gd name="connsiteY125" fmla="*/ 204667 h 754888"/>
                  <a:gd name="connsiteX126" fmla="*/ 1722060 w 3495523"/>
                  <a:gd name="connsiteY126" fmla="*/ 257024 h 754888"/>
                  <a:gd name="connsiteX127" fmla="*/ 1763945 w 3495523"/>
                  <a:gd name="connsiteY127" fmla="*/ 244649 h 754888"/>
                  <a:gd name="connsiteX128" fmla="*/ 1763945 w 3495523"/>
                  <a:gd name="connsiteY128" fmla="*/ 132320 h 754888"/>
                  <a:gd name="connsiteX129" fmla="*/ 1755377 w 3495523"/>
                  <a:gd name="connsiteY129" fmla="*/ 95194 h 754888"/>
                  <a:gd name="connsiteX130" fmla="*/ 1817254 w 3495523"/>
                  <a:gd name="connsiteY130" fmla="*/ 95194 h 754888"/>
                  <a:gd name="connsiteX131" fmla="*/ 1809638 w 3495523"/>
                  <a:gd name="connsiteY131" fmla="*/ 133272 h 754888"/>
                  <a:gd name="connsiteX132" fmla="*/ 1809638 w 3495523"/>
                  <a:gd name="connsiteY132" fmla="*/ 245601 h 754888"/>
                  <a:gd name="connsiteX133" fmla="*/ 1824869 w 3495523"/>
                  <a:gd name="connsiteY133" fmla="*/ 284630 h 754888"/>
                  <a:gd name="connsiteX134" fmla="*/ 1779176 w 3495523"/>
                  <a:gd name="connsiteY134" fmla="*/ 294149 h 754888"/>
                  <a:gd name="connsiteX135" fmla="*/ 1769657 w 3495523"/>
                  <a:gd name="connsiteY135" fmla="*/ 280822 h 754888"/>
                  <a:gd name="connsiteX136" fmla="*/ 1714444 w 3495523"/>
                  <a:gd name="connsiteY136" fmla="*/ 294149 h 754888"/>
                  <a:gd name="connsiteX137" fmla="*/ 1631625 w 3495523"/>
                  <a:gd name="connsiteY137" fmla="*/ 206571 h 754888"/>
                  <a:gd name="connsiteX138" fmla="*/ 1641145 w 3495523"/>
                  <a:gd name="connsiteY138" fmla="*/ 125656 h 754888"/>
                  <a:gd name="connsiteX139" fmla="*/ 1613538 w 3495523"/>
                  <a:gd name="connsiteY139" fmla="*/ 131368 h 754888"/>
                  <a:gd name="connsiteX140" fmla="*/ 785351 w 3495523"/>
                  <a:gd name="connsiteY140" fmla="*/ 131368 h 754888"/>
                  <a:gd name="connsiteX141" fmla="*/ 802485 w 3495523"/>
                  <a:gd name="connsiteY141" fmla="*/ 93290 h 754888"/>
                  <a:gd name="connsiteX142" fmla="*/ 819620 w 3495523"/>
                  <a:gd name="connsiteY142" fmla="*/ 94242 h 754888"/>
                  <a:gd name="connsiteX143" fmla="*/ 826284 w 3495523"/>
                  <a:gd name="connsiteY143" fmla="*/ 94242 h 754888"/>
                  <a:gd name="connsiteX144" fmla="*/ 851986 w 3495523"/>
                  <a:gd name="connsiteY144" fmla="*/ 94242 h 754888"/>
                  <a:gd name="connsiteX145" fmla="*/ 869121 w 3495523"/>
                  <a:gd name="connsiteY145" fmla="*/ 94242 h 754888"/>
                  <a:gd name="connsiteX146" fmla="*/ 860554 w 3495523"/>
                  <a:gd name="connsiteY146" fmla="*/ 131368 h 754888"/>
                  <a:gd name="connsiteX147" fmla="*/ 860554 w 3495523"/>
                  <a:gd name="connsiteY147" fmla="*/ 181820 h 754888"/>
                  <a:gd name="connsiteX148" fmla="*/ 896727 w 3495523"/>
                  <a:gd name="connsiteY148" fmla="*/ 139935 h 754888"/>
                  <a:gd name="connsiteX149" fmla="*/ 949084 w 3495523"/>
                  <a:gd name="connsiteY149" fmla="*/ 94242 h 754888"/>
                  <a:gd name="connsiteX150" fmla="*/ 960507 w 3495523"/>
                  <a:gd name="connsiteY150" fmla="*/ 99002 h 754888"/>
                  <a:gd name="connsiteX151" fmla="*/ 981450 w 3495523"/>
                  <a:gd name="connsiteY151" fmla="*/ 114233 h 754888"/>
                  <a:gd name="connsiteX152" fmla="*/ 924334 w 3495523"/>
                  <a:gd name="connsiteY152" fmla="*/ 160878 h 754888"/>
                  <a:gd name="connsiteX153" fmla="*/ 897679 w 3495523"/>
                  <a:gd name="connsiteY153" fmla="*/ 187532 h 754888"/>
                  <a:gd name="connsiteX154" fmla="*/ 927190 w 3495523"/>
                  <a:gd name="connsiteY154" fmla="*/ 217994 h 754888"/>
                  <a:gd name="connsiteX155" fmla="*/ 996681 w 3495523"/>
                  <a:gd name="connsiteY155" fmla="*/ 268447 h 754888"/>
                  <a:gd name="connsiteX156" fmla="*/ 953844 w 3495523"/>
                  <a:gd name="connsiteY156" fmla="*/ 294149 h 754888"/>
                  <a:gd name="connsiteX157" fmla="*/ 898631 w 3495523"/>
                  <a:gd name="connsiteY157" fmla="*/ 246552 h 754888"/>
                  <a:gd name="connsiteX158" fmla="*/ 870073 w 3495523"/>
                  <a:gd name="connsiteY158" fmla="*/ 213235 h 754888"/>
                  <a:gd name="connsiteX159" fmla="*/ 860554 w 3495523"/>
                  <a:gd name="connsiteY159" fmla="*/ 221802 h 754888"/>
                  <a:gd name="connsiteX160" fmla="*/ 860554 w 3495523"/>
                  <a:gd name="connsiteY160" fmla="*/ 255120 h 754888"/>
                  <a:gd name="connsiteX161" fmla="*/ 869121 w 3495523"/>
                  <a:gd name="connsiteY161" fmla="*/ 292246 h 754888"/>
                  <a:gd name="connsiteX162" fmla="*/ 808197 w 3495523"/>
                  <a:gd name="connsiteY162" fmla="*/ 292246 h 754888"/>
                  <a:gd name="connsiteX163" fmla="*/ 816764 w 3495523"/>
                  <a:gd name="connsiteY163" fmla="*/ 255120 h 754888"/>
                  <a:gd name="connsiteX164" fmla="*/ 816764 w 3495523"/>
                  <a:gd name="connsiteY164" fmla="*/ 133272 h 754888"/>
                  <a:gd name="connsiteX165" fmla="*/ 816764 w 3495523"/>
                  <a:gd name="connsiteY165" fmla="*/ 127560 h 754888"/>
                  <a:gd name="connsiteX166" fmla="*/ 785351 w 3495523"/>
                  <a:gd name="connsiteY166" fmla="*/ 131368 h 754888"/>
                  <a:gd name="connsiteX167" fmla="*/ 421709 w 3495523"/>
                  <a:gd name="connsiteY167" fmla="*/ 131368 h 754888"/>
                  <a:gd name="connsiteX168" fmla="*/ 438844 w 3495523"/>
                  <a:gd name="connsiteY168" fmla="*/ 93290 h 754888"/>
                  <a:gd name="connsiteX169" fmla="*/ 455979 w 3495523"/>
                  <a:gd name="connsiteY169" fmla="*/ 94242 h 754888"/>
                  <a:gd name="connsiteX170" fmla="*/ 462643 w 3495523"/>
                  <a:gd name="connsiteY170" fmla="*/ 94242 h 754888"/>
                  <a:gd name="connsiteX171" fmla="*/ 488345 w 3495523"/>
                  <a:gd name="connsiteY171" fmla="*/ 94242 h 754888"/>
                  <a:gd name="connsiteX172" fmla="*/ 506432 w 3495523"/>
                  <a:gd name="connsiteY172" fmla="*/ 94242 h 754888"/>
                  <a:gd name="connsiteX173" fmla="*/ 483585 w 3495523"/>
                  <a:gd name="connsiteY173" fmla="*/ 204667 h 754888"/>
                  <a:gd name="connsiteX174" fmla="*/ 530231 w 3495523"/>
                  <a:gd name="connsiteY174" fmla="*/ 257024 h 754888"/>
                  <a:gd name="connsiteX175" fmla="*/ 572116 w 3495523"/>
                  <a:gd name="connsiteY175" fmla="*/ 244649 h 754888"/>
                  <a:gd name="connsiteX176" fmla="*/ 572116 w 3495523"/>
                  <a:gd name="connsiteY176" fmla="*/ 132320 h 754888"/>
                  <a:gd name="connsiteX177" fmla="*/ 563549 w 3495523"/>
                  <a:gd name="connsiteY177" fmla="*/ 95194 h 754888"/>
                  <a:gd name="connsiteX178" fmla="*/ 625425 w 3495523"/>
                  <a:gd name="connsiteY178" fmla="*/ 95194 h 754888"/>
                  <a:gd name="connsiteX179" fmla="*/ 617809 w 3495523"/>
                  <a:gd name="connsiteY179" fmla="*/ 133272 h 754888"/>
                  <a:gd name="connsiteX180" fmla="*/ 617809 w 3495523"/>
                  <a:gd name="connsiteY180" fmla="*/ 245601 h 754888"/>
                  <a:gd name="connsiteX181" fmla="*/ 633040 w 3495523"/>
                  <a:gd name="connsiteY181" fmla="*/ 284630 h 754888"/>
                  <a:gd name="connsiteX182" fmla="*/ 587347 w 3495523"/>
                  <a:gd name="connsiteY182" fmla="*/ 294149 h 754888"/>
                  <a:gd name="connsiteX183" fmla="*/ 577828 w 3495523"/>
                  <a:gd name="connsiteY183" fmla="*/ 280822 h 754888"/>
                  <a:gd name="connsiteX184" fmla="*/ 522615 w 3495523"/>
                  <a:gd name="connsiteY184" fmla="*/ 294149 h 754888"/>
                  <a:gd name="connsiteX185" fmla="*/ 439796 w 3495523"/>
                  <a:gd name="connsiteY185" fmla="*/ 206571 h 754888"/>
                  <a:gd name="connsiteX186" fmla="*/ 449316 w 3495523"/>
                  <a:gd name="connsiteY186" fmla="*/ 125656 h 754888"/>
                  <a:gd name="connsiteX187" fmla="*/ 421709 w 3495523"/>
                  <a:gd name="connsiteY187" fmla="*/ 131368 h 754888"/>
                  <a:gd name="connsiteX188" fmla="*/ 265591 w 3495523"/>
                  <a:gd name="connsiteY188" fmla="*/ 131368 h 754888"/>
                  <a:gd name="connsiteX189" fmla="*/ 282726 w 3495523"/>
                  <a:gd name="connsiteY189" fmla="*/ 93290 h 754888"/>
                  <a:gd name="connsiteX190" fmla="*/ 299861 w 3495523"/>
                  <a:gd name="connsiteY190" fmla="*/ 94242 h 754888"/>
                  <a:gd name="connsiteX191" fmla="*/ 306525 w 3495523"/>
                  <a:gd name="connsiteY191" fmla="*/ 94242 h 754888"/>
                  <a:gd name="connsiteX192" fmla="*/ 332227 w 3495523"/>
                  <a:gd name="connsiteY192" fmla="*/ 94242 h 754888"/>
                  <a:gd name="connsiteX193" fmla="*/ 396959 w 3495523"/>
                  <a:gd name="connsiteY193" fmla="*/ 94242 h 754888"/>
                  <a:gd name="connsiteX194" fmla="*/ 410286 w 3495523"/>
                  <a:gd name="connsiteY194" fmla="*/ 102810 h 754888"/>
                  <a:gd name="connsiteX195" fmla="*/ 401719 w 3495523"/>
                  <a:gd name="connsiteY195" fmla="*/ 132320 h 754888"/>
                  <a:gd name="connsiteX196" fmla="*/ 375064 w 3495523"/>
                  <a:gd name="connsiteY196" fmla="*/ 128512 h 754888"/>
                  <a:gd name="connsiteX197" fmla="*/ 340794 w 3495523"/>
                  <a:gd name="connsiteY197" fmla="*/ 128512 h 754888"/>
                  <a:gd name="connsiteX198" fmla="*/ 340794 w 3495523"/>
                  <a:gd name="connsiteY198" fmla="*/ 170397 h 754888"/>
                  <a:gd name="connsiteX199" fmla="*/ 383632 w 3495523"/>
                  <a:gd name="connsiteY199" fmla="*/ 170397 h 754888"/>
                  <a:gd name="connsiteX200" fmla="*/ 401719 w 3495523"/>
                  <a:gd name="connsiteY200" fmla="*/ 168493 h 754888"/>
                  <a:gd name="connsiteX201" fmla="*/ 394103 w 3495523"/>
                  <a:gd name="connsiteY201" fmla="*/ 205619 h 754888"/>
                  <a:gd name="connsiteX202" fmla="*/ 376968 w 3495523"/>
                  <a:gd name="connsiteY202" fmla="*/ 203715 h 754888"/>
                  <a:gd name="connsiteX203" fmla="*/ 340794 w 3495523"/>
                  <a:gd name="connsiteY203" fmla="*/ 203715 h 754888"/>
                  <a:gd name="connsiteX204" fmla="*/ 340794 w 3495523"/>
                  <a:gd name="connsiteY204" fmla="*/ 255120 h 754888"/>
                  <a:gd name="connsiteX205" fmla="*/ 390295 w 3495523"/>
                  <a:gd name="connsiteY205" fmla="*/ 255120 h 754888"/>
                  <a:gd name="connsiteX206" fmla="*/ 417902 w 3495523"/>
                  <a:gd name="connsiteY206" fmla="*/ 251312 h 754888"/>
                  <a:gd name="connsiteX207" fmla="*/ 412190 w 3495523"/>
                  <a:gd name="connsiteY207" fmla="*/ 277966 h 754888"/>
                  <a:gd name="connsiteX208" fmla="*/ 395055 w 3495523"/>
                  <a:gd name="connsiteY208" fmla="*/ 290342 h 754888"/>
                  <a:gd name="connsiteX209" fmla="*/ 328419 w 3495523"/>
                  <a:gd name="connsiteY209" fmla="*/ 288438 h 754888"/>
                  <a:gd name="connsiteX210" fmla="*/ 288438 w 3495523"/>
                  <a:gd name="connsiteY210" fmla="*/ 289390 h 754888"/>
                  <a:gd name="connsiteX211" fmla="*/ 296053 w 3495523"/>
                  <a:gd name="connsiteY211" fmla="*/ 252264 h 754888"/>
                  <a:gd name="connsiteX212" fmla="*/ 296053 w 3495523"/>
                  <a:gd name="connsiteY212" fmla="*/ 128512 h 754888"/>
                  <a:gd name="connsiteX213" fmla="*/ 296053 w 3495523"/>
                  <a:gd name="connsiteY213" fmla="*/ 123752 h 754888"/>
                  <a:gd name="connsiteX214" fmla="*/ 265591 w 3495523"/>
                  <a:gd name="connsiteY214" fmla="*/ 131368 h 754888"/>
                  <a:gd name="connsiteX215" fmla="*/ 1309870 w 3495523"/>
                  <a:gd name="connsiteY215" fmla="*/ 131368 h 754888"/>
                  <a:gd name="connsiteX216" fmla="*/ 1327004 w 3495523"/>
                  <a:gd name="connsiteY216" fmla="*/ 93290 h 754888"/>
                  <a:gd name="connsiteX217" fmla="*/ 1332716 w 3495523"/>
                  <a:gd name="connsiteY217" fmla="*/ 94242 h 754888"/>
                  <a:gd name="connsiteX218" fmla="*/ 1339380 w 3495523"/>
                  <a:gd name="connsiteY218" fmla="*/ 94242 h 754888"/>
                  <a:gd name="connsiteX219" fmla="*/ 1394592 w 3495523"/>
                  <a:gd name="connsiteY219" fmla="*/ 94242 h 754888"/>
                  <a:gd name="connsiteX220" fmla="*/ 1386025 w 3495523"/>
                  <a:gd name="connsiteY220" fmla="*/ 132320 h 754888"/>
                  <a:gd name="connsiteX221" fmla="*/ 1386025 w 3495523"/>
                  <a:gd name="connsiteY221" fmla="*/ 196100 h 754888"/>
                  <a:gd name="connsiteX222" fmla="*/ 1386025 w 3495523"/>
                  <a:gd name="connsiteY222" fmla="*/ 248456 h 754888"/>
                  <a:gd name="connsiteX223" fmla="*/ 1372697 w 3495523"/>
                  <a:gd name="connsiteY223" fmla="*/ 302717 h 754888"/>
                  <a:gd name="connsiteX224" fmla="*/ 1356515 w 3495523"/>
                  <a:gd name="connsiteY224" fmla="*/ 323660 h 754888"/>
                  <a:gd name="connsiteX225" fmla="*/ 1324149 w 3495523"/>
                  <a:gd name="connsiteY225" fmla="*/ 340795 h 754888"/>
                  <a:gd name="connsiteX226" fmla="*/ 1295591 w 3495523"/>
                  <a:gd name="connsiteY226" fmla="*/ 329371 h 754888"/>
                  <a:gd name="connsiteX227" fmla="*/ 1335572 w 3495523"/>
                  <a:gd name="connsiteY227" fmla="*/ 288438 h 754888"/>
                  <a:gd name="connsiteX228" fmla="*/ 1340332 w 3495523"/>
                  <a:gd name="connsiteY228" fmla="*/ 250360 h 754888"/>
                  <a:gd name="connsiteX229" fmla="*/ 1340332 w 3495523"/>
                  <a:gd name="connsiteY229" fmla="*/ 130416 h 754888"/>
                  <a:gd name="connsiteX230" fmla="*/ 1340332 w 3495523"/>
                  <a:gd name="connsiteY230" fmla="*/ 125656 h 754888"/>
                  <a:gd name="connsiteX231" fmla="*/ 1339380 w 3495523"/>
                  <a:gd name="connsiteY231" fmla="*/ 125656 h 754888"/>
                  <a:gd name="connsiteX232" fmla="*/ 1309870 w 3495523"/>
                  <a:gd name="connsiteY232" fmla="*/ 131368 h 754888"/>
                  <a:gd name="connsiteX233" fmla="*/ 2367475 w 3495523"/>
                  <a:gd name="connsiteY233" fmla="*/ 131368 h 754888"/>
                  <a:gd name="connsiteX234" fmla="*/ 2384610 w 3495523"/>
                  <a:gd name="connsiteY234" fmla="*/ 93290 h 754888"/>
                  <a:gd name="connsiteX235" fmla="*/ 2401745 w 3495523"/>
                  <a:gd name="connsiteY235" fmla="*/ 94242 h 754888"/>
                  <a:gd name="connsiteX236" fmla="*/ 2408408 w 3495523"/>
                  <a:gd name="connsiteY236" fmla="*/ 94242 h 754888"/>
                  <a:gd name="connsiteX237" fmla="*/ 2443630 w 3495523"/>
                  <a:gd name="connsiteY237" fmla="*/ 94242 h 754888"/>
                  <a:gd name="connsiteX238" fmla="*/ 2460765 w 3495523"/>
                  <a:gd name="connsiteY238" fmla="*/ 94242 h 754888"/>
                  <a:gd name="connsiteX239" fmla="*/ 2531209 w 3495523"/>
                  <a:gd name="connsiteY239" fmla="*/ 153262 h 754888"/>
                  <a:gd name="connsiteX240" fmla="*/ 2503602 w 3495523"/>
                  <a:gd name="connsiteY240" fmla="*/ 203715 h 754888"/>
                  <a:gd name="connsiteX241" fmla="*/ 2573094 w 3495523"/>
                  <a:gd name="connsiteY241" fmla="*/ 302717 h 754888"/>
                  <a:gd name="connsiteX242" fmla="*/ 2561671 w 3495523"/>
                  <a:gd name="connsiteY242" fmla="*/ 304621 h 754888"/>
                  <a:gd name="connsiteX243" fmla="*/ 2483612 w 3495523"/>
                  <a:gd name="connsiteY243" fmla="*/ 257024 h 754888"/>
                  <a:gd name="connsiteX244" fmla="*/ 2456005 w 3495523"/>
                  <a:gd name="connsiteY244" fmla="*/ 214187 h 754888"/>
                  <a:gd name="connsiteX245" fmla="*/ 2446486 w 3495523"/>
                  <a:gd name="connsiteY245" fmla="*/ 215138 h 754888"/>
                  <a:gd name="connsiteX246" fmla="*/ 2440774 w 3495523"/>
                  <a:gd name="connsiteY246" fmla="*/ 215138 h 754888"/>
                  <a:gd name="connsiteX247" fmla="*/ 2440774 w 3495523"/>
                  <a:gd name="connsiteY247" fmla="*/ 254168 h 754888"/>
                  <a:gd name="connsiteX248" fmla="*/ 2449342 w 3495523"/>
                  <a:gd name="connsiteY248" fmla="*/ 291294 h 754888"/>
                  <a:gd name="connsiteX249" fmla="*/ 2390322 w 3495523"/>
                  <a:gd name="connsiteY249" fmla="*/ 291294 h 754888"/>
                  <a:gd name="connsiteX250" fmla="*/ 2398889 w 3495523"/>
                  <a:gd name="connsiteY250" fmla="*/ 254168 h 754888"/>
                  <a:gd name="connsiteX251" fmla="*/ 2398889 w 3495523"/>
                  <a:gd name="connsiteY251" fmla="*/ 131368 h 754888"/>
                  <a:gd name="connsiteX252" fmla="*/ 2398889 w 3495523"/>
                  <a:gd name="connsiteY252" fmla="*/ 125656 h 754888"/>
                  <a:gd name="connsiteX253" fmla="*/ 2367475 w 3495523"/>
                  <a:gd name="connsiteY253" fmla="*/ 131368 h 754888"/>
                  <a:gd name="connsiteX254" fmla="*/ 1830581 w 3495523"/>
                  <a:gd name="connsiteY254" fmla="*/ 131368 h 754888"/>
                  <a:gd name="connsiteX255" fmla="*/ 1847716 w 3495523"/>
                  <a:gd name="connsiteY255" fmla="*/ 93290 h 754888"/>
                  <a:gd name="connsiteX256" fmla="*/ 1864851 w 3495523"/>
                  <a:gd name="connsiteY256" fmla="*/ 94242 h 754888"/>
                  <a:gd name="connsiteX257" fmla="*/ 1871514 w 3495523"/>
                  <a:gd name="connsiteY257" fmla="*/ 94242 h 754888"/>
                  <a:gd name="connsiteX258" fmla="*/ 1906736 w 3495523"/>
                  <a:gd name="connsiteY258" fmla="*/ 94242 h 754888"/>
                  <a:gd name="connsiteX259" fmla="*/ 1923871 w 3495523"/>
                  <a:gd name="connsiteY259" fmla="*/ 94242 h 754888"/>
                  <a:gd name="connsiteX260" fmla="*/ 1994314 w 3495523"/>
                  <a:gd name="connsiteY260" fmla="*/ 153262 h 754888"/>
                  <a:gd name="connsiteX261" fmla="*/ 1966708 w 3495523"/>
                  <a:gd name="connsiteY261" fmla="*/ 203715 h 754888"/>
                  <a:gd name="connsiteX262" fmla="*/ 2036200 w 3495523"/>
                  <a:gd name="connsiteY262" fmla="*/ 302717 h 754888"/>
                  <a:gd name="connsiteX263" fmla="*/ 2025728 w 3495523"/>
                  <a:gd name="connsiteY263" fmla="*/ 304621 h 754888"/>
                  <a:gd name="connsiteX264" fmla="*/ 1951477 w 3495523"/>
                  <a:gd name="connsiteY264" fmla="*/ 257024 h 754888"/>
                  <a:gd name="connsiteX265" fmla="*/ 1923871 w 3495523"/>
                  <a:gd name="connsiteY265" fmla="*/ 214187 h 754888"/>
                  <a:gd name="connsiteX266" fmla="*/ 1909592 w 3495523"/>
                  <a:gd name="connsiteY266" fmla="*/ 215138 h 754888"/>
                  <a:gd name="connsiteX267" fmla="*/ 1903880 w 3495523"/>
                  <a:gd name="connsiteY267" fmla="*/ 215138 h 754888"/>
                  <a:gd name="connsiteX268" fmla="*/ 1903880 w 3495523"/>
                  <a:gd name="connsiteY268" fmla="*/ 254168 h 754888"/>
                  <a:gd name="connsiteX269" fmla="*/ 1912448 w 3495523"/>
                  <a:gd name="connsiteY269" fmla="*/ 291294 h 754888"/>
                  <a:gd name="connsiteX270" fmla="*/ 1853427 w 3495523"/>
                  <a:gd name="connsiteY270" fmla="*/ 291294 h 754888"/>
                  <a:gd name="connsiteX271" fmla="*/ 1861995 w 3495523"/>
                  <a:gd name="connsiteY271" fmla="*/ 254168 h 754888"/>
                  <a:gd name="connsiteX272" fmla="*/ 1861995 w 3495523"/>
                  <a:gd name="connsiteY272" fmla="*/ 131368 h 754888"/>
                  <a:gd name="connsiteX273" fmla="*/ 1861995 w 3495523"/>
                  <a:gd name="connsiteY273" fmla="*/ 125656 h 754888"/>
                  <a:gd name="connsiteX274" fmla="*/ 1830581 w 3495523"/>
                  <a:gd name="connsiteY274" fmla="*/ 131368 h 754888"/>
                  <a:gd name="connsiteX275" fmla="*/ 2977668 w 3495523"/>
                  <a:gd name="connsiteY275" fmla="*/ 94242 h 754888"/>
                  <a:gd name="connsiteX276" fmla="*/ 2977668 w 3495523"/>
                  <a:gd name="connsiteY276" fmla="*/ 94242 h 754888"/>
                  <a:gd name="connsiteX277" fmla="*/ 2883426 w 3495523"/>
                  <a:gd name="connsiteY277" fmla="*/ 256072 h 754888"/>
                  <a:gd name="connsiteX278" fmla="*/ 2894850 w 3495523"/>
                  <a:gd name="connsiteY278" fmla="*/ 255120 h 754888"/>
                  <a:gd name="connsiteX279" fmla="*/ 2944351 w 3495523"/>
                  <a:gd name="connsiteY279" fmla="*/ 256072 h 754888"/>
                  <a:gd name="connsiteX280" fmla="*/ 2978620 w 3495523"/>
                  <a:gd name="connsiteY280" fmla="*/ 245601 h 754888"/>
                  <a:gd name="connsiteX281" fmla="*/ 2971957 w 3495523"/>
                  <a:gd name="connsiteY281" fmla="*/ 278918 h 754888"/>
                  <a:gd name="connsiteX282" fmla="*/ 2956726 w 3495523"/>
                  <a:gd name="connsiteY282" fmla="*/ 291294 h 754888"/>
                  <a:gd name="connsiteX283" fmla="*/ 2865340 w 3495523"/>
                  <a:gd name="connsiteY283" fmla="*/ 289390 h 754888"/>
                  <a:gd name="connsiteX284" fmla="*/ 2811079 w 3495523"/>
                  <a:gd name="connsiteY284" fmla="*/ 290342 h 754888"/>
                  <a:gd name="connsiteX285" fmla="*/ 2907225 w 3495523"/>
                  <a:gd name="connsiteY285" fmla="*/ 128512 h 754888"/>
                  <a:gd name="connsiteX286" fmla="*/ 2888186 w 3495523"/>
                  <a:gd name="connsiteY286" fmla="*/ 128512 h 754888"/>
                  <a:gd name="connsiteX287" fmla="*/ 2871051 w 3495523"/>
                  <a:gd name="connsiteY287" fmla="*/ 128512 h 754888"/>
                  <a:gd name="connsiteX288" fmla="*/ 2867243 w 3495523"/>
                  <a:gd name="connsiteY288" fmla="*/ 128512 h 754888"/>
                  <a:gd name="connsiteX289" fmla="*/ 2827262 w 3495523"/>
                  <a:gd name="connsiteY289" fmla="*/ 137079 h 754888"/>
                  <a:gd name="connsiteX290" fmla="*/ 2836781 w 3495523"/>
                  <a:gd name="connsiteY290" fmla="*/ 105665 h 754888"/>
                  <a:gd name="connsiteX291" fmla="*/ 2848205 w 3495523"/>
                  <a:gd name="connsiteY291" fmla="*/ 94242 h 754888"/>
                  <a:gd name="connsiteX292" fmla="*/ 2851061 w 3495523"/>
                  <a:gd name="connsiteY292" fmla="*/ 94242 h 754888"/>
                  <a:gd name="connsiteX293" fmla="*/ 2977668 w 3495523"/>
                  <a:gd name="connsiteY293" fmla="*/ 94242 h 754888"/>
                  <a:gd name="connsiteX294" fmla="*/ 2638778 w 3495523"/>
                  <a:gd name="connsiteY294" fmla="*/ 94242 h 754888"/>
                  <a:gd name="connsiteX295" fmla="*/ 2638778 w 3495523"/>
                  <a:gd name="connsiteY295" fmla="*/ 94242 h 754888"/>
                  <a:gd name="connsiteX296" fmla="*/ 2630210 w 3495523"/>
                  <a:gd name="connsiteY296" fmla="*/ 131368 h 754888"/>
                  <a:gd name="connsiteX297" fmla="*/ 2630210 w 3495523"/>
                  <a:gd name="connsiteY297" fmla="*/ 253216 h 754888"/>
                  <a:gd name="connsiteX298" fmla="*/ 2638778 w 3495523"/>
                  <a:gd name="connsiteY298" fmla="*/ 290342 h 754888"/>
                  <a:gd name="connsiteX299" fmla="*/ 2576902 w 3495523"/>
                  <a:gd name="connsiteY299" fmla="*/ 290342 h 754888"/>
                  <a:gd name="connsiteX300" fmla="*/ 2585469 w 3495523"/>
                  <a:gd name="connsiteY300" fmla="*/ 253216 h 754888"/>
                  <a:gd name="connsiteX301" fmla="*/ 2585469 w 3495523"/>
                  <a:gd name="connsiteY301" fmla="*/ 131368 h 754888"/>
                  <a:gd name="connsiteX302" fmla="*/ 2576902 w 3495523"/>
                  <a:gd name="connsiteY302" fmla="*/ 94242 h 754888"/>
                  <a:gd name="connsiteX303" fmla="*/ 2638778 w 3495523"/>
                  <a:gd name="connsiteY303" fmla="*/ 94242 h 754888"/>
                  <a:gd name="connsiteX304" fmla="*/ 2455053 w 3495523"/>
                  <a:gd name="connsiteY304" fmla="*/ 126608 h 754888"/>
                  <a:gd name="connsiteX305" fmla="*/ 2440774 w 3495523"/>
                  <a:gd name="connsiteY305" fmla="*/ 127560 h 754888"/>
                  <a:gd name="connsiteX306" fmla="*/ 2440774 w 3495523"/>
                  <a:gd name="connsiteY306" fmla="*/ 181820 h 754888"/>
                  <a:gd name="connsiteX307" fmla="*/ 2445534 w 3495523"/>
                  <a:gd name="connsiteY307" fmla="*/ 182772 h 754888"/>
                  <a:gd name="connsiteX308" fmla="*/ 2453149 w 3495523"/>
                  <a:gd name="connsiteY308" fmla="*/ 182772 h 754888"/>
                  <a:gd name="connsiteX309" fmla="*/ 2489323 w 3495523"/>
                  <a:gd name="connsiteY309" fmla="*/ 154214 h 754888"/>
                  <a:gd name="connsiteX310" fmla="*/ 2455053 w 3495523"/>
                  <a:gd name="connsiteY310" fmla="*/ 126608 h 754888"/>
                  <a:gd name="connsiteX311" fmla="*/ 1918159 w 3495523"/>
                  <a:gd name="connsiteY311" fmla="*/ 126608 h 754888"/>
                  <a:gd name="connsiteX312" fmla="*/ 1903880 w 3495523"/>
                  <a:gd name="connsiteY312" fmla="*/ 127560 h 754888"/>
                  <a:gd name="connsiteX313" fmla="*/ 1903880 w 3495523"/>
                  <a:gd name="connsiteY313" fmla="*/ 181820 h 754888"/>
                  <a:gd name="connsiteX314" fmla="*/ 1908640 w 3495523"/>
                  <a:gd name="connsiteY314" fmla="*/ 182772 h 754888"/>
                  <a:gd name="connsiteX315" fmla="*/ 1916255 w 3495523"/>
                  <a:gd name="connsiteY315" fmla="*/ 182772 h 754888"/>
                  <a:gd name="connsiteX316" fmla="*/ 1952429 w 3495523"/>
                  <a:gd name="connsiteY316" fmla="*/ 154214 h 754888"/>
                  <a:gd name="connsiteX317" fmla="*/ 1918159 w 3495523"/>
                  <a:gd name="connsiteY317" fmla="*/ 126608 h 754888"/>
                  <a:gd name="connsiteX318" fmla="*/ 1089971 w 3495523"/>
                  <a:gd name="connsiteY318" fmla="*/ 128512 h 754888"/>
                  <a:gd name="connsiteX319" fmla="*/ 1035711 w 3495523"/>
                  <a:gd name="connsiteY319" fmla="*/ 192292 h 754888"/>
                  <a:gd name="connsiteX320" fmla="*/ 1089971 w 3495523"/>
                  <a:gd name="connsiteY320" fmla="*/ 257024 h 754888"/>
                  <a:gd name="connsiteX321" fmla="*/ 1144232 w 3495523"/>
                  <a:gd name="connsiteY321" fmla="*/ 192292 h 754888"/>
                  <a:gd name="connsiteX322" fmla="*/ 1089971 w 3495523"/>
                  <a:gd name="connsiteY322" fmla="*/ 128512 h 754888"/>
                  <a:gd name="connsiteX323" fmla="*/ 3495524 w 3495523"/>
                  <a:gd name="connsiteY323" fmla="*/ 386488 h 754888"/>
                  <a:gd name="connsiteX324" fmla="*/ 117089 w 3495523"/>
                  <a:gd name="connsiteY324" fmla="*/ 386488 h 754888"/>
                  <a:gd name="connsiteX325" fmla="*/ 83771 w 3495523"/>
                  <a:gd name="connsiteY325" fmla="*/ 433133 h 754888"/>
                  <a:gd name="connsiteX326" fmla="*/ 69492 w 3495523"/>
                  <a:gd name="connsiteY326" fmla="*/ 460739 h 754888"/>
                  <a:gd name="connsiteX327" fmla="*/ 82819 w 3495523"/>
                  <a:gd name="connsiteY327" fmla="*/ 503576 h 754888"/>
                  <a:gd name="connsiteX328" fmla="*/ 104713 w 3495523"/>
                  <a:gd name="connsiteY328" fmla="*/ 534038 h 754888"/>
                  <a:gd name="connsiteX329" fmla="*/ 95194 w 3495523"/>
                  <a:gd name="connsiteY329" fmla="*/ 594011 h 754888"/>
                  <a:gd name="connsiteX330" fmla="*/ 60924 w 3495523"/>
                  <a:gd name="connsiteY330" fmla="*/ 634944 h 754888"/>
                  <a:gd name="connsiteX331" fmla="*/ 35222 w 3495523"/>
                  <a:gd name="connsiteY331" fmla="*/ 699676 h 754888"/>
                  <a:gd name="connsiteX332" fmla="*/ 27606 w 3495523"/>
                  <a:gd name="connsiteY332" fmla="*/ 710147 h 754888"/>
                  <a:gd name="connsiteX333" fmla="*/ 22847 w 3495523"/>
                  <a:gd name="connsiteY333" fmla="*/ 710147 h 754888"/>
                  <a:gd name="connsiteX334" fmla="*/ 8567 w 3495523"/>
                  <a:gd name="connsiteY334" fmla="*/ 713955 h 754888"/>
                  <a:gd name="connsiteX335" fmla="*/ 2856 w 3495523"/>
                  <a:gd name="connsiteY335" fmla="*/ 731090 h 754888"/>
                  <a:gd name="connsiteX336" fmla="*/ 0 w 3495523"/>
                  <a:gd name="connsiteY336" fmla="*/ 754889 h 754888"/>
                  <a:gd name="connsiteX337" fmla="*/ 3495524 w 3495523"/>
                  <a:gd name="connsiteY337" fmla="*/ 754889 h 754888"/>
                  <a:gd name="connsiteX338" fmla="*/ 3495524 w 3495523"/>
                  <a:gd name="connsiteY338" fmla="*/ 386488 h 754888"/>
                  <a:gd name="connsiteX339" fmla="*/ 2469333 w 3495523"/>
                  <a:gd name="connsiteY339" fmla="*/ 626377 h 754888"/>
                  <a:gd name="connsiteX340" fmla="*/ 2497891 w 3495523"/>
                  <a:gd name="connsiteY340" fmla="*/ 605434 h 754888"/>
                  <a:gd name="connsiteX341" fmla="*/ 2416024 w 3495523"/>
                  <a:gd name="connsiteY341" fmla="*/ 515951 h 754888"/>
                  <a:gd name="connsiteX342" fmla="*/ 2489323 w 3495523"/>
                  <a:gd name="connsiteY342" fmla="*/ 460739 h 754888"/>
                  <a:gd name="connsiteX343" fmla="*/ 2540728 w 3495523"/>
                  <a:gd name="connsiteY343" fmla="*/ 474066 h 754888"/>
                  <a:gd name="connsiteX344" fmla="*/ 2538824 w 3495523"/>
                  <a:gd name="connsiteY344" fmla="*/ 479778 h 754888"/>
                  <a:gd name="connsiteX345" fmla="*/ 2531209 w 3495523"/>
                  <a:gd name="connsiteY345" fmla="*/ 506432 h 754888"/>
                  <a:gd name="connsiteX346" fmla="*/ 2483612 w 3495523"/>
                  <a:gd name="connsiteY346" fmla="*/ 494057 h 754888"/>
                  <a:gd name="connsiteX347" fmla="*/ 2460765 w 3495523"/>
                  <a:gd name="connsiteY347" fmla="*/ 508336 h 754888"/>
                  <a:gd name="connsiteX348" fmla="*/ 2490275 w 3495523"/>
                  <a:gd name="connsiteY348" fmla="*/ 537846 h 754888"/>
                  <a:gd name="connsiteX349" fmla="*/ 2546440 w 3495523"/>
                  <a:gd name="connsiteY349" fmla="*/ 602578 h 754888"/>
                  <a:gd name="connsiteX350" fmla="*/ 2468381 w 3495523"/>
                  <a:gd name="connsiteY350" fmla="*/ 662550 h 754888"/>
                  <a:gd name="connsiteX351" fmla="*/ 2410312 w 3495523"/>
                  <a:gd name="connsiteY351" fmla="*/ 643511 h 754888"/>
                  <a:gd name="connsiteX352" fmla="*/ 2410312 w 3495523"/>
                  <a:gd name="connsiteY352" fmla="*/ 642559 h 754888"/>
                  <a:gd name="connsiteX353" fmla="*/ 2414120 w 3495523"/>
                  <a:gd name="connsiteY353" fmla="*/ 606386 h 754888"/>
                  <a:gd name="connsiteX354" fmla="*/ 2469333 w 3495523"/>
                  <a:gd name="connsiteY354" fmla="*/ 626377 h 754888"/>
                  <a:gd name="connsiteX355" fmla="*/ 2864388 w 3495523"/>
                  <a:gd name="connsiteY355" fmla="*/ 663502 h 754888"/>
                  <a:gd name="connsiteX356" fmla="*/ 2764434 w 3495523"/>
                  <a:gd name="connsiteY356" fmla="*/ 561645 h 754888"/>
                  <a:gd name="connsiteX357" fmla="*/ 2864388 w 3495523"/>
                  <a:gd name="connsiteY357" fmla="*/ 459787 h 754888"/>
                  <a:gd name="connsiteX358" fmla="*/ 2964341 w 3495523"/>
                  <a:gd name="connsiteY358" fmla="*/ 561645 h 754888"/>
                  <a:gd name="connsiteX359" fmla="*/ 2864388 w 3495523"/>
                  <a:gd name="connsiteY359" fmla="*/ 663502 h 754888"/>
                  <a:gd name="connsiteX360" fmla="*/ 2675904 w 3495523"/>
                  <a:gd name="connsiteY360" fmla="*/ 663502 h 754888"/>
                  <a:gd name="connsiteX361" fmla="*/ 2576902 w 3495523"/>
                  <a:gd name="connsiteY361" fmla="*/ 562597 h 754888"/>
                  <a:gd name="connsiteX362" fmla="*/ 2674952 w 3495523"/>
                  <a:gd name="connsiteY362" fmla="*/ 460739 h 754888"/>
                  <a:gd name="connsiteX363" fmla="*/ 2737780 w 3495523"/>
                  <a:gd name="connsiteY363" fmla="*/ 477874 h 754888"/>
                  <a:gd name="connsiteX364" fmla="*/ 2736828 w 3495523"/>
                  <a:gd name="connsiteY364" fmla="*/ 481682 h 754888"/>
                  <a:gd name="connsiteX365" fmla="*/ 2726356 w 3495523"/>
                  <a:gd name="connsiteY365" fmla="*/ 514047 h 754888"/>
                  <a:gd name="connsiteX366" fmla="*/ 2679711 w 3495523"/>
                  <a:gd name="connsiteY366" fmla="*/ 497865 h 754888"/>
                  <a:gd name="connsiteX367" fmla="*/ 2622595 w 3495523"/>
                  <a:gd name="connsiteY367" fmla="*/ 562597 h 754888"/>
                  <a:gd name="connsiteX368" fmla="*/ 2678759 w 3495523"/>
                  <a:gd name="connsiteY368" fmla="*/ 625425 h 754888"/>
                  <a:gd name="connsiteX369" fmla="*/ 2734924 w 3495523"/>
                  <a:gd name="connsiteY369" fmla="*/ 603530 h 754888"/>
                  <a:gd name="connsiteX370" fmla="*/ 2734924 w 3495523"/>
                  <a:gd name="connsiteY370" fmla="*/ 639704 h 754888"/>
                  <a:gd name="connsiteX371" fmla="*/ 2732068 w 3495523"/>
                  <a:gd name="connsiteY371" fmla="*/ 650175 h 754888"/>
                  <a:gd name="connsiteX372" fmla="*/ 2675904 w 3495523"/>
                  <a:gd name="connsiteY372" fmla="*/ 663502 h 754888"/>
                  <a:gd name="connsiteX373" fmla="*/ 1766801 w 3495523"/>
                  <a:gd name="connsiteY373" fmla="*/ 663502 h 754888"/>
                  <a:gd name="connsiteX374" fmla="*/ 1666847 w 3495523"/>
                  <a:gd name="connsiteY374" fmla="*/ 561645 h 754888"/>
                  <a:gd name="connsiteX375" fmla="*/ 1766801 w 3495523"/>
                  <a:gd name="connsiteY375" fmla="*/ 459787 h 754888"/>
                  <a:gd name="connsiteX376" fmla="*/ 1866755 w 3495523"/>
                  <a:gd name="connsiteY376" fmla="*/ 561645 h 754888"/>
                  <a:gd name="connsiteX377" fmla="*/ 1766801 w 3495523"/>
                  <a:gd name="connsiteY377" fmla="*/ 663502 h 754888"/>
                  <a:gd name="connsiteX378" fmla="*/ 595914 w 3495523"/>
                  <a:gd name="connsiteY378" fmla="*/ 663502 h 754888"/>
                  <a:gd name="connsiteX379" fmla="*/ 495961 w 3495523"/>
                  <a:gd name="connsiteY379" fmla="*/ 561645 h 754888"/>
                  <a:gd name="connsiteX380" fmla="*/ 595914 w 3495523"/>
                  <a:gd name="connsiteY380" fmla="*/ 459787 h 754888"/>
                  <a:gd name="connsiteX381" fmla="*/ 695868 w 3495523"/>
                  <a:gd name="connsiteY381" fmla="*/ 561645 h 754888"/>
                  <a:gd name="connsiteX382" fmla="*/ 595914 w 3495523"/>
                  <a:gd name="connsiteY382" fmla="*/ 663502 h 754888"/>
                  <a:gd name="connsiteX383" fmla="*/ 386488 w 3495523"/>
                  <a:gd name="connsiteY383" fmla="*/ 663502 h 754888"/>
                  <a:gd name="connsiteX384" fmla="*/ 282726 w 3495523"/>
                  <a:gd name="connsiteY384" fmla="*/ 561645 h 754888"/>
                  <a:gd name="connsiteX385" fmla="*/ 388391 w 3495523"/>
                  <a:gd name="connsiteY385" fmla="*/ 460739 h 754888"/>
                  <a:gd name="connsiteX386" fmla="*/ 445508 w 3495523"/>
                  <a:gd name="connsiteY386" fmla="*/ 472162 h 754888"/>
                  <a:gd name="connsiteX387" fmla="*/ 453123 w 3495523"/>
                  <a:gd name="connsiteY387" fmla="*/ 481682 h 754888"/>
                  <a:gd name="connsiteX388" fmla="*/ 452172 w 3495523"/>
                  <a:gd name="connsiteY388" fmla="*/ 484538 h 754888"/>
                  <a:gd name="connsiteX389" fmla="*/ 442652 w 3495523"/>
                  <a:gd name="connsiteY389" fmla="*/ 513096 h 754888"/>
                  <a:gd name="connsiteX390" fmla="*/ 393151 w 3495523"/>
                  <a:gd name="connsiteY390" fmla="*/ 497865 h 754888"/>
                  <a:gd name="connsiteX391" fmla="*/ 331275 w 3495523"/>
                  <a:gd name="connsiteY391" fmla="*/ 562597 h 754888"/>
                  <a:gd name="connsiteX392" fmla="*/ 382680 w 3495523"/>
                  <a:gd name="connsiteY392" fmla="*/ 625425 h 754888"/>
                  <a:gd name="connsiteX393" fmla="*/ 408382 w 3495523"/>
                  <a:gd name="connsiteY393" fmla="*/ 619713 h 754888"/>
                  <a:gd name="connsiteX394" fmla="*/ 409334 w 3495523"/>
                  <a:gd name="connsiteY394" fmla="*/ 617809 h 754888"/>
                  <a:gd name="connsiteX395" fmla="*/ 409334 w 3495523"/>
                  <a:gd name="connsiteY395" fmla="*/ 587347 h 754888"/>
                  <a:gd name="connsiteX396" fmla="*/ 409334 w 3495523"/>
                  <a:gd name="connsiteY396" fmla="*/ 582587 h 754888"/>
                  <a:gd name="connsiteX397" fmla="*/ 408382 w 3495523"/>
                  <a:gd name="connsiteY397" fmla="*/ 582587 h 754888"/>
                  <a:gd name="connsiteX398" fmla="*/ 367449 w 3495523"/>
                  <a:gd name="connsiteY398" fmla="*/ 588299 h 754888"/>
                  <a:gd name="connsiteX399" fmla="*/ 384584 w 3495523"/>
                  <a:gd name="connsiteY399" fmla="*/ 550221 h 754888"/>
                  <a:gd name="connsiteX400" fmla="*/ 401719 w 3495523"/>
                  <a:gd name="connsiteY400" fmla="*/ 551173 h 754888"/>
                  <a:gd name="connsiteX401" fmla="*/ 408382 w 3495523"/>
                  <a:gd name="connsiteY401" fmla="*/ 551173 h 754888"/>
                  <a:gd name="connsiteX402" fmla="*/ 459787 w 3495523"/>
                  <a:gd name="connsiteY402" fmla="*/ 551173 h 754888"/>
                  <a:gd name="connsiteX403" fmla="*/ 451220 w 3495523"/>
                  <a:gd name="connsiteY403" fmla="*/ 589251 h 754888"/>
                  <a:gd name="connsiteX404" fmla="*/ 451220 w 3495523"/>
                  <a:gd name="connsiteY404" fmla="*/ 649223 h 754888"/>
                  <a:gd name="connsiteX405" fmla="*/ 386488 w 3495523"/>
                  <a:gd name="connsiteY405" fmla="*/ 663502 h 754888"/>
                  <a:gd name="connsiteX406" fmla="*/ 714907 w 3495523"/>
                  <a:gd name="connsiteY406" fmla="*/ 498817 h 754888"/>
                  <a:gd name="connsiteX407" fmla="*/ 732042 w 3495523"/>
                  <a:gd name="connsiteY407" fmla="*/ 460739 h 754888"/>
                  <a:gd name="connsiteX408" fmla="*/ 749177 w 3495523"/>
                  <a:gd name="connsiteY408" fmla="*/ 461691 h 754888"/>
                  <a:gd name="connsiteX409" fmla="*/ 755840 w 3495523"/>
                  <a:gd name="connsiteY409" fmla="*/ 461691 h 754888"/>
                  <a:gd name="connsiteX410" fmla="*/ 781543 w 3495523"/>
                  <a:gd name="connsiteY410" fmla="*/ 461691 h 754888"/>
                  <a:gd name="connsiteX411" fmla="*/ 785351 w 3495523"/>
                  <a:gd name="connsiteY411" fmla="*/ 461691 h 754888"/>
                  <a:gd name="connsiteX412" fmla="*/ 805341 w 3495523"/>
                  <a:gd name="connsiteY412" fmla="*/ 461691 h 754888"/>
                  <a:gd name="connsiteX413" fmla="*/ 831996 w 3495523"/>
                  <a:gd name="connsiteY413" fmla="*/ 461691 h 754888"/>
                  <a:gd name="connsiteX414" fmla="*/ 885304 w 3495523"/>
                  <a:gd name="connsiteY414" fmla="*/ 511192 h 754888"/>
                  <a:gd name="connsiteX415" fmla="*/ 861506 w 3495523"/>
                  <a:gd name="connsiteY415" fmla="*/ 554029 h 754888"/>
                  <a:gd name="connsiteX416" fmla="*/ 891016 w 3495523"/>
                  <a:gd name="connsiteY416" fmla="*/ 599722 h 754888"/>
                  <a:gd name="connsiteX417" fmla="*/ 810101 w 3495523"/>
                  <a:gd name="connsiteY417" fmla="*/ 660647 h 754888"/>
                  <a:gd name="connsiteX418" fmla="*/ 759648 w 3495523"/>
                  <a:gd name="connsiteY418" fmla="*/ 658743 h 754888"/>
                  <a:gd name="connsiteX419" fmla="*/ 741561 w 3495523"/>
                  <a:gd name="connsiteY419" fmla="*/ 659695 h 754888"/>
                  <a:gd name="connsiteX420" fmla="*/ 748225 w 3495523"/>
                  <a:gd name="connsiteY420" fmla="*/ 628280 h 754888"/>
                  <a:gd name="connsiteX421" fmla="*/ 748225 w 3495523"/>
                  <a:gd name="connsiteY421" fmla="*/ 493105 h 754888"/>
                  <a:gd name="connsiteX422" fmla="*/ 714907 w 3495523"/>
                  <a:gd name="connsiteY422" fmla="*/ 498817 h 754888"/>
                  <a:gd name="connsiteX423" fmla="*/ 1404112 w 3495523"/>
                  <a:gd name="connsiteY423" fmla="*/ 500720 h 754888"/>
                  <a:gd name="connsiteX424" fmla="*/ 1421246 w 3495523"/>
                  <a:gd name="connsiteY424" fmla="*/ 462643 h 754888"/>
                  <a:gd name="connsiteX425" fmla="*/ 1438382 w 3495523"/>
                  <a:gd name="connsiteY425" fmla="*/ 463595 h 754888"/>
                  <a:gd name="connsiteX426" fmla="*/ 1445045 w 3495523"/>
                  <a:gd name="connsiteY426" fmla="*/ 463595 h 754888"/>
                  <a:gd name="connsiteX427" fmla="*/ 1470747 w 3495523"/>
                  <a:gd name="connsiteY427" fmla="*/ 463595 h 754888"/>
                  <a:gd name="connsiteX428" fmla="*/ 1484075 w 3495523"/>
                  <a:gd name="connsiteY428" fmla="*/ 463595 h 754888"/>
                  <a:gd name="connsiteX429" fmla="*/ 1579269 w 3495523"/>
                  <a:gd name="connsiteY429" fmla="*/ 594962 h 754888"/>
                  <a:gd name="connsiteX430" fmla="*/ 1579269 w 3495523"/>
                  <a:gd name="connsiteY430" fmla="*/ 500720 h 754888"/>
                  <a:gd name="connsiteX431" fmla="*/ 1570701 w 3495523"/>
                  <a:gd name="connsiteY431" fmla="*/ 463595 h 754888"/>
                  <a:gd name="connsiteX432" fmla="*/ 1630673 w 3495523"/>
                  <a:gd name="connsiteY432" fmla="*/ 463595 h 754888"/>
                  <a:gd name="connsiteX433" fmla="*/ 1622106 w 3495523"/>
                  <a:gd name="connsiteY433" fmla="*/ 500720 h 754888"/>
                  <a:gd name="connsiteX434" fmla="*/ 1622106 w 3495523"/>
                  <a:gd name="connsiteY434" fmla="*/ 632088 h 754888"/>
                  <a:gd name="connsiteX435" fmla="*/ 1624010 w 3495523"/>
                  <a:gd name="connsiteY435" fmla="*/ 659695 h 754888"/>
                  <a:gd name="connsiteX436" fmla="*/ 1582124 w 3495523"/>
                  <a:gd name="connsiteY436" fmla="*/ 659695 h 754888"/>
                  <a:gd name="connsiteX437" fmla="*/ 1480267 w 3495523"/>
                  <a:gd name="connsiteY437" fmla="*/ 519759 h 754888"/>
                  <a:gd name="connsiteX438" fmla="*/ 1480267 w 3495523"/>
                  <a:gd name="connsiteY438" fmla="*/ 622569 h 754888"/>
                  <a:gd name="connsiteX439" fmla="*/ 1487882 w 3495523"/>
                  <a:gd name="connsiteY439" fmla="*/ 659695 h 754888"/>
                  <a:gd name="connsiteX440" fmla="*/ 1427910 w 3495523"/>
                  <a:gd name="connsiteY440" fmla="*/ 659695 h 754888"/>
                  <a:gd name="connsiteX441" fmla="*/ 1436478 w 3495523"/>
                  <a:gd name="connsiteY441" fmla="*/ 622569 h 754888"/>
                  <a:gd name="connsiteX442" fmla="*/ 1436478 w 3495523"/>
                  <a:gd name="connsiteY442" fmla="*/ 500720 h 754888"/>
                  <a:gd name="connsiteX443" fmla="*/ 1436478 w 3495523"/>
                  <a:gd name="connsiteY443" fmla="*/ 494057 h 754888"/>
                  <a:gd name="connsiteX444" fmla="*/ 1404112 w 3495523"/>
                  <a:gd name="connsiteY444" fmla="*/ 500720 h 754888"/>
                  <a:gd name="connsiteX445" fmla="*/ 1032855 w 3495523"/>
                  <a:gd name="connsiteY445" fmla="*/ 500720 h 754888"/>
                  <a:gd name="connsiteX446" fmla="*/ 1049990 w 3495523"/>
                  <a:gd name="connsiteY446" fmla="*/ 462643 h 754888"/>
                  <a:gd name="connsiteX447" fmla="*/ 1067125 w 3495523"/>
                  <a:gd name="connsiteY447" fmla="*/ 463595 h 754888"/>
                  <a:gd name="connsiteX448" fmla="*/ 1073788 w 3495523"/>
                  <a:gd name="connsiteY448" fmla="*/ 463595 h 754888"/>
                  <a:gd name="connsiteX449" fmla="*/ 1099491 w 3495523"/>
                  <a:gd name="connsiteY449" fmla="*/ 463595 h 754888"/>
                  <a:gd name="connsiteX450" fmla="*/ 1164223 w 3495523"/>
                  <a:gd name="connsiteY450" fmla="*/ 463595 h 754888"/>
                  <a:gd name="connsiteX451" fmla="*/ 1177550 w 3495523"/>
                  <a:gd name="connsiteY451" fmla="*/ 472162 h 754888"/>
                  <a:gd name="connsiteX452" fmla="*/ 1168982 w 3495523"/>
                  <a:gd name="connsiteY452" fmla="*/ 501672 h 754888"/>
                  <a:gd name="connsiteX453" fmla="*/ 1142328 w 3495523"/>
                  <a:gd name="connsiteY453" fmla="*/ 497865 h 754888"/>
                  <a:gd name="connsiteX454" fmla="*/ 1108058 w 3495523"/>
                  <a:gd name="connsiteY454" fmla="*/ 497865 h 754888"/>
                  <a:gd name="connsiteX455" fmla="*/ 1108058 w 3495523"/>
                  <a:gd name="connsiteY455" fmla="*/ 539750 h 754888"/>
                  <a:gd name="connsiteX456" fmla="*/ 1151848 w 3495523"/>
                  <a:gd name="connsiteY456" fmla="*/ 539750 h 754888"/>
                  <a:gd name="connsiteX457" fmla="*/ 1169934 w 3495523"/>
                  <a:gd name="connsiteY457" fmla="*/ 537846 h 754888"/>
                  <a:gd name="connsiteX458" fmla="*/ 1162319 w 3495523"/>
                  <a:gd name="connsiteY458" fmla="*/ 574972 h 754888"/>
                  <a:gd name="connsiteX459" fmla="*/ 1144232 w 3495523"/>
                  <a:gd name="connsiteY459" fmla="*/ 573068 h 754888"/>
                  <a:gd name="connsiteX460" fmla="*/ 1108058 w 3495523"/>
                  <a:gd name="connsiteY460" fmla="*/ 573068 h 754888"/>
                  <a:gd name="connsiteX461" fmla="*/ 1108058 w 3495523"/>
                  <a:gd name="connsiteY461" fmla="*/ 624473 h 754888"/>
                  <a:gd name="connsiteX462" fmla="*/ 1157559 w 3495523"/>
                  <a:gd name="connsiteY462" fmla="*/ 624473 h 754888"/>
                  <a:gd name="connsiteX463" fmla="*/ 1185165 w 3495523"/>
                  <a:gd name="connsiteY463" fmla="*/ 620665 h 754888"/>
                  <a:gd name="connsiteX464" fmla="*/ 1179454 w 3495523"/>
                  <a:gd name="connsiteY464" fmla="*/ 647319 h 754888"/>
                  <a:gd name="connsiteX465" fmla="*/ 1162319 w 3495523"/>
                  <a:gd name="connsiteY465" fmla="*/ 659695 h 754888"/>
                  <a:gd name="connsiteX466" fmla="*/ 1095683 w 3495523"/>
                  <a:gd name="connsiteY466" fmla="*/ 658743 h 754888"/>
                  <a:gd name="connsiteX467" fmla="*/ 1055702 w 3495523"/>
                  <a:gd name="connsiteY467" fmla="*/ 659695 h 754888"/>
                  <a:gd name="connsiteX468" fmla="*/ 1063317 w 3495523"/>
                  <a:gd name="connsiteY468" fmla="*/ 622569 h 754888"/>
                  <a:gd name="connsiteX469" fmla="*/ 1063317 w 3495523"/>
                  <a:gd name="connsiteY469" fmla="*/ 498817 h 754888"/>
                  <a:gd name="connsiteX470" fmla="*/ 1063317 w 3495523"/>
                  <a:gd name="connsiteY470" fmla="*/ 494057 h 754888"/>
                  <a:gd name="connsiteX471" fmla="*/ 1032855 w 3495523"/>
                  <a:gd name="connsiteY471" fmla="*/ 500720 h 754888"/>
                  <a:gd name="connsiteX472" fmla="*/ 1966708 w 3495523"/>
                  <a:gd name="connsiteY472" fmla="*/ 500720 h 754888"/>
                  <a:gd name="connsiteX473" fmla="*/ 1983843 w 3495523"/>
                  <a:gd name="connsiteY473" fmla="*/ 462643 h 754888"/>
                  <a:gd name="connsiteX474" fmla="*/ 2000978 w 3495523"/>
                  <a:gd name="connsiteY474" fmla="*/ 463595 h 754888"/>
                  <a:gd name="connsiteX475" fmla="*/ 2007642 w 3495523"/>
                  <a:gd name="connsiteY475" fmla="*/ 463595 h 754888"/>
                  <a:gd name="connsiteX476" fmla="*/ 2056191 w 3495523"/>
                  <a:gd name="connsiteY476" fmla="*/ 463595 h 754888"/>
                  <a:gd name="connsiteX477" fmla="*/ 2094268 w 3495523"/>
                  <a:gd name="connsiteY477" fmla="*/ 587347 h 754888"/>
                  <a:gd name="connsiteX478" fmla="*/ 2138058 w 3495523"/>
                  <a:gd name="connsiteY478" fmla="*/ 479778 h 754888"/>
                  <a:gd name="connsiteX479" fmla="*/ 2141865 w 3495523"/>
                  <a:gd name="connsiteY479" fmla="*/ 463595 h 754888"/>
                  <a:gd name="connsiteX480" fmla="*/ 2198982 w 3495523"/>
                  <a:gd name="connsiteY480" fmla="*/ 463595 h 754888"/>
                  <a:gd name="connsiteX481" fmla="*/ 2177087 w 3495523"/>
                  <a:gd name="connsiteY481" fmla="*/ 496913 h 754888"/>
                  <a:gd name="connsiteX482" fmla="*/ 2094268 w 3495523"/>
                  <a:gd name="connsiteY482" fmla="*/ 663502 h 754888"/>
                  <a:gd name="connsiteX483" fmla="*/ 2086652 w 3495523"/>
                  <a:gd name="connsiteY483" fmla="*/ 663502 h 754888"/>
                  <a:gd name="connsiteX484" fmla="*/ 2007642 w 3495523"/>
                  <a:gd name="connsiteY484" fmla="*/ 495009 h 754888"/>
                  <a:gd name="connsiteX485" fmla="*/ 2006690 w 3495523"/>
                  <a:gd name="connsiteY485" fmla="*/ 495009 h 754888"/>
                  <a:gd name="connsiteX486" fmla="*/ 1966708 w 3495523"/>
                  <a:gd name="connsiteY486" fmla="*/ 500720 h 754888"/>
                  <a:gd name="connsiteX487" fmla="*/ 2216116 w 3495523"/>
                  <a:gd name="connsiteY487" fmla="*/ 500720 h 754888"/>
                  <a:gd name="connsiteX488" fmla="*/ 2233252 w 3495523"/>
                  <a:gd name="connsiteY488" fmla="*/ 462643 h 754888"/>
                  <a:gd name="connsiteX489" fmla="*/ 2250386 w 3495523"/>
                  <a:gd name="connsiteY489" fmla="*/ 463595 h 754888"/>
                  <a:gd name="connsiteX490" fmla="*/ 2257050 w 3495523"/>
                  <a:gd name="connsiteY490" fmla="*/ 463595 h 754888"/>
                  <a:gd name="connsiteX491" fmla="*/ 2321782 w 3495523"/>
                  <a:gd name="connsiteY491" fmla="*/ 463595 h 754888"/>
                  <a:gd name="connsiteX492" fmla="*/ 2382706 w 3495523"/>
                  <a:gd name="connsiteY492" fmla="*/ 659695 h 754888"/>
                  <a:gd name="connsiteX493" fmla="*/ 2330349 w 3495523"/>
                  <a:gd name="connsiteY493" fmla="*/ 659695 h 754888"/>
                  <a:gd name="connsiteX494" fmla="*/ 2332253 w 3495523"/>
                  <a:gd name="connsiteY494" fmla="*/ 605434 h 754888"/>
                  <a:gd name="connsiteX495" fmla="*/ 2291320 w 3495523"/>
                  <a:gd name="connsiteY495" fmla="*/ 625425 h 754888"/>
                  <a:gd name="connsiteX496" fmla="*/ 2248482 w 3495523"/>
                  <a:gd name="connsiteY496" fmla="*/ 603530 h 754888"/>
                  <a:gd name="connsiteX497" fmla="*/ 2246579 w 3495523"/>
                  <a:gd name="connsiteY497" fmla="*/ 659695 h 754888"/>
                  <a:gd name="connsiteX498" fmla="*/ 2197078 w 3495523"/>
                  <a:gd name="connsiteY498" fmla="*/ 659695 h 754888"/>
                  <a:gd name="connsiteX499" fmla="*/ 2197078 w 3495523"/>
                  <a:gd name="connsiteY499" fmla="*/ 654935 h 754888"/>
                  <a:gd name="connsiteX500" fmla="*/ 2261810 w 3495523"/>
                  <a:gd name="connsiteY500" fmla="*/ 494057 h 754888"/>
                  <a:gd name="connsiteX501" fmla="*/ 2257050 w 3495523"/>
                  <a:gd name="connsiteY501" fmla="*/ 494057 h 754888"/>
                  <a:gd name="connsiteX502" fmla="*/ 2216116 w 3495523"/>
                  <a:gd name="connsiteY502" fmla="*/ 500720 h 754888"/>
                  <a:gd name="connsiteX503" fmla="*/ 1205156 w 3495523"/>
                  <a:gd name="connsiteY503" fmla="*/ 500720 h 754888"/>
                  <a:gd name="connsiteX504" fmla="*/ 1222291 w 3495523"/>
                  <a:gd name="connsiteY504" fmla="*/ 462643 h 754888"/>
                  <a:gd name="connsiteX505" fmla="*/ 1239426 w 3495523"/>
                  <a:gd name="connsiteY505" fmla="*/ 463595 h 754888"/>
                  <a:gd name="connsiteX506" fmla="*/ 1246090 w 3495523"/>
                  <a:gd name="connsiteY506" fmla="*/ 463595 h 754888"/>
                  <a:gd name="connsiteX507" fmla="*/ 1281311 w 3495523"/>
                  <a:gd name="connsiteY507" fmla="*/ 463595 h 754888"/>
                  <a:gd name="connsiteX508" fmla="*/ 1298446 w 3495523"/>
                  <a:gd name="connsiteY508" fmla="*/ 463595 h 754888"/>
                  <a:gd name="connsiteX509" fmla="*/ 1368890 w 3495523"/>
                  <a:gd name="connsiteY509" fmla="*/ 522615 h 754888"/>
                  <a:gd name="connsiteX510" fmla="*/ 1341284 w 3495523"/>
                  <a:gd name="connsiteY510" fmla="*/ 573068 h 754888"/>
                  <a:gd name="connsiteX511" fmla="*/ 1410775 w 3495523"/>
                  <a:gd name="connsiteY511" fmla="*/ 672070 h 754888"/>
                  <a:gd name="connsiteX512" fmla="*/ 1399352 w 3495523"/>
                  <a:gd name="connsiteY512" fmla="*/ 673974 h 754888"/>
                  <a:gd name="connsiteX513" fmla="*/ 1321293 w 3495523"/>
                  <a:gd name="connsiteY513" fmla="*/ 626377 h 754888"/>
                  <a:gd name="connsiteX514" fmla="*/ 1293687 w 3495523"/>
                  <a:gd name="connsiteY514" fmla="*/ 583539 h 754888"/>
                  <a:gd name="connsiteX515" fmla="*/ 1284167 w 3495523"/>
                  <a:gd name="connsiteY515" fmla="*/ 584491 h 754888"/>
                  <a:gd name="connsiteX516" fmla="*/ 1278455 w 3495523"/>
                  <a:gd name="connsiteY516" fmla="*/ 584491 h 754888"/>
                  <a:gd name="connsiteX517" fmla="*/ 1278455 w 3495523"/>
                  <a:gd name="connsiteY517" fmla="*/ 623521 h 754888"/>
                  <a:gd name="connsiteX518" fmla="*/ 1287023 w 3495523"/>
                  <a:gd name="connsiteY518" fmla="*/ 660647 h 754888"/>
                  <a:gd name="connsiteX519" fmla="*/ 1228003 w 3495523"/>
                  <a:gd name="connsiteY519" fmla="*/ 660647 h 754888"/>
                  <a:gd name="connsiteX520" fmla="*/ 1236570 w 3495523"/>
                  <a:gd name="connsiteY520" fmla="*/ 623521 h 754888"/>
                  <a:gd name="connsiteX521" fmla="*/ 1236570 w 3495523"/>
                  <a:gd name="connsiteY521" fmla="*/ 500720 h 754888"/>
                  <a:gd name="connsiteX522" fmla="*/ 1236570 w 3495523"/>
                  <a:gd name="connsiteY522" fmla="*/ 495009 h 754888"/>
                  <a:gd name="connsiteX523" fmla="*/ 1205156 w 3495523"/>
                  <a:gd name="connsiteY523" fmla="*/ 500720 h 754888"/>
                  <a:gd name="connsiteX524" fmla="*/ 1001441 w 3495523"/>
                  <a:gd name="connsiteY524" fmla="*/ 463595 h 754888"/>
                  <a:gd name="connsiteX525" fmla="*/ 1001441 w 3495523"/>
                  <a:gd name="connsiteY525" fmla="*/ 463595 h 754888"/>
                  <a:gd name="connsiteX526" fmla="*/ 992873 w 3495523"/>
                  <a:gd name="connsiteY526" fmla="*/ 500720 h 754888"/>
                  <a:gd name="connsiteX527" fmla="*/ 992873 w 3495523"/>
                  <a:gd name="connsiteY527" fmla="*/ 622569 h 754888"/>
                  <a:gd name="connsiteX528" fmla="*/ 1001441 w 3495523"/>
                  <a:gd name="connsiteY528" fmla="*/ 659695 h 754888"/>
                  <a:gd name="connsiteX529" fmla="*/ 939565 w 3495523"/>
                  <a:gd name="connsiteY529" fmla="*/ 659695 h 754888"/>
                  <a:gd name="connsiteX530" fmla="*/ 948132 w 3495523"/>
                  <a:gd name="connsiteY530" fmla="*/ 622569 h 754888"/>
                  <a:gd name="connsiteX531" fmla="*/ 948132 w 3495523"/>
                  <a:gd name="connsiteY531" fmla="*/ 500720 h 754888"/>
                  <a:gd name="connsiteX532" fmla="*/ 939565 w 3495523"/>
                  <a:gd name="connsiteY532" fmla="*/ 463595 h 754888"/>
                  <a:gd name="connsiteX533" fmla="*/ 1001441 w 3495523"/>
                  <a:gd name="connsiteY533" fmla="*/ 463595 h 754888"/>
                  <a:gd name="connsiteX534" fmla="*/ 816764 w 3495523"/>
                  <a:gd name="connsiteY534" fmla="*/ 494057 h 754888"/>
                  <a:gd name="connsiteX535" fmla="*/ 792014 w 3495523"/>
                  <a:gd name="connsiteY535" fmla="*/ 498817 h 754888"/>
                  <a:gd name="connsiteX536" fmla="*/ 792014 w 3495523"/>
                  <a:gd name="connsiteY536" fmla="*/ 541654 h 754888"/>
                  <a:gd name="connsiteX537" fmla="*/ 809149 w 3495523"/>
                  <a:gd name="connsiteY537" fmla="*/ 542606 h 754888"/>
                  <a:gd name="connsiteX538" fmla="*/ 843419 w 3495523"/>
                  <a:gd name="connsiteY538" fmla="*/ 517855 h 754888"/>
                  <a:gd name="connsiteX539" fmla="*/ 816764 w 3495523"/>
                  <a:gd name="connsiteY539" fmla="*/ 494057 h 754888"/>
                  <a:gd name="connsiteX540" fmla="*/ 1292735 w 3495523"/>
                  <a:gd name="connsiteY540" fmla="*/ 495961 h 754888"/>
                  <a:gd name="connsiteX541" fmla="*/ 1278455 w 3495523"/>
                  <a:gd name="connsiteY541" fmla="*/ 496913 h 754888"/>
                  <a:gd name="connsiteX542" fmla="*/ 1278455 w 3495523"/>
                  <a:gd name="connsiteY542" fmla="*/ 551173 h 754888"/>
                  <a:gd name="connsiteX543" fmla="*/ 1283215 w 3495523"/>
                  <a:gd name="connsiteY543" fmla="*/ 552125 h 754888"/>
                  <a:gd name="connsiteX544" fmla="*/ 1290831 w 3495523"/>
                  <a:gd name="connsiteY544" fmla="*/ 552125 h 754888"/>
                  <a:gd name="connsiteX545" fmla="*/ 1327004 w 3495523"/>
                  <a:gd name="connsiteY545" fmla="*/ 523567 h 754888"/>
                  <a:gd name="connsiteX546" fmla="*/ 1292735 w 3495523"/>
                  <a:gd name="connsiteY546" fmla="*/ 495961 h 754888"/>
                  <a:gd name="connsiteX547" fmla="*/ 2864388 w 3495523"/>
                  <a:gd name="connsiteY547" fmla="*/ 497865 h 754888"/>
                  <a:gd name="connsiteX548" fmla="*/ 2810127 w 3495523"/>
                  <a:gd name="connsiteY548" fmla="*/ 561645 h 754888"/>
                  <a:gd name="connsiteX549" fmla="*/ 2864388 w 3495523"/>
                  <a:gd name="connsiteY549" fmla="*/ 626377 h 754888"/>
                  <a:gd name="connsiteX550" fmla="*/ 2918648 w 3495523"/>
                  <a:gd name="connsiteY550" fmla="*/ 561645 h 754888"/>
                  <a:gd name="connsiteX551" fmla="*/ 2864388 w 3495523"/>
                  <a:gd name="connsiteY551" fmla="*/ 497865 h 754888"/>
                  <a:gd name="connsiteX552" fmla="*/ 1766801 w 3495523"/>
                  <a:gd name="connsiteY552" fmla="*/ 497865 h 754888"/>
                  <a:gd name="connsiteX553" fmla="*/ 1712540 w 3495523"/>
                  <a:gd name="connsiteY553" fmla="*/ 561645 h 754888"/>
                  <a:gd name="connsiteX554" fmla="*/ 1766801 w 3495523"/>
                  <a:gd name="connsiteY554" fmla="*/ 626377 h 754888"/>
                  <a:gd name="connsiteX555" fmla="*/ 1821061 w 3495523"/>
                  <a:gd name="connsiteY555" fmla="*/ 561645 h 754888"/>
                  <a:gd name="connsiteX556" fmla="*/ 1766801 w 3495523"/>
                  <a:gd name="connsiteY556" fmla="*/ 497865 h 754888"/>
                  <a:gd name="connsiteX557" fmla="*/ 595914 w 3495523"/>
                  <a:gd name="connsiteY557" fmla="*/ 497865 h 754888"/>
                  <a:gd name="connsiteX558" fmla="*/ 541654 w 3495523"/>
                  <a:gd name="connsiteY558" fmla="*/ 561645 h 754888"/>
                  <a:gd name="connsiteX559" fmla="*/ 595914 w 3495523"/>
                  <a:gd name="connsiteY559" fmla="*/ 626377 h 754888"/>
                  <a:gd name="connsiteX560" fmla="*/ 650175 w 3495523"/>
                  <a:gd name="connsiteY560" fmla="*/ 561645 h 754888"/>
                  <a:gd name="connsiteX561" fmla="*/ 595914 w 3495523"/>
                  <a:gd name="connsiteY561" fmla="*/ 497865 h 754888"/>
                  <a:gd name="connsiteX562" fmla="*/ 813909 w 3495523"/>
                  <a:gd name="connsiteY562" fmla="*/ 570212 h 754888"/>
                  <a:gd name="connsiteX563" fmla="*/ 791062 w 3495523"/>
                  <a:gd name="connsiteY563" fmla="*/ 571164 h 754888"/>
                  <a:gd name="connsiteX564" fmla="*/ 791062 w 3495523"/>
                  <a:gd name="connsiteY564" fmla="*/ 627329 h 754888"/>
                  <a:gd name="connsiteX565" fmla="*/ 812957 w 3495523"/>
                  <a:gd name="connsiteY565" fmla="*/ 628280 h 754888"/>
                  <a:gd name="connsiteX566" fmla="*/ 846275 w 3495523"/>
                  <a:gd name="connsiteY566" fmla="*/ 598770 h 754888"/>
                  <a:gd name="connsiteX567" fmla="*/ 813909 w 3495523"/>
                  <a:gd name="connsiteY567" fmla="*/ 570212 h 75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</a:cxnLst>
                <a:rect l="l" t="t" r="r" b="b"/>
                <a:pathLst>
                  <a:path w="3495523" h="754888">
                    <a:moveTo>
                      <a:pt x="3495524" y="0"/>
                    </a:moveTo>
                    <a:lnTo>
                      <a:pt x="22847" y="0"/>
                    </a:lnTo>
                    <a:cubicBezTo>
                      <a:pt x="36174" y="19991"/>
                      <a:pt x="33318" y="48549"/>
                      <a:pt x="33318" y="48549"/>
                    </a:cubicBezTo>
                    <a:cubicBezTo>
                      <a:pt x="45693" y="63780"/>
                      <a:pt x="43789" y="80915"/>
                      <a:pt x="43789" y="80915"/>
                    </a:cubicBezTo>
                    <a:cubicBezTo>
                      <a:pt x="48549" y="79963"/>
                      <a:pt x="53309" y="79963"/>
                      <a:pt x="59020" y="79963"/>
                    </a:cubicBezTo>
                    <a:cubicBezTo>
                      <a:pt x="64732" y="79963"/>
                      <a:pt x="71396" y="80915"/>
                      <a:pt x="78059" y="83771"/>
                    </a:cubicBezTo>
                    <a:cubicBezTo>
                      <a:pt x="102809" y="101858"/>
                      <a:pt x="94242" y="121848"/>
                      <a:pt x="94242" y="121848"/>
                    </a:cubicBezTo>
                    <a:cubicBezTo>
                      <a:pt x="113281" y="175157"/>
                      <a:pt x="70444" y="191340"/>
                      <a:pt x="70444" y="191340"/>
                    </a:cubicBezTo>
                    <a:cubicBezTo>
                      <a:pt x="70444" y="206571"/>
                      <a:pt x="53309" y="216090"/>
                      <a:pt x="53309" y="216090"/>
                    </a:cubicBezTo>
                    <a:cubicBezTo>
                      <a:pt x="81867" y="225610"/>
                      <a:pt x="77107" y="257024"/>
                      <a:pt x="77107" y="257024"/>
                    </a:cubicBezTo>
                    <a:cubicBezTo>
                      <a:pt x="85675" y="255120"/>
                      <a:pt x="92338" y="254168"/>
                      <a:pt x="99002" y="254168"/>
                    </a:cubicBezTo>
                    <a:cubicBezTo>
                      <a:pt x="149455" y="254168"/>
                      <a:pt x="137079" y="313188"/>
                      <a:pt x="137079" y="313188"/>
                    </a:cubicBezTo>
                    <a:cubicBezTo>
                      <a:pt x="144695" y="343650"/>
                      <a:pt x="132320" y="360785"/>
                      <a:pt x="123752" y="368401"/>
                    </a:cubicBezTo>
                    <a:lnTo>
                      <a:pt x="3495524" y="368401"/>
                    </a:lnTo>
                    <a:lnTo>
                      <a:pt x="3495524" y="0"/>
                    </a:lnTo>
                    <a:close/>
                    <a:moveTo>
                      <a:pt x="1089971" y="294149"/>
                    </a:moveTo>
                    <a:cubicBezTo>
                      <a:pt x="1025239" y="294149"/>
                      <a:pt x="990018" y="257976"/>
                      <a:pt x="990018" y="192292"/>
                    </a:cubicBezTo>
                    <a:cubicBezTo>
                      <a:pt x="990018" y="126608"/>
                      <a:pt x="1025239" y="91386"/>
                      <a:pt x="1089971" y="91386"/>
                    </a:cubicBezTo>
                    <a:cubicBezTo>
                      <a:pt x="1154703" y="91386"/>
                      <a:pt x="1189925" y="127560"/>
                      <a:pt x="1189925" y="192292"/>
                    </a:cubicBezTo>
                    <a:cubicBezTo>
                      <a:pt x="1188973" y="257976"/>
                      <a:pt x="1154703" y="294149"/>
                      <a:pt x="1089971" y="294149"/>
                    </a:cubicBezTo>
                    <a:moveTo>
                      <a:pt x="706340" y="257976"/>
                    </a:moveTo>
                    <a:cubicBezTo>
                      <a:pt x="724426" y="257976"/>
                      <a:pt x="734898" y="247504"/>
                      <a:pt x="734898" y="237033"/>
                    </a:cubicBezTo>
                    <a:cubicBezTo>
                      <a:pt x="734898" y="207523"/>
                      <a:pt x="653031" y="201811"/>
                      <a:pt x="653031" y="147551"/>
                    </a:cubicBezTo>
                    <a:cubicBezTo>
                      <a:pt x="653031" y="118993"/>
                      <a:pt x="680637" y="92338"/>
                      <a:pt x="726330" y="92338"/>
                    </a:cubicBezTo>
                    <a:cubicBezTo>
                      <a:pt x="750129" y="92338"/>
                      <a:pt x="769167" y="96146"/>
                      <a:pt x="775831" y="101858"/>
                    </a:cubicBezTo>
                    <a:lnTo>
                      <a:pt x="765360" y="136127"/>
                    </a:lnTo>
                    <a:cubicBezTo>
                      <a:pt x="751081" y="127560"/>
                      <a:pt x="733946" y="125656"/>
                      <a:pt x="721570" y="125656"/>
                    </a:cubicBezTo>
                    <a:cubicBezTo>
                      <a:pt x="707291" y="125656"/>
                      <a:pt x="700628" y="130416"/>
                      <a:pt x="698724" y="139935"/>
                    </a:cubicBezTo>
                    <a:cubicBezTo>
                      <a:pt x="696820" y="151358"/>
                      <a:pt x="709195" y="158022"/>
                      <a:pt x="728234" y="169445"/>
                    </a:cubicBezTo>
                    <a:cubicBezTo>
                      <a:pt x="758696" y="186580"/>
                      <a:pt x="783447" y="190388"/>
                      <a:pt x="784399" y="234177"/>
                    </a:cubicBezTo>
                    <a:cubicBezTo>
                      <a:pt x="784399" y="266543"/>
                      <a:pt x="755840" y="294149"/>
                      <a:pt x="706340" y="294149"/>
                    </a:cubicBezTo>
                    <a:cubicBezTo>
                      <a:pt x="672070" y="294149"/>
                      <a:pt x="648271" y="287486"/>
                      <a:pt x="648271" y="275111"/>
                    </a:cubicBezTo>
                    <a:lnTo>
                      <a:pt x="648271" y="274159"/>
                    </a:lnTo>
                    <a:lnTo>
                      <a:pt x="652079" y="237985"/>
                    </a:lnTo>
                    <a:cubicBezTo>
                      <a:pt x="665406" y="252264"/>
                      <a:pt x="686349" y="257976"/>
                      <a:pt x="706340" y="257976"/>
                    </a:cubicBezTo>
                    <a:moveTo>
                      <a:pt x="2815839" y="92338"/>
                    </a:moveTo>
                    <a:lnTo>
                      <a:pt x="2815839" y="92338"/>
                    </a:lnTo>
                    <a:lnTo>
                      <a:pt x="2808223" y="121848"/>
                    </a:lnTo>
                    <a:cubicBezTo>
                      <a:pt x="2805367" y="132320"/>
                      <a:pt x="2801560" y="132320"/>
                      <a:pt x="2791088" y="132320"/>
                    </a:cubicBezTo>
                    <a:lnTo>
                      <a:pt x="2755867" y="132320"/>
                    </a:lnTo>
                    <a:lnTo>
                      <a:pt x="2755867" y="254168"/>
                    </a:lnTo>
                    <a:cubicBezTo>
                      <a:pt x="2755867" y="270351"/>
                      <a:pt x="2757770" y="281774"/>
                      <a:pt x="2764434" y="291294"/>
                    </a:cubicBezTo>
                    <a:lnTo>
                      <a:pt x="2702558" y="291294"/>
                    </a:lnTo>
                    <a:cubicBezTo>
                      <a:pt x="2708270" y="282726"/>
                      <a:pt x="2710173" y="270351"/>
                      <a:pt x="2710173" y="254168"/>
                    </a:cubicBezTo>
                    <a:lnTo>
                      <a:pt x="2710173" y="132320"/>
                    </a:lnTo>
                    <a:lnTo>
                      <a:pt x="2684471" y="132320"/>
                    </a:lnTo>
                    <a:cubicBezTo>
                      <a:pt x="2675904" y="132320"/>
                      <a:pt x="2664480" y="134223"/>
                      <a:pt x="2651153" y="137079"/>
                    </a:cubicBezTo>
                    <a:lnTo>
                      <a:pt x="2663528" y="100906"/>
                    </a:lnTo>
                    <a:cubicBezTo>
                      <a:pt x="2665432" y="94242"/>
                      <a:pt x="2670192" y="94242"/>
                      <a:pt x="2678759" y="94242"/>
                    </a:cubicBezTo>
                    <a:lnTo>
                      <a:pt x="2792992" y="94242"/>
                    </a:lnTo>
                    <a:cubicBezTo>
                      <a:pt x="2801560" y="94242"/>
                      <a:pt x="2809175" y="94242"/>
                      <a:pt x="2815839" y="92338"/>
                    </a:cubicBezTo>
                    <a:moveTo>
                      <a:pt x="3011938" y="131368"/>
                    </a:moveTo>
                    <a:cubicBezTo>
                      <a:pt x="3019554" y="118041"/>
                      <a:pt x="3025265" y="106617"/>
                      <a:pt x="3029073" y="93290"/>
                    </a:cubicBezTo>
                    <a:cubicBezTo>
                      <a:pt x="3034785" y="94242"/>
                      <a:pt x="3040497" y="94242"/>
                      <a:pt x="3046208" y="94242"/>
                    </a:cubicBezTo>
                    <a:lnTo>
                      <a:pt x="3052872" y="94242"/>
                    </a:lnTo>
                    <a:lnTo>
                      <a:pt x="3117604" y="94242"/>
                    </a:lnTo>
                    <a:cubicBezTo>
                      <a:pt x="3152825" y="140887"/>
                      <a:pt x="3175672" y="209427"/>
                      <a:pt x="3178528" y="290342"/>
                    </a:cubicBezTo>
                    <a:lnTo>
                      <a:pt x="3126171" y="290342"/>
                    </a:lnTo>
                    <a:cubicBezTo>
                      <a:pt x="3131883" y="268447"/>
                      <a:pt x="3129027" y="249408"/>
                      <a:pt x="3127123" y="236081"/>
                    </a:cubicBezTo>
                    <a:lnTo>
                      <a:pt x="3086190" y="256072"/>
                    </a:lnTo>
                    <a:lnTo>
                      <a:pt x="3043352" y="234177"/>
                    </a:lnTo>
                    <a:cubicBezTo>
                      <a:pt x="3040497" y="248456"/>
                      <a:pt x="3037641" y="266543"/>
                      <a:pt x="3041449" y="290342"/>
                    </a:cubicBezTo>
                    <a:lnTo>
                      <a:pt x="2992900" y="290342"/>
                    </a:lnTo>
                    <a:lnTo>
                      <a:pt x="2992900" y="285582"/>
                    </a:lnTo>
                    <a:cubicBezTo>
                      <a:pt x="2992900" y="226562"/>
                      <a:pt x="3014794" y="172301"/>
                      <a:pt x="3057631" y="124704"/>
                    </a:cubicBezTo>
                    <a:lnTo>
                      <a:pt x="3052872" y="124704"/>
                    </a:lnTo>
                    <a:cubicBezTo>
                      <a:pt x="3043352" y="125656"/>
                      <a:pt x="3030025" y="126608"/>
                      <a:pt x="3011938" y="131368"/>
                    </a:cubicBezTo>
                    <a:moveTo>
                      <a:pt x="2196126" y="131368"/>
                    </a:moveTo>
                    <a:cubicBezTo>
                      <a:pt x="2203741" y="118041"/>
                      <a:pt x="2209453" y="106617"/>
                      <a:pt x="2213261" y="93290"/>
                    </a:cubicBezTo>
                    <a:cubicBezTo>
                      <a:pt x="2218972" y="94242"/>
                      <a:pt x="2224684" y="94242"/>
                      <a:pt x="2230396" y="94242"/>
                    </a:cubicBezTo>
                    <a:lnTo>
                      <a:pt x="2237059" y="94242"/>
                    </a:lnTo>
                    <a:lnTo>
                      <a:pt x="2301791" y="94242"/>
                    </a:lnTo>
                    <a:cubicBezTo>
                      <a:pt x="2337013" y="140887"/>
                      <a:pt x="2359859" y="209427"/>
                      <a:pt x="2362715" y="290342"/>
                    </a:cubicBezTo>
                    <a:lnTo>
                      <a:pt x="2311310" y="290342"/>
                    </a:lnTo>
                    <a:cubicBezTo>
                      <a:pt x="2317022" y="268447"/>
                      <a:pt x="2314166" y="249408"/>
                      <a:pt x="2312262" y="236081"/>
                    </a:cubicBezTo>
                    <a:lnTo>
                      <a:pt x="2271329" y="256072"/>
                    </a:lnTo>
                    <a:lnTo>
                      <a:pt x="2228492" y="234177"/>
                    </a:lnTo>
                    <a:cubicBezTo>
                      <a:pt x="2225636" y="248456"/>
                      <a:pt x="2222780" y="266543"/>
                      <a:pt x="2226588" y="290342"/>
                    </a:cubicBezTo>
                    <a:lnTo>
                      <a:pt x="2177087" y="290342"/>
                    </a:lnTo>
                    <a:lnTo>
                      <a:pt x="2177087" y="285582"/>
                    </a:lnTo>
                    <a:cubicBezTo>
                      <a:pt x="2177087" y="226562"/>
                      <a:pt x="2198982" y="172301"/>
                      <a:pt x="2241819" y="124704"/>
                    </a:cubicBezTo>
                    <a:lnTo>
                      <a:pt x="2237059" y="124704"/>
                    </a:lnTo>
                    <a:cubicBezTo>
                      <a:pt x="2228492" y="125656"/>
                      <a:pt x="2214213" y="126608"/>
                      <a:pt x="2196126" y="131368"/>
                    </a:cubicBezTo>
                    <a:moveTo>
                      <a:pt x="1442189" y="131368"/>
                    </a:moveTo>
                    <a:cubicBezTo>
                      <a:pt x="1449805" y="118041"/>
                      <a:pt x="1455516" y="106617"/>
                      <a:pt x="1459324" y="93290"/>
                    </a:cubicBezTo>
                    <a:cubicBezTo>
                      <a:pt x="1465036" y="94242"/>
                      <a:pt x="1470747" y="94242"/>
                      <a:pt x="1476459" y="94242"/>
                    </a:cubicBezTo>
                    <a:lnTo>
                      <a:pt x="1483123" y="94242"/>
                    </a:lnTo>
                    <a:lnTo>
                      <a:pt x="1548806" y="94242"/>
                    </a:lnTo>
                    <a:cubicBezTo>
                      <a:pt x="1584028" y="140887"/>
                      <a:pt x="1606875" y="209427"/>
                      <a:pt x="1609731" y="290342"/>
                    </a:cubicBezTo>
                    <a:lnTo>
                      <a:pt x="1558326" y="290342"/>
                    </a:lnTo>
                    <a:cubicBezTo>
                      <a:pt x="1564037" y="268447"/>
                      <a:pt x="1561182" y="249408"/>
                      <a:pt x="1559278" y="236081"/>
                    </a:cubicBezTo>
                    <a:lnTo>
                      <a:pt x="1518344" y="256072"/>
                    </a:lnTo>
                    <a:lnTo>
                      <a:pt x="1475507" y="234177"/>
                    </a:lnTo>
                    <a:cubicBezTo>
                      <a:pt x="1472651" y="248456"/>
                      <a:pt x="1469795" y="266543"/>
                      <a:pt x="1473603" y="290342"/>
                    </a:cubicBezTo>
                    <a:lnTo>
                      <a:pt x="1424102" y="290342"/>
                    </a:lnTo>
                    <a:lnTo>
                      <a:pt x="1424102" y="285582"/>
                    </a:lnTo>
                    <a:cubicBezTo>
                      <a:pt x="1424102" y="226562"/>
                      <a:pt x="1445997" y="172301"/>
                      <a:pt x="1488834" y="124704"/>
                    </a:cubicBezTo>
                    <a:lnTo>
                      <a:pt x="1484075" y="124704"/>
                    </a:lnTo>
                    <a:cubicBezTo>
                      <a:pt x="1474555" y="125656"/>
                      <a:pt x="1460276" y="126608"/>
                      <a:pt x="1442189" y="131368"/>
                    </a:cubicBezTo>
                    <a:moveTo>
                      <a:pt x="2020017" y="131368"/>
                    </a:moveTo>
                    <a:cubicBezTo>
                      <a:pt x="2027632" y="118993"/>
                      <a:pt x="2033344" y="106617"/>
                      <a:pt x="2037152" y="93290"/>
                    </a:cubicBezTo>
                    <a:cubicBezTo>
                      <a:pt x="2042863" y="94242"/>
                      <a:pt x="2048575" y="94242"/>
                      <a:pt x="2054287" y="94242"/>
                    </a:cubicBezTo>
                    <a:lnTo>
                      <a:pt x="2060950" y="94242"/>
                    </a:lnTo>
                    <a:lnTo>
                      <a:pt x="2108547" y="94242"/>
                    </a:lnTo>
                    <a:lnTo>
                      <a:pt x="2103788" y="97098"/>
                    </a:lnTo>
                    <a:cubicBezTo>
                      <a:pt x="2097124" y="111377"/>
                      <a:pt x="2097124" y="123752"/>
                      <a:pt x="2097124" y="134223"/>
                    </a:cubicBezTo>
                    <a:lnTo>
                      <a:pt x="2097124" y="140887"/>
                    </a:lnTo>
                    <a:lnTo>
                      <a:pt x="2097124" y="254168"/>
                    </a:lnTo>
                    <a:lnTo>
                      <a:pt x="2136154" y="254168"/>
                    </a:lnTo>
                    <a:cubicBezTo>
                      <a:pt x="2142817" y="254168"/>
                      <a:pt x="2152337" y="251312"/>
                      <a:pt x="2163760" y="245601"/>
                    </a:cubicBezTo>
                    <a:lnTo>
                      <a:pt x="2158048" y="279870"/>
                    </a:lnTo>
                    <a:cubicBezTo>
                      <a:pt x="2156144" y="289390"/>
                      <a:pt x="2152337" y="290342"/>
                      <a:pt x="2142817" y="290342"/>
                    </a:cubicBezTo>
                    <a:cubicBezTo>
                      <a:pt x="2124730" y="290342"/>
                      <a:pt x="2102836" y="288438"/>
                      <a:pt x="2070470" y="288438"/>
                    </a:cubicBezTo>
                    <a:cubicBezTo>
                      <a:pt x="2061902" y="288438"/>
                      <a:pt x="2052383" y="289390"/>
                      <a:pt x="2043815" y="289390"/>
                    </a:cubicBezTo>
                    <a:cubicBezTo>
                      <a:pt x="2050479" y="278918"/>
                      <a:pt x="2051431" y="269399"/>
                      <a:pt x="2051431" y="258928"/>
                    </a:cubicBezTo>
                    <a:lnTo>
                      <a:pt x="2051431" y="139935"/>
                    </a:lnTo>
                    <a:lnTo>
                      <a:pt x="2051431" y="135175"/>
                    </a:lnTo>
                    <a:lnTo>
                      <a:pt x="2051431" y="125656"/>
                    </a:lnTo>
                    <a:cubicBezTo>
                      <a:pt x="2042863" y="126608"/>
                      <a:pt x="2032392" y="128512"/>
                      <a:pt x="2020017" y="131368"/>
                    </a:cubicBezTo>
                    <a:moveTo>
                      <a:pt x="1613538" y="131368"/>
                    </a:moveTo>
                    <a:cubicBezTo>
                      <a:pt x="1621154" y="118993"/>
                      <a:pt x="1626866" y="106617"/>
                      <a:pt x="1630673" y="93290"/>
                    </a:cubicBezTo>
                    <a:cubicBezTo>
                      <a:pt x="1636385" y="94242"/>
                      <a:pt x="1642097" y="94242"/>
                      <a:pt x="1647808" y="94242"/>
                    </a:cubicBezTo>
                    <a:lnTo>
                      <a:pt x="1654472" y="94242"/>
                    </a:lnTo>
                    <a:lnTo>
                      <a:pt x="1680174" y="94242"/>
                    </a:lnTo>
                    <a:lnTo>
                      <a:pt x="1698261" y="94242"/>
                    </a:lnTo>
                    <a:cubicBezTo>
                      <a:pt x="1682078" y="140887"/>
                      <a:pt x="1675415" y="180869"/>
                      <a:pt x="1675415" y="204667"/>
                    </a:cubicBezTo>
                    <a:cubicBezTo>
                      <a:pt x="1675415" y="240841"/>
                      <a:pt x="1689694" y="257024"/>
                      <a:pt x="1722060" y="257024"/>
                    </a:cubicBezTo>
                    <a:cubicBezTo>
                      <a:pt x="1740146" y="257024"/>
                      <a:pt x="1754425" y="252264"/>
                      <a:pt x="1763945" y="244649"/>
                    </a:cubicBezTo>
                    <a:lnTo>
                      <a:pt x="1763945" y="132320"/>
                    </a:lnTo>
                    <a:cubicBezTo>
                      <a:pt x="1763945" y="117089"/>
                      <a:pt x="1762041" y="104713"/>
                      <a:pt x="1755377" y="95194"/>
                    </a:cubicBezTo>
                    <a:lnTo>
                      <a:pt x="1817254" y="95194"/>
                    </a:lnTo>
                    <a:cubicBezTo>
                      <a:pt x="1810590" y="105665"/>
                      <a:pt x="1809638" y="118041"/>
                      <a:pt x="1809638" y="133272"/>
                    </a:cubicBezTo>
                    <a:lnTo>
                      <a:pt x="1809638" y="245601"/>
                    </a:lnTo>
                    <a:cubicBezTo>
                      <a:pt x="1809638" y="265591"/>
                      <a:pt x="1814398" y="277966"/>
                      <a:pt x="1824869" y="284630"/>
                    </a:cubicBezTo>
                    <a:lnTo>
                      <a:pt x="1779176" y="294149"/>
                    </a:lnTo>
                    <a:cubicBezTo>
                      <a:pt x="1773464" y="288438"/>
                      <a:pt x="1770609" y="284630"/>
                      <a:pt x="1769657" y="280822"/>
                    </a:cubicBezTo>
                    <a:cubicBezTo>
                      <a:pt x="1752522" y="290342"/>
                      <a:pt x="1734435" y="294149"/>
                      <a:pt x="1714444" y="294149"/>
                    </a:cubicBezTo>
                    <a:cubicBezTo>
                      <a:pt x="1658279" y="294149"/>
                      <a:pt x="1631625" y="265591"/>
                      <a:pt x="1631625" y="206571"/>
                    </a:cubicBezTo>
                    <a:cubicBezTo>
                      <a:pt x="1631625" y="175157"/>
                      <a:pt x="1638289" y="147551"/>
                      <a:pt x="1641145" y="125656"/>
                    </a:cubicBezTo>
                    <a:cubicBezTo>
                      <a:pt x="1632577" y="127560"/>
                      <a:pt x="1624010" y="128512"/>
                      <a:pt x="1613538" y="131368"/>
                    </a:cubicBezTo>
                    <a:moveTo>
                      <a:pt x="785351" y="131368"/>
                    </a:moveTo>
                    <a:cubicBezTo>
                      <a:pt x="792966" y="118993"/>
                      <a:pt x="798678" y="106617"/>
                      <a:pt x="802485" y="93290"/>
                    </a:cubicBezTo>
                    <a:cubicBezTo>
                      <a:pt x="808197" y="94242"/>
                      <a:pt x="813909" y="94242"/>
                      <a:pt x="819620" y="94242"/>
                    </a:cubicBezTo>
                    <a:lnTo>
                      <a:pt x="826284" y="94242"/>
                    </a:lnTo>
                    <a:lnTo>
                      <a:pt x="851986" y="94242"/>
                    </a:lnTo>
                    <a:lnTo>
                      <a:pt x="869121" y="94242"/>
                    </a:lnTo>
                    <a:cubicBezTo>
                      <a:pt x="863409" y="102810"/>
                      <a:pt x="860554" y="115185"/>
                      <a:pt x="860554" y="131368"/>
                    </a:cubicBezTo>
                    <a:lnTo>
                      <a:pt x="860554" y="181820"/>
                    </a:lnTo>
                    <a:lnTo>
                      <a:pt x="896727" y="139935"/>
                    </a:lnTo>
                    <a:cubicBezTo>
                      <a:pt x="922430" y="110425"/>
                      <a:pt x="937661" y="94242"/>
                      <a:pt x="949084" y="94242"/>
                    </a:cubicBezTo>
                    <a:lnTo>
                      <a:pt x="960507" y="99002"/>
                    </a:lnTo>
                    <a:lnTo>
                      <a:pt x="981450" y="114233"/>
                    </a:lnTo>
                    <a:cubicBezTo>
                      <a:pt x="961459" y="126608"/>
                      <a:pt x="942421" y="141839"/>
                      <a:pt x="924334" y="160878"/>
                    </a:cubicBezTo>
                    <a:lnTo>
                      <a:pt x="897679" y="187532"/>
                    </a:lnTo>
                    <a:lnTo>
                      <a:pt x="927190" y="217994"/>
                    </a:lnTo>
                    <a:cubicBezTo>
                      <a:pt x="952892" y="244649"/>
                      <a:pt x="979546" y="262735"/>
                      <a:pt x="996681" y="268447"/>
                    </a:cubicBezTo>
                    <a:cubicBezTo>
                      <a:pt x="976691" y="284630"/>
                      <a:pt x="963363" y="294149"/>
                      <a:pt x="953844" y="294149"/>
                    </a:cubicBezTo>
                    <a:cubicBezTo>
                      <a:pt x="943373" y="294149"/>
                      <a:pt x="924334" y="277966"/>
                      <a:pt x="898631" y="246552"/>
                    </a:cubicBezTo>
                    <a:lnTo>
                      <a:pt x="870073" y="213235"/>
                    </a:lnTo>
                    <a:lnTo>
                      <a:pt x="860554" y="221802"/>
                    </a:lnTo>
                    <a:lnTo>
                      <a:pt x="860554" y="255120"/>
                    </a:lnTo>
                    <a:cubicBezTo>
                      <a:pt x="860554" y="271303"/>
                      <a:pt x="862458" y="282726"/>
                      <a:pt x="869121" y="292246"/>
                    </a:cubicBezTo>
                    <a:lnTo>
                      <a:pt x="808197" y="292246"/>
                    </a:lnTo>
                    <a:cubicBezTo>
                      <a:pt x="814861" y="282726"/>
                      <a:pt x="816764" y="271303"/>
                      <a:pt x="816764" y="255120"/>
                    </a:cubicBezTo>
                    <a:lnTo>
                      <a:pt x="816764" y="133272"/>
                    </a:lnTo>
                    <a:lnTo>
                      <a:pt x="816764" y="127560"/>
                    </a:lnTo>
                    <a:cubicBezTo>
                      <a:pt x="808197" y="126608"/>
                      <a:pt x="797726" y="128512"/>
                      <a:pt x="785351" y="131368"/>
                    </a:cubicBezTo>
                    <a:moveTo>
                      <a:pt x="421709" y="131368"/>
                    </a:moveTo>
                    <a:cubicBezTo>
                      <a:pt x="429325" y="118993"/>
                      <a:pt x="435037" y="106617"/>
                      <a:pt x="438844" y="93290"/>
                    </a:cubicBezTo>
                    <a:cubicBezTo>
                      <a:pt x="444556" y="94242"/>
                      <a:pt x="450268" y="94242"/>
                      <a:pt x="455979" y="94242"/>
                    </a:cubicBezTo>
                    <a:lnTo>
                      <a:pt x="462643" y="94242"/>
                    </a:lnTo>
                    <a:lnTo>
                      <a:pt x="488345" y="94242"/>
                    </a:lnTo>
                    <a:lnTo>
                      <a:pt x="506432" y="94242"/>
                    </a:lnTo>
                    <a:cubicBezTo>
                      <a:pt x="490249" y="140887"/>
                      <a:pt x="483585" y="180869"/>
                      <a:pt x="483585" y="204667"/>
                    </a:cubicBezTo>
                    <a:cubicBezTo>
                      <a:pt x="483585" y="240841"/>
                      <a:pt x="497865" y="257024"/>
                      <a:pt x="530231" y="257024"/>
                    </a:cubicBezTo>
                    <a:cubicBezTo>
                      <a:pt x="548317" y="257024"/>
                      <a:pt x="562597" y="252264"/>
                      <a:pt x="572116" y="244649"/>
                    </a:cubicBezTo>
                    <a:lnTo>
                      <a:pt x="572116" y="132320"/>
                    </a:lnTo>
                    <a:cubicBezTo>
                      <a:pt x="572116" y="117089"/>
                      <a:pt x="570212" y="104713"/>
                      <a:pt x="563549" y="95194"/>
                    </a:cubicBezTo>
                    <a:lnTo>
                      <a:pt x="625425" y="95194"/>
                    </a:lnTo>
                    <a:cubicBezTo>
                      <a:pt x="618761" y="105665"/>
                      <a:pt x="617809" y="118041"/>
                      <a:pt x="617809" y="133272"/>
                    </a:cubicBezTo>
                    <a:lnTo>
                      <a:pt x="617809" y="245601"/>
                    </a:lnTo>
                    <a:cubicBezTo>
                      <a:pt x="617809" y="265591"/>
                      <a:pt x="622569" y="277966"/>
                      <a:pt x="633040" y="284630"/>
                    </a:cubicBezTo>
                    <a:lnTo>
                      <a:pt x="587347" y="294149"/>
                    </a:lnTo>
                    <a:cubicBezTo>
                      <a:pt x="581635" y="288438"/>
                      <a:pt x="578779" y="284630"/>
                      <a:pt x="577828" y="280822"/>
                    </a:cubicBezTo>
                    <a:cubicBezTo>
                      <a:pt x="560693" y="290342"/>
                      <a:pt x="542606" y="294149"/>
                      <a:pt x="522615" y="294149"/>
                    </a:cubicBezTo>
                    <a:cubicBezTo>
                      <a:pt x="466451" y="294149"/>
                      <a:pt x="439796" y="265591"/>
                      <a:pt x="439796" y="206571"/>
                    </a:cubicBezTo>
                    <a:cubicBezTo>
                      <a:pt x="439796" y="175157"/>
                      <a:pt x="446460" y="147551"/>
                      <a:pt x="449316" y="125656"/>
                    </a:cubicBezTo>
                    <a:cubicBezTo>
                      <a:pt x="441700" y="127560"/>
                      <a:pt x="432181" y="128512"/>
                      <a:pt x="421709" y="131368"/>
                    </a:cubicBezTo>
                    <a:moveTo>
                      <a:pt x="265591" y="131368"/>
                    </a:moveTo>
                    <a:cubicBezTo>
                      <a:pt x="273207" y="118993"/>
                      <a:pt x="278918" y="106617"/>
                      <a:pt x="282726" y="93290"/>
                    </a:cubicBezTo>
                    <a:cubicBezTo>
                      <a:pt x="288438" y="94242"/>
                      <a:pt x="294149" y="94242"/>
                      <a:pt x="299861" y="94242"/>
                    </a:cubicBezTo>
                    <a:lnTo>
                      <a:pt x="306525" y="94242"/>
                    </a:lnTo>
                    <a:lnTo>
                      <a:pt x="332227" y="94242"/>
                    </a:lnTo>
                    <a:lnTo>
                      <a:pt x="396959" y="94242"/>
                    </a:lnTo>
                    <a:cubicBezTo>
                      <a:pt x="406478" y="94242"/>
                      <a:pt x="410286" y="95194"/>
                      <a:pt x="410286" y="102810"/>
                    </a:cubicBezTo>
                    <a:lnTo>
                      <a:pt x="401719" y="132320"/>
                    </a:lnTo>
                    <a:cubicBezTo>
                      <a:pt x="394103" y="128512"/>
                      <a:pt x="385536" y="128512"/>
                      <a:pt x="375064" y="128512"/>
                    </a:cubicBezTo>
                    <a:lnTo>
                      <a:pt x="340794" y="128512"/>
                    </a:lnTo>
                    <a:lnTo>
                      <a:pt x="340794" y="170397"/>
                    </a:lnTo>
                    <a:lnTo>
                      <a:pt x="383632" y="170397"/>
                    </a:lnTo>
                    <a:cubicBezTo>
                      <a:pt x="390295" y="170397"/>
                      <a:pt x="396007" y="170397"/>
                      <a:pt x="401719" y="168493"/>
                    </a:cubicBezTo>
                    <a:lnTo>
                      <a:pt x="394103" y="205619"/>
                    </a:lnTo>
                    <a:cubicBezTo>
                      <a:pt x="387440" y="204667"/>
                      <a:pt x="381728" y="203715"/>
                      <a:pt x="376968" y="203715"/>
                    </a:cubicBezTo>
                    <a:lnTo>
                      <a:pt x="340794" y="203715"/>
                    </a:lnTo>
                    <a:lnTo>
                      <a:pt x="340794" y="255120"/>
                    </a:lnTo>
                    <a:lnTo>
                      <a:pt x="390295" y="255120"/>
                    </a:lnTo>
                    <a:cubicBezTo>
                      <a:pt x="402671" y="255120"/>
                      <a:pt x="412190" y="254168"/>
                      <a:pt x="417902" y="251312"/>
                    </a:cubicBezTo>
                    <a:lnTo>
                      <a:pt x="412190" y="277966"/>
                    </a:lnTo>
                    <a:cubicBezTo>
                      <a:pt x="410286" y="289390"/>
                      <a:pt x="408382" y="290342"/>
                      <a:pt x="395055" y="290342"/>
                    </a:cubicBezTo>
                    <a:cubicBezTo>
                      <a:pt x="384584" y="290342"/>
                      <a:pt x="356978" y="288438"/>
                      <a:pt x="328419" y="288438"/>
                    </a:cubicBezTo>
                    <a:cubicBezTo>
                      <a:pt x="317948" y="288438"/>
                      <a:pt x="304621" y="288438"/>
                      <a:pt x="288438" y="289390"/>
                    </a:cubicBezTo>
                    <a:cubicBezTo>
                      <a:pt x="295101" y="277014"/>
                      <a:pt x="296053" y="265591"/>
                      <a:pt x="296053" y="252264"/>
                    </a:cubicBezTo>
                    <a:lnTo>
                      <a:pt x="296053" y="128512"/>
                    </a:lnTo>
                    <a:lnTo>
                      <a:pt x="296053" y="123752"/>
                    </a:lnTo>
                    <a:cubicBezTo>
                      <a:pt x="288438" y="126608"/>
                      <a:pt x="277966" y="128512"/>
                      <a:pt x="265591" y="131368"/>
                    </a:cubicBezTo>
                    <a:moveTo>
                      <a:pt x="1309870" y="131368"/>
                    </a:moveTo>
                    <a:cubicBezTo>
                      <a:pt x="1317485" y="118993"/>
                      <a:pt x="1323197" y="106617"/>
                      <a:pt x="1327004" y="93290"/>
                    </a:cubicBezTo>
                    <a:cubicBezTo>
                      <a:pt x="1332716" y="94242"/>
                      <a:pt x="1327004" y="94242"/>
                      <a:pt x="1332716" y="94242"/>
                    </a:cubicBezTo>
                    <a:lnTo>
                      <a:pt x="1339380" y="94242"/>
                    </a:lnTo>
                    <a:lnTo>
                      <a:pt x="1394592" y="94242"/>
                    </a:lnTo>
                    <a:cubicBezTo>
                      <a:pt x="1394592" y="94242"/>
                      <a:pt x="1386025" y="105665"/>
                      <a:pt x="1386025" y="132320"/>
                    </a:cubicBezTo>
                    <a:lnTo>
                      <a:pt x="1386025" y="196100"/>
                    </a:lnTo>
                    <a:lnTo>
                      <a:pt x="1386025" y="248456"/>
                    </a:lnTo>
                    <a:cubicBezTo>
                      <a:pt x="1386025" y="276063"/>
                      <a:pt x="1380313" y="289390"/>
                      <a:pt x="1372697" y="302717"/>
                    </a:cubicBezTo>
                    <a:cubicBezTo>
                      <a:pt x="1367938" y="310332"/>
                      <a:pt x="1362226" y="316996"/>
                      <a:pt x="1356515" y="323660"/>
                    </a:cubicBezTo>
                    <a:cubicBezTo>
                      <a:pt x="1344139" y="335083"/>
                      <a:pt x="1333668" y="340795"/>
                      <a:pt x="1324149" y="340795"/>
                    </a:cubicBezTo>
                    <a:cubicBezTo>
                      <a:pt x="1315581" y="340795"/>
                      <a:pt x="1306062" y="336987"/>
                      <a:pt x="1295591" y="329371"/>
                    </a:cubicBezTo>
                    <a:cubicBezTo>
                      <a:pt x="1313677" y="319852"/>
                      <a:pt x="1327956" y="304621"/>
                      <a:pt x="1335572" y="288438"/>
                    </a:cubicBezTo>
                    <a:cubicBezTo>
                      <a:pt x="1339380" y="278918"/>
                      <a:pt x="1340332" y="272255"/>
                      <a:pt x="1340332" y="250360"/>
                    </a:cubicBezTo>
                    <a:lnTo>
                      <a:pt x="1340332" y="130416"/>
                    </a:lnTo>
                    <a:lnTo>
                      <a:pt x="1340332" y="125656"/>
                    </a:lnTo>
                    <a:lnTo>
                      <a:pt x="1339380" y="125656"/>
                    </a:lnTo>
                    <a:cubicBezTo>
                      <a:pt x="1330812" y="125656"/>
                      <a:pt x="1327956" y="127560"/>
                      <a:pt x="1309870" y="131368"/>
                    </a:cubicBezTo>
                    <a:moveTo>
                      <a:pt x="2367475" y="131368"/>
                    </a:moveTo>
                    <a:cubicBezTo>
                      <a:pt x="2375091" y="118993"/>
                      <a:pt x="2380802" y="106617"/>
                      <a:pt x="2384610" y="93290"/>
                    </a:cubicBezTo>
                    <a:cubicBezTo>
                      <a:pt x="2390322" y="94242"/>
                      <a:pt x="2396033" y="94242"/>
                      <a:pt x="2401745" y="94242"/>
                    </a:cubicBezTo>
                    <a:lnTo>
                      <a:pt x="2408408" y="94242"/>
                    </a:lnTo>
                    <a:lnTo>
                      <a:pt x="2443630" y="94242"/>
                    </a:lnTo>
                    <a:cubicBezTo>
                      <a:pt x="2449342" y="94242"/>
                      <a:pt x="2455053" y="94242"/>
                      <a:pt x="2460765" y="94242"/>
                    </a:cubicBezTo>
                    <a:cubicBezTo>
                      <a:pt x="2507410" y="94242"/>
                      <a:pt x="2531209" y="117089"/>
                      <a:pt x="2531209" y="153262"/>
                    </a:cubicBezTo>
                    <a:cubicBezTo>
                      <a:pt x="2531209" y="176109"/>
                      <a:pt x="2521689" y="194196"/>
                      <a:pt x="2503602" y="203715"/>
                    </a:cubicBezTo>
                    <a:cubicBezTo>
                      <a:pt x="2503602" y="203715"/>
                      <a:pt x="2535968" y="279870"/>
                      <a:pt x="2573094" y="302717"/>
                    </a:cubicBezTo>
                    <a:cubicBezTo>
                      <a:pt x="2570238" y="303669"/>
                      <a:pt x="2566431" y="304621"/>
                      <a:pt x="2561671" y="304621"/>
                    </a:cubicBezTo>
                    <a:cubicBezTo>
                      <a:pt x="2537872" y="304621"/>
                      <a:pt x="2497891" y="283678"/>
                      <a:pt x="2483612" y="257024"/>
                    </a:cubicBezTo>
                    <a:lnTo>
                      <a:pt x="2456005" y="214187"/>
                    </a:lnTo>
                    <a:cubicBezTo>
                      <a:pt x="2450294" y="215138"/>
                      <a:pt x="2452198" y="215138"/>
                      <a:pt x="2446486" y="215138"/>
                    </a:cubicBezTo>
                    <a:lnTo>
                      <a:pt x="2440774" y="215138"/>
                    </a:lnTo>
                    <a:lnTo>
                      <a:pt x="2440774" y="254168"/>
                    </a:lnTo>
                    <a:cubicBezTo>
                      <a:pt x="2440774" y="270351"/>
                      <a:pt x="2443630" y="282726"/>
                      <a:pt x="2449342" y="291294"/>
                    </a:cubicBezTo>
                    <a:lnTo>
                      <a:pt x="2390322" y="291294"/>
                    </a:lnTo>
                    <a:cubicBezTo>
                      <a:pt x="2396985" y="281774"/>
                      <a:pt x="2398889" y="270351"/>
                      <a:pt x="2398889" y="254168"/>
                    </a:cubicBezTo>
                    <a:lnTo>
                      <a:pt x="2398889" y="131368"/>
                    </a:lnTo>
                    <a:lnTo>
                      <a:pt x="2398889" y="125656"/>
                    </a:lnTo>
                    <a:cubicBezTo>
                      <a:pt x="2390322" y="126608"/>
                      <a:pt x="2379850" y="128512"/>
                      <a:pt x="2367475" y="131368"/>
                    </a:cubicBezTo>
                    <a:moveTo>
                      <a:pt x="1830581" y="131368"/>
                    </a:moveTo>
                    <a:cubicBezTo>
                      <a:pt x="1838196" y="118993"/>
                      <a:pt x="1843908" y="106617"/>
                      <a:pt x="1847716" y="93290"/>
                    </a:cubicBezTo>
                    <a:cubicBezTo>
                      <a:pt x="1853427" y="94242"/>
                      <a:pt x="1859139" y="94242"/>
                      <a:pt x="1864851" y="94242"/>
                    </a:cubicBezTo>
                    <a:lnTo>
                      <a:pt x="1871514" y="94242"/>
                    </a:lnTo>
                    <a:lnTo>
                      <a:pt x="1906736" y="94242"/>
                    </a:lnTo>
                    <a:cubicBezTo>
                      <a:pt x="1912448" y="94242"/>
                      <a:pt x="1918159" y="94242"/>
                      <a:pt x="1923871" y="94242"/>
                    </a:cubicBezTo>
                    <a:cubicBezTo>
                      <a:pt x="1970516" y="94242"/>
                      <a:pt x="1994314" y="117089"/>
                      <a:pt x="1994314" y="153262"/>
                    </a:cubicBezTo>
                    <a:cubicBezTo>
                      <a:pt x="1994314" y="176109"/>
                      <a:pt x="1983843" y="194196"/>
                      <a:pt x="1966708" y="203715"/>
                    </a:cubicBezTo>
                    <a:cubicBezTo>
                      <a:pt x="1966708" y="203715"/>
                      <a:pt x="1999074" y="279870"/>
                      <a:pt x="2036200" y="302717"/>
                    </a:cubicBezTo>
                    <a:cubicBezTo>
                      <a:pt x="2033344" y="303669"/>
                      <a:pt x="2029536" y="304621"/>
                      <a:pt x="2025728" y="304621"/>
                    </a:cubicBezTo>
                    <a:cubicBezTo>
                      <a:pt x="2002882" y="304621"/>
                      <a:pt x="1965756" y="283678"/>
                      <a:pt x="1951477" y="257024"/>
                    </a:cubicBezTo>
                    <a:lnTo>
                      <a:pt x="1923871" y="214187"/>
                    </a:lnTo>
                    <a:cubicBezTo>
                      <a:pt x="1918159" y="215138"/>
                      <a:pt x="1915303" y="215138"/>
                      <a:pt x="1909592" y="215138"/>
                    </a:cubicBezTo>
                    <a:lnTo>
                      <a:pt x="1903880" y="215138"/>
                    </a:lnTo>
                    <a:lnTo>
                      <a:pt x="1903880" y="254168"/>
                    </a:lnTo>
                    <a:cubicBezTo>
                      <a:pt x="1903880" y="270351"/>
                      <a:pt x="1906736" y="282726"/>
                      <a:pt x="1912448" y="291294"/>
                    </a:cubicBezTo>
                    <a:lnTo>
                      <a:pt x="1853427" y="291294"/>
                    </a:lnTo>
                    <a:cubicBezTo>
                      <a:pt x="1860091" y="281774"/>
                      <a:pt x="1861995" y="270351"/>
                      <a:pt x="1861995" y="254168"/>
                    </a:cubicBezTo>
                    <a:lnTo>
                      <a:pt x="1861995" y="131368"/>
                    </a:lnTo>
                    <a:lnTo>
                      <a:pt x="1861995" y="125656"/>
                    </a:lnTo>
                    <a:cubicBezTo>
                      <a:pt x="1853427" y="126608"/>
                      <a:pt x="1843908" y="128512"/>
                      <a:pt x="1830581" y="131368"/>
                    </a:cubicBezTo>
                    <a:moveTo>
                      <a:pt x="2977668" y="94242"/>
                    </a:moveTo>
                    <a:lnTo>
                      <a:pt x="2977668" y="94242"/>
                    </a:lnTo>
                    <a:lnTo>
                      <a:pt x="2883426" y="256072"/>
                    </a:lnTo>
                    <a:cubicBezTo>
                      <a:pt x="2889138" y="256072"/>
                      <a:pt x="2889138" y="255120"/>
                      <a:pt x="2894850" y="255120"/>
                    </a:cubicBezTo>
                    <a:cubicBezTo>
                      <a:pt x="2914840" y="255120"/>
                      <a:pt x="2931975" y="256072"/>
                      <a:pt x="2944351" y="256072"/>
                    </a:cubicBezTo>
                    <a:cubicBezTo>
                      <a:pt x="2956726" y="256072"/>
                      <a:pt x="2968149" y="251312"/>
                      <a:pt x="2978620" y="245601"/>
                    </a:cubicBezTo>
                    <a:lnTo>
                      <a:pt x="2971957" y="278918"/>
                    </a:lnTo>
                    <a:cubicBezTo>
                      <a:pt x="2970053" y="289390"/>
                      <a:pt x="2966245" y="291294"/>
                      <a:pt x="2956726" y="291294"/>
                    </a:cubicBezTo>
                    <a:cubicBezTo>
                      <a:pt x="2944351" y="291294"/>
                      <a:pt x="2913889" y="289390"/>
                      <a:pt x="2865340" y="289390"/>
                    </a:cubicBezTo>
                    <a:cubicBezTo>
                      <a:pt x="2847253" y="289390"/>
                      <a:pt x="2829166" y="289390"/>
                      <a:pt x="2811079" y="290342"/>
                    </a:cubicBezTo>
                    <a:lnTo>
                      <a:pt x="2907225" y="128512"/>
                    </a:lnTo>
                    <a:lnTo>
                      <a:pt x="2888186" y="128512"/>
                    </a:lnTo>
                    <a:lnTo>
                      <a:pt x="2871051" y="128512"/>
                    </a:lnTo>
                    <a:lnTo>
                      <a:pt x="2867243" y="128512"/>
                    </a:lnTo>
                    <a:cubicBezTo>
                      <a:pt x="2852964" y="128512"/>
                      <a:pt x="2841541" y="131368"/>
                      <a:pt x="2827262" y="137079"/>
                    </a:cubicBezTo>
                    <a:lnTo>
                      <a:pt x="2836781" y="105665"/>
                    </a:lnTo>
                    <a:cubicBezTo>
                      <a:pt x="2838685" y="98050"/>
                      <a:pt x="2841541" y="94242"/>
                      <a:pt x="2848205" y="94242"/>
                    </a:cubicBezTo>
                    <a:lnTo>
                      <a:pt x="2851061" y="94242"/>
                    </a:lnTo>
                    <a:lnTo>
                      <a:pt x="2977668" y="94242"/>
                    </a:lnTo>
                    <a:close/>
                    <a:moveTo>
                      <a:pt x="2638778" y="94242"/>
                    </a:moveTo>
                    <a:lnTo>
                      <a:pt x="2638778" y="94242"/>
                    </a:lnTo>
                    <a:cubicBezTo>
                      <a:pt x="2633066" y="102810"/>
                      <a:pt x="2630210" y="115185"/>
                      <a:pt x="2630210" y="131368"/>
                    </a:cubicBezTo>
                    <a:lnTo>
                      <a:pt x="2630210" y="253216"/>
                    </a:lnTo>
                    <a:cubicBezTo>
                      <a:pt x="2630210" y="269399"/>
                      <a:pt x="2632114" y="281774"/>
                      <a:pt x="2638778" y="290342"/>
                    </a:cubicBezTo>
                    <a:lnTo>
                      <a:pt x="2576902" y="290342"/>
                    </a:lnTo>
                    <a:cubicBezTo>
                      <a:pt x="2582613" y="280822"/>
                      <a:pt x="2585469" y="269399"/>
                      <a:pt x="2585469" y="253216"/>
                    </a:cubicBezTo>
                    <a:lnTo>
                      <a:pt x="2585469" y="131368"/>
                    </a:lnTo>
                    <a:cubicBezTo>
                      <a:pt x="2585469" y="115185"/>
                      <a:pt x="2583565" y="102810"/>
                      <a:pt x="2576902" y="94242"/>
                    </a:cubicBezTo>
                    <a:lnTo>
                      <a:pt x="2638778" y="94242"/>
                    </a:lnTo>
                    <a:close/>
                    <a:moveTo>
                      <a:pt x="2455053" y="126608"/>
                    </a:moveTo>
                    <a:lnTo>
                      <a:pt x="2440774" y="127560"/>
                    </a:lnTo>
                    <a:lnTo>
                      <a:pt x="2440774" y="181820"/>
                    </a:lnTo>
                    <a:lnTo>
                      <a:pt x="2445534" y="182772"/>
                    </a:lnTo>
                    <a:lnTo>
                      <a:pt x="2453149" y="182772"/>
                    </a:lnTo>
                    <a:cubicBezTo>
                      <a:pt x="2476948" y="182772"/>
                      <a:pt x="2489323" y="172301"/>
                      <a:pt x="2489323" y="154214"/>
                    </a:cubicBezTo>
                    <a:cubicBezTo>
                      <a:pt x="2490275" y="136127"/>
                      <a:pt x="2477900" y="126608"/>
                      <a:pt x="2455053" y="126608"/>
                    </a:cubicBezTo>
                    <a:moveTo>
                      <a:pt x="1918159" y="126608"/>
                    </a:moveTo>
                    <a:lnTo>
                      <a:pt x="1903880" y="127560"/>
                    </a:lnTo>
                    <a:lnTo>
                      <a:pt x="1903880" y="181820"/>
                    </a:lnTo>
                    <a:lnTo>
                      <a:pt x="1908640" y="182772"/>
                    </a:lnTo>
                    <a:lnTo>
                      <a:pt x="1916255" y="182772"/>
                    </a:lnTo>
                    <a:cubicBezTo>
                      <a:pt x="1940054" y="182772"/>
                      <a:pt x="1952429" y="172301"/>
                      <a:pt x="1952429" y="154214"/>
                    </a:cubicBezTo>
                    <a:cubicBezTo>
                      <a:pt x="1953381" y="136127"/>
                      <a:pt x="1941006" y="126608"/>
                      <a:pt x="1918159" y="126608"/>
                    </a:cubicBezTo>
                    <a:moveTo>
                      <a:pt x="1089971" y="128512"/>
                    </a:moveTo>
                    <a:cubicBezTo>
                      <a:pt x="1054750" y="128512"/>
                      <a:pt x="1035711" y="150407"/>
                      <a:pt x="1035711" y="192292"/>
                    </a:cubicBezTo>
                    <a:cubicBezTo>
                      <a:pt x="1035711" y="234177"/>
                      <a:pt x="1054750" y="257024"/>
                      <a:pt x="1089971" y="257024"/>
                    </a:cubicBezTo>
                    <a:cubicBezTo>
                      <a:pt x="1125193" y="257024"/>
                      <a:pt x="1144232" y="234177"/>
                      <a:pt x="1144232" y="192292"/>
                    </a:cubicBezTo>
                    <a:cubicBezTo>
                      <a:pt x="1144232" y="150407"/>
                      <a:pt x="1124241" y="128512"/>
                      <a:pt x="1089971" y="128512"/>
                    </a:cubicBezTo>
                    <a:moveTo>
                      <a:pt x="3495524" y="386488"/>
                    </a:moveTo>
                    <a:lnTo>
                      <a:pt x="117089" y="386488"/>
                    </a:lnTo>
                    <a:cubicBezTo>
                      <a:pt x="112329" y="417902"/>
                      <a:pt x="83771" y="433133"/>
                      <a:pt x="83771" y="433133"/>
                    </a:cubicBezTo>
                    <a:cubicBezTo>
                      <a:pt x="83771" y="448364"/>
                      <a:pt x="69492" y="460739"/>
                      <a:pt x="69492" y="460739"/>
                    </a:cubicBezTo>
                    <a:cubicBezTo>
                      <a:pt x="99954" y="473114"/>
                      <a:pt x="82819" y="503576"/>
                      <a:pt x="82819" y="503576"/>
                    </a:cubicBezTo>
                    <a:cubicBezTo>
                      <a:pt x="105665" y="514999"/>
                      <a:pt x="104713" y="534038"/>
                      <a:pt x="104713" y="534038"/>
                    </a:cubicBezTo>
                    <a:cubicBezTo>
                      <a:pt x="136127" y="569260"/>
                      <a:pt x="95194" y="594011"/>
                      <a:pt x="95194" y="594011"/>
                    </a:cubicBezTo>
                    <a:cubicBezTo>
                      <a:pt x="94242" y="630184"/>
                      <a:pt x="60924" y="634944"/>
                      <a:pt x="60924" y="634944"/>
                    </a:cubicBezTo>
                    <a:cubicBezTo>
                      <a:pt x="82819" y="689205"/>
                      <a:pt x="35222" y="699676"/>
                      <a:pt x="35222" y="699676"/>
                    </a:cubicBezTo>
                    <a:lnTo>
                      <a:pt x="27606" y="710147"/>
                    </a:lnTo>
                    <a:cubicBezTo>
                      <a:pt x="25702" y="710147"/>
                      <a:pt x="24750" y="710147"/>
                      <a:pt x="22847" y="710147"/>
                    </a:cubicBezTo>
                    <a:cubicBezTo>
                      <a:pt x="12375" y="710147"/>
                      <a:pt x="8567" y="713955"/>
                      <a:pt x="8567" y="713955"/>
                    </a:cubicBezTo>
                    <a:lnTo>
                      <a:pt x="2856" y="731090"/>
                    </a:lnTo>
                    <a:cubicBezTo>
                      <a:pt x="5712" y="740609"/>
                      <a:pt x="3808" y="749177"/>
                      <a:pt x="0" y="754889"/>
                    </a:cubicBezTo>
                    <a:lnTo>
                      <a:pt x="3495524" y="754889"/>
                    </a:lnTo>
                    <a:lnTo>
                      <a:pt x="3495524" y="386488"/>
                    </a:lnTo>
                    <a:close/>
                    <a:moveTo>
                      <a:pt x="2469333" y="626377"/>
                    </a:moveTo>
                    <a:cubicBezTo>
                      <a:pt x="2487419" y="626377"/>
                      <a:pt x="2497891" y="615905"/>
                      <a:pt x="2497891" y="605434"/>
                    </a:cubicBezTo>
                    <a:cubicBezTo>
                      <a:pt x="2497891" y="575924"/>
                      <a:pt x="2416024" y="570212"/>
                      <a:pt x="2416024" y="515951"/>
                    </a:cubicBezTo>
                    <a:cubicBezTo>
                      <a:pt x="2416024" y="487393"/>
                      <a:pt x="2443630" y="460739"/>
                      <a:pt x="2489323" y="460739"/>
                    </a:cubicBezTo>
                    <a:cubicBezTo>
                      <a:pt x="2519785" y="460739"/>
                      <a:pt x="2540728" y="466450"/>
                      <a:pt x="2540728" y="474066"/>
                    </a:cubicBezTo>
                    <a:lnTo>
                      <a:pt x="2538824" y="479778"/>
                    </a:lnTo>
                    <a:lnTo>
                      <a:pt x="2531209" y="506432"/>
                    </a:lnTo>
                    <a:cubicBezTo>
                      <a:pt x="2515978" y="495961"/>
                      <a:pt x="2496939" y="494057"/>
                      <a:pt x="2483612" y="494057"/>
                    </a:cubicBezTo>
                    <a:cubicBezTo>
                      <a:pt x="2469333" y="494057"/>
                      <a:pt x="2462669" y="498817"/>
                      <a:pt x="2460765" y="508336"/>
                    </a:cubicBezTo>
                    <a:cubicBezTo>
                      <a:pt x="2458861" y="519759"/>
                      <a:pt x="2471237" y="526423"/>
                      <a:pt x="2490275" y="537846"/>
                    </a:cubicBezTo>
                    <a:cubicBezTo>
                      <a:pt x="2520737" y="554981"/>
                      <a:pt x="2545488" y="558789"/>
                      <a:pt x="2546440" y="602578"/>
                    </a:cubicBezTo>
                    <a:cubicBezTo>
                      <a:pt x="2546440" y="634944"/>
                      <a:pt x="2517882" y="662550"/>
                      <a:pt x="2468381" y="662550"/>
                    </a:cubicBezTo>
                    <a:cubicBezTo>
                      <a:pt x="2434111" y="662550"/>
                      <a:pt x="2410312" y="655887"/>
                      <a:pt x="2410312" y="643511"/>
                    </a:cubicBezTo>
                    <a:lnTo>
                      <a:pt x="2410312" y="642559"/>
                    </a:lnTo>
                    <a:lnTo>
                      <a:pt x="2414120" y="606386"/>
                    </a:lnTo>
                    <a:cubicBezTo>
                      <a:pt x="2428399" y="620665"/>
                      <a:pt x="2449342" y="626377"/>
                      <a:pt x="2469333" y="626377"/>
                    </a:cubicBezTo>
                    <a:moveTo>
                      <a:pt x="2864388" y="663502"/>
                    </a:moveTo>
                    <a:cubicBezTo>
                      <a:pt x="2799656" y="663502"/>
                      <a:pt x="2764434" y="627329"/>
                      <a:pt x="2764434" y="561645"/>
                    </a:cubicBezTo>
                    <a:cubicBezTo>
                      <a:pt x="2764434" y="495961"/>
                      <a:pt x="2799656" y="459787"/>
                      <a:pt x="2864388" y="459787"/>
                    </a:cubicBezTo>
                    <a:cubicBezTo>
                      <a:pt x="2929119" y="459787"/>
                      <a:pt x="2964341" y="495961"/>
                      <a:pt x="2964341" y="561645"/>
                    </a:cubicBezTo>
                    <a:cubicBezTo>
                      <a:pt x="2964341" y="627329"/>
                      <a:pt x="2929119" y="663502"/>
                      <a:pt x="2864388" y="663502"/>
                    </a:cubicBezTo>
                    <a:moveTo>
                      <a:pt x="2675904" y="663502"/>
                    </a:moveTo>
                    <a:cubicBezTo>
                      <a:pt x="2613076" y="663502"/>
                      <a:pt x="2576902" y="626377"/>
                      <a:pt x="2576902" y="562597"/>
                    </a:cubicBezTo>
                    <a:cubicBezTo>
                      <a:pt x="2576902" y="499768"/>
                      <a:pt x="2614028" y="460739"/>
                      <a:pt x="2674952" y="460739"/>
                    </a:cubicBezTo>
                    <a:cubicBezTo>
                      <a:pt x="2710173" y="460739"/>
                      <a:pt x="2737780" y="471210"/>
                      <a:pt x="2737780" y="477874"/>
                    </a:cubicBezTo>
                    <a:lnTo>
                      <a:pt x="2736828" y="481682"/>
                    </a:lnTo>
                    <a:lnTo>
                      <a:pt x="2726356" y="514047"/>
                    </a:lnTo>
                    <a:cubicBezTo>
                      <a:pt x="2713029" y="503576"/>
                      <a:pt x="2695894" y="497865"/>
                      <a:pt x="2679711" y="497865"/>
                    </a:cubicBezTo>
                    <a:cubicBezTo>
                      <a:pt x="2644489" y="497865"/>
                      <a:pt x="2622595" y="521663"/>
                      <a:pt x="2622595" y="562597"/>
                    </a:cubicBezTo>
                    <a:cubicBezTo>
                      <a:pt x="2622595" y="602578"/>
                      <a:pt x="2644489" y="625425"/>
                      <a:pt x="2678759" y="625425"/>
                    </a:cubicBezTo>
                    <a:cubicBezTo>
                      <a:pt x="2700654" y="625425"/>
                      <a:pt x="2721597" y="616857"/>
                      <a:pt x="2734924" y="603530"/>
                    </a:cubicBezTo>
                    <a:lnTo>
                      <a:pt x="2734924" y="639704"/>
                    </a:lnTo>
                    <a:lnTo>
                      <a:pt x="2732068" y="650175"/>
                    </a:lnTo>
                    <a:cubicBezTo>
                      <a:pt x="2728260" y="654935"/>
                      <a:pt x="2706366" y="663502"/>
                      <a:pt x="2675904" y="663502"/>
                    </a:cubicBezTo>
                    <a:moveTo>
                      <a:pt x="1766801" y="663502"/>
                    </a:moveTo>
                    <a:cubicBezTo>
                      <a:pt x="1702069" y="663502"/>
                      <a:pt x="1666847" y="627329"/>
                      <a:pt x="1666847" y="561645"/>
                    </a:cubicBezTo>
                    <a:cubicBezTo>
                      <a:pt x="1666847" y="495961"/>
                      <a:pt x="1702069" y="459787"/>
                      <a:pt x="1766801" y="459787"/>
                    </a:cubicBezTo>
                    <a:cubicBezTo>
                      <a:pt x="1831533" y="459787"/>
                      <a:pt x="1866755" y="495961"/>
                      <a:pt x="1866755" y="561645"/>
                    </a:cubicBezTo>
                    <a:cubicBezTo>
                      <a:pt x="1865803" y="627329"/>
                      <a:pt x="1830581" y="663502"/>
                      <a:pt x="1766801" y="663502"/>
                    </a:cubicBezTo>
                    <a:moveTo>
                      <a:pt x="595914" y="663502"/>
                    </a:moveTo>
                    <a:cubicBezTo>
                      <a:pt x="531182" y="663502"/>
                      <a:pt x="495961" y="627329"/>
                      <a:pt x="495961" y="561645"/>
                    </a:cubicBezTo>
                    <a:cubicBezTo>
                      <a:pt x="495961" y="495961"/>
                      <a:pt x="531182" y="459787"/>
                      <a:pt x="595914" y="459787"/>
                    </a:cubicBezTo>
                    <a:cubicBezTo>
                      <a:pt x="660646" y="459787"/>
                      <a:pt x="695868" y="495961"/>
                      <a:pt x="695868" y="561645"/>
                    </a:cubicBezTo>
                    <a:cubicBezTo>
                      <a:pt x="694916" y="627329"/>
                      <a:pt x="660646" y="663502"/>
                      <a:pt x="595914" y="663502"/>
                    </a:cubicBezTo>
                    <a:moveTo>
                      <a:pt x="386488" y="663502"/>
                    </a:moveTo>
                    <a:cubicBezTo>
                      <a:pt x="321756" y="663502"/>
                      <a:pt x="282726" y="625425"/>
                      <a:pt x="282726" y="561645"/>
                    </a:cubicBezTo>
                    <a:cubicBezTo>
                      <a:pt x="282726" y="500720"/>
                      <a:pt x="323660" y="460739"/>
                      <a:pt x="388391" y="460739"/>
                    </a:cubicBezTo>
                    <a:cubicBezTo>
                      <a:pt x="409334" y="460739"/>
                      <a:pt x="429325" y="465499"/>
                      <a:pt x="445508" y="472162"/>
                    </a:cubicBezTo>
                    <a:cubicBezTo>
                      <a:pt x="453123" y="475018"/>
                      <a:pt x="453123" y="475970"/>
                      <a:pt x="453123" y="481682"/>
                    </a:cubicBezTo>
                    <a:lnTo>
                      <a:pt x="452172" y="484538"/>
                    </a:lnTo>
                    <a:lnTo>
                      <a:pt x="442652" y="513096"/>
                    </a:lnTo>
                    <a:cubicBezTo>
                      <a:pt x="430277" y="503576"/>
                      <a:pt x="410286" y="497865"/>
                      <a:pt x="393151" y="497865"/>
                    </a:cubicBezTo>
                    <a:cubicBezTo>
                      <a:pt x="354122" y="497865"/>
                      <a:pt x="331275" y="521663"/>
                      <a:pt x="331275" y="562597"/>
                    </a:cubicBezTo>
                    <a:cubicBezTo>
                      <a:pt x="331275" y="601626"/>
                      <a:pt x="352218" y="625425"/>
                      <a:pt x="382680" y="625425"/>
                    </a:cubicBezTo>
                    <a:cubicBezTo>
                      <a:pt x="396007" y="625425"/>
                      <a:pt x="404575" y="623521"/>
                      <a:pt x="408382" y="619713"/>
                    </a:cubicBezTo>
                    <a:lnTo>
                      <a:pt x="409334" y="617809"/>
                    </a:lnTo>
                    <a:lnTo>
                      <a:pt x="409334" y="587347"/>
                    </a:lnTo>
                    <a:lnTo>
                      <a:pt x="409334" y="582587"/>
                    </a:lnTo>
                    <a:lnTo>
                      <a:pt x="408382" y="582587"/>
                    </a:lnTo>
                    <a:cubicBezTo>
                      <a:pt x="398863" y="582587"/>
                      <a:pt x="385536" y="584491"/>
                      <a:pt x="367449" y="588299"/>
                    </a:cubicBezTo>
                    <a:cubicBezTo>
                      <a:pt x="375064" y="575924"/>
                      <a:pt x="380776" y="563549"/>
                      <a:pt x="384584" y="550221"/>
                    </a:cubicBezTo>
                    <a:cubicBezTo>
                      <a:pt x="390295" y="551173"/>
                      <a:pt x="396007" y="551173"/>
                      <a:pt x="401719" y="551173"/>
                    </a:cubicBezTo>
                    <a:lnTo>
                      <a:pt x="408382" y="551173"/>
                    </a:lnTo>
                    <a:lnTo>
                      <a:pt x="459787" y="551173"/>
                    </a:lnTo>
                    <a:cubicBezTo>
                      <a:pt x="459787" y="551173"/>
                      <a:pt x="451220" y="562597"/>
                      <a:pt x="451220" y="589251"/>
                    </a:cubicBezTo>
                    <a:lnTo>
                      <a:pt x="451220" y="649223"/>
                    </a:lnTo>
                    <a:cubicBezTo>
                      <a:pt x="434085" y="658743"/>
                      <a:pt x="408382" y="663502"/>
                      <a:pt x="386488" y="663502"/>
                    </a:cubicBezTo>
                    <a:moveTo>
                      <a:pt x="714907" y="498817"/>
                    </a:moveTo>
                    <a:cubicBezTo>
                      <a:pt x="722522" y="486441"/>
                      <a:pt x="728234" y="474066"/>
                      <a:pt x="732042" y="460739"/>
                    </a:cubicBezTo>
                    <a:cubicBezTo>
                      <a:pt x="737754" y="461691"/>
                      <a:pt x="743465" y="461691"/>
                      <a:pt x="749177" y="461691"/>
                    </a:cubicBezTo>
                    <a:lnTo>
                      <a:pt x="755840" y="461691"/>
                    </a:lnTo>
                    <a:lnTo>
                      <a:pt x="781543" y="461691"/>
                    </a:lnTo>
                    <a:lnTo>
                      <a:pt x="785351" y="461691"/>
                    </a:lnTo>
                    <a:cubicBezTo>
                      <a:pt x="788206" y="461691"/>
                      <a:pt x="796774" y="461691"/>
                      <a:pt x="805341" y="461691"/>
                    </a:cubicBezTo>
                    <a:cubicBezTo>
                      <a:pt x="813909" y="461691"/>
                      <a:pt x="824380" y="461691"/>
                      <a:pt x="831996" y="461691"/>
                    </a:cubicBezTo>
                    <a:cubicBezTo>
                      <a:pt x="864361" y="461691"/>
                      <a:pt x="885304" y="482634"/>
                      <a:pt x="885304" y="511192"/>
                    </a:cubicBezTo>
                    <a:cubicBezTo>
                      <a:pt x="885304" y="530231"/>
                      <a:pt x="876737" y="545462"/>
                      <a:pt x="861506" y="554029"/>
                    </a:cubicBezTo>
                    <a:cubicBezTo>
                      <a:pt x="880545" y="563549"/>
                      <a:pt x="891016" y="579732"/>
                      <a:pt x="891016" y="599722"/>
                    </a:cubicBezTo>
                    <a:cubicBezTo>
                      <a:pt x="891016" y="636848"/>
                      <a:pt x="863409" y="660647"/>
                      <a:pt x="810101" y="660647"/>
                    </a:cubicBezTo>
                    <a:cubicBezTo>
                      <a:pt x="796774" y="660647"/>
                      <a:pt x="774879" y="658743"/>
                      <a:pt x="759648" y="658743"/>
                    </a:cubicBezTo>
                    <a:cubicBezTo>
                      <a:pt x="756792" y="658743"/>
                      <a:pt x="750129" y="658743"/>
                      <a:pt x="741561" y="659695"/>
                    </a:cubicBezTo>
                    <a:cubicBezTo>
                      <a:pt x="747273" y="649223"/>
                      <a:pt x="748225" y="638752"/>
                      <a:pt x="748225" y="628280"/>
                    </a:cubicBezTo>
                    <a:lnTo>
                      <a:pt x="748225" y="493105"/>
                    </a:lnTo>
                    <a:cubicBezTo>
                      <a:pt x="740609" y="494057"/>
                      <a:pt x="729186" y="495009"/>
                      <a:pt x="714907" y="498817"/>
                    </a:cubicBezTo>
                    <a:moveTo>
                      <a:pt x="1404112" y="500720"/>
                    </a:moveTo>
                    <a:cubicBezTo>
                      <a:pt x="1411727" y="488345"/>
                      <a:pt x="1417439" y="475970"/>
                      <a:pt x="1421246" y="462643"/>
                    </a:cubicBezTo>
                    <a:cubicBezTo>
                      <a:pt x="1426958" y="463595"/>
                      <a:pt x="1432670" y="463595"/>
                      <a:pt x="1438382" y="463595"/>
                    </a:cubicBezTo>
                    <a:lnTo>
                      <a:pt x="1445045" y="463595"/>
                    </a:lnTo>
                    <a:lnTo>
                      <a:pt x="1470747" y="463595"/>
                    </a:lnTo>
                    <a:lnTo>
                      <a:pt x="1484075" y="463595"/>
                    </a:lnTo>
                    <a:lnTo>
                      <a:pt x="1579269" y="594962"/>
                    </a:lnTo>
                    <a:lnTo>
                      <a:pt x="1579269" y="500720"/>
                    </a:lnTo>
                    <a:cubicBezTo>
                      <a:pt x="1579269" y="484538"/>
                      <a:pt x="1576413" y="472162"/>
                      <a:pt x="1570701" y="463595"/>
                    </a:cubicBezTo>
                    <a:lnTo>
                      <a:pt x="1630673" y="463595"/>
                    </a:lnTo>
                    <a:cubicBezTo>
                      <a:pt x="1624010" y="473114"/>
                      <a:pt x="1622106" y="485489"/>
                      <a:pt x="1622106" y="500720"/>
                    </a:cubicBezTo>
                    <a:lnTo>
                      <a:pt x="1622106" y="632088"/>
                    </a:lnTo>
                    <a:cubicBezTo>
                      <a:pt x="1622106" y="641608"/>
                      <a:pt x="1623058" y="651127"/>
                      <a:pt x="1624010" y="659695"/>
                    </a:cubicBezTo>
                    <a:lnTo>
                      <a:pt x="1582124" y="659695"/>
                    </a:lnTo>
                    <a:lnTo>
                      <a:pt x="1480267" y="519759"/>
                    </a:lnTo>
                    <a:lnTo>
                      <a:pt x="1480267" y="622569"/>
                    </a:lnTo>
                    <a:cubicBezTo>
                      <a:pt x="1480267" y="637800"/>
                      <a:pt x="1482171" y="649223"/>
                      <a:pt x="1487882" y="659695"/>
                    </a:cubicBezTo>
                    <a:lnTo>
                      <a:pt x="1427910" y="659695"/>
                    </a:lnTo>
                    <a:cubicBezTo>
                      <a:pt x="1434574" y="650175"/>
                      <a:pt x="1436478" y="637800"/>
                      <a:pt x="1436478" y="622569"/>
                    </a:cubicBezTo>
                    <a:lnTo>
                      <a:pt x="1436478" y="500720"/>
                    </a:lnTo>
                    <a:lnTo>
                      <a:pt x="1436478" y="494057"/>
                    </a:lnTo>
                    <a:cubicBezTo>
                      <a:pt x="1428862" y="495961"/>
                      <a:pt x="1418391" y="497865"/>
                      <a:pt x="1404112" y="500720"/>
                    </a:cubicBezTo>
                    <a:moveTo>
                      <a:pt x="1032855" y="500720"/>
                    </a:moveTo>
                    <a:cubicBezTo>
                      <a:pt x="1040470" y="488345"/>
                      <a:pt x="1046182" y="475970"/>
                      <a:pt x="1049990" y="462643"/>
                    </a:cubicBezTo>
                    <a:cubicBezTo>
                      <a:pt x="1055702" y="463595"/>
                      <a:pt x="1061413" y="463595"/>
                      <a:pt x="1067125" y="463595"/>
                    </a:cubicBezTo>
                    <a:lnTo>
                      <a:pt x="1073788" y="463595"/>
                    </a:lnTo>
                    <a:lnTo>
                      <a:pt x="1099491" y="463595"/>
                    </a:lnTo>
                    <a:lnTo>
                      <a:pt x="1164223" y="463595"/>
                    </a:lnTo>
                    <a:cubicBezTo>
                      <a:pt x="1173742" y="463595"/>
                      <a:pt x="1177550" y="464547"/>
                      <a:pt x="1177550" y="472162"/>
                    </a:cubicBezTo>
                    <a:lnTo>
                      <a:pt x="1168982" y="501672"/>
                    </a:lnTo>
                    <a:cubicBezTo>
                      <a:pt x="1161367" y="497865"/>
                      <a:pt x="1152800" y="497865"/>
                      <a:pt x="1142328" y="497865"/>
                    </a:cubicBezTo>
                    <a:lnTo>
                      <a:pt x="1108058" y="497865"/>
                    </a:lnTo>
                    <a:lnTo>
                      <a:pt x="1108058" y="539750"/>
                    </a:lnTo>
                    <a:lnTo>
                      <a:pt x="1151848" y="539750"/>
                    </a:lnTo>
                    <a:cubicBezTo>
                      <a:pt x="1158511" y="539750"/>
                      <a:pt x="1164223" y="539750"/>
                      <a:pt x="1169934" y="537846"/>
                    </a:cubicBezTo>
                    <a:lnTo>
                      <a:pt x="1162319" y="574972"/>
                    </a:lnTo>
                    <a:cubicBezTo>
                      <a:pt x="1155655" y="574020"/>
                      <a:pt x="1149944" y="573068"/>
                      <a:pt x="1144232" y="573068"/>
                    </a:cubicBezTo>
                    <a:lnTo>
                      <a:pt x="1108058" y="573068"/>
                    </a:lnTo>
                    <a:lnTo>
                      <a:pt x="1108058" y="624473"/>
                    </a:lnTo>
                    <a:lnTo>
                      <a:pt x="1157559" y="624473"/>
                    </a:lnTo>
                    <a:cubicBezTo>
                      <a:pt x="1169934" y="624473"/>
                      <a:pt x="1179454" y="623521"/>
                      <a:pt x="1185165" y="620665"/>
                    </a:cubicBezTo>
                    <a:lnTo>
                      <a:pt x="1179454" y="647319"/>
                    </a:lnTo>
                    <a:cubicBezTo>
                      <a:pt x="1177550" y="658743"/>
                      <a:pt x="1175646" y="659695"/>
                      <a:pt x="1162319" y="659695"/>
                    </a:cubicBezTo>
                    <a:cubicBezTo>
                      <a:pt x="1151848" y="659695"/>
                      <a:pt x="1124241" y="658743"/>
                      <a:pt x="1095683" y="658743"/>
                    </a:cubicBezTo>
                    <a:cubicBezTo>
                      <a:pt x="1085212" y="658743"/>
                      <a:pt x="1071885" y="658743"/>
                      <a:pt x="1055702" y="659695"/>
                    </a:cubicBezTo>
                    <a:cubicBezTo>
                      <a:pt x="1062365" y="647319"/>
                      <a:pt x="1063317" y="634944"/>
                      <a:pt x="1063317" y="622569"/>
                    </a:cubicBezTo>
                    <a:lnTo>
                      <a:pt x="1063317" y="498817"/>
                    </a:lnTo>
                    <a:lnTo>
                      <a:pt x="1063317" y="494057"/>
                    </a:lnTo>
                    <a:cubicBezTo>
                      <a:pt x="1055702" y="495961"/>
                      <a:pt x="1045230" y="497865"/>
                      <a:pt x="1032855" y="500720"/>
                    </a:cubicBezTo>
                    <a:moveTo>
                      <a:pt x="1966708" y="500720"/>
                    </a:moveTo>
                    <a:cubicBezTo>
                      <a:pt x="1974324" y="488345"/>
                      <a:pt x="1980035" y="475970"/>
                      <a:pt x="1983843" y="462643"/>
                    </a:cubicBezTo>
                    <a:cubicBezTo>
                      <a:pt x="1989555" y="463595"/>
                      <a:pt x="1995266" y="463595"/>
                      <a:pt x="2000978" y="463595"/>
                    </a:cubicBezTo>
                    <a:lnTo>
                      <a:pt x="2007642" y="463595"/>
                    </a:lnTo>
                    <a:lnTo>
                      <a:pt x="2056191" y="463595"/>
                    </a:lnTo>
                    <a:cubicBezTo>
                      <a:pt x="2056191" y="463595"/>
                      <a:pt x="2034296" y="488345"/>
                      <a:pt x="2094268" y="587347"/>
                    </a:cubicBezTo>
                    <a:lnTo>
                      <a:pt x="2138058" y="479778"/>
                    </a:lnTo>
                    <a:cubicBezTo>
                      <a:pt x="2140913" y="473114"/>
                      <a:pt x="2141865" y="468354"/>
                      <a:pt x="2141865" y="463595"/>
                    </a:cubicBezTo>
                    <a:lnTo>
                      <a:pt x="2198982" y="463595"/>
                    </a:lnTo>
                    <a:cubicBezTo>
                      <a:pt x="2192318" y="471210"/>
                      <a:pt x="2184703" y="481682"/>
                      <a:pt x="2177087" y="496913"/>
                    </a:cubicBezTo>
                    <a:lnTo>
                      <a:pt x="2094268" y="663502"/>
                    </a:lnTo>
                    <a:lnTo>
                      <a:pt x="2086652" y="663502"/>
                    </a:lnTo>
                    <a:cubicBezTo>
                      <a:pt x="2086652" y="663502"/>
                      <a:pt x="2019065" y="561645"/>
                      <a:pt x="2007642" y="495009"/>
                    </a:cubicBezTo>
                    <a:lnTo>
                      <a:pt x="2006690" y="495009"/>
                    </a:lnTo>
                    <a:cubicBezTo>
                      <a:pt x="1998122" y="495009"/>
                      <a:pt x="1984795" y="495961"/>
                      <a:pt x="1966708" y="500720"/>
                    </a:cubicBezTo>
                    <a:moveTo>
                      <a:pt x="2216116" y="500720"/>
                    </a:moveTo>
                    <a:cubicBezTo>
                      <a:pt x="2223732" y="487393"/>
                      <a:pt x="2229444" y="475970"/>
                      <a:pt x="2233252" y="462643"/>
                    </a:cubicBezTo>
                    <a:cubicBezTo>
                      <a:pt x="2238963" y="463595"/>
                      <a:pt x="2244675" y="463595"/>
                      <a:pt x="2250386" y="463595"/>
                    </a:cubicBezTo>
                    <a:lnTo>
                      <a:pt x="2257050" y="463595"/>
                    </a:lnTo>
                    <a:lnTo>
                      <a:pt x="2321782" y="463595"/>
                    </a:lnTo>
                    <a:cubicBezTo>
                      <a:pt x="2357004" y="510240"/>
                      <a:pt x="2379850" y="578780"/>
                      <a:pt x="2382706" y="659695"/>
                    </a:cubicBezTo>
                    <a:lnTo>
                      <a:pt x="2330349" y="659695"/>
                    </a:lnTo>
                    <a:cubicBezTo>
                      <a:pt x="2336061" y="637800"/>
                      <a:pt x="2333205" y="618761"/>
                      <a:pt x="2332253" y="605434"/>
                    </a:cubicBezTo>
                    <a:lnTo>
                      <a:pt x="2291320" y="625425"/>
                    </a:lnTo>
                    <a:lnTo>
                      <a:pt x="2248482" y="603530"/>
                    </a:lnTo>
                    <a:cubicBezTo>
                      <a:pt x="2245627" y="617809"/>
                      <a:pt x="2242771" y="635896"/>
                      <a:pt x="2246579" y="659695"/>
                    </a:cubicBezTo>
                    <a:lnTo>
                      <a:pt x="2197078" y="659695"/>
                    </a:lnTo>
                    <a:lnTo>
                      <a:pt x="2197078" y="654935"/>
                    </a:lnTo>
                    <a:cubicBezTo>
                      <a:pt x="2197078" y="595914"/>
                      <a:pt x="2218972" y="541654"/>
                      <a:pt x="2261810" y="494057"/>
                    </a:cubicBezTo>
                    <a:lnTo>
                      <a:pt x="2257050" y="494057"/>
                    </a:lnTo>
                    <a:cubicBezTo>
                      <a:pt x="2248482" y="495009"/>
                      <a:pt x="2234203" y="496913"/>
                      <a:pt x="2216116" y="500720"/>
                    </a:cubicBezTo>
                    <a:moveTo>
                      <a:pt x="1205156" y="500720"/>
                    </a:moveTo>
                    <a:cubicBezTo>
                      <a:pt x="1212772" y="488345"/>
                      <a:pt x="1218483" y="475970"/>
                      <a:pt x="1222291" y="462643"/>
                    </a:cubicBezTo>
                    <a:cubicBezTo>
                      <a:pt x="1228003" y="463595"/>
                      <a:pt x="1233714" y="463595"/>
                      <a:pt x="1239426" y="463595"/>
                    </a:cubicBezTo>
                    <a:lnTo>
                      <a:pt x="1246090" y="463595"/>
                    </a:lnTo>
                    <a:lnTo>
                      <a:pt x="1281311" y="463595"/>
                    </a:lnTo>
                    <a:cubicBezTo>
                      <a:pt x="1287023" y="463595"/>
                      <a:pt x="1292735" y="463595"/>
                      <a:pt x="1298446" y="463595"/>
                    </a:cubicBezTo>
                    <a:cubicBezTo>
                      <a:pt x="1345091" y="463595"/>
                      <a:pt x="1368890" y="487393"/>
                      <a:pt x="1368890" y="522615"/>
                    </a:cubicBezTo>
                    <a:cubicBezTo>
                      <a:pt x="1368890" y="545462"/>
                      <a:pt x="1358418" y="563549"/>
                      <a:pt x="1341284" y="573068"/>
                    </a:cubicBezTo>
                    <a:cubicBezTo>
                      <a:pt x="1341284" y="573068"/>
                      <a:pt x="1373649" y="649223"/>
                      <a:pt x="1410775" y="672070"/>
                    </a:cubicBezTo>
                    <a:cubicBezTo>
                      <a:pt x="1407919" y="673022"/>
                      <a:pt x="1404112" y="673974"/>
                      <a:pt x="1399352" y="673974"/>
                    </a:cubicBezTo>
                    <a:cubicBezTo>
                      <a:pt x="1375553" y="673974"/>
                      <a:pt x="1335572" y="653031"/>
                      <a:pt x="1321293" y="626377"/>
                    </a:cubicBezTo>
                    <a:lnTo>
                      <a:pt x="1293687" y="583539"/>
                    </a:lnTo>
                    <a:cubicBezTo>
                      <a:pt x="1287975" y="584491"/>
                      <a:pt x="1289879" y="584491"/>
                      <a:pt x="1284167" y="584491"/>
                    </a:cubicBezTo>
                    <a:lnTo>
                      <a:pt x="1278455" y="584491"/>
                    </a:lnTo>
                    <a:lnTo>
                      <a:pt x="1278455" y="623521"/>
                    </a:lnTo>
                    <a:cubicBezTo>
                      <a:pt x="1278455" y="639704"/>
                      <a:pt x="1281311" y="652079"/>
                      <a:pt x="1287023" y="660647"/>
                    </a:cubicBezTo>
                    <a:lnTo>
                      <a:pt x="1228003" y="660647"/>
                    </a:lnTo>
                    <a:cubicBezTo>
                      <a:pt x="1234666" y="651127"/>
                      <a:pt x="1236570" y="639704"/>
                      <a:pt x="1236570" y="623521"/>
                    </a:cubicBezTo>
                    <a:lnTo>
                      <a:pt x="1236570" y="500720"/>
                    </a:lnTo>
                    <a:lnTo>
                      <a:pt x="1236570" y="495009"/>
                    </a:lnTo>
                    <a:cubicBezTo>
                      <a:pt x="1228003" y="496913"/>
                      <a:pt x="1217531" y="497865"/>
                      <a:pt x="1205156" y="500720"/>
                    </a:cubicBezTo>
                    <a:moveTo>
                      <a:pt x="1001441" y="463595"/>
                    </a:moveTo>
                    <a:lnTo>
                      <a:pt x="1001441" y="463595"/>
                    </a:lnTo>
                    <a:cubicBezTo>
                      <a:pt x="995729" y="472162"/>
                      <a:pt x="992873" y="484538"/>
                      <a:pt x="992873" y="500720"/>
                    </a:cubicBezTo>
                    <a:lnTo>
                      <a:pt x="992873" y="622569"/>
                    </a:lnTo>
                    <a:cubicBezTo>
                      <a:pt x="992873" y="638752"/>
                      <a:pt x="994777" y="651127"/>
                      <a:pt x="1001441" y="659695"/>
                    </a:cubicBezTo>
                    <a:lnTo>
                      <a:pt x="939565" y="659695"/>
                    </a:lnTo>
                    <a:cubicBezTo>
                      <a:pt x="945276" y="650175"/>
                      <a:pt x="948132" y="638752"/>
                      <a:pt x="948132" y="622569"/>
                    </a:cubicBezTo>
                    <a:lnTo>
                      <a:pt x="948132" y="500720"/>
                    </a:lnTo>
                    <a:cubicBezTo>
                      <a:pt x="948132" y="484538"/>
                      <a:pt x="946228" y="472162"/>
                      <a:pt x="939565" y="463595"/>
                    </a:cubicBezTo>
                    <a:lnTo>
                      <a:pt x="1001441" y="463595"/>
                    </a:lnTo>
                    <a:close/>
                    <a:moveTo>
                      <a:pt x="816764" y="494057"/>
                    </a:moveTo>
                    <a:cubicBezTo>
                      <a:pt x="810101" y="494057"/>
                      <a:pt x="797726" y="495009"/>
                      <a:pt x="792014" y="498817"/>
                    </a:cubicBezTo>
                    <a:lnTo>
                      <a:pt x="792014" y="541654"/>
                    </a:lnTo>
                    <a:lnTo>
                      <a:pt x="809149" y="542606"/>
                    </a:lnTo>
                    <a:cubicBezTo>
                      <a:pt x="831996" y="542606"/>
                      <a:pt x="843419" y="534990"/>
                      <a:pt x="843419" y="517855"/>
                    </a:cubicBezTo>
                    <a:cubicBezTo>
                      <a:pt x="843419" y="503576"/>
                      <a:pt x="832948" y="494057"/>
                      <a:pt x="816764" y="494057"/>
                    </a:cubicBezTo>
                    <a:moveTo>
                      <a:pt x="1292735" y="495961"/>
                    </a:moveTo>
                    <a:lnTo>
                      <a:pt x="1278455" y="496913"/>
                    </a:lnTo>
                    <a:lnTo>
                      <a:pt x="1278455" y="551173"/>
                    </a:lnTo>
                    <a:lnTo>
                      <a:pt x="1283215" y="552125"/>
                    </a:lnTo>
                    <a:lnTo>
                      <a:pt x="1290831" y="552125"/>
                    </a:lnTo>
                    <a:cubicBezTo>
                      <a:pt x="1314629" y="552125"/>
                      <a:pt x="1327004" y="541654"/>
                      <a:pt x="1327004" y="523567"/>
                    </a:cubicBezTo>
                    <a:cubicBezTo>
                      <a:pt x="1327004" y="505480"/>
                      <a:pt x="1315581" y="495961"/>
                      <a:pt x="1292735" y="495961"/>
                    </a:cubicBezTo>
                    <a:moveTo>
                      <a:pt x="2864388" y="497865"/>
                    </a:moveTo>
                    <a:cubicBezTo>
                      <a:pt x="2829166" y="497865"/>
                      <a:pt x="2810127" y="519759"/>
                      <a:pt x="2810127" y="561645"/>
                    </a:cubicBezTo>
                    <a:cubicBezTo>
                      <a:pt x="2810127" y="603530"/>
                      <a:pt x="2829166" y="626377"/>
                      <a:pt x="2864388" y="626377"/>
                    </a:cubicBezTo>
                    <a:cubicBezTo>
                      <a:pt x="2899610" y="626377"/>
                      <a:pt x="2918648" y="603530"/>
                      <a:pt x="2918648" y="561645"/>
                    </a:cubicBezTo>
                    <a:cubicBezTo>
                      <a:pt x="2918648" y="520711"/>
                      <a:pt x="2899610" y="497865"/>
                      <a:pt x="2864388" y="497865"/>
                    </a:cubicBezTo>
                    <a:moveTo>
                      <a:pt x="1766801" y="497865"/>
                    </a:moveTo>
                    <a:cubicBezTo>
                      <a:pt x="1731579" y="497865"/>
                      <a:pt x="1712540" y="519759"/>
                      <a:pt x="1712540" y="561645"/>
                    </a:cubicBezTo>
                    <a:cubicBezTo>
                      <a:pt x="1712540" y="603530"/>
                      <a:pt x="1731579" y="626377"/>
                      <a:pt x="1766801" y="626377"/>
                    </a:cubicBezTo>
                    <a:cubicBezTo>
                      <a:pt x="1802022" y="626377"/>
                      <a:pt x="1821061" y="603530"/>
                      <a:pt x="1821061" y="561645"/>
                    </a:cubicBezTo>
                    <a:cubicBezTo>
                      <a:pt x="1820109" y="520711"/>
                      <a:pt x="1801070" y="497865"/>
                      <a:pt x="1766801" y="497865"/>
                    </a:cubicBezTo>
                    <a:moveTo>
                      <a:pt x="595914" y="497865"/>
                    </a:moveTo>
                    <a:cubicBezTo>
                      <a:pt x="560693" y="497865"/>
                      <a:pt x="541654" y="519759"/>
                      <a:pt x="541654" y="561645"/>
                    </a:cubicBezTo>
                    <a:cubicBezTo>
                      <a:pt x="541654" y="603530"/>
                      <a:pt x="560693" y="626377"/>
                      <a:pt x="595914" y="626377"/>
                    </a:cubicBezTo>
                    <a:cubicBezTo>
                      <a:pt x="631136" y="626377"/>
                      <a:pt x="650175" y="603530"/>
                      <a:pt x="650175" y="561645"/>
                    </a:cubicBezTo>
                    <a:cubicBezTo>
                      <a:pt x="649223" y="520711"/>
                      <a:pt x="630184" y="497865"/>
                      <a:pt x="595914" y="497865"/>
                    </a:cubicBezTo>
                    <a:moveTo>
                      <a:pt x="813909" y="570212"/>
                    </a:moveTo>
                    <a:lnTo>
                      <a:pt x="791062" y="571164"/>
                    </a:lnTo>
                    <a:lnTo>
                      <a:pt x="791062" y="627329"/>
                    </a:lnTo>
                    <a:cubicBezTo>
                      <a:pt x="796774" y="628280"/>
                      <a:pt x="809149" y="628280"/>
                      <a:pt x="812957" y="628280"/>
                    </a:cubicBezTo>
                    <a:cubicBezTo>
                      <a:pt x="833899" y="628280"/>
                      <a:pt x="846275" y="617809"/>
                      <a:pt x="846275" y="598770"/>
                    </a:cubicBezTo>
                    <a:cubicBezTo>
                      <a:pt x="847227" y="581635"/>
                      <a:pt x="835803" y="570212"/>
                      <a:pt x="813909" y="5702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1" name="Forma libre 20">
                <a:extLst>
                  <a:ext uri="{FF2B5EF4-FFF2-40B4-BE49-F238E27FC236}">
                    <a16:creationId xmlns:a16="http://schemas.microsoft.com/office/drawing/2014/main" id="{A4EAF08E-EB9F-35DB-FB23-20551BB625DD}"/>
                  </a:ext>
                </a:extLst>
              </p:cNvPr>
              <p:cNvSpPr/>
              <p:nvPr/>
            </p:nvSpPr>
            <p:spPr>
              <a:xfrm>
                <a:off x="3886948" y="2857045"/>
                <a:ext cx="73299" cy="79011"/>
              </a:xfrm>
              <a:custGeom>
                <a:avLst/>
                <a:gdLst>
                  <a:gd name="connsiteX0" fmla="*/ 40933 w 73299"/>
                  <a:gd name="connsiteY0" fmla="*/ 0 h 79011"/>
                  <a:gd name="connsiteX1" fmla="*/ 40933 w 73299"/>
                  <a:gd name="connsiteY1" fmla="*/ 0 h 79011"/>
                  <a:gd name="connsiteX2" fmla="*/ 0 w 73299"/>
                  <a:gd name="connsiteY2" fmla="*/ 59972 h 79011"/>
                  <a:gd name="connsiteX3" fmla="*/ 38078 w 73299"/>
                  <a:gd name="connsiteY3" fmla="*/ 79011 h 79011"/>
                  <a:gd name="connsiteX4" fmla="*/ 73300 w 73299"/>
                  <a:gd name="connsiteY4" fmla="*/ 59972 h 79011"/>
                  <a:gd name="connsiteX5" fmla="*/ 40933 w 73299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1">
                    <a:moveTo>
                      <a:pt x="40933" y="0"/>
                    </a:moveTo>
                    <a:cubicBezTo>
                      <a:pt x="40933" y="0"/>
                      <a:pt x="40933" y="0"/>
                      <a:pt x="40933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60924"/>
                      <a:pt x="55212" y="0"/>
                      <a:pt x="4093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" name="Forma libre 21">
                <a:extLst>
                  <a:ext uri="{FF2B5EF4-FFF2-40B4-BE49-F238E27FC236}">
                    <a16:creationId xmlns:a16="http://schemas.microsoft.com/office/drawing/2014/main" id="{C608B5E7-6B8B-01A8-3873-251B81341D73}"/>
                  </a:ext>
                </a:extLst>
              </p:cNvPr>
              <p:cNvSpPr/>
              <p:nvPr/>
            </p:nvSpPr>
            <p:spPr>
              <a:xfrm>
                <a:off x="4641837" y="2858949"/>
                <a:ext cx="73333" cy="79011"/>
              </a:xfrm>
              <a:custGeom>
                <a:avLst/>
                <a:gdLst>
                  <a:gd name="connsiteX0" fmla="*/ 40934 w 73333"/>
                  <a:gd name="connsiteY0" fmla="*/ 0 h 79011"/>
                  <a:gd name="connsiteX1" fmla="*/ 40934 w 73333"/>
                  <a:gd name="connsiteY1" fmla="*/ 0 h 79011"/>
                  <a:gd name="connsiteX2" fmla="*/ 0 w 73333"/>
                  <a:gd name="connsiteY2" fmla="*/ 59972 h 79011"/>
                  <a:gd name="connsiteX3" fmla="*/ 38078 w 73333"/>
                  <a:gd name="connsiteY3" fmla="*/ 79011 h 79011"/>
                  <a:gd name="connsiteX4" fmla="*/ 73300 w 73333"/>
                  <a:gd name="connsiteY4" fmla="*/ 59972 h 79011"/>
                  <a:gd name="connsiteX5" fmla="*/ 40934 w 73333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33" h="79011">
                    <a:moveTo>
                      <a:pt x="40934" y="0"/>
                    </a:moveTo>
                    <a:cubicBezTo>
                      <a:pt x="40934" y="0"/>
                      <a:pt x="40934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4252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3" name="Forma libre 22">
                <a:extLst>
                  <a:ext uri="{FF2B5EF4-FFF2-40B4-BE49-F238E27FC236}">
                    <a16:creationId xmlns:a16="http://schemas.microsoft.com/office/drawing/2014/main" id="{6B33FC44-18FB-E873-E36C-54DF7CAE6918}"/>
                  </a:ext>
                </a:extLst>
              </p:cNvPr>
              <p:cNvSpPr/>
              <p:nvPr/>
            </p:nvSpPr>
            <p:spPr>
              <a:xfrm>
                <a:off x="5455745" y="2856093"/>
                <a:ext cx="74285" cy="79011"/>
              </a:xfrm>
              <a:custGeom>
                <a:avLst/>
                <a:gdLst>
                  <a:gd name="connsiteX0" fmla="*/ 41886 w 74285"/>
                  <a:gd name="connsiteY0" fmla="*/ 0 h 79011"/>
                  <a:gd name="connsiteX1" fmla="*/ 41886 w 74285"/>
                  <a:gd name="connsiteY1" fmla="*/ 0 h 79011"/>
                  <a:gd name="connsiteX2" fmla="*/ 0 w 74285"/>
                  <a:gd name="connsiteY2" fmla="*/ 59972 h 79011"/>
                  <a:gd name="connsiteX3" fmla="*/ 39030 w 74285"/>
                  <a:gd name="connsiteY3" fmla="*/ 79011 h 79011"/>
                  <a:gd name="connsiteX4" fmla="*/ 74252 w 74285"/>
                  <a:gd name="connsiteY4" fmla="*/ 59972 h 79011"/>
                  <a:gd name="connsiteX5" fmla="*/ 41886 w 74285"/>
                  <a:gd name="connsiteY5" fmla="*/ 0 h 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285" h="79011">
                    <a:moveTo>
                      <a:pt x="41886" y="0"/>
                    </a:moveTo>
                    <a:cubicBezTo>
                      <a:pt x="41886" y="0"/>
                      <a:pt x="41886" y="0"/>
                      <a:pt x="41886" y="0"/>
                    </a:cubicBezTo>
                    <a:cubicBezTo>
                      <a:pt x="27606" y="952"/>
                      <a:pt x="0" y="59972"/>
                      <a:pt x="0" y="59972"/>
                    </a:cubicBezTo>
                    <a:lnTo>
                      <a:pt x="39030" y="79011"/>
                    </a:lnTo>
                    <a:lnTo>
                      <a:pt x="74252" y="59972"/>
                    </a:lnTo>
                    <a:cubicBezTo>
                      <a:pt x="75203" y="59972"/>
                      <a:pt x="56165" y="0"/>
                      <a:pt x="41886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4" name="Forma libre 23">
                <a:extLst>
                  <a:ext uri="{FF2B5EF4-FFF2-40B4-BE49-F238E27FC236}">
                    <a16:creationId xmlns:a16="http://schemas.microsoft.com/office/drawing/2014/main" id="{E3770933-C7C7-992B-4DF3-BCB98F7AC843}"/>
                  </a:ext>
                </a:extLst>
              </p:cNvPr>
              <p:cNvSpPr/>
              <p:nvPr/>
            </p:nvSpPr>
            <p:spPr>
              <a:xfrm>
                <a:off x="4660876" y="3225446"/>
                <a:ext cx="73299" cy="79010"/>
              </a:xfrm>
              <a:custGeom>
                <a:avLst/>
                <a:gdLst>
                  <a:gd name="connsiteX0" fmla="*/ 40934 w 73299"/>
                  <a:gd name="connsiteY0" fmla="*/ 0 h 79010"/>
                  <a:gd name="connsiteX1" fmla="*/ 40934 w 73299"/>
                  <a:gd name="connsiteY1" fmla="*/ 0 h 79010"/>
                  <a:gd name="connsiteX2" fmla="*/ 0 w 73299"/>
                  <a:gd name="connsiteY2" fmla="*/ 59972 h 79010"/>
                  <a:gd name="connsiteX3" fmla="*/ 38078 w 73299"/>
                  <a:gd name="connsiteY3" fmla="*/ 79011 h 79010"/>
                  <a:gd name="connsiteX4" fmla="*/ 73300 w 73299"/>
                  <a:gd name="connsiteY4" fmla="*/ 59972 h 79010"/>
                  <a:gd name="connsiteX5" fmla="*/ 40934 w 73299"/>
                  <a:gd name="connsiteY5" fmla="*/ 0 h 7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99" h="79010">
                    <a:moveTo>
                      <a:pt x="40934" y="0"/>
                    </a:moveTo>
                    <a:cubicBezTo>
                      <a:pt x="40934" y="0"/>
                      <a:pt x="39982" y="0"/>
                      <a:pt x="40934" y="0"/>
                    </a:cubicBezTo>
                    <a:cubicBezTo>
                      <a:pt x="26654" y="952"/>
                      <a:pt x="0" y="59972"/>
                      <a:pt x="0" y="59972"/>
                    </a:cubicBezTo>
                    <a:lnTo>
                      <a:pt x="38078" y="79011"/>
                    </a:lnTo>
                    <a:lnTo>
                      <a:pt x="73300" y="59972"/>
                    </a:lnTo>
                    <a:cubicBezTo>
                      <a:pt x="73300" y="59972"/>
                      <a:pt x="55213" y="0"/>
                      <a:pt x="40934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" name="Forma libre 24">
                <a:extLst>
                  <a:ext uri="{FF2B5EF4-FFF2-40B4-BE49-F238E27FC236}">
                    <a16:creationId xmlns:a16="http://schemas.microsoft.com/office/drawing/2014/main" id="{9474D782-33D2-2C0E-0009-3B12C4516B0D}"/>
                  </a:ext>
                </a:extLst>
              </p:cNvPr>
              <p:cNvSpPr/>
              <p:nvPr/>
            </p:nvSpPr>
            <p:spPr>
              <a:xfrm>
                <a:off x="1881121" y="2456279"/>
                <a:ext cx="665968" cy="1092827"/>
              </a:xfrm>
              <a:custGeom>
                <a:avLst/>
                <a:gdLst>
                  <a:gd name="connsiteX0" fmla="*/ 68629 w 665968"/>
                  <a:gd name="connsiteY0" fmla="*/ 0 h 1092827"/>
                  <a:gd name="connsiteX1" fmla="*/ 49591 w 665968"/>
                  <a:gd name="connsiteY1" fmla="*/ 4760 h 1092827"/>
                  <a:gd name="connsiteX2" fmla="*/ 38167 w 665968"/>
                  <a:gd name="connsiteY2" fmla="*/ 1904 h 1092827"/>
                  <a:gd name="connsiteX3" fmla="*/ 7705 w 665968"/>
                  <a:gd name="connsiteY3" fmla="*/ 60924 h 1092827"/>
                  <a:gd name="connsiteX4" fmla="*/ 28648 w 665968"/>
                  <a:gd name="connsiteY4" fmla="*/ 108521 h 1092827"/>
                  <a:gd name="connsiteX5" fmla="*/ 36263 w 665968"/>
                  <a:gd name="connsiteY5" fmla="*/ 130416 h 1092827"/>
                  <a:gd name="connsiteX6" fmla="*/ 61014 w 665968"/>
                  <a:gd name="connsiteY6" fmla="*/ 130416 h 1092827"/>
                  <a:gd name="connsiteX7" fmla="*/ 52446 w 665968"/>
                  <a:gd name="connsiteY7" fmla="*/ 96146 h 1092827"/>
                  <a:gd name="connsiteX8" fmla="*/ 32456 w 665968"/>
                  <a:gd name="connsiteY8" fmla="*/ 55213 h 1092827"/>
                  <a:gd name="connsiteX9" fmla="*/ 38167 w 665968"/>
                  <a:gd name="connsiteY9" fmla="*/ 21895 h 1092827"/>
                  <a:gd name="connsiteX10" fmla="*/ 57206 w 665968"/>
                  <a:gd name="connsiteY10" fmla="*/ 29510 h 1092827"/>
                  <a:gd name="connsiteX11" fmla="*/ 71485 w 665968"/>
                  <a:gd name="connsiteY11" fmla="*/ 22847 h 1092827"/>
                  <a:gd name="connsiteX12" fmla="*/ 99091 w 665968"/>
                  <a:gd name="connsiteY12" fmla="*/ 51405 h 1092827"/>
                  <a:gd name="connsiteX13" fmla="*/ 110515 w 665968"/>
                  <a:gd name="connsiteY13" fmla="*/ 48549 h 1092827"/>
                  <a:gd name="connsiteX14" fmla="*/ 133361 w 665968"/>
                  <a:gd name="connsiteY14" fmla="*/ 86627 h 1092827"/>
                  <a:gd name="connsiteX15" fmla="*/ 150496 w 665968"/>
                  <a:gd name="connsiteY15" fmla="*/ 83771 h 1092827"/>
                  <a:gd name="connsiteX16" fmla="*/ 160968 w 665968"/>
                  <a:gd name="connsiteY16" fmla="*/ 110425 h 1092827"/>
                  <a:gd name="connsiteX17" fmla="*/ 157160 w 665968"/>
                  <a:gd name="connsiteY17" fmla="*/ 131368 h 1092827"/>
                  <a:gd name="connsiteX18" fmla="*/ 180006 w 665968"/>
                  <a:gd name="connsiteY18" fmla="*/ 131368 h 1092827"/>
                  <a:gd name="connsiteX19" fmla="*/ 183814 w 665968"/>
                  <a:gd name="connsiteY19" fmla="*/ 107569 h 1092827"/>
                  <a:gd name="connsiteX20" fmla="*/ 183814 w 665968"/>
                  <a:gd name="connsiteY20" fmla="*/ 106617 h 1092827"/>
                  <a:gd name="connsiteX21" fmla="*/ 173343 w 665968"/>
                  <a:gd name="connsiteY21" fmla="*/ 73300 h 1092827"/>
                  <a:gd name="connsiteX22" fmla="*/ 181910 w 665968"/>
                  <a:gd name="connsiteY22" fmla="*/ 75203 h 1092827"/>
                  <a:gd name="connsiteX23" fmla="*/ 184766 w 665968"/>
                  <a:gd name="connsiteY23" fmla="*/ 63780 h 1092827"/>
                  <a:gd name="connsiteX24" fmla="*/ 202853 w 665968"/>
                  <a:gd name="connsiteY24" fmla="*/ 43789 h 1092827"/>
                  <a:gd name="connsiteX25" fmla="*/ 207613 w 665968"/>
                  <a:gd name="connsiteY25" fmla="*/ 44741 h 1092827"/>
                  <a:gd name="connsiteX26" fmla="*/ 219036 w 665968"/>
                  <a:gd name="connsiteY26" fmla="*/ 72348 h 1092827"/>
                  <a:gd name="connsiteX27" fmla="*/ 216180 w 665968"/>
                  <a:gd name="connsiteY27" fmla="*/ 84723 h 1092827"/>
                  <a:gd name="connsiteX28" fmla="*/ 223796 w 665968"/>
                  <a:gd name="connsiteY28" fmla="*/ 86627 h 1092827"/>
                  <a:gd name="connsiteX29" fmla="*/ 199045 w 665968"/>
                  <a:gd name="connsiteY29" fmla="*/ 111377 h 1092827"/>
                  <a:gd name="connsiteX30" fmla="*/ 197141 w 665968"/>
                  <a:gd name="connsiteY30" fmla="*/ 111377 h 1092827"/>
                  <a:gd name="connsiteX31" fmla="*/ 192382 w 665968"/>
                  <a:gd name="connsiteY31" fmla="*/ 131368 h 1092827"/>
                  <a:gd name="connsiteX32" fmla="*/ 215228 w 665968"/>
                  <a:gd name="connsiteY32" fmla="*/ 131368 h 1092827"/>
                  <a:gd name="connsiteX33" fmla="*/ 213324 w 665968"/>
                  <a:gd name="connsiteY33" fmla="*/ 127560 h 1092827"/>
                  <a:gd name="connsiteX34" fmla="*/ 246642 w 665968"/>
                  <a:gd name="connsiteY34" fmla="*/ 90434 h 1092827"/>
                  <a:gd name="connsiteX35" fmla="*/ 267585 w 665968"/>
                  <a:gd name="connsiteY35" fmla="*/ 95194 h 1092827"/>
                  <a:gd name="connsiteX36" fmla="*/ 291383 w 665968"/>
                  <a:gd name="connsiteY36" fmla="*/ 83771 h 1092827"/>
                  <a:gd name="connsiteX37" fmla="*/ 318990 w 665968"/>
                  <a:gd name="connsiteY37" fmla="*/ 100906 h 1092827"/>
                  <a:gd name="connsiteX38" fmla="*/ 334221 w 665968"/>
                  <a:gd name="connsiteY38" fmla="*/ 96146 h 1092827"/>
                  <a:gd name="connsiteX39" fmla="*/ 366587 w 665968"/>
                  <a:gd name="connsiteY39" fmla="*/ 132320 h 1092827"/>
                  <a:gd name="connsiteX40" fmla="*/ 393241 w 665968"/>
                  <a:gd name="connsiteY40" fmla="*/ 132320 h 1092827"/>
                  <a:gd name="connsiteX41" fmla="*/ 329461 w 665968"/>
                  <a:gd name="connsiteY41" fmla="*/ 74251 h 1092827"/>
                  <a:gd name="connsiteX42" fmla="*/ 322797 w 665968"/>
                  <a:gd name="connsiteY42" fmla="*/ 74251 h 1092827"/>
                  <a:gd name="connsiteX43" fmla="*/ 288528 w 665968"/>
                  <a:gd name="connsiteY43" fmla="*/ 62828 h 1092827"/>
                  <a:gd name="connsiteX44" fmla="*/ 265681 w 665968"/>
                  <a:gd name="connsiteY44" fmla="*/ 69492 h 1092827"/>
                  <a:gd name="connsiteX45" fmla="*/ 242834 w 665968"/>
                  <a:gd name="connsiteY45" fmla="*/ 62828 h 1092827"/>
                  <a:gd name="connsiteX46" fmla="*/ 200949 w 665968"/>
                  <a:gd name="connsiteY46" fmla="*/ 25702 h 1092827"/>
                  <a:gd name="connsiteX47" fmla="*/ 161920 w 665968"/>
                  <a:gd name="connsiteY47" fmla="*/ 59972 h 1092827"/>
                  <a:gd name="connsiteX48" fmla="*/ 154304 w 665968"/>
                  <a:gd name="connsiteY48" fmla="*/ 60924 h 1092827"/>
                  <a:gd name="connsiteX49" fmla="*/ 148592 w 665968"/>
                  <a:gd name="connsiteY49" fmla="*/ 59972 h 1092827"/>
                  <a:gd name="connsiteX50" fmla="*/ 108611 w 665968"/>
                  <a:gd name="connsiteY50" fmla="*/ 26654 h 1092827"/>
                  <a:gd name="connsiteX51" fmla="*/ 105755 w 665968"/>
                  <a:gd name="connsiteY51" fmla="*/ 26654 h 1092827"/>
                  <a:gd name="connsiteX52" fmla="*/ 68629 w 665968"/>
                  <a:gd name="connsiteY52" fmla="*/ 0 h 1092827"/>
                  <a:gd name="connsiteX53" fmla="*/ 418943 w 665968"/>
                  <a:gd name="connsiteY53" fmla="*/ 158974 h 1092827"/>
                  <a:gd name="connsiteX54" fmla="*/ 418943 w 665968"/>
                  <a:gd name="connsiteY54" fmla="*/ 183724 h 1092827"/>
                  <a:gd name="connsiteX55" fmla="*/ 456069 w 665968"/>
                  <a:gd name="connsiteY55" fmla="*/ 233225 h 1092827"/>
                  <a:gd name="connsiteX56" fmla="*/ 477964 w 665968"/>
                  <a:gd name="connsiteY56" fmla="*/ 255120 h 1092827"/>
                  <a:gd name="connsiteX57" fmla="*/ 462733 w 665968"/>
                  <a:gd name="connsiteY57" fmla="*/ 284630 h 1092827"/>
                  <a:gd name="connsiteX58" fmla="*/ 436078 w 665968"/>
                  <a:gd name="connsiteY58" fmla="*/ 341747 h 1092827"/>
                  <a:gd name="connsiteX59" fmla="*/ 432270 w 665968"/>
                  <a:gd name="connsiteY59" fmla="*/ 396007 h 1092827"/>
                  <a:gd name="connsiteX60" fmla="*/ 422751 w 665968"/>
                  <a:gd name="connsiteY60" fmla="*/ 427421 h 1092827"/>
                  <a:gd name="connsiteX61" fmla="*/ 468444 w 665968"/>
                  <a:gd name="connsiteY61" fmla="*/ 490249 h 1092827"/>
                  <a:gd name="connsiteX62" fmla="*/ 483675 w 665968"/>
                  <a:gd name="connsiteY62" fmla="*/ 495009 h 1092827"/>
                  <a:gd name="connsiteX63" fmla="*/ 485579 w 665968"/>
                  <a:gd name="connsiteY63" fmla="*/ 494057 h 1092827"/>
                  <a:gd name="connsiteX64" fmla="*/ 478916 w 665968"/>
                  <a:gd name="connsiteY64" fmla="*/ 444556 h 1092827"/>
                  <a:gd name="connsiteX65" fmla="*/ 457021 w 665968"/>
                  <a:gd name="connsiteY65" fmla="*/ 391247 h 1092827"/>
                  <a:gd name="connsiteX66" fmla="*/ 461781 w 665968"/>
                  <a:gd name="connsiteY66" fmla="*/ 345554 h 1092827"/>
                  <a:gd name="connsiteX67" fmla="*/ 478916 w 665968"/>
                  <a:gd name="connsiteY67" fmla="*/ 302717 h 1092827"/>
                  <a:gd name="connsiteX68" fmla="*/ 481771 w 665968"/>
                  <a:gd name="connsiteY68" fmla="*/ 302717 h 1092827"/>
                  <a:gd name="connsiteX69" fmla="*/ 491291 w 665968"/>
                  <a:gd name="connsiteY69" fmla="*/ 286534 h 1092827"/>
                  <a:gd name="connsiteX70" fmla="*/ 510330 w 665968"/>
                  <a:gd name="connsiteY70" fmla="*/ 257024 h 1092827"/>
                  <a:gd name="connsiteX71" fmla="*/ 510330 w 665968"/>
                  <a:gd name="connsiteY71" fmla="*/ 257024 h 1092827"/>
                  <a:gd name="connsiteX72" fmla="*/ 512233 w 665968"/>
                  <a:gd name="connsiteY72" fmla="*/ 257024 h 1092827"/>
                  <a:gd name="connsiteX73" fmla="*/ 527464 w 665968"/>
                  <a:gd name="connsiteY73" fmla="*/ 279870 h 1092827"/>
                  <a:gd name="connsiteX74" fmla="*/ 536032 w 665968"/>
                  <a:gd name="connsiteY74" fmla="*/ 317948 h 1092827"/>
                  <a:gd name="connsiteX75" fmla="*/ 534128 w 665968"/>
                  <a:gd name="connsiteY75" fmla="*/ 357930 h 1092827"/>
                  <a:gd name="connsiteX76" fmla="*/ 523657 w 665968"/>
                  <a:gd name="connsiteY76" fmla="*/ 398863 h 1092827"/>
                  <a:gd name="connsiteX77" fmla="*/ 490339 w 665968"/>
                  <a:gd name="connsiteY77" fmla="*/ 446460 h 1092827"/>
                  <a:gd name="connsiteX78" fmla="*/ 500810 w 665968"/>
                  <a:gd name="connsiteY78" fmla="*/ 490249 h 1092827"/>
                  <a:gd name="connsiteX79" fmla="*/ 521753 w 665968"/>
                  <a:gd name="connsiteY79" fmla="*/ 455027 h 1092827"/>
                  <a:gd name="connsiteX80" fmla="*/ 546503 w 665968"/>
                  <a:gd name="connsiteY80" fmla="*/ 405527 h 1092827"/>
                  <a:gd name="connsiteX81" fmla="*/ 561734 w 665968"/>
                  <a:gd name="connsiteY81" fmla="*/ 378872 h 1092827"/>
                  <a:gd name="connsiteX82" fmla="*/ 568398 w 665968"/>
                  <a:gd name="connsiteY82" fmla="*/ 359833 h 1092827"/>
                  <a:gd name="connsiteX83" fmla="*/ 577917 w 665968"/>
                  <a:gd name="connsiteY83" fmla="*/ 361737 h 1092827"/>
                  <a:gd name="connsiteX84" fmla="*/ 588389 w 665968"/>
                  <a:gd name="connsiteY84" fmla="*/ 359833 h 1092827"/>
                  <a:gd name="connsiteX85" fmla="*/ 596004 w 665968"/>
                  <a:gd name="connsiteY85" fmla="*/ 383632 h 1092827"/>
                  <a:gd name="connsiteX86" fmla="*/ 582677 w 665968"/>
                  <a:gd name="connsiteY86" fmla="*/ 428373 h 1092827"/>
                  <a:gd name="connsiteX87" fmla="*/ 565542 w 665968"/>
                  <a:gd name="connsiteY87" fmla="*/ 448364 h 1092827"/>
                  <a:gd name="connsiteX88" fmla="*/ 551263 w 665968"/>
                  <a:gd name="connsiteY88" fmla="*/ 467403 h 1092827"/>
                  <a:gd name="connsiteX89" fmla="*/ 544599 w 665968"/>
                  <a:gd name="connsiteY89" fmla="*/ 466451 h 1092827"/>
                  <a:gd name="connsiteX90" fmla="*/ 507474 w 665968"/>
                  <a:gd name="connsiteY90" fmla="*/ 506432 h 1092827"/>
                  <a:gd name="connsiteX91" fmla="*/ 509378 w 665968"/>
                  <a:gd name="connsiteY91" fmla="*/ 562597 h 1092827"/>
                  <a:gd name="connsiteX92" fmla="*/ 526513 w 665968"/>
                  <a:gd name="connsiteY92" fmla="*/ 542606 h 1092827"/>
                  <a:gd name="connsiteX93" fmla="*/ 527464 w 665968"/>
                  <a:gd name="connsiteY93" fmla="*/ 511192 h 1092827"/>
                  <a:gd name="connsiteX94" fmla="*/ 535080 w 665968"/>
                  <a:gd name="connsiteY94" fmla="*/ 515952 h 1092827"/>
                  <a:gd name="connsiteX95" fmla="*/ 553167 w 665968"/>
                  <a:gd name="connsiteY95" fmla="*/ 496913 h 1092827"/>
                  <a:gd name="connsiteX96" fmla="*/ 559831 w 665968"/>
                  <a:gd name="connsiteY96" fmla="*/ 495961 h 1092827"/>
                  <a:gd name="connsiteX97" fmla="*/ 571254 w 665968"/>
                  <a:gd name="connsiteY97" fmla="*/ 519759 h 1092827"/>
                  <a:gd name="connsiteX98" fmla="*/ 559831 w 665968"/>
                  <a:gd name="connsiteY98" fmla="*/ 536894 h 1092827"/>
                  <a:gd name="connsiteX99" fmla="*/ 563638 w 665968"/>
                  <a:gd name="connsiteY99" fmla="*/ 541654 h 1092827"/>
                  <a:gd name="connsiteX100" fmla="*/ 540792 w 665968"/>
                  <a:gd name="connsiteY100" fmla="*/ 552125 h 1092827"/>
                  <a:gd name="connsiteX101" fmla="*/ 535080 w 665968"/>
                  <a:gd name="connsiteY101" fmla="*/ 551173 h 1092827"/>
                  <a:gd name="connsiteX102" fmla="*/ 517945 w 665968"/>
                  <a:gd name="connsiteY102" fmla="*/ 569260 h 1092827"/>
                  <a:gd name="connsiteX103" fmla="*/ 510330 w 665968"/>
                  <a:gd name="connsiteY103" fmla="*/ 623521 h 1092827"/>
                  <a:gd name="connsiteX104" fmla="*/ 505570 w 665968"/>
                  <a:gd name="connsiteY104" fmla="*/ 678733 h 1092827"/>
                  <a:gd name="connsiteX105" fmla="*/ 505570 w 665968"/>
                  <a:gd name="connsiteY105" fmla="*/ 698724 h 1092827"/>
                  <a:gd name="connsiteX106" fmla="*/ 501762 w 665968"/>
                  <a:gd name="connsiteY106" fmla="*/ 722522 h 1092827"/>
                  <a:gd name="connsiteX107" fmla="*/ 483675 w 665968"/>
                  <a:gd name="connsiteY107" fmla="*/ 752033 h 1092827"/>
                  <a:gd name="connsiteX108" fmla="*/ 496050 w 665968"/>
                  <a:gd name="connsiteY108" fmla="*/ 775831 h 1092827"/>
                  <a:gd name="connsiteX109" fmla="*/ 526513 w 665968"/>
                  <a:gd name="connsiteY109" fmla="*/ 711099 h 1092827"/>
                  <a:gd name="connsiteX110" fmla="*/ 537936 w 665968"/>
                  <a:gd name="connsiteY110" fmla="*/ 679685 h 1092827"/>
                  <a:gd name="connsiteX111" fmla="*/ 537936 w 665968"/>
                  <a:gd name="connsiteY111" fmla="*/ 634944 h 1092827"/>
                  <a:gd name="connsiteX112" fmla="*/ 537936 w 665968"/>
                  <a:gd name="connsiteY112" fmla="*/ 619713 h 1092827"/>
                  <a:gd name="connsiteX113" fmla="*/ 570302 w 665968"/>
                  <a:gd name="connsiteY113" fmla="*/ 578780 h 1092827"/>
                  <a:gd name="connsiteX114" fmla="*/ 593148 w 665968"/>
                  <a:gd name="connsiteY114" fmla="*/ 553077 h 1092827"/>
                  <a:gd name="connsiteX115" fmla="*/ 612187 w 665968"/>
                  <a:gd name="connsiteY115" fmla="*/ 534990 h 1092827"/>
                  <a:gd name="connsiteX116" fmla="*/ 622658 w 665968"/>
                  <a:gd name="connsiteY116" fmla="*/ 537846 h 1092827"/>
                  <a:gd name="connsiteX117" fmla="*/ 625514 w 665968"/>
                  <a:gd name="connsiteY117" fmla="*/ 537846 h 1092827"/>
                  <a:gd name="connsiteX118" fmla="*/ 638841 w 665968"/>
                  <a:gd name="connsiteY118" fmla="*/ 566404 h 1092827"/>
                  <a:gd name="connsiteX119" fmla="*/ 619803 w 665968"/>
                  <a:gd name="connsiteY119" fmla="*/ 620665 h 1092827"/>
                  <a:gd name="connsiteX120" fmla="*/ 613139 w 665968"/>
                  <a:gd name="connsiteY120" fmla="*/ 660646 h 1092827"/>
                  <a:gd name="connsiteX121" fmla="*/ 584581 w 665968"/>
                  <a:gd name="connsiteY121" fmla="*/ 692061 h 1092827"/>
                  <a:gd name="connsiteX122" fmla="*/ 546503 w 665968"/>
                  <a:gd name="connsiteY122" fmla="*/ 713003 h 1092827"/>
                  <a:gd name="connsiteX123" fmla="*/ 540792 w 665968"/>
                  <a:gd name="connsiteY123" fmla="*/ 713003 h 1092827"/>
                  <a:gd name="connsiteX124" fmla="*/ 509378 w 665968"/>
                  <a:gd name="connsiteY124" fmla="*/ 782495 h 1092827"/>
                  <a:gd name="connsiteX125" fmla="*/ 531272 w 665968"/>
                  <a:gd name="connsiteY125" fmla="*/ 769168 h 1092827"/>
                  <a:gd name="connsiteX126" fmla="*/ 543647 w 665968"/>
                  <a:gd name="connsiteY126" fmla="*/ 742513 h 1092827"/>
                  <a:gd name="connsiteX127" fmla="*/ 546503 w 665968"/>
                  <a:gd name="connsiteY127" fmla="*/ 748225 h 1092827"/>
                  <a:gd name="connsiteX128" fmla="*/ 555071 w 665968"/>
                  <a:gd name="connsiteY128" fmla="*/ 743465 h 1092827"/>
                  <a:gd name="connsiteX129" fmla="*/ 567446 w 665968"/>
                  <a:gd name="connsiteY129" fmla="*/ 739658 h 1092827"/>
                  <a:gd name="connsiteX130" fmla="*/ 578869 w 665968"/>
                  <a:gd name="connsiteY130" fmla="*/ 746321 h 1092827"/>
                  <a:gd name="connsiteX131" fmla="*/ 569350 w 665968"/>
                  <a:gd name="connsiteY131" fmla="*/ 767264 h 1092827"/>
                  <a:gd name="connsiteX132" fmla="*/ 560782 w 665968"/>
                  <a:gd name="connsiteY132" fmla="*/ 772023 h 1092827"/>
                  <a:gd name="connsiteX133" fmla="*/ 563638 w 665968"/>
                  <a:gd name="connsiteY133" fmla="*/ 777735 h 1092827"/>
                  <a:gd name="connsiteX134" fmla="*/ 547455 w 665968"/>
                  <a:gd name="connsiteY134" fmla="*/ 780591 h 1092827"/>
                  <a:gd name="connsiteX135" fmla="*/ 535080 w 665968"/>
                  <a:gd name="connsiteY135" fmla="*/ 775831 h 1092827"/>
                  <a:gd name="connsiteX136" fmla="*/ 510330 w 665968"/>
                  <a:gd name="connsiteY136" fmla="*/ 811053 h 1092827"/>
                  <a:gd name="connsiteX137" fmla="*/ 501762 w 665968"/>
                  <a:gd name="connsiteY137" fmla="*/ 815813 h 1092827"/>
                  <a:gd name="connsiteX138" fmla="*/ 482723 w 665968"/>
                  <a:gd name="connsiteY138" fmla="*/ 774879 h 1092827"/>
                  <a:gd name="connsiteX139" fmla="*/ 467492 w 665968"/>
                  <a:gd name="connsiteY139" fmla="*/ 777735 h 1092827"/>
                  <a:gd name="connsiteX140" fmla="*/ 446550 w 665968"/>
                  <a:gd name="connsiteY140" fmla="*/ 767264 h 1092827"/>
                  <a:gd name="connsiteX141" fmla="*/ 420847 w 665968"/>
                  <a:gd name="connsiteY141" fmla="*/ 740610 h 1092827"/>
                  <a:gd name="connsiteX142" fmla="*/ 420847 w 665968"/>
                  <a:gd name="connsiteY142" fmla="*/ 799630 h 1092827"/>
                  <a:gd name="connsiteX143" fmla="*/ 442742 w 665968"/>
                  <a:gd name="connsiteY143" fmla="*/ 791062 h 1092827"/>
                  <a:gd name="connsiteX144" fmla="*/ 452261 w 665968"/>
                  <a:gd name="connsiteY144" fmla="*/ 792966 h 1092827"/>
                  <a:gd name="connsiteX145" fmla="*/ 468444 w 665968"/>
                  <a:gd name="connsiteY145" fmla="*/ 803437 h 1092827"/>
                  <a:gd name="connsiteX146" fmla="*/ 474156 w 665968"/>
                  <a:gd name="connsiteY146" fmla="*/ 802486 h 1092827"/>
                  <a:gd name="connsiteX147" fmla="*/ 473204 w 665968"/>
                  <a:gd name="connsiteY147" fmla="*/ 826284 h 1092827"/>
                  <a:gd name="connsiteX148" fmla="*/ 483675 w 665968"/>
                  <a:gd name="connsiteY148" fmla="*/ 840563 h 1092827"/>
                  <a:gd name="connsiteX149" fmla="*/ 470348 w 665968"/>
                  <a:gd name="connsiteY149" fmla="*/ 891016 h 1092827"/>
                  <a:gd name="connsiteX150" fmla="*/ 455117 w 665968"/>
                  <a:gd name="connsiteY150" fmla="*/ 924334 h 1092827"/>
                  <a:gd name="connsiteX151" fmla="*/ 421799 w 665968"/>
                  <a:gd name="connsiteY151" fmla="*/ 950036 h 1092827"/>
                  <a:gd name="connsiteX152" fmla="*/ 421799 w 665968"/>
                  <a:gd name="connsiteY152" fmla="*/ 994777 h 1092827"/>
                  <a:gd name="connsiteX153" fmla="*/ 442742 w 665968"/>
                  <a:gd name="connsiteY153" fmla="*/ 986210 h 1092827"/>
                  <a:gd name="connsiteX154" fmla="*/ 444646 w 665968"/>
                  <a:gd name="connsiteY154" fmla="*/ 986210 h 1092827"/>
                  <a:gd name="connsiteX155" fmla="*/ 473204 w 665968"/>
                  <a:gd name="connsiteY155" fmla="*/ 945277 h 1092827"/>
                  <a:gd name="connsiteX156" fmla="*/ 490339 w 665968"/>
                  <a:gd name="connsiteY156" fmla="*/ 891968 h 1092827"/>
                  <a:gd name="connsiteX157" fmla="*/ 498906 w 665968"/>
                  <a:gd name="connsiteY157" fmla="*/ 853890 h 1092827"/>
                  <a:gd name="connsiteX158" fmla="*/ 531272 w 665968"/>
                  <a:gd name="connsiteY158" fmla="*/ 823428 h 1092827"/>
                  <a:gd name="connsiteX159" fmla="*/ 538888 w 665968"/>
                  <a:gd name="connsiteY159" fmla="*/ 824380 h 1092827"/>
                  <a:gd name="connsiteX160" fmla="*/ 556975 w 665968"/>
                  <a:gd name="connsiteY160" fmla="*/ 799630 h 1092827"/>
                  <a:gd name="connsiteX161" fmla="*/ 576965 w 665968"/>
                  <a:gd name="connsiteY161" fmla="*/ 807245 h 1092827"/>
                  <a:gd name="connsiteX162" fmla="*/ 597908 w 665968"/>
                  <a:gd name="connsiteY162" fmla="*/ 791062 h 1092827"/>
                  <a:gd name="connsiteX163" fmla="*/ 610283 w 665968"/>
                  <a:gd name="connsiteY163" fmla="*/ 805341 h 1092827"/>
                  <a:gd name="connsiteX164" fmla="*/ 617899 w 665968"/>
                  <a:gd name="connsiteY164" fmla="*/ 812957 h 1092827"/>
                  <a:gd name="connsiteX165" fmla="*/ 599812 w 665968"/>
                  <a:gd name="connsiteY165" fmla="*/ 840563 h 1092827"/>
                  <a:gd name="connsiteX166" fmla="*/ 572206 w 665968"/>
                  <a:gd name="connsiteY166" fmla="*/ 876737 h 1092827"/>
                  <a:gd name="connsiteX167" fmla="*/ 566494 w 665968"/>
                  <a:gd name="connsiteY167" fmla="*/ 876737 h 1092827"/>
                  <a:gd name="connsiteX168" fmla="*/ 549359 w 665968"/>
                  <a:gd name="connsiteY168" fmla="*/ 896728 h 1092827"/>
                  <a:gd name="connsiteX169" fmla="*/ 545551 w 665968"/>
                  <a:gd name="connsiteY169" fmla="*/ 896728 h 1092827"/>
                  <a:gd name="connsiteX170" fmla="*/ 524609 w 665968"/>
                  <a:gd name="connsiteY170" fmla="*/ 891968 h 1092827"/>
                  <a:gd name="connsiteX171" fmla="*/ 483675 w 665968"/>
                  <a:gd name="connsiteY171" fmla="*/ 939565 h 1092827"/>
                  <a:gd name="connsiteX172" fmla="*/ 486531 w 665968"/>
                  <a:gd name="connsiteY172" fmla="*/ 942421 h 1092827"/>
                  <a:gd name="connsiteX173" fmla="*/ 492243 w 665968"/>
                  <a:gd name="connsiteY173" fmla="*/ 940517 h 1092827"/>
                  <a:gd name="connsiteX174" fmla="*/ 516993 w 665968"/>
                  <a:gd name="connsiteY174" fmla="*/ 921478 h 1092827"/>
                  <a:gd name="connsiteX175" fmla="*/ 530320 w 665968"/>
                  <a:gd name="connsiteY175" fmla="*/ 903391 h 1092827"/>
                  <a:gd name="connsiteX176" fmla="*/ 532224 w 665968"/>
                  <a:gd name="connsiteY176" fmla="*/ 911959 h 1092827"/>
                  <a:gd name="connsiteX177" fmla="*/ 552215 w 665968"/>
                  <a:gd name="connsiteY177" fmla="*/ 908151 h 1092827"/>
                  <a:gd name="connsiteX178" fmla="*/ 559831 w 665968"/>
                  <a:gd name="connsiteY178" fmla="*/ 909103 h 1092827"/>
                  <a:gd name="connsiteX179" fmla="*/ 567446 w 665968"/>
                  <a:gd name="connsiteY179" fmla="*/ 933853 h 1092827"/>
                  <a:gd name="connsiteX180" fmla="*/ 548407 w 665968"/>
                  <a:gd name="connsiteY180" fmla="*/ 940517 h 1092827"/>
                  <a:gd name="connsiteX181" fmla="*/ 542696 w 665968"/>
                  <a:gd name="connsiteY181" fmla="*/ 939565 h 1092827"/>
                  <a:gd name="connsiteX182" fmla="*/ 541744 w 665968"/>
                  <a:gd name="connsiteY182" fmla="*/ 939565 h 1092827"/>
                  <a:gd name="connsiteX183" fmla="*/ 538888 w 665968"/>
                  <a:gd name="connsiteY183" fmla="*/ 948132 h 1092827"/>
                  <a:gd name="connsiteX184" fmla="*/ 519849 w 665968"/>
                  <a:gd name="connsiteY184" fmla="*/ 934805 h 1092827"/>
                  <a:gd name="connsiteX185" fmla="*/ 501762 w 665968"/>
                  <a:gd name="connsiteY185" fmla="*/ 947180 h 1092827"/>
                  <a:gd name="connsiteX186" fmla="*/ 505570 w 665968"/>
                  <a:gd name="connsiteY186" fmla="*/ 980498 h 1092827"/>
                  <a:gd name="connsiteX187" fmla="*/ 497954 w 665968"/>
                  <a:gd name="connsiteY187" fmla="*/ 1011912 h 1092827"/>
                  <a:gd name="connsiteX188" fmla="*/ 478916 w 665968"/>
                  <a:gd name="connsiteY188" fmla="*/ 1041422 h 1092827"/>
                  <a:gd name="connsiteX189" fmla="*/ 432270 w 665968"/>
                  <a:gd name="connsiteY189" fmla="*/ 1070933 h 1092827"/>
                  <a:gd name="connsiteX190" fmla="*/ 420847 w 665968"/>
                  <a:gd name="connsiteY190" fmla="*/ 1069981 h 1092827"/>
                  <a:gd name="connsiteX191" fmla="*/ 420847 w 665968"/>
                  <a:gd name="connsiteY191" fmla="*/ 1078548 h 1092827"/>
                  <a:gd name="connsiteX192" fmla="*/ 417991 w 665968"/>
                  <a:gd name="connsiteY192" fmla="*/ 1092827 h 1092827"/>
                  <a:gd name="connsiteX193" fmla="*/ 424655 w 665968"/>
                  <a:gd name="connsiteY193" fmla="*/ 1092827 h 1092827"/>
                  <a:gd name="connsiteX194" fmla="*/ 488435 w 665968"/>
                  <a:gd name="connsiteY194" fmla="*/ 1069029 h 1092827"/>
                  <a:gd name="connsiteX195" fmla="*/ 495099 w 665968"/>
                  <a:gd name="connsiteY195" fmla="*/ 1055702 h 1092827"/>
                  <a:gd name="connsiteX196" fmla="*/ 517945 w 665968"/>
                  <a:gd name="connsiteY196" fmla="*/ 1025240 h 1092827"/>
                  <a:gd name="connsiteX197" fmla="*/ 527464 w 665968"/>
                  <a:gd name="connsiteY197" fmla="*/ 1011912 h 1092827"/>
                  <a:gd name="connsiteX198" fmla="*/ 530320 w 665968"/>
                  <a:gd name="connsiteY198" fmla="*/ 988114 h 1092827"/>
                  <a:gd name="connsiteX199" fmla="*/ 536032 w 665968"/>
                  <a:gd name="connsiteY199" fmla="*/ 970979 h 1092827"/>
                  <a:gd name="connsiteX200" fmla="*/ 550311 w 665968"/>
                  <a:gd name="connsiteY200" fmla="*/ 967171 h 1092827"/>
                  <a:gd name="connsiteX201" fmla="*/ 555071 w 665968"/>
                  <a:gd name="connsiteY201" fmla="*/ 967171 h 1092827"/>
                  <a:gd name="connsiteX202" fmla="*/ 562686 w 665968"/>
                  <a:gd name="connsiteY202" fmla="*/ 956700 h 1092827"/>
                  <a:gd name="connsiteX203" fmla="*/ 588389 w 665968"/>
                  <a:gd name="connsiteY203" fmla="*/ 891968 h 1092827"/>
                  <a:gd name="connsiteX204" fmla="*/ 622658 w 665968"/>
                  <a:gd name="connsiteY204" fmla="*/ 851034 h 1092827"/>
                  <a:gd name="connsiteX205" fmla="*/ 632178 w 665968"/>
                  <a:gd name="connsiteY205" fmla="*/ 791062 h 1092827"/>
                  <a:gd name="connsiteX206" fmla="*/ 610283 w 665968"/>
                  <a:gd name="connsiteY206" fmla="*/ 760600 h 1092827"/>
                  <a:gd name="connsiteX207" fmla="*/ 596956 w 665968"/>
                  <a:gd name="connsiteY207" fmla="*/ 717763 h 1092827"/>
                  <a:gd name="connsiteX208" fmla="*/ 611235 w 665968"/>
                  <a:gd name="connsiteY208" fmla="*/ 690157 h 1092827"/>
                  <a:gd name="connsiteX209" fmla="*/ 644553 w 665968"/>
                  <a:gd name="connsiteY209" fmla="*/ 643512 h 1092827"/>
                  <a:gd name="connsiteX210" fmla="*/ 644553 w 665968"/>
                  <a:gd name="connsiteY210" fmla="*/ 630184 h 1092827"/>
                  <a:gd name="connsiteX211" fmla="*/ 650265 w 665968"/>
                  <a:gd name="connsiteY211" fmla="*/ 625425 h 1092827"/>
                  <a:gd name="connsiteX212" fmla="*/ 663592 w 665968"/>
                  <a:gd name="connsiteY212" fmla="*/ 570212 h 1092827"/>
                  <a:gd name="connsiteX213" fmla="*/ 625514 w 665968"/>
                  <a:gd name="connsiteY213" fmla="*/ 511192 h 1092827"/>
                  <a:gd name="connsiteX214" fmla="*/ 603620 w 665968"/>
                  <a:gd name="connsiteY214" fmla="*/ 514048 h 1092827"/>
                  <a:gd name="connsiteX215" fmla="*/ 579821 w 665968"/>
                  <a:gd name="connsiteY215" fmla="*/ 473114 h 1092827"/>
                  <a:gd name="connsiteX216" fmla="*/ 596956 w 665968"/>
                  <a:gd name="connsiteY216" fmla="*/ 448364 h 1092827"/>
                  <a:gd name="connsiteX217" fmla="*/ 620755 w 665968"/>
                  <a:gd name="connsiteY217" fmla="*/ 378872 h 1092827"/>
                  <a:gd name="connsiteX218" fmla="*/ 604572 w 665968"/>
                  <a:gd name="connsiteY218" fmla="*/ 340795 h 1092827"/>
                  <a:gd name="connsiteX219" fmla="*/ 585533 w 665968"/>
                  <a:gd name="connsiteY219" fmla="*/ 337939 h 1092827"/>
                  <a:gd name="connsiteX220" fmla="*/ 570302 w 665968"/>
                  <a:gd name="connsiteY220" fmla="*/ 338891 h 1092827"/>
                  <a:gd name="connsiteX221" fmla="*/ 559831 w 665968"/>
                  <a:gd name="connsiteY221" fmla="*/ 306525 h 1092827"/>
                  <a:gd name="connsiteX222" fmla="*/ 549359 w 665968"/>
                  <a:gd name="connsiteY222" fmla="*/ 257976 h 1092827"/>
                  <a:gd name="connsiteX223" fmla="*/ 513185 w 665968"/>
                  <a:gd name="connsiteY223" fmla="*/ 238937 h 1092827"/>
                  <a:gd name="connsiteX224" fmla="*/ 501762 w 665968"/>
                  <a:gd name="connsiteY224" fmla="*/ 239889 h 1092827"/>
                  <a:gd name="connsiteX225" fmla="*/ 481771 w 665968"/>
                  <a:gd name="connsiteY225" fmla="*/ 220850 h 1092827"/>
                  <a:gd name="connsiteX226" fmla="*/ 472252 w 665968"/>
                  <a:gd name="connsiteY226" fmla="*/ 200859 h 1092827"/>
                  <a:gd name="connsiteX227" fmla="*/ 418943 w 665968"/>
                  <a:gd name="connsiteY227" fmla="*/ 158974 h 1092827"/>
                  <a:gd name="connsiteX228" fmla="*/ 418943 w 665968"/>
                  <a:gd name="connsiteY228" fmla="*/ 535942 h 1092827"/>
                  <a:gd name="connsiteX229" fmla="*/ 418943 w 665968"/>
                  <a:gd name="connsiteY229" fmla="*/ 576876 h 1092827"/>
                  <a:gd name="connsiteX230" fmla="*/ 455117 w 665968"/>
                  <a:gd name="connsiteY230" fmla="*/ 613050 h 1092827"/>
                  <a:gd name="connsiteX231" fmla="*/ 472252 w 665968"/>
                  <a:gd name="connsiteY231" fmla="*/ 638752 h 1092827"/>
                  <a:gd name="connsiteX232" fmla="*/ 495099 w 665968"/>
                  <a:gd name="connsiteY232" fmla="*/ 657791 h 1092827"/>
                  <a:gd name="connsiteX233" fmla="*/ 492243 w 665968"/>
                  <a:gd name="connsiteY233" fmla="*/ 589251 h 1092827"/>
                  <a:gd name="connsiteX234" fmla="*/ 488435 w 665968"/>
                  <a:gd name="connsiteY234" fmla="*/ 589251 h 1092827"/>
                  <a:gd name="connsiteX235" fmla="*/ 467492 w 665968"/>
                  <a:gd name="connsiteY235" fmla="*/ 572116 h 1092827"/>
                  <a:gd name="connsiteX236" fmla="*/ 463684 w 665968"/>
                  <a:gd name="connsiteY236" fmla="*/ 572116 h 1092827"/>
                  <a:gd name="connsiteX237" fmla="*/ 435126 w 665968"/>
                  <a:gd name="connsiteY237" fmla="*/ 543558 h 1092827"/>
                  <a:gd name="connsiteX238" fmla="*/ 433222 w 665968"/>
                  <a:gd name="connsiteY238" fmla="*/ 543558 h 1092827"/>
                  <a:gd name="connsiteX239" fmla="*/ 418943 w 665968"/>
                  <a:gd name="connsiteY239" fmla="*/ 535942 h 109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665968" h="1092827">
                    <a:moveTo>
                      <a:pt x="68629" y="0"/>
                    </a:moveTo>
                    <a:cubicBezTo>
                      <a:pt x="62918" y="0"/>
                      <a:pt x="56254" y="952"/>
                      <a:pt x="49591" y="4760"/>
                    </a:cubicBezTo>
                    <a:cubicBezTo>
                      <a:pt x="46735" y="2856"/>
                      <a:pt x="42927" y="1904"/>
                      <a:pt x="38167" y="1904"/>
                    </a:cubicBezTo>
                    <a:cubicBezTo>
                      <a:pt x="18177" y="1904"/>
                      <a:pt x="-15141" y="19039"/>
                      <a:pt x="7705" y="60924"/>
                    </a:cubicBezTo>
                    <a:cubicBezTo>
                      <a:pt x="7705" y="60924"/>
                      <a:pt x="5801" y="98050"/>
                      <a:pt x="28648" y="108521"/>
                    </a:cubicBezTo>
                    <a:cubicBezTo>
                      <a:pt x="28648" y="108521"/>
                      <a:pt x="31504" y="121848"/>
                      <a:pt x="36263" y="130416"/>
                    </a:cubicBezTo>
                    <a:lnTo>
                      <a:pt x="61014" y="130416"/>
                    </a:lnTo>
                    <a:cubicBezTo>
                      <a:pt x="43879" y="109473"/>
                      <a:pt x="52446" y="96146"/>
                      <a:pt x="52446" y="96146"/>
                    </a:cubicBezTo>
                    <a:cubicBezTo>
                      <a:pt x="19129" y="90434"/>
                      <a:pt x="32456" y="55213"/>
                      <a:pt x="32456" y="55213"/>
                    </a:cubicBezTo>
                    <a:cubicBezTo>
                      <a:pt x="12465" y="38078"/>
                      <a:pt x="21984" y="21895"/>
                      <a:pt x="38167" y="21895"/>
                    </a:cubicBezTo>
                    <a:cubicBezTo>
                      <a:pt x="43879" y="21895"/>
                      <a:pt x="50542" y="23799"/>
                      <a:pt x="57206" y="29510"/>
                    </a:cubicBezTo>
                    <a:cubicBezTo>
                      <a:pt x="62918" y="24750"/>
                      <a:pt x="67677" y="22847"/>
                      <a:pt x="71485" y="22847"/>
                    </a:cubicBezTo>
                    <a:cubicBezTo>
                      <a:pt x="88620" y="22847"/>
                      <a:pt x="99091" y="51405"/>
                      <a:pt x="99091" y="51405"/>
                    </a:cubicBezTo>
                    <a:cubicBezTo>
                      <a:pt x="103851" y="49501"/>
                      <a:pt x="107659" y="48549"/>
                      <a:pt x="110515" y="48549"/>
                    </a:cubicBezTo>
                    <a:cubicBezTo>
                      <a:pt x="133361" y="48549"/>
                      <a:pt x="133361" y="86627"/>
                      <a:pt x="133361" y="86627"/>
                    </a:cubicBezTo>
                    <a:lnTo>
                      <a:pt x="150496" y="83771"/>
                    </a:lnTo>
                    <a:cubicBezTo>
                      <a:pt x="154304" y="101858"/>
                      <a:pt x="160968" y="110425"/>
                      <a:pt x="160968" y="110425"/>
                    </a:cubicBezTo>
                    <a:cubicBezTo>
                      <a:pt x="157160" y="116137"/>
                      <a:pt x="157160" y="125656"/>
                      <a:pt x="157160" y="131368"/>
                    </a:cubicBezTo>
                    <a:lnTo>
                      <a:pt x="180006" y="131368"/>
                    </a:lnTo>
                    <a:cubicBezTo>
                      <a:pt x="180958" y="120897"/>
                      <a:pt x="182862" y="113281"/>
                      <a:pt x="183814" y="107569"/>
                    </a:cubicBezTo>
                    <a:lnTo>
                      <a:pt x="183814" y="106617"/>
                    </a:lnTo>
                    <a:cubicBezTo>
                      <a:pt x="178102" y="102810"/>
                      <a:pt x="170487" y="93290"/>
                      <a:pt x="173343" y="73300"/>
                    </a:cubicBezTo>
                    <a:lnTo>
                      <a:pt x="181910" y="75203"/>
                    </a:lnTo>
                    <a:lnTo>
                      <a:pt x="184766" y="63780"/>
                    </a:lnTo>
                    <a:cubicBezTo>
                      <a:pt x="184766" y="63780"/>
                      <a:pt x="189526" y="43789"/>
                      <a:pt x="202853" y="43789"/>
                    </a:cubicBezTo>
                    <a:cubicBezTo>
                      <a:pt x="204757" y="43789"/>
                      <a:pt x="205709" y="43789"/>
                      <a:pt x="207613" y="44741"/>
                    </a:cubicBezTo>
                    <a:cubicBezTo>
                      <a:pt x="207613" y="44741"/>
                      <a:pt x="224747" y="45693"/>
                      <a:pt x="219036" y="72348"/>
                    </a:cubicBezTo>
                    <a:lnTo>
                      <a:pt x="216180" y="84723"/>
                    </a:lnTo>
                    <a:lnTo>
                      <a:pt x="223796" y="86627"/>
                    </a:lnTo>
                    <a:cubicBezTo>
                      <a:pt x="223796" y="86627"/>
                      <a:pt x="211420" y="111377"/>
                      <a:pt x="199045" y="111377"/>
                    </a:cubicBezTo>
                    <a:cubicBezTo>
                      <a:pt x="198093" y="111377"/>
                      <a:pt x="197141" y="111377"/>
                      <a:pt x="197141" y="111377"/>
                    </a:cubicBezTo>
                    <a:cubicBezTo>
                      <a:pt x="195237" y="118993"/>
                      <a:pt x="193334" y="126608"/>
                      <a:pt x="192382" y="131368"/>
                    </a:cubicBezTo>
                    <a:lnTo>
                      <a:pt x="215228" y="131368"/>
                    </a:lnTo>
                    <a:lnTo>
                      <a:pt x="213324" y="127560"/>
                    </a:lnTo>
                    <a:cubicBezTo>
                      <a:pt x="238075" y="118041"/>
                      <a:pt x="246642" y="90434"/>
                      <a:pt x="246642" y="90434"/>
                    </a:cubicBezTo>
                    <a:lnTo>
                      <a:pt x="267585" y="95194"/>
                    </a:lnTo>
                    <a:cubicBezTo>
                      <a:pt x="276152" y="86627"/>
                      <a:pt x="284720" y="83771"/>
                      <a:pt x="291383" y="83771"/>
                    </a:cubicBezTo>
                    <a:cubicBezTo>
                      <a:pt x="308518" y="83771"/>
                      <a:pt x="318990" y="100906"/>
                      <a:pt x="318990" y="100906"/>
                    </a:cubicBezTo>
                    <a:cubicBezTo>
                      <a:pt x="324701" y="97098"/>
                      <a:pt x="329461" y="96146"/>
                      <a:pt x="334221" y="96146"/>
                    </a:cubicBezTo>
                    <a:cubicBezTo>
                      <a:pt x="352308" y="96146"/>
                      <a:pt x="362779" y="118041"/>
                      <a:pt x="366587" y="132320"/>
                    </a:cubicBezTo>
                    <a:lnTo>
                      <a:pt x="393241" y="132320"/>
                    </a:lnTo>
                    <a:cubicBezTo>
                      <a:pt x="387529" y="114233"/>
                      <a:pt x="371346" y="74251"/>
                      <a:pt x="329461" y="74251"/>
                    </a:cubicBezTo>
                    <a:cubicBezTo>
                      <a:pt x="327557" y="74251"/>
                      <a:pt x="325653" y="74251"/>
                      <a:pt x="322797" y="74251"/>
                    </a:cubicBezTo>
                    <a:cubicBezTo>
                      <a:pt x="322797" y="74251"/>
                      <a:pt x="307566" y="62828"/>
                      <a:pt x="288528" y="62828"/>
                    </a:cubicBezTo>
                    <a:cubicBezTo>
                      <a:pt x="280912" y="62828"/>
                      <a:pt x="273296" y="64732"/>
                      <a:pt x="265681" y="69492"/>
                    </a:cubicBezTo>
                    <a:cubicBezTo>
                      <a:pt x="265681" y="69492"/>
                      <a:pt x="250450" y="63780"/>
                      <a:pt x="242834" y="62828"/>
                    </a:cubicBezTo>
                    <a:cubicBezTo>
                      <a:pt x="239979" y="39982"/>
                      <a:pt x="219988" y="25702"/>
                      <a:pt x="200949" y="25702"/>
                    </a:cubicBezTo>
                    <a:cubicBezTo>
                      <a:pt x="184766" y="25702"/>
                      <a:pt x="168583" y="36174"/>
                      <a:pt x="161920" y="59972"/>
                    </a:cubicBezTo>
                    <a:cubicBezTo>
                      <a:pt x="161920" y="59972"/>
                      <a:pt x="158112" y="60924"/>
                      <a:pt x="154304" y="60924"/>
                    </a:cubicBezTo>
                    <a:cubicBezTo>
                      <a:pt x="152400" y="60924"/>
                      <a:pt x="150496" y="60924"/>
                      <a:pt x="148592" y="59972"/>
                    </a:cubicBezTo>
                    <a:cubicBezTo>
                      <a:pt x="148592" y="59972"/>
                      <a:pt x="141929" y="26654"/>
                      <a:pt x="108611" y="26654"/>
                    </a:cubicBezTo>
                    <a:cubicBezTo>
                      <a:pt x="107659" y="26654"/>
                      <a:pt x="106707" y="26654"/>
                      <a:pt x="105755" y="26654"/>
                    </a:cubicBezTo>
                    <a:cubicBezTo>
                      <a:pt x="107659" y="24750"/>
                      <a:pt x="93380" y="0"/>
                      <a:pt x="68629" y="0"/>
                    </a:cubicBezTo>
                    <a:moveTo>
                      <a:pt x="418943" y="158974"/>
                    </a:moveTo>
                    <a:lnTo>
                      <a:pt x="418943" y="183724"/>
                    </a:lnTo>
                    <a:cubicBezTo>
                      <a:pt x="462733" y="200859"/>
                      <a:pt x="456069" y="233225"/>
                      <a:pt x="456069" y="233225"/>
                    </a:cubicBezTo>
                    <a:cubicBezTo>
                      <a:pt x="477012" y="242745"/>
                      <a:pt x="477964" y="255120"/>
                      <a:pt x="477964" y="255120"/>
                    </a:cubicBezTo>
                    <a:cubicBezTo>
                      <a:pt x="460829" y="264639"/>
                      <a:pt x="462733" y="284630"/>
                      <a:pt x="462733" y="284630"/>
                    </a:cubicBezTo>
                    <a:cubicBezTo>
                      <a:pt x="432270" y="299861"/>
                      <a:pt x="436078" y="341747"/>
                      <a:pt x="436078" y="341747"/>
                    </a:cubicBezTo>
                    <a:cubicBezTo>
                      <a:pt x="413232" y="380776"/>
                      <a:pt x="432270" y="396007"/>
                      <a:pt x="432270" y="396007"/>
                    </a:cubicBezTo>
                    <a:lnTo>
                      <a:pt x="422751" y="427421"/>
                    </a:lnTo>
                    <a:cubicBezTo>
                      <a:pt x="467492" y="442652"/>
                      <a:pt x="468444" y="490249"/>
                      <a:pt x="468444" y="490249"/>
                    </a:cubicBezTo>
                    <a:cubicBezTo>
                      <a:pt x="477012" y="494057"/>
                      <a:pt x="481771" y="495009"/>
                      <a:pt x="483675" y="495009"/>
                    </a:cubicBezTo>
                    <a:cubicBezTo>
                      <a:pt x="485579" y="495009"/>
                      <a:pt x="485579" y="494057"/>
                      <a:pt x="485579" y="494057"/>
                    </a:cubicBezTo>
                    <a:cubicBezTo>
                      <a:pt x="475108" y="472162"/>
                      <a:pt x="478916" y="444556"/>
                      <a:pt x="478916" y="444556"/>
                    </a:cubicBezTo>
                    <a:cubicBezTo>
                      <a:pt x="437982" y="428373"/>
                      <a:pt x="457021" y="391247"/>
                      <a:pt x="457021" y="391247"/>
                    </a:cubicBezTo>
                    <a:cubicBezTo>
                      <a:pt x="436078" y="370305"/>
                      <a:pt x="461781" y="345554"/>
                      <a:pt x="461781" y="345554"/>
                    </a:cubicBezTo>
                    <a:cubicBezTo>
                      <a:pt x="453213" y="306525"/>
                      <a:pt x="471300" y="302717"/>
                      <a:pt x="478916" y="302717"/>
                    </a:cubicBezTo>
                    <a:cubicBezTo>
                      <a:pt x="480819" y="302717"/>
                      <a:pt x="481771" y="302717"/>
                      <a:pt x="481771" y="302717"/>
                    </a:cubicBezTo>
                    <a:cubicBezTo>
                      <a:pt x="480819" y="290342"/>
                      <a:pt x="491291" y="286534"/>
                      <a:pt x="491291" y="286534"/>
                    </a:cubicBezTo>
                    <a:cubicBezTo>
                      <a:pt x="490339" y="257024"/>
                      <a:pt x="509378" y="257024"/>
                      <a:pt x="510330" y="257024"/>
                    </a:cubicBezTo>
                    <a:lnTo>
                      <a:pt x="510330" y="257024"/>
                    </a:lnTo>
                    <a:cubicBezTo>
                      <a:pt x="511282" y="257024"/>
                      <a:pt x="512233" y="257024"/>
                      <a:pt x="512233" y="257024"/>
                    </a:cubicBezTo>
                    <a:cubicBezTo>
                      <a:pt x="530320" y="257024"/>
                      <a:pt x="527464" y="279870"/>
                      <a:pt x="527464" y="279870"/>
                    </a:cubicBezTo>
                    <a:cubicBezTo>
                      <a:pt x="548407" y="294150"/>
                      <a:pt x="536032" y="317948"/>
                      <a:pt x="536032" y="317948"/>
                    </a:cubicBezTo>
                    <a:cubicBezTo>
                      <a:pt x="549359" y="339843"/>
                      <a:pt x="534128" y="357930"/>
                      <a:pt x="534128" y="357930"/>
                    </a:cubicBezTo>
                    <a:cubicBezTo>
                      <a:pt x="546503" y="388392"/>
                      <a:pt x="523657" y="398863"/>
                      <a:pt x="523657" y="398863"/>
                    </a:cubicBezTo>
                    <a:cubicBezTo>
                      <a:pt x="531272" y="437892"/>
                      <a:pt x="490339" y="446460"/>
                      <a:pt x="490339" y="446460"/>
                    </a:cubicBezTo>
                    <a:cubicBezTo>
                      <a:pt x="491291" y="489297"/>
                      <a:pt x="500810" y="490249"/>
                      <a:pt x="500810" y="490249"/>
                    </a:cubicBezTo>
                    <a:cubicBezTo>
                      <a:pt x="504618" y="471210"/>
                      <a:pt x="521753" y="455027"/>
                      <a:pt x="521753" y="455027"/>
                    </a:cubicBezTo>
                    <a:cubicBezTo>
                      <a:pt x="548407" y="439796"/>
                      <a:pt x="546503" y="405527"/>
                      <a:pt x="546503" y="405527"/>
                    </a:cubicBezTo>
                    <a:cubicBezTo>
                      <a:pt x="559831" y="395055"/>
                      <a:pt x="561734" y="378872"/>
                      <a:pt x="561734" y="378872"/>
                    </a:cubicBezTo>
                    <a:cubicBezTo>
                      <a:pt x="556975" y="363641"/>
                      <a:pt x="562686" y="359833"/>
                      <a:pt x="568398" y="359833"/>
                    </a:cubicBezTo>
                    <a:cubicBezTo>
                      <a:pt x="573158" y="359833"/>
                      <a:pt x="577917" y="361737"/>
                      <a:pt x="577917" y="361737"/>
                    </a:cubicBezTo>
                    <a:cubicBezTo>
                      <a:pt x="581725" y="360785"/>
                      <a:pt x="585533" y="359833"/>
                      <a:pt x="588389" y="359833"/>
                    </a:cubicBezTo>
                    <a:cubicBezTo>
                      <a:pt x="607428" y="359833"/>
                      <a:pt x="596004" y="383632"/>
                      <a:pt x="596004" y="383632"/>
                    </a:cubicBezTo>
                    <a:cubicBezTo>
                      <a:pt x="612187" y="414094"/>
                      <a:pt x="582677" y="428373"/>
                      <a:pt x="582677" y="428373"/>
                    </a:cubicBezTo>
                    <a:cubicBezTo>
                      <a:pt x="580773" y="446460"/>
                      <a:pt x="565542" y="448364"/>
                      <a:pt x="565542" y="448364"/>
                    </a:cubicBezTo>
                    <a:lnTo>
                      <a:pt x="551263" y="467403"/>
                    </a:lnTo>
                    <a:cubicBezTo>
                      <a:pt x="548407" y="466451"/>
                      <a:pt x="546503" y="466451"/>
                      <a:pt x="544599" y="466451"/>
                    </a:cubicBezTo>
                    <a:cubicBezTo>
                      <a:pt x="520801" y="466451"/>
                      <a:pt x="507474" y="506432"/>
                      <a:pt x="507474" y="506432"/>
                    </a:cubicBezTo>
                    <a:cubicBezTo>
                      <a:pt x="494147" y="554029"/>
                      <a:pt x="509378" y="562597"/>
                      <a:pt x="509378" y="562597"/>
                    </a:cubicBezTo>
                    <a:lnTo>
                      <a:pt x="526513" y="542606"/>
                    </a:lnTo>
                    <a:cubicBezTo>
                      <a:pt x="516041" y="525471"/>
                      <a:pt x="527464" y="511192"/>
                      <a:pt x="527464" y="511192"/>
                    </a:cubicBezTo>
                    <a:lnTo>
                      <a:pt x="535080" y="515952"/>
                    </a:lnTo>
                    <a:cubicBezTo>
                      <a:pt x="542696" y="504528"/>
                      <a:pt x="553167" y="496913"/>
                      <a:pt x="553167" y="496913"/>
                    </a:cubicBezTo>
                    <a:cubicBezTo>
                      <a:pt x="556023" y="495961"/>
                      <a:pt x="557927" y="495961"/>
                      <a:pt x="559831" y="495961"/>
                    </a:cubicBezTo>
                    <a:cubicBezTo>
                      <a:pt x="579821" y="495961"/>
                      <a:pt x="571254" y="519759"/>
                      <a:pt x="571254" y="519759"/>
                    </a:cubicBezTo>
                    <a:lnTo>
                      <a:pt x="559831" y="536894"/>
                    </a:lnTo>
                    <a:lnTo>
                      <a:pt x="563638" y="541654"/>
                    </a:lnTo>
                    <a:cubicBezTo>
                      <a:pt x="555071" y="550221"/>
                      <a:pt x="546503" y="552125"/>
                      <a:pt x="540792" y="552125"/>
                    </a:cubicBezTo>
                    <a:cubicBezTo>
                      <a:pt x="536984" y="552125"/>
                      <a:pt x="535080" y="551173"/>
                      <a:pt x="535080" y="551173"/>
                    </a:cubicBezTo>
                    <a:cubicBezTo>
                      <a:pt x="527464" y="559741"/>
                      <a:pt x="517945" y="569260"/>
                      <a:pt x="517945" y="569260"/>
                    </a:cubicBezTo>
                    <a:cubicBezTo>
                      <a:pt x="502714" y="589251"/>
                      <a:pt x="510330" y="623521"/>
                      <a:pt x="510330" y="623521"/>
                    </a:cubicBezTo>
                    <a:cubicBezTo>
                      <a:pt x="515089" y="668262"/>
                      <a:pt x="505570" y="678733"/>
                      <a:pt x="505570" y="678733"/>
                    </a:cubicBezTo>
                    <a:cubicBezTo>
                      <a:pt x="515089" y="686349"/>
                      <a:pt x="505570" y="698724"/>
                      <a:pt x="505570" y="698724"/>
                    </a:cubicBezTo>
                    <a:cubicBezTo>
                      <a:pt x="501762" y="704436"/>
                      <a:pt x="501762" y="722522"/>
                      <a:pt x="501762" y="722522"/>
                    </a:cubicBezTo>
                    <a:cubicBezTo>
                      <a:pt x="497002" y="735850"/>
                      <a:pt x="483675" y="752033"/>
                      <a:pt x="483675" y="752033"/>
                    </a:cubicBezTo>
                    <a:cubicBezTo>
                      <a:pt x="485579" y="763456"/>
                      <a:pt x="496050" y="775831"/>
                      <a:pt x="496050" y="775831"/>
                    </a:cubicBezTo>
                    <a:cubicBezTo>
                      <a:pt x="502714" y="728234"/>
                      <a:pt x="526513" y="711099"/>
                      <a:pt x="526513" y="711099"/>
                    </a:cubicBezTo>
                    <a:cubicBezTo>
                      <a:pt x="517945" y="698724"/>
                      <a:pt x="537936" y="679685"/>
                      <a:pt x="537936" y="679685"/>
                    </a:cubicBezTo>
                    <a:cubicBezTo>
                      <a:pt x="537936" y="679685"/>
                      <a:pt x="520801" y="653983"/>
                      <a:pt x="537936" y="634944"/>
                    </a:cubicBezTo>
                    <a:cubicBezTo>
                      <a:pt x="546503" y="627329"/>
                      <a:pt x="537936" y="619713"/>
                      <a:pt x="537936" y="619713"/>
                    </a:cubicBezTo>
                    <a:cubicBezTo>
                      <a:pt x="537936" y="619713"/>
                      <a:pt x="536032" y="582587"/>
                      <a:pt x="570302" y="578780"/>
                    </a:cubicBezTo>
                    <a:cubicBezTo>
                      <a:pt x="569350" y="556885"/>
                      <a:pt x="593148" y="553077"/>
                      <a:pt x="593148" y="553077"/>
                    </a:cubicBezTo>
                    <a:cubicBezTo>
                      <a:pt x="597908" y="538798"/>
                      <a:pt x="606476" y="534990"/>
                      <a:pt x="612187" y="534990"/>
                    </a:cubicBezTo>
                    <a:cubicBezTo>
                      <a:pt x="617899" y="534990"/>
                      <a:pt x="622658" y="537846"/>
                      <a:pt x="622658" y="537846"/>
                    </a:cubicBezTo>
                    <a:cubicBezTo>
                      <a:pt x="623610" y="537846"/>
                      <a:pt x="624562" y="537846"/>
                      <a:pt x="625514" y="537846"/>
                    </a:cubicBezTo>
                    <a:cubicBezTo>
                      <a:pt x="652169" y="537846"/>
                      <a:pt x="638841" y="566404"/>
                      <a:pt x="638841" y="566404"/>
                    </a:cubicBezTo>
                    <a:cubicBezTo>
                      <a:pt x="652169" y="608290"/>
                      <a:pt x="619803" y="620665"/>
                      <a:pt x="619803" y="620665"/>
                    </a:cubicBezTo>
                    <a:cubicBezTo>
                      <a:pt x="629322" y="639704"/>
                      <a:pt x="613139" y="660646"/>
                      <a:pt x="613139" y="660646"/>
                    </a:cubicBezTo>
                    <a:cubicBezTo>
                      <a:pt x="573158" y="676829"/>
                      <a:pt x="584581" y="692061"/>
                      <a:pt x="584581" y="692061"/>
                    </a:cubicBezTo>
                    <a:cubicBezTo>
                      <a:pt x="576013" y="710147"/>
                      <a:pt x="556023" y="713003"/>
                      <a:pt x="546503" y="713003"/>
                    </a:cubicBezTo>
                    <a:cubicBezTo>
                      <a:pt x="542696" y="713003"/>
                      <a:pt x="540792" y="713003"/>
                      <a:pt x="540792" y="713003"/>
                    </a:cubicBezTo>
                    <a:cubicBezTo>
                      <a:pt x="501762" y="744417"/>
                      <a:pt x="509378" y="782495"/>
                      <a:pt x="509378" y="782495"/>
                    </a:cubicBezTo>
                    <a:lnTo>
                      <a:pt x="531272" y="769168"/>
                    </a:lnTo>
                    <a:cubicBezTo>
                      <a:pt x="531272" y="769168"/>
                      <a:pt x="523657" y="755840"/>
                      <a:pt x="543647" y="742513"/>
                    </a:cubicBezTo>
                    <a:lnTo>
                      <a:pt x="546503" y="748225"/>
                    </a:lnTo>
                    <a:lnTo>
                      <a:pt x="555071" y="743465"/>
                    </a:lnTo>
                    <a:cubicBezTo>
                      <a:pt x="555071" y="743465"/>
                      <a:pt x="560782" y="739658"/>
                      <a:pt x="567446" y="739658"/>
                    </a:cubicBezTo>
                    <a:cubicBezTo>
                      <a:pt x="571254" y="739658"/>
                      <a:pt x="576013" y="741561"/>
                      <a:pt x="578869" y="746321"/>
                    </a:cubicBezTo>
                    <a:cubicBezTo>
                      <a:pt x="578869" y="746321"/>
                      <a:pt x="587437" y="756792"/>
                      <a:pt x="569350" y="767264"/>
                    </a:cubicBezTo>
                    <a:lnTo>
                      <a:pt x="560782" y="772023"/>
                    </a:lnTo>
                    <a:lnTo>
                      <a:pt x="563638" y="777735"/>
                    </a:lnTo>
                    <a:cubicBezTo>
                      <a:pt x="563638" y="777735"/>
                      <a:pt x="555071" y="780591"/>
                      <a:pt x="547455" y="780591"/>
                    </a:cubicBezTo>
                    <a:cubicBezTo>
                      <a:pt x="542696" y="780591"/>
                      <a:pt x="536984" y="779639"/>
                      <a:pt x="535080" y="775831"/>
                    </a:cubicBezTo>
                    <a:cubicBezTo>
                      <a:pt x="508426" y="794870"/>
                      <a:pt x="510330" y="811053"/>
                      <a:pt x="510330" y="811053"/>
                    </a:cubicBezTo>
                    <a:lnTo>
                      <a:pt x="501762" y="815813"/>
                    </a:lnTo>
                    <a:cubicBezTo>
                      <a:pt x="494147" y="780591"/>
                      <a:pt x="482723" y="774879"/>
                      <a:pt x="482723" y="774879"/>
                    </a:cubicBezTo>
                    <a:cubicBezTo>
                      <a:pt x="482723" y="774879"/>
                      <a:pt x="476060" y="777735"/>
                      <a:pt x="467492" y="777735"/>
                    </a:cubicBezTo>
                    <a:cubicBezTo>
                      <a:pt x="460829" y="777735"/>
                      <a:pt x="452261" y="775831"/>
                      <a:pt x="446550" y="767264"/>
                    </a:cubicBezTo>
                    <a:cubicBezTo>
                      <a:pt x="434174" y="767264"/>
                      <a:pt x="423703" y="756792"/>
                      <a:pt x="420847" y="740610"/>
                    </a:cubicBezTo>
                    <a:lnTo>
                      <a:pt x="420847" y="799630"/>
                    </a:lnTo>
                    <a:cubicBezTo>
                      <a:pt x="426559" y="795822"/>
                      <a:pt x="434174" y="791062"/>
                      <a:pt x="442742" y="791062"/>
                    </a:cubicBezTo>
                    <a:cubicBezTo>
                      <a:pt x="445598" y="791062"/>
                      <a:pt x="448453" y="792014"/>
                      <a:pt x="452261" y="792966"/>
                    </a:cubicBezTo>
                    <a:cubicBezTo>
                      <a:pt x="452261" y="792966"/>
                      <a:pt x="458925" y="803437"/>
                      <a:pt x="468444" y="803437"/>
                    </a:cubicBezTo>
                    <a:cubicBezTo>
                      <a:pt x="470348" y="803437"/>
                      <a:pt x="472252" y="803437"/>
                      <a:pt x="474156" y="802486"/>
                    </a:cubicBezTo>
                    <a:cubicBezTo>
                      <a:pt x="474156" y="802486"/>
                      <a:pt x="481771" y="814861"/>
                      <a:pt x="473204" y="826284"/>
                    </a:cubicBezTo>
                    <a:cubicBezTo>
                      <a:pt x="473204" y="826284"/>
                      <a:pt x="479867" y="830092"/>
                      <a:pt x="483675" y="840563"/>
                    </a:cubicBezTo>
                    <a:cubicBezTo>
                      <a:pt x="483675" y="840563"/>
                      <a:pt x="461781" y="853890"/>
                      <a:pt x="470348" y="891016"/>
                    </a:cubicBezTo>
                    <a:cubicBezTo>
                      <a:pt x="470348" y="891016"/>
                      <a:pt x="460829" y="893872"/>
                      <a:pt x="455117" y="924334"/>
                    </a:cubicBezTo>
                    <a:cubicBezTo>
                      <a:pt x="455117" y="924334"/>
                      <a:pt x="437030" y="930046"/>
                      <a:pt x="421799" y="950036"/>
                    </a:cubicBezTo>
                    <a:lnTo>
                      <a:pt x="421799" y="994777"/>
                    </a:lnTo>
                    <a:cubicBezTo>
                      <a:pt x="427511" y="990970"/>
                      <a:pt x="436078" y="986210"/>
                      <a:pt x="442742" y="986210"/>
                    </a:cubicBezTo>
                    <a:cubicBezTo>
                      <a:pt x="443694" y="986210"/>
                      <a:pt x="443694" y="986210"/>
                      <a:pt x="444646" y="986210"/>
                    </a:cubicBezTo>
                    <a:cubicBezTo>
                      <a:pt x="444646" y="986210"/>
                      <a:pt x="436078" y="953844"/>
                      <a:pt x="473204" y="945277"/>
                    </a:cubicBezTo>
                    <a:cubicBezTo>
                      <a:pt x="473204" y="945277"/>
                      <a:pt x="464636" y="922430"/>
                      <a:pt x="490339" y="891968"/>
                    </a:cubicBezTo>
                    <a:cubicBezTo>
                      <a:pt x="490339" y="891968"/>
                      <a:pt x="476060" y="874833"/>
                      <a:pt x="498906" y="853890"/>
                    </a:cubicBezTo>
                    <a:cubicBezTo>
                      <a:pt x="498906" y="853890"/>
                      <a:pt x="511282" y="823428"/>
                      <a:pt x="531272" y="823428"/>
                    </a:cubicBezTo>
                    <a:cubicBezTo>
                      <a:pt x="534128" y="823428"/>
                      <a:pt x="536032" y="823428"/>
                      <a:pt x="538888" y="824380"/>
                    </a:cubicBezTo>
                    <a:cubicBezTo>
                      <a:pt x="538888" y="824380"/>
                      <a:pt x="539840" y="799630"/>
                      <a:pt x="556975" y="799630"/>
                    </a:cubicBezTo>
                    <a:cubicBezTo>
                      <a:pt x="561734" y="799630"/>
                      <a:pt x="568398" y="801534"/>
                      <a:pt x="576965" y="807245"/>
                    </a:cubicBezTo>
                    <a:cubicBezTo>
                      <a:pt x="576965" y="807245"/>
                      <a:pt x="587437" y="791062"/>
                      <a:pt x="597908" y="791062"/>
                    </a:cubicBezTo>
                    <a:cubicBezTo>
                      <a:pt x="602668" y="791062"/>
                      <a:pt x="607428" y="794870"/>
                      <a:pt x="610283" y="805341"/>
                    </a:cubicBezTo>
                    <a:cubicBezTo>
                      <a:pt x="610283" y="805341"/>
                      <a:pt x="610283" y="809149"/>
                      <a:pt x="617899" y="812957"/>
                    </a:cubicBezTo>
                    <a:cubicBezTo>
                      <a:pt x="619803" y="817716"/>
                      <a:pt x="627418" y="833900"/>
                      <a:pt x="599812" y="840563"/>
                    </a:cubicBezTo>
                    <a:cubicBezTo>
                      <a:pt x="599812" y="840563"/>
                      <a:pt x="606476" y="876737"/>
                      <a:pt x="572206" y="876737"/>
                    </a:cubicBezTo>
                    <a:cubicBezTo>
                      <a:pt x="570302" y="876737"/>
                      <a:pt x="568398" y="876737"/>
                      <a:pt x="566494" y="876737"/>
                    </a:cubicBezTo>
                    <a:cubicBezTo>
                      <a:pt x="566494" y="876737"/>
                      <a:pt x="564590" y="896728"/>
                      <a:pt x="549359" y="896728"/>
                    </a:cubicBezTo>
                    <a:cubicBezTo>
                      <a:pt x="548407" y="896728"/>
                      <a:pt x="547455" y="896728"/>
                      <a:pt x="545551" y="896728"/>
                    </a:cubicBezTo>
                    <a:cubicBezTo>
                      <a:pt x="545551" y="896728"/>
                      <a:pt x="536032" y="891968"/>
                      <a:pt x="524609" y="891968"/>
                    </a:cubicBezTo>
                    <a:cubicBezTo>
                      <a:pt x="509378" y="891968"/>
                      <a:pt x="490339" y="900535"/>
                      <a:pt x="483675" y="939565"/>
                    </a:cubicBezTo>
                    <a:cubicBezTo>
                      <a:pt x="483675" y="939565"/>
                      <a:pt x="482723" y="942421"/>
                      <a:pt x="486531" y="942421"/>
                    </a:cubicBezTo>
                    <a:cubicBezTo>
                      <a:pt x="487483" y="942421"/>
                      <a:pt x="489387" y="942421"/>
                      <a:pt x="492243" y="940517"/>
                    </a:cubicBezTo>
                    <a:lnTo>
                      <a:pt x="516993" y="921478"/>
                    </a:lnTo>
                    <a:cubicBezTo>
                      <a:pt x="516993" y="921478"/>
                      <a:pt x="514137" y="907199"/>
                      <a:pt x="530320" y="903391"/>
                    </a:cubicBezTo>
                    <a:lnTo>
                      <a:pt x="532224" y="911959"/>
                    </a:lnTo>
                    <a:cubicBezTo>
                      <a:pt x="532224" y="911959"/>
                      <a:pt x="542696" y="908151"/>
                      <a:pt x="552215" y="908151"/>
                    </a:cubicBezTo>
                    <a:cubicBezTo>
                      <a:pt x="555071" y="908151"/>
                      <a:pt x="557927" y="908151"/>
                      <a:pt x="559831" y="909103"/>
                    </a:cubicBezTo>
                    <a:cubicBezTo>
                      <a:pt x="559831" y="909103"/>
                      <a:pt x="577917" y="913862"/>
                      <a:pt x="567446" y="933853"/>
                    </a:cubicBezTo>
                    <a:cubicBezTo>
                      <a:pt x="567446" y="933853"/>
                      <a:pt x="560782" y="940517"/>
                      <a:pt x="548407" y="940517"/>
                    </a:cubicBezTo>
                    <a:cubicBezTo>
                      <a:pt x="546503" y="940517"/>
                      <a:pt x="544599" y="940517"/>
                      <a:pt x="542696" y="939565"/>
                    </a:cubicBezTo>
                    <a:cubicBezTo>
                      <a:pt x="542696" y="939565"/>
                      <a:pt x="542696" y="939565"/>
                      <a:pt x="541744" y="939565"/>
                    </a:cubicBezTo>
                    <a:cubicBezTo>
                      <a:pt x="539840" y="939565"/>
                      <a:pt x="535080" y="940517"/>
                      <a:pt x="538888" y="948132"/>
                    </a:cubicBezTo>
                    <a:cubicBezTo>
                      <a:pt x="536032" y="946228"/>
                      <a:pt x="521753" y="950988"/>
                      <a:pt x="519849" y="934805"/>
                    </a:cubicBezTo>
                    <a:cubicBezTo>
                      <a:pt x="519849" y="934805"/>
                      <a:pt x="505570" y="936709"/>
                      <a:pt x="501762" y="947180"/>
                    </a:cubicBezTo>
                    <a:cubicBezTo>
                      <a:pt x="501762" y="947180"/>
                      <a:pt x="522705" y="960507"/>
                      <a:pt x="505570" y="980498"/>
                    </a:cubicBezTo>
                    <a:cubicBezTo>
                      <a:pt x="505570" y="980498"/>
                      <a:pt x="515089" y="1002393"/>
                      <a:pt x="497954" y="1011912"/>
                    </a:cubicBezTo>
                    <a:cubicBezTo>
                      <a:pt x="497954" y="1011912"/>
                      <a:pt x="504618" y="1030951"/>
                      <a:pt x="478916" y="1041422"/>
                    </a:cubicBezTo>
                    <a:cubicBezTo>
                      <a:pt x="478916" y="1041422"/>
                      <a:pt x="469396" y="1070933"/>
                      <a:pt x="432270" y="1070933"/>
                    </a:cubicBezTo>
                    <a:cubicBezTo>
                      <a:pt x="428463" y="1070933"/>
                      <a:pt x="424655" y="1070933"/>
                      <a:pt x="420847" y="1069981"/>
                    </a:cubicBezTo>
                    <a:lnTo>
                      <a:pt x="420847" y="1078548"/>
                    </a:lnTo>
                    <a:cubicBezTo>
                      <a:pt x="419895" y="1083308"/>
                      <a:pt x="418943" y="1088068"/>
                      <a:pt x="417991" y="1092827"/>
                    </a:cubicBezTo>
                    <a:cubicBezTo>
                      <a:pt x="419895" y="1092827"/>
                      <a:pt x="421799" y="1092827"/>
                      <a:pt x="424655" y="1092827"/>
                    </a:cubicBezTo>
                    <a:cubicBezTo>
                      <a:pt x="440838" y="1092827"/>
                      <a:pt x="472252" y="1089971"/>
                      <a:pt x="488435" y="1069029"/>
                    </a:cubicBezTo>
                    <a:cubicBezTo>
                      <a:pt x="491291" y="1065221"/>
                      <a:pt x="494147" y="1060461"/>
                      <a:pt x="495099" y="1055702"/>
                    </a:cubicBezTo>
                    <a:cubicBezTo>
                      <a:pt x="495099" y="1055702"/>
                      <a:pt x="519849" y="1043326"/>
                      <a:pt x="517945" y="1025240"/>
                    </a:cubicBezTo>
                    <a:cubicBezTo>
                      <a:pt x="517945" y="1025240"/>
                      <a:pt x="523657" y="1020480"/>
                      <a:pt x="527464" y="1011912"/>
                    </a:cubicBezTo>
                    <a:cubicBezTo>
                      <a:pt x="530320" y="1005249"/>
                      <a:pt x="532224" y="997633"/>
                      <a:pt x="530320" y="988114"/>
                    </a:cubicBezTo>
                    <a:lnTo>
                      <a:pt x="536032" y="970979"/>
                    </a:lnTo>
                    <a:cubicBezTo>
                      <a:pt x="536032" y="970979"/>
                      <a:pt x="540792" y="967171"/>
                      <a:pt x="550311" y="967171"/>
                    </a:cubicBezTo>
                    <a:cubicBezTo>
                      <a:pt x="551263" y="967171"/>
                      <a:pt x="553167" y="967171"/>
                      <a:pt x="555071" y="967171"/>
                    </a:cubicBezTo>
                    <a:lnTo>
                      <a:pt x="562686" y="956700"/>
                    </a:lnTo>
                    <a:cubicBezTo>
                      <a:pt x="562686" y="956700"/>
                      <a:pt x="610283" y="946228"/>
                      <a:pt x="588389" y="891968"/>
                    </a:cubicBezTo>
                    <a:cubicBezTo>
                      <a:pt x="588389" y="891968"/>
                      <a:pt x="621707" y="887208"/>
                      <a:pt x="622658" y="851034"/>
                    </a:cubicBezTo>
                    <a:cubicBezTo>
                      <a:pt x="622658" y="851034"/>
                      <a:pt x="663592" y="826284"/>
                      <a:pt x="632178" y="791062"/>
                    </a:cubicBezTo>
                    <a:cubicBezTo>
                      <a:pt x="632178" y="791062"/>
                      <a:pt x="633130" y="772023"/>
                      <a:pt x="610283" y="760600"/>
                    </a:cubicBezTo>
                    <a:cubicBezTo>
                      <a:pt x="610283" y="760600"/>
                      <a:pt x="628370" y="730138"/>
                      <a:pt x="596956" y="717763"/>
                    </a:cubicBezTo>
                    <a:cubicBezTo>
                      <a:pt x="596956" y="717763"/>
                      <a:pt x="611235" y="705388"/>
                      <a:pt x="611235" y="690157"/>
                    </a:cubicBezTo>
                    <a:cubicBezTo>
                      <a:pt x="611235" y="690157"/>
                      <a:pt x="639793" y="674925"/>
                      <a:pt x="644553" y="643512"/>
                    </a:cubicBezTo>
                    <a:cubicBezTo>
                      <a:pt x="645505" y="639704"/>
                      <a:pt x="645505" y="634944"/>
                      <a:pt x="644553" y="630184"/>
                    </a:cubicBezTo>
                    <a:cubicBezTo>
                      <a:pt x="644553" y="630184"/>
                      <a:pt x="647409" y="628280"/>
                      <a:pt x="650265" y="625425"/>
                    </a:cubicBezTo>
                    <a:cubicBezTo>
                      <a:pt x="658832" y="617809"/>
                      <a:pt x="671207" y="600674"/>
                      <a:pt x="663592" y="570212"/>
                    </a:cubicBezTo>
                    <a:cubicBezTo>
                      <a:pt x="663592" y="570212"/>
                      <a:pt x="675967" y="511192"/>
                      <a:pt x="625514" y="511192"/>
                    </a:cubicBezTo>
                    <a:cubicBezTo>
                      <a:pt x="618851" y="511192"/>
                      <a:pt x="612187" y="512144"/>
                      <a:pt x="603620" y="514048"/>
                    </a:cubicBezTo>
                    <a:cubicBezTo>
                      <a:pt x="603620" y="514048"/>
                      <a:pt x="607428" y="483586"/>
                      <a:pt x="579821" y="473114"/>
                    </a:cubicBezTo>
                    <a:cubicBezTo>
                      <a:pt x="579821" y="473114"/>
                      <a:pt x="596004" y="462643"/>
                      <a:pt x="596956" y="448364"/>
                    </a:cubicBezTo>
                    <a:cubicBezTo>
                      <a:pt x="596956" y="448364"/>
                      <a:pt x="639793" y="432181"/>
                      <a:pt x="620755" y="378872"/>
                    </a:cubicBezTo>
                    <a:cubicBezTo>
                      <a:pt x="620755" y="378872"/>
                      <a:pt x="629322" y="358882"/>
                      <a:pt x="604572" y="340795"/>
                    </a:cubicBezTo>
                    <a:cubicBezTo>
                      <a:pt x="597908" y="337939"/>
                      <a:pt x="591244" y="337939"/>
                      <a:pt x="585533" y="337939"/>
                    </a:cubicBezTo>
                    <a:cubicBezTo>
                      <a:pt x="579821" y="337939"/>
                      <a:pt x="575061" y="338891"/>
                      <a:pt x="570302" y="338891"/>
                    </a:cubicBezTo>
                    <a:cubicBezTo>
                      <a:pt x="570302" y="338891"/>
                      <a:pt x="572206" y="320804"/>
                      <a:pt x="559831" y="306525"/>
                    </a:cubicBezTo>
                    <a:cubicBezTo>
                      <a:pt x="559831" y="306525"/>
                      <a:pt x="561734" y="277967"/>
                      <a:pt x="549359" y="257976"/>
                    </a:cubicBezTo>
                    <a:cubicBezTo>
                      <a:pt x="542696" y="247504"/>
                      <a:pt x="531272" y="238937"/>
                      <a:pt x="513185" y="238937"/>
                    </a:cubicBezTo>
                    <a:cubicBezTo>
                      <a:pt x="509378" y="238937"/>
                      <a:pt x="506522" y="238937"/>
                      <a:pt x="501762" y="239889"/>
                    </a:cubicBezTo>
                    <a:cubicBezTo>
                      <a:pt x="501762" y="239889"/>
                      <a:pt x="491291" y="220850"/>
                      <a:pt x="481771" y="220850"/>
                    </a:cubicBezTo>
                    <a:cubicBezTo>
                      <a:pt x="481771" y="220850"/>
                      <a:pt x="479867" y="212283"/>
                      <a:pt x="472252" y="200859"/>
                    </a:cubicBezTo>
                    <a:cubicBezTo>
                      <a:pt x="463684" y="186580"/>
                      <a:pt x="448453" y="171349"/>
                      <a:pt x="418943" y="158974"/>
                    </a:cubicBezTo>
                    <a:moveTo>
                      <a:pt x="418943" y="535942"/>
                    </a:moveTo>
                    <a:lnTo>
                      <a:pt x="418943" y="576876"/>
                    </a:lnTo>
                    <a:cubicBezTo>
                      <a:pt x="452261" y="580683"/>
                      <a:pt x="455117" y="613050"/>
                      <a:pt x="455117" y="613050"/>
                    </a:cubicBezTo>
                    <a:cubicBezTo>
                      <a:pt x="481771" y="628280"/>
                      <a:pt x="472252" y="638752"/>
                      <a:pt x="472252" y="638752"/>
                    </a:cubicBezTo>
                    <a:cubicBezTo>
                      <a:pt x="493195" y="650175"/>
                      <a:pt x="495099" y="657791"/>
                      <a:pt x="495099" y="657791"/>
                    </a:cubicBezTo>
                    <a:cubicBezTo>
                      <a:pt x="506522" y="649223"/>
                      <a:pt x="492243" y="589251"/>
                      <a:pt x="492243" y="589251"/>
                    </a:cubicBezTo>
                    <a:cubicBezTo>
                      <a:pt x="491291" y="589251"/>
                      <a:pt x="489387" y="589251"/>
                      <a:pt x="488435" y="589251"/>
                    </a:cubicBezTo>
                    <a:cubicBezTo>
                      <a:pt x="474156" y="589251"/>
                      <a:pt x="467492" y="572116"/>
                      <a:pt x="467492" y="572116"/>
                    </a:cubicBezTo>
                    <a:cubicBezTo>
                      <a:pt x="466540" y="572116"/>
                      <a:pt x="464636" y="572116"/>
                      <a:pt x="463684" y="572116"/>
                    </a:cubicBezTo>
                    <a:cubicBezTo>
                      <a:pt x="440838" y="572116"/>
                      <a:pt x="435126" y="543558"/>
                      <a:pt x="435126" y="543558"/>
                    </a:cubicBezTo>
                    <a:cubicBezTo>
                      <a:pt x="434174" y="543558"/>
                      <a:pt x="434174" y="543558"/>
                      <a:pt x="433222" y="543558"/>
                    </a:cubicBezTo>
                    <a:cubicBezTo>
                      <a:pt x="429415" y="544510"/>
                      <a:pt x="423703" y="539750"/>
                      <a:pt x="418943" y="53594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" name="Forma libre 25">
                <a:extLst>
                  <a:ext uri="{FF2B5EF4-FFF2-40B4-BE49-F238E27FC236}">
                    <a16:creationId xmlns:a16="http://schemas.microsoft.com/office/drawing/2014/main" id="{26D64090-9997-D838-4F26-77E872EDE11F}"/>
                  </a:ext>
                </a:extLst>
              </p:cNvPr>
              <p:cNvSpPr/>
              <p:nvPr/>
            </p:nvSpPr>
            <p:spPr>
              <a:xfrm>
                <a:off x="1140894" y="2455327"/>
                <a:ext cx="666154" cy="1091875"/>
              </a:xfrm>
              <a:custGeom>
                <a:avLst/>
                <a:gdLst>
                  <a:gd name="connsiteX0" fmla="*/ 597526 w 666154"/>
                  <a:gd name="connsiteY0" fmla="*/ 952 h 1091875"/>
                  <a:gd name="connsiteX1" fmla="*/ 557544 w 666154"/>
                  <a:gd name="connsiteY1" fmla="*/ 25702 h 1091875"/>
                  <a:gd name="connsiteX2" fmla="*/ 554688 w 666154"/>
                  <a:gd name="connsiteY2" fmla="*/ 25702 h 1091875"/>
                  <a:gd name="connsiteX3" fmla="*/ 514707 w 666154"/>
                  <a:gd name="connsiteY3" fmla="*/ 59020 h 1091875"/>
                  <a:gd name="connsiteX4" fmla="*/ 508995 w 666154"/>
                  <a:gd name="connsiteY4" fmla="*/ 59972 h 1091875"/>
                  <a:gd name="connsiteX5" fmla="*/ 501380 w 666154"/>
                  <a:gd name="connsiteY5" fmla="*/ 59020 h 1091875"/>
                  <a:gd name="connsiteX6" fmla="*/ 462350 w 666154"/>
                  <a:gd name="connsiteY6" fmla="*/ 24750 h 1091875"/>
                  <a:gd name="connsiteX7" fmla="*/ 420465 w 666154"/>
                  <a:gd name="connsiteY7" fmla="*/ 61876 h 1091875"/>
                  <a:gd name="connsiteX8" fmla="*/ 397618 w 666154"/>
                  <a:gd name="connsiteY8" fmla="*/ 68540 h 1091875"/>
                  <a:gd name="connsiteX9" fmla="*/ 374772 w 666154"/>
                  <a:gd name="connsiteY9" fmla="*/ 61876 h 1091875"/>
                  <a:gd name="connsiteX10" fmla="*/ 340502 w 666154"/>
                  <a:gd name="connsiteY10" fmla="*/ 73299 h 1091875"/>
                  <a:gd name="connsiteX11" fmla="*/ 333838 w 666154"/>
                  <a:gd name="connsiteY11" fmla="*/ 73299 h 1091875"/>
                  <a:gd name="connsiteX12" fmla="*/ 270058 w 666154"/>
                  <a:gd name="connsiteY12" fmla="*/ 131368 h 1091875"/>
                  <a:gd name="connsiteX13" fmla="*/ 296713 w 666154"/>
                  <a:gd name="connsiteY13" fmla="*/ 131368 h 1091875"/>
                  <a:gd name="connsiteX14" fmla="*/ 329079 w 666154"/>
                  <a:gd name="connsiteY14" fmla="*/ 95194 h 1091875"/>
                  <a:gd name="connsiteX15" fmla="*/ 344310 w 666154"/>
                  <a:gd name="connsiteY15" fmla="*/ 99954 h 1091875"/>
                  <a:gd name="connsiteX16" fmla="*/ 371916 w 666154"/>
                  <a:gd name="connsiteY16" fmla="*/ 82819 h 1091875"/>
                  <a:gd name="connsiteX17" fmla="*/ 395714 w 666154"/>
                  <a:gd name="connsiteY17" fmla="*/ 94242 h 1091875"/>
                  <a:gd name="connsiteX18" fmla="*/ 416657 w 666154"/>
                  <a:gd name="connsiteY18" fmla="*/ 89482 h 1091875"/>
                  <a:gd name="connsiteX19" fmla="*/ 449975 w 666154"/>
                  <a:gd name="connsiteY19" fmla="*/ 126608 h 1091875"/>
                  <a:gd name="connsiteX20" fmla="*/ 448071 w 666154"/>
                  <a:gd name="connsiteY20" fmla="*/ 130416 h 1091875"/>
                  <a:gd name="connsiteX21" fmla="*/ 470918 w 666154"/>
                  <a:gd name="connsiteY21" fmla="*/ 130416 h 1091875"/>
                  <a:gd name="connsiteX22" fmla="*/ 467110 w 666154"/>
                  <a:gd name="connsiteY22" fmla="*/ 110425 h 1091875"/>
                  <a:gd name="connsiteX23" fmla="*/ 465206 w 666154"/>
                  <a:gd name="connsiteY23" fmla="*/ 110425 h 1091875"/>
                  <a:gd name="connsiteX24" fmla="*/ 439504 w 666154"/>
                  <a:gd name="connsiteY24" fmla="*/ 85675 h 1091875"/>
                  <a:gd name="connsiteX25" fmla="*/ 447119 w 666154"/>
                  <a:gd name="connsiteY25" fmla="*/ 83771 h 1091875"/>
                  <a:gd name="connsiteX26" fmla="*/ 444263 w 666154"/>
                  <a:gd name="connsiteY26" fmla="*/ 71396 h 1091875"/>
                  <a:gd name="connsiteX27" fmla="*/ 455687 w 666154"/>
                  <a:gd name="connsiteY27" fmla="*/ 43789 h 1091875"/>
                  <a:gd name="connsiteX28" fmla="*/ 460446 w 666154"/>
                  <a:gd name="connsiteY28" fmla="*/ 42837 h 1091875"/>
                  <a:gd name="connsiteX29" fmla="*/ 478533 w 666154"/>
                  <a:gd name="connsiteY29" fmla="*/ 62828 h 1091875"/>
                  <a:gd name="connsiteX30" fmla="*/ 481389 w 666154"/>
                  <a:gd name="connsiteY30" fmla="*/ 74251 h 1091875"/>
                  <a:gd name="connsiteX31" fmla="*/ 489956 w 666154"/>
                  <a:gd name="connsiteY31" fmla="*/ 72347 h 1091875"/>
                  <a:gd name="connsiteX32" fmla="*/ 480437 w 666154"/>
                  <a:gd name="connsiteY32" fmla="*/ 105665 h 1091875"/>
                  <a:gd name="connsiteX33" fmla="*/ 480437 w 666154"/>
                  <a:gd name="connsiteY33" fmla="*/ 106617 h 1091875"/>
                  <a:gd name="connsiteX34" fmla="*/ 484245 w 666154"/>
                  <a:gd name="connsiteY34" fmla="*/ 130416 h 1091875"/>
                  <a:gd name="connsiteX35" fmla="*/ 508995 w 666154"/>
                  <a:gd name="connsiteY35" fmla="*/ 130416 h 1091875"/>
                  <a:gd name="connsiteX36" fmla="*/ 505187 w 666154"/>
                  <a:gd name="connsiteY36" fmla="*/ 109473 h 1091875"/>
                  <a:gd name="connsiteX37" fmla="*/ 515659 w 666154"/>
                  <a:gd name="connsiteY37" fmla="*/ 82819 h 1091875"/>
                  <a:gd name="connsiteX38" fmla="*/ 532794 w 666154"/>
                  <a:gd name="connsiteY38" fmla="*/ 85675 h 1091875"/>
                  <a:gd name="connsiteX39" fmla="*/ 555640 w 666154"/>
                  <a:gd name="connsiteY39" fmla="*/ 47597 h 1091875"/>
                  <a:gd name="connsiteX40" fmla="*/ 567064 w 666154"/>
                  <a:gd name="connsiteY40" fmla="*/ 50453 h 1091875"/>
                  <a:gd name="connsiteX41" fmla="*/ 594670 w 666154"/>
                  <a:gd name="connsiteY41" fmla="*/ 21895 h 1091875"/>
                  <a:gd name="connsiteX42" fmla="*/ 608949 w 666154"/>
                  <a:gd name="connsiteY42" fmla="*/ 28558 h 1091875"/>
                  <a:gd name="connsiteX43" fmla="*/ 627988 w 666154"/>
                  <a:gd name="connsiteY43" fmla="*/ 20943 h 1091875"/>
                  <a:gd name="connsiteX44" fmla="*/ 633699 w 666154"/>
                  <a:gd name="connsiteY44" fmla="*/ 54261 h 1091875"/>
                  <a:gd name="connsiteX45" fmla="*/ 613709 w 666154"/>
                  <a:gd name="connsiteY45" fmla="*/ 95194 h 1091875"/>
                  <a:gd name="connsiteX46" fmla="*/ 605141 w 666154"/>
                  <a:gd name="connsiteY46" fmla="*/ 129464 h 1091875"/>
                  <a:gd name="connsiteX47" fmla="*/ 629892 w 666154"/>
                  <a:gd name="connsiteY47" fmla="*/ 129464 h 1091875"/>
                  <a:gd name="connsiteX48" fmla="*/ 637507 w 666154"/>
                  <a:gd name="connsiteY48" fmla="*/ 107569 h 1091875"/>
                  <a:gd name="connsiteX49" fmla="*/ 658450 w 666154"/>
                  <a:gd name="connsiteY49" fmla="*/ 59972 h 1091875"/>
                  <a:gd name="connsiteX50" fmla="*/ 627988 w 666154"/>
                  <a:gd name="connsiteY50" fmla="*/ 0 h 1091875"/>
                  <a:gd name="connsiteX51" fmla="*/ 616565 w 666154"/>
                  <a:gd name="connsiteY51" fmla="*/ 2856 h 1091875"/>
                  <a:gd name="connsiteX52" fmla="*/ 597526 w 666154"/>
                  <a:gd name="connsiteY52" fmla="*/ 952 h 1091875"/>
                  <a:gd name="connsiteX53" fmla="*/ 247212 w 666154"/>
                  <a:gd name="connsiteY53" fmla="*/ 159926 h 1091875"/>
                  <a:gd name="connsiteX54" fmla="*/ 184384 w 666154"/>
                  <a:gd name="connsiteY54" fmla="*/ 219898 h 1091875"/>
                  <a:gd name="connsiteX55" fmla="*/ 164393 w 666154"/>
                  <a:gd name="connsiteY55" fmla="*/ 238937 h 1091875"/>
                  <a:gd name="connsiteX56" fmla="*/ 152970 w 666154"/>
                  <a:gd name="connsiteY56" fmla="*/ 237985 h 1091875"/>
                  <a:gd name="connsiteX57" fmla="*/ 106325 w 666154"/>
                  <a:gd name="connsiteY57" fmla="*/ 305573 h 1091875"/>
                  <a:gd name="connsiteX58" fmla="*/ 95853 w 666154"/>
                  <a:gd name="connsiteY58" fmla="*/ 337939 h 1091875"/>
                  <a:gd name="connsiteX59" fmla="*/ 80622 w 666154"/>
                  <a:gd name="connsiteY59" fmla="*/ 336987 h 1091875"/>
                  <a:gd name="connsiteX60" fmla="*/ 61583 w 666154"/>
                  <a:gd name="connsiteY60" fmla="*/ 339843 h 1091875"/>
                  <a:gd name="connsiteX61" fmla="*/ 45400 w 666154"/>
                  <a:gd name="connsiteY61" fmla="*/ 377920 h 1091875"/>
                  <a:gd name="connsiteX62" fmla="*/ 69199 w 666154"/>
                  <a:gd name="connsiteY62" fmla="*/ 447412 h 1091875"/>
                  <a:gd name="connsiteX63" fmla="*/ 86334 w 666154"/>
                  <a:gd name="connsiteY63" fmla="*/ 472162 h 1091875"/>
                  <a:gd name="connsiteX64" fmla="*/ 62535 w 666154"/>
                  <a:gd name="connsiteY64" fmla="*/ 513096 h 1091875"/>
                  <a:gd name="connsiteX65" fmla="*/ 40641 w 666154"/>
                  <a:gd name="connsiteY65" fmla="*/ 510240 h 1091875"/>
                  <a:gd name="connsiteX66" fmla="*/ 2563 w 666154"/>
                  <a:gd name="connsiteY66" fmla="*/ 569260 h 1091875"/>
                  <a:gd name="connsiteX67" fmla="*/ 21602 w 666154"/>
                  <a:gd name="connsiteY67" fmla="*/ 629232 h 1091875"/>
                  <a:gd name="connsiteX68" fmla="*/ 54920 w 666154"/>
                  <a:gd name="connsiteY68" fmla="*/ 689205 h 1091875"/>
                  <a:gd name="connsiteX69" fmla="*/ 69199 w 666154"/>
                  <a:gd name="connsiteY69" fmla="*/ 716811 h 1091875"/>
                  <a:gd name="connsiteX70" fmla="*/ 55872 w 666154"/>
                  <a:gd name="connsiteY70" fmla="*/ 759648 h 1091875"/>
                  <a:gd name="connsiteX71" fmla="*/ 33977 w 666154"/>
                  <a:gd name="connsiteY71" fmla="*/ 790110 h 1091875"/>
                  <a:gd name="connsiteX72" fmla="*/ 43497 w 666154"/>
                  <a:gd name="connsiteY72" fmla="*/ 850083 h 1091875"/>
                  <a:gd name="connsiteX73" fmla="*/ 77766 w 666154"/>
                  <a:gd name="connsiteY73" fmla="*/ 891016 h 1091875"/>
                  <a:gd name="connsiteX74" fmla="*/ 103469 w 666154"/>
                  <a:gd name="connsiteY74" fmla="*/ 955748 h 1091875"/>
                  <a:gd name="connsiteX75" fmla="*/ 111084 w 666154"/>
                  <a:gd name="connsiteY75" fmla="*/ 966219 h 1091875"/>
                  <a:gd name="connsiteX76" fmla="*/ 115844 w 666154"/>
                  <a:gd name="connsiteY76" fmla="*/ 966219 h 1091875"/>
                  <a:gd name="connsiteX77" fmla="*/ 130123 w 666154"/>
                  <a:gd name="connsiteY77" fmla="*/ 970027 h 1091875"/>
                  <a:gd name="connsiteX78" fmla="*/ 135835 w 666154"/>
                  <a:gd name="connsiteY78" fmla="*/ 987162 h 1091875"/>
                  <a:gd name="connsiteX79" fmla="*/ 148210 w 666154"/>
                  <a:gd name="connsiteY79" fmla="*/ 1024287 h 1091875"/>
                  <a:gd name="connsiteX80" fmla="*/ 171057 w 666154"/>
                  <a:gd name="connsiteY80" fmla="*/ 1054750 h 1091875"/>
                  <a:gd name="connsiteX81" fmla="*/ 241500 w 666154"/>
                  <a:gd name="connsiteY81" fmla="*/ 1091875 h 1091875"/>
                  <a:gd name="connsiteX82" fmla="*/ 249116 w 666154"/>
                  <a:gd name="connsiteY82" fmla="*/ 1091875 h 1091875"/>
                  <a:gd name="connsiteX83" fmla="*/ 246260 w 666154"/>
                  <a:gd name="connsiteY83" fmla="*/ 1077596 h 1091875"/>
                  <a:gd name="connsiteX84" fmla="*/ 246260 w 666154"/>
                  <a:gd name="connsiteY84" fmla="*/ 1069029 h 1091875"/>
                  <a:gd name="connsiteX85" fmla="*/ 234837 w 666154"/>
                  <a:gd name="connsiteY85" fmla="*/ 1069981 h 1091875"/>
                  <a:gd name="connsiteX86" fmla="*/ 188191 w 666154"/>
                  <a:gd name="connsiteY86" fmla="*/ 1040471 h 1091875"/>
                  <a:gd name="connsiteX87" fmla="*/ 169153 w 666154"/>
                  <a:gd name="connsiteY87" fmla="*/ 1010960 h 1091875"/>
                  <a:gd name="connsiteX88" fmla="*/ 161537 w 666154"/>
                  <a:gd name="connsiteY88" fmla="*/ 979546 h 1091875"/>
                  <a:gd name="connsiteX89" fmla="*/ 165345 w 666154"/>
                  <a:gd name="connsiteY89" fmla="*/ 946229 h 1091875"/>
                  <a:gd name="connsiteX90" fmla="*/ 147258 w 666154"/>
                  <a:gd name="connsiteY90" fmla="*/ 933853 h 1091875"/>
                  <a:gd name="connsiteX91" fmla="*/ 128219 w 666154"/>
                  <a:gd name="connsiteY91" fmla="*/ 947180 h 1091875"/>
                  <a:gd name="connsiteX92" fmla="*/ 125363 w 666154"/>
                  <a:gd name="connsiteY92" fmla="*/ 938613 h 1091875"/>
                  <a:gd name="connsiteX93" fmla="*/ 124411 w 666154"/>
                  <a:gd name="connsiteY93" fmla="*/ 938613 h 1091875"/>
                  <a:gd name="connsiteX94" fmla="*/ 118700 w 666154"/>
                  <a:gd name="connsiteY94" fmla="*/ 939565 h 1091875"/>
                  <a:gd name="connsiteX95" fmla="*/ 99661 w 666154"/>
                  <a:gd name="connsiteY95" fmla="*/ 932901 h 1091875"/>
                  <a:gd name="connsiteX96" fmla="*/ 107277 w 666154"/>
                  <a:gd name="connsiteY96" fmla="*/ 908151 h 1091875"/>
                  <a:gd name="connsiteX97" fmla="*/ 114892 w 666154"/>
                  <a:gd name="connsiteY97" fmla="*/ 907199 h 1091875"/>
                  <a:gd name="connsiteX98" fmla="*/ 134883 w 666154"/>
                  <a:gd name="connsiteY98" fmla="*/ 911007 h 1091875"/>
                  <a:gd name="connsiteX99" fmla="*/ 136787 w 666154"/>
                  <a:gd name="connsiteY99" fmla="*/ 902439 h 1091875"/>
                  <a:gd name="connsiteX100" fmla="*/ 150114 w 666154"/>
                  <a:gd name="connsiteY100" fmla="*/ 920526 h 1091875"/>
                  <a:gd name="connsiteX101" fmla="*/ 174864 w 666154"/>
                  <a:gd name="connsiteY101" fmla="*/ 939565 h 1091875"/>
                  <a:gd name="connsiteX102" fmla="*/ 180576 w 666154"/>
                  <a:gd name="connsiteY102" fmla="*/ 941469 h 1091875"/>
                  <a:gd name="connsiteX103" fmla="*/ 183432 w 666154"/>
                  <a:gd name="connsiteY103" fmla="*/ 938613 h 1091875"/>
                  <a:gd name="connsiteX104" fmla="*/ 142498 w 666154"/>
                  <a:gd name="connsiteY104" fmla="*/ 891016 h 1091875"/>
                  <a:gd name="connsiteX105" fmla="*/ 121556 w 666154"/>
                  <a:gd name="connsiteY105" fmla="*/ 895776 h 1091875"/>
                  <a:gd name="connsiteX106" fmla="*/ 117748 w 666154"/>
                  <a:gd name="connsiteY106" fmla="*/ 895776 h 1091875"/>
                  <a:gd name="connsiteX107" fmla="*/ 100613 w 666154"/>
                  <a:gd name="connsiteY107" fmla="*/ 875785 h 1091875"/>
                  <a:gd name="connsiteX108" fmla="*/ 94901 w 666154"/>
                  <a:gd name="connsiteY108" fmla="*/ 875785 h 1091875"/>
                  <a:gd name="connsiteX109" fmla="*/ 67295 w 666154"/>
                  <a:gd name="connsiteY109" fmla="*/ 839611 h 1091875"/>
                  <a:gd name="connsiteX110" fmla="*/ 49208 w 666154"/>
                  <a:gd name="connsiteY110" fmla="*/ 812005 h 1091875"/>
                  <a:gd name="connsiteX111" fmla="*/ 56824 w 666154"/>
                  <a:gd name="connsiteY111" fmla="*/ 804389 h 1091875"/>
                  <a:gd name="connsiteX112" fmla="*/ 69199 w 666154"/>
                  <a:gd name="connsiteY112" fmla="*/ 790110 h 1091875"/>
                  <a:gd name="connsiteX113" fmla="*/ 90142 w 666154"/>
                  <a:gd name="connsiteY113" fmla="*/ 806293 h 1091875"/>
                  <a:gd name="connsiteX114" fmla="*/ 110132 w 666154"/>
                  <a:gd name="connsiteY114" fmla="*/ 798678 h 1091875"/>
                  <a:gd name="connsiteX115" fmla="*/ 128219 w 666154"/>
                  <a:gd name="connsiteY115" fmla="*/ 823428 h 1091875"/>
                  <a:gd name="connsiteX116" fmla="*/ 135835 w 666154"/>
                  <a:gd name="connsiteY116" fmla="*/ 822476 h 1091875"/>
                  <a:gd name="connsiteX117" fmla="*/ 168201 w 666154"/>
                  <a:gd name="connsiteY117" fmla="*/ 852938 h 1091875"/>
                  <a:gd name="connsiteX118" fmla="*/ 175816 w 666154"/>
                  <a:gd name="connsiteY118" fmla="*/ 891016 h 1091875"/>
                  <a:gd name="connsiteX119" fmla="*/ 192951 w 666154"/>
                  <a:gd name="connsiteY119" fmla="*/ 944325 h 1091875"/>
                  <a:gd name="connsiteX120" fmla="*/ 221509 w 666154"/>
                  <a:gd name="connsiteY120" fmla="*/ 985258 h 1091875"/>
                  <a:gd name="connsiteX121" fmla="*/ 223413 w 666154"/>
                  <a:gd name="connsiteY121" fmla="*/ 985258 h 1091875"/>
                  <a:gd name="connsiteX122" fmla="*/ 244356 w 666154"/>
                  <a:gd name="connsiteY122" fmla="*/ 993826 h 1091875"/>
                  <a:gd name="connsiteX123" fmla="*/ 244356 w 666154"/>
                  <a:gd name="connsiteY123" fmla="*/ 949084 h 1091875"/>
                  <a:gd name="connsiteX124" fmla="*/ 210086 w 666154"/>
                  <a:gd name="connsiteY124" fmla="*/ 923382 h 1091875"/>
                  <a:gd name="connsiteX125" fmla="*/ 195807 w 666154"/>
                  <a:gd name="connsiteY125" fmla="*/ 890064 h 1091875"/>
                  <a:gd name="connsiteX126" fmla="*/ 182480 w 666154"/>
                  <a:gd name="connsiteY126" fmla="*/ 839611 h 1091875"/>
                  <a:gd name="connsiteX127" fmla="*/ 192951 w 666154"/>
                  <a:gd name="connsiteY127" fmla="*/ 825332 h 1091875"/>
                  <a:gd name="connsiteX128" fmla="*/ 191999 w 666154"/>
                  <a:gd name="connsiteY128" fmla="*/ 801534 h 1091875"/>
                  <a:gd name="connsiteX129" fmla="*/ 197711 w 666154"/>
                  <a:gd name="connsiteY129" fmla="*/ 802486 h 1091875"/>
                  <a:gd name="connsiteX130" fmla="*/ 213894 w 666154"/>
                  <a:gd name="connsiteY130" fmla="*/ 792014 h 1091875"/>
                  <a:gd name="connsiteX131" fmla="*/ 223413 w 666154"/>
                  <a:gd name="connsiteY131" fmla="*/ 790110 h 1091875"/>
                  <a:gd name="connsiteX132" fmla="*/ 245308 w 666154"/>
                  <a:gd name="connsiteY132" fmla="*/ 799630 h 1091875"/>
                  <a:gd name="connsiteX133" fmla="*/ 245308 w 666154"/>
                  <a:gd name="connsiteY133" fmla="*/ 736802 h 1091875"/>
                  <a:gd name="connsiteX134" fmla="*/ 245308 w 666154"/>
                  <a:gd name="connsiteY134" fmla="*/ 736802 h 1091875"/>
                  <a:gd name="connsiteX135" fmla="*/ 219605 w 666154"/>
                  <a:gd name="connsiteY135" fmla="*/ 766312 h 1091875"/>
                  <a:gd name="connsiteX136" fmla="*/ 198663 w 666154"/>
                  <a:gd name="connsiteY136" fmla="*/ 776783 h 1091875"/>
                  <a:gd name="connsiteX137" fmla="*/ 183432 w 666154"/>
                  <a:gd name="connsiteY137" fmla="*/ 773927 h 1091875"/>
                  <a:gd name="connsiteX138" fmla="*/ 164393 w 666154"/>
                  <a:gd name="connsiteY138" fmla="*/ 814861 h 1091875"/>
                  <a:gd name="connsiteX139" fmla="*/ 156777 w 666154"/>
                  <a:gd name="connsiteY139" fmla="*/ 811053 h 1091875"/>
                  <a:gd name="connsiteX140" fmla="*/ 132027 w 666154"/>
                  <a:gd name="connsiteY140" fmla="*/ 775831 h 1091875"/>
                  <a:gd name="connsiteX141" fmla="*/ 119652 w 666154"/>
                  <a:gd name="connsiteY141" fmla="*/ 780591 h 1091875"/>
                  <a:gd name="connsiteX142" fmla="*/ 103469 w 666154"/>
                  <a:gd name="connsiteY142" fmla="*/ 777735 h 1091875"/>
                  <a:gd name="connsiteX143" fmla="*/ 106325 w 666154"/>
                  <a:gd name="connsiteY143" fmla="*/ 772023 h 1091875"/>
                  <a:gd name="connsiteX144" fmla="*/ 97757 w 666154"/>
                  <a:gd name="connsiteY144" fmla="*/ 767264 h 1091875"/>
                  <a:gd name="connsiteX145" fmla="*/ 88238 w 666154"/>
                  <a:gd name="connsiteY145" fmla="*/ 746321 h 1091875"/>
                  <a:gd name="connsiteX146" fmla="*/ 98709 w 666154"/>
                  <a:gd name="connsiteY146" fmla="*/ 739657 h 1091875"/>
                  <a:gd name="connsiteX147" fmla="*/ 111084 w 666154"/>
                  <a:gd name="connsiteY147" fmla="*/ 743465 h 1091875"/>
                  <a:gd name="connsiteX148" fmla="*/ 119652 w 666154"/>
                  <a:gd name="connsiteY148" fmla="*/ 748225 h 1091875"/>
                  <a:gd name="connsiteX149" fmla="*/ 122508 w 666154"/>
                  <a:gd name="connsiteY149" fmla="*/ 742513 h 1091875"/>
                  <a:gd name="connsiteX150" fmla="*/ 134883 w 666154"/>
                  <a:gd name="connsiteY150" fmla="*/ 769168 h 1091875"/>
                  <a:gd name="connsiteX151" fmla="*/ 156777 w 666154"/>
                  <a:gd name="connsiteY151" fmla="*/ 782495 h 1091875"/>
                  <a:gd name="connsiteX152" fmla="*/ 125363 w 666154"/>
                  <a:gd name="connsiteY152" fmla="*/ 713003 h 1091875"/>
                  <a:gd name="connsiteX153" fmla="*/ 119652 w 666154"/>
                  <a:gd name="connsiteY153" fmla="*/ 713003 h 1091875"/>
                  <a:gd name="connsiteX154" fmla="*/ 81574 w 666154"/>
                  <a:gd name="connsiteY154" fmla="*/ 692060 h 1091875"/>
                  <a:gd name="connsiteX155" fmla="*/ 53016 w 666154"/>
                  <a:gd name="connsiteY155" fmla="*/ 660647 h 1091875"/>
                  <a:gd name="connsiteX156" fmla="*/ 45400 w 666154"/>
                  <a:gd name="connsiteY156" fmla="*/ 620665 h 1091875"/>
                  <a:gd name="connsiteX157" fmla="*/ 27314 w 666154"/>
                  <a:gd name="connsiteY157" fmla="*/ 566404 h 1091875"/>
                  <a:gd name="connsiteX158" fmla="*/ 40641 w 666154"/>
                  <a:gd name="connsiteY158" fmla="*/ 537846 h 1091875"/>
                  <a:gd name="connsiteX159" fmla="*/ 43497 w 666154"/>
                  <a:gd name="connsiteY159" fmla="*/ 537846 h 1091875"/>
                  <a:gd name="connsiteX160" fmla="*/ 53968 w 666154"/>
                  <a:gd name="connsiteY160" fmla="*/ 534990 h 1091875"/>
                  <a:gd name="connsiteX161" fmla="*/ 73007 w 666154"/>
                  <a:gd name="connsiteY161" fmla="*/ 553077 h 1091875"/>
                  <a:gd name="connsiteX162" fmla="*/ 95853 w 666154"/>
                  <a:gd name="connsiteY162" fmla="*/ 578780 h 1091875"/>
                  <a:gd name="connsiteX163" fmla="*/ 128219 w 666154"/>
                  <a:gd name="connsiteY163" fmla="*/ 619713 h 1091875"/>
                  <a:gd name="connsiteX164" fmla="*/ 128219 w 666154"/>
                  <a:gd name="connsiteY164" fmla="*/ 634944 h 1091875"/>
                  <a:gd name="connsiteX165" fmla="*/ 128219 w 666154"/>
                  <a:gd name="connsiteY165" fmla="*/ 679685 h 1091875"/>
                  <a:gd name="connsiteX166" fmla="*/ 139643 w 666154"/>
                  <a:gd name="connsiteY166" fmla="*/ 711099 h 1091875"/>
                  <a:gd name="connsiteX167" fmla="*/ 170105 w 666154"/>
                  <a:gd name="connsiteY167" fmla="*/ 775831 h 1091875"/>
                  <a:gd name="connsiteX168" fmla="*/ 182480 w 666154"/>
                  <a:gd name="connsiteY168" fmla="*/ 752033 h 1091875"/>
                  <a:gd name="connsiteX169" fmla="*/ 164393 w 666154"/>
                  <a:gd name="connsiteY169" fmla="*/ 722523 h 1091875"/>
                  <a:gd name="connsiteX170" fmla="*/ 160585 w 666154"/>
                  <a:gd name="connsiteY170" fmla="*/ 698724 h 1091875"/>
                  <a:gd name="connsiteX171" fmla="*/ 160585 w 666154"/>
                  <a:gd name="connsiteY171" fmla="*/ 678733 h 1091875"/>
                  <a:gd name="connsiteX172" fmla="*/ 155825 w 666154"/>
                  <a:gd name="connsiteY172" fmla="*/ 623521 h 1091875"/>
                  <a:gd name="connsiteX173" fmla="*/ 148210 w 666154"/>
                  <a:gd name="connsiteY173" fmla="*/ 569260 h 1091875"/>
                  <a:gd name="connsiteX174" fmla="*/ 131075 w 666154"/>
                  <a:gd name="connsiteY174" fmla="*/ 551173 h 1091875"/>
                  <a:gd name="connsiteX175" fmla="*/ 125363 w 666154"/>
                  <a:gd name="connsiteY175" fmla="*/ 552125 h 1091875"/>
                  <a:gd name="connsiteX176" fmla="*/ 102517 w 666154"/>
                  <a:gd name="connsiteY176" fmla="*/ 541654 h 1091875"/>
                  <a:gd name="connsiteX177" fmla="*/ 106325 w 666154"/>
                  <a:gd name="connsiteY177" fmla="*/ 536894 h 1091875"/>
                  <a:gd name="connsiteX178" fmla="*/ 94901 w 666154"/>
                  <a:gd name="connsiteY178" fmla="*/ 519759 h 1091875"/>
                  <a:gd name="connsiteX179" fmla="*/ 106325 w 666154"/>
                  <a:gd name="connsiteY179" fmla="*/ 495961 h 1091875"/>
                  <a:gd name="connsiteX180" fmla="*/ 112988 w 666154"/>
                  <a:gd name="connsiteY180" fmla="*/ 496913 h 1091875"/>
                  <a:gd name="connsiteX181" fmla="*/ 131075 w 666154"/>
                  <a:gd name="connsiteY181" fmla="*/ 515951 h 1091875"/>
                  <a:gd name="connsiteX182" fmla="*/ 138691 w 666154"/>
                  <a:gd name="connsiteY182" fmla="*/ 511192 h 1091875"/>
                  <a:gd name="connsiteX183" fmla="*/ 139643 w 666154"/>
                  <a:gd name="connsiteY183" fmla="*/ 542606 h 1091875"/>
                  <a:gd name="connsiteX184" fmla="*/ 156777 w 666154"/>
                  <a:gd name="connsiteY184" fmla="*/ 562597 h 1091875"/>
                  <a:gd name="connsiteX185" fmla="*/ 158681 w 666154"/>
                  <a:gd name="connsiteY185" fmla="*/ 506432 h 1091875"/>
                  <a:gd name="connsiteX186" fmla="*/ 121556 w 666154"/>
                  <a:gd name="connsiteY186" fmla="*/ 466451 h 1091875"/>
                  <a:gd name="connsiteX187" fmla="*/ 114892 w 666154"/>
                  <a:gd name="connsiteY187" fmla="*/ 467402 h 1091875"/>
                  <a:gd name="connsiteX188" fmla="*/ 100613 w 666154"/>
                  <a:gd name="connsiteY188" fmla="*/ 448364 h 1091875"/>
                  <a:gd name="connsiteX189" fmla="*/ 83478 w 666154"/>
                  <a:gd name="connsiteY189" fmla="*/ 428373 h 1091875"/>
                  <a:gd name="connsiteX190" fmla="*/ 69199 w 666154"/>
                  <a:gd name="connsiteY190" fmla="*/ 383632 h 1091875"/>
                  <a:gd name="connsiteX191" fmla="*/ 76814 w 666154"/>
                  <a:gd name="connsiteY191" fmla="*/ 359833 h 1091875"/>
                  <a:gd name="connsiteX192" fmla="*/ 87286 w 666154"/>
                  <a:gd name="connsiteY192" fmla="*/ 361737 h 1091875"/>
                  <a:gd name="connsiteX193" fmla="*/ 96805 w 666154"/>
                  <a:gd name="connsiteY193" fmla="*/ 359833 h 1091875"/>
                  <a:gd name="connsiteX194" fmla="*/ 103469 w 666154"/>
                  <a:gd name="connsiteY194" fmla="*/ 378872 h 1091875"/>
                  <a:gd name="connsiteX195" fmla="*/ 118700 w 666154"/>
                  <a:gd name="connsiteY195" fmla="*/ 405526 h 1091875"/>
                  <a:gd name="connsiteX196" fmla="*/ 144402 w 666154"/>
                  <a:gd name="connsiteY196" fmla="*/ 455027 h 1091875"/>
                  <a:gd name="connsiteX197" fmla="*/ 165345 w 666154"/>
                  <a:gd name="connsiteY197" fmla="*/ 490249 h 1091875"/>
                  <a:gd name="connsiteX198" fmla="*/ 175816 w 666154"/>
                  <a:gd name="connsiteY198" fmla="*/ 446460 h 1091875"/>
                  <a:gd name="connsiteX199" fmla="*/ 142498 w 666154"/>
                  <a:gd name="connsiteY199" fmla="*/ 398863 h 1091875"/>
                  <a:gd name="connsiteX200" fmla="*/ 132027 w 666154"/>
                  <a:gd name="connsiteY200" fmla="*/ 357929 h 1091875"/>
                  <a:gd name="connsiteX201" fmla="*/ 130123 w 666154"/>
                  <a:gd name="connsiteY201" fmla="*/ 317948 h 1091875"/>
                  <a:gd name="connsiteX202" fmla="*/ 138691 w 666154"/>
                  <a:gd name="connsiteY202" fmla="*/ 279870 h 1091875"/>
                  <a:gd name="connsiteX203" fmla="*/ 153922 w 666154"/>
                  <a:gd name="connsiteY203" fmla="*/ 257024 h 1091875"/>
                  <a:gd name="connsiteX204" fmla="*/ 155825 w 666154"/>
                  <a:gd name="connsiteY204" fmla="*/ 257024 h 1091875"/>
                  <a:gd name="connsiteX205" fmla="*/ 173912 w 666154"/>
                  <a:gd name="connsiteY205" fmla="*/ 286534 h 1091875"/>
                  <a:gd name="connsiteX206" fmla="*/ 183432 w 666154"/>
                  <a:gd name="connsiteY206" fmla="*/ 302717 h 1091875"/>
                  <a:gd name="connsiteX207" fmla="*/ 186288 w 666154"/>
                  <a:gd name="connsiteY207" fmla="*/ 302717 h 1091875"/>
                  <a:gd name="connsiteX208" fmla="*/ 203422 w 666154"/>
                  <a:gd name="connsiteY208" fmla="*/ 345554 h 1091875"/>
                  <a:gd name="connsiteX209" fmla="*/ 208182 w 666154"/>
                  <a:gd name="connsiteY209" fmla="*/ 391247 h 1091875"/>
                  <a:gd name="connsiteX210" fmla="*/ 186288 w 666154"/>
                  <a:gd name="connsiteY210" fmla="*/ 444556 h 1091875"/>
                  <a:gd name="connsiteX211" fmla="*/ 179624 w 666154"/>
                  <a:gd name="connsiteY211" fmla="*/ 494057 h 1091875"/>
                  <a:gd name="connsiteX212" fmla="*/ 181528 w 666154"/>
                  <a:gd name="connsiteY212" fmla="*/ 495009 h 1091875"/>
                  <a:gd name="connsiteX213" fmla="*/ 196759 w 666154"/>
                  <a:gd name="connsiteY213" fmla="*/ 490249 h 1091875"/>
                  <a:gd name="connsiteX214" fmla="*/ 242452 w 666154"/>
                  <a:gd name="connsiteY214" fmla="*/ 427421 h 1091875"/>
                  <a:gd name="connsiteX215" fmla="*/ 232933 w 666154"/>
                  <a:gd name="connsiteY215" fmla="*/ 396007 h 1091875"/>
                  <a:gd name="connsiteX216" fmla="*/ 229125 w 666154"/>
                  <a:gd name="connsiteY216" fmla="*/ 341746 h 1091875"/>
                  <a:gd name="connsiteX217" fmla="*/ 202471 w 666154"/>
                  <a:gd name="connsiteY217" fmla="*/ 284630 h 1091875"/>
                  <a:gd name="connsiteX218" fmla="*/ 186288 w 666154"/>
                  <a:gd name="connsiteY218" fmla="*/ 255120 h 1091875"/>
                  <a:gd name="connsiteX219" fmla="*/ 208182 w 666154"/>
                  <a:gd name="connsiteY219" fmla="*/ 233225 h 1091875"/>
                  <a:gd name="connsiteX220" fmla="*/ 246260 w 666154"/>
                  <a:gd name="connsiteY220" fmla="*/ 183724 h 1091875"/>
                  <a:gd name="connsiteX221" fmla="*/ 246260 w 666154"/>
                  <a:gd name="connsiteY221" fmla="*/ 159926 h 1091875"/>
                  <a:gd name="connsiteX222" fmla="*/ 247212 w 666154"/>
                  <a:gd name="connsiteY222" fmla="*/ 535942 h 1091875"/>
                  <a:gd name="connsiteX223" fmla="*/ 232933 w 666154"/>
                  <a:gd name="connsiteY223" fmla="*/ 545462 h 1091875"/>
                  <a:gd name="connsiteX224" fmla="*/ 231029 w 666154"/>
                  <a:gd name="connsiteY224" fmla="*/ 545462 h 1091875"/>
                  <a:gd name="connsiteX225" fmla="*/ 202471 w 666154"/>
                  <a:gd name="connsiteY225" fmla="*/ 574020 h 1091875"/>
                  <a:gd name="connsiteX226" fmla="*/ 198663 w 666154"/>
                  <a:gd name="connsiteY226" fmla="*/ 574020 h 1091875"/>
                  <a:gd name="connsiteX227" fmla="*/ 177720 w 666154"/>
                  <a:gd name="connsiteY227" fmla="*/ 591155 h 1091875"/>
                  <a:gd name="connsiteX228" fmla="*/ 173912 w 666154"/>
                  <a:gd name="connsiteY228" fmla="*/ 591155 h 1091875"/>
                  <a:gd name="connsiteX229" fmla="*/ 171057 w 666154"/>
                  <a:gd name="connsiteY229" fmla="*/ 659695 h 1091875"/>
                  <a:gd name="connsiteX230" fmla="*/ 193903 w 666154"/>
                  <a:gd name="connsiteY230" fmla="*/ 640656 h 1091875"/>
                  <a:gd name="connsiteX231" fmla="*/ 211038 w 666154"/>
                  <a:gd name="connsiteY231" fmla="*/ 614953 h 1091875"/>
                  <a:gd name="connsiteX232" fmla="*/ 247212 w 666154"/>
                  <a:gd name="connsiteY232" fmla="*/ 578780 h 1091875"/>
                  <a:gd name="connsiteX233" fmla="*/ 247212 w 666154"/>
                  <a:gd name="connsiteY233" fmla="*/ 535942 h 109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666154" h="1091875">
                    <a:moveTo>
                      <a:pt x="597526" y="952"/>
                    </a:moveTo>
                    <a:cubicBezTo>
                      <a:pt x="571823" y="952"/>
                      <a:pt x="557544" y="25702"/>
                      <a:pt x="557544" y="25702"/>
                    </a:cubicBezTo>
                    <a:cubicBezTo>
                      <a:pt x="556592" y="25702"/>
                      <a:pt x="555640" y="25702"/>
                      <a:pt x="554688" y="25702"/>
                    </a:cubicBezTo>
                    <a:cubicBezTo>
                      <a:pt x="521370" y="25702"/>
                      <a:pt x="514707" y="59020"/>
                      <a:pt x="514707" y="59020"/>
                    </a:cubicBezTo>
                    <a:cubicBezTo>
                      <a:pt x="512803" y="59972"/>
                      <a:pt x="510899" y="59972"/>
                      <a:pt x="508995" y="59972"/>
                    </a:cubicBezTo>
                    <a:cubicBezTo>
                      <a:pt x="505187" y="59972"/>
                      <a:pt x="501380" y="59020"/>
                      <a:pt x="501380" y="59020"/>
                    </a:cubicBezTo>
                    <a:cubicBezTo>
                      <a:pt x="494716" y="35222"/>
                      <a:pt x="478533" y="24750"/>
                      <a:pt x="462350" y="24750"/>
                    </a:cubicBezTo>
                    <a:cubicBezTo>
                      <a:pt x="443311" y="24750"/>
                      <a:pt x="423321" y="39029"/>
                      <a:pt x="420465" y="61876"/>
                    </a:cubicBezTo>
                    <a:cubicBezTo>
                      <a:pt x="412849" y="62828"/>
                      <a:pt x="397618" y="68540"/>
                      <a:pt x="397618" y="68540"/>
                    </a:cubicBezTo>
                    <a:cubicBezTo>
                      <a:pt x="390003" y="63780"/>
                      <a:pt x="382387" y="61876"/>
                      <a:pt x="374772" y="61876"/>
                    </a:cubicBezTo>
                    <a:cubicBezTo>
                      <a:pt x="355733" y="61876"/>
                      <a:pt x="340502" y="73299"/>
                      <a:pt x="340502" y="73299"/>
                    </a:cubicBezTo>
                    <a:cubicBezTo>
                      <a:pt x="338598" y="73299"/>
                      <a:pt x="335742" y="73299"/>
                      <a:pt x="333838" y="73299"/>
                    </a:cubicBezTo>
                    <a:cubicBezTo>
                      <a:pt x="292905" y="73299"/>
                      <a:pt x="275770" y="113281"/>
                      <a:pt x="270058" y="131368"/>
                    </a:cubicBezTo>
                    <a:lnTo>
                      <a:pt x="296713" y="131368"/>
                    </a:lnTo>
                    <a:cubicBezTo>
                      <a:pt x="301472" y="117089"/>
                      <a:pt x="311944" y="95194"/>
                      <a:pt x="329079" y="95194"/>
                    </a:cubicBezTo>
                    <a:cubicBezTo>
                      <a:pt x="333838" y="95194"/>
                      <a:pt x="338598" y="96146"/>
                      <a:pt x="344310" y="99954"/>
                    </a:cubicBezTo>
                    <a:cubicBezTo>
                      <a:pt x="344310" y="99954"/>
                      <a:pt x="355733" y="82819"/>
                      <a:pt x="371916" y="82819"/>
                    </a:cubicBezTo>
                    <a:cubicBezTo>
                      <a:pt x="378579" y="82819"/>
                      <a:pt x="387147" y="85675"/>
                      <a:pt x="395714" y="94242"/>
                    </a:cubicBezTo>
                    <a:lnTo>
                      <a:pt x="416657" y="89482"/>
                    </a:lnTo>
                    <a:cubicBezTo>
                      <a:pt x="416657" y="89482"/>
                      <a:pt x="424273" y="117089"/>
                      <a:pt x="449975" y="126608"/>
                    </a:cubicBezTo>
                    <a:lnTo>
                      <a:pt x="448071" y="130416"/>
                    </a:lnTo>
                    <a:lnTo>
                      <a:pt x="470918" y="130416"/>
                    </a:lnTo>
                    <a:cubicBezTo>
                      <a:pt x="469966" y="125656"/>
                      <a:pt x="469014" y="118041"/>
                      <a:pt x="467110" y="110425"/>
                    </a:cubicBezTo>
                    <a:cubicBezTo>
                      <a:pt x="466158" y="110425"/>
                      <a:pt x="465206" y="110425"/>
                      <a:pt x="465206" y="110425"/>
                    </a:cubicBezTo>
                    <a:cubicBezTo>
                      <a:pt x="451879" y="110425"/>
                      <a:pt x="439504" y="85675"/>
                      <a:pt x="439504" y="85675"/>
                    </a:cubicBezTo>
                    <a:lnTo>
                      <a:pt x="447119" y="83771"/>
                    </a:lnTo>
                    <a:lnTo>
                      <a:pt x="444263" y="71396"/>
                    </a:lnTo>
                    <a:cubicBezTo>
                      <a:pt x="438552" y="44741"/>
                      <a:pt x="455687" y="43789"/>
                      <a:pt x="455687" y="43789"/>
                    </a:cubicBezTo>
                    <a:cubicBezTo>
                      <a:pt x="457590" y="42837"/>
                      <a:pt x="459494" y="42837"/>
                      <a:pt x="460446" y="42837"/>
                    </a:cubicBezTo>
                    <a:cubicBezTo>
                      <a:pt x="473773" y="42837"/>
                      <a:pt x="478533" y="62828"/>
                      <a:pt x="478533" y="62828"/>
                    </a:cubicBezTo>
                    <a:lnTo>
                      <a:pt x="481389" y="74251"/>
                    </a:lnTo>
                    <a:lnTo>
                      <a:pt x="489956" y="72347"/>
                    </a:lnTo>
                    <a:cubicBezTo>
                      <a:pt x="492812" y="92338"/>
                      <a:pt x="485197" y="101858"/>
                      <a:pt x="480437" y="105665"/>
                    </a:cubicBezTo>
                    <a:lnTo>
                      <a:pt x="480437" y="106617"/>
                    </a:lnTo>
                    <a:cubicBezTo>
                      <a:pt x="481389" y="112329"/>
                      <a:pt x="483293" y="119944"/>
                      <a:pt x="484245" y="130416"/>
                    </a:cubicBezTo>
                    <a:lnTo>
                      <a:pt x="508995" y="130416"/>
                    </a:lnTo>
                    <a:cubicBezTo>
                      <a:pt x="508995" y="123752"/>
                      <a:pt x="508043" y="115185"/>
                      <a:pt x="505187" y="109473"/>
                    </a:cubicBezTo>
                    <a:cubicBezTo>
                      <a:pt x="505187" y="109473"/>
                      <a:pt x="512803" y="100906"/>
                      <a:pt x="515659" y="82819"/>
                    </a:cubicBezTo>
                    <a:lnTo>
                      <a:pt x="532794" y="85675"/>
                    </a:lnTo>
                    <a:cubicBezTo>
                      <a:pt x="532794" y="85675"/>
                      <a:pt x="532794" y="47597"/>
                      <a:pt x="555640" y="47597"/>
                    </a:cubicBezTo>
                    <a:cubicBezTo>
                      <a:pt x="559448" y="47597"/>
                      <a:pt x="563256" y="48549"/>
                      <a:pt x="567064" y="50453"/>
                    </a:cubicBezTo>
                    <a:cubicBezTo>
                      <a:pt x="567064" y="50453"/>
                      <a:pt x="577535" y="21895"/>
                      <a:pt x="594670" y="21895"/>
                    </a:cubicBezTo>
                    <a:cubicBezTo>
                      <a:pt x="599430" y="21895"/>
                      <a:pt x="604189" y="23799"/>
                      <a:pt x="608949" y="28558"/>
                    </a:cubicBezTo>
                    <a:cubicBezTo>
                      <a:pt x="615613" y="23799"/>
                      <a:pt x="622276" y="20943"/>
                      <a:pt x="627988" y="20943"/>
                    </a:cubicBezTo>
                    <a:cubicBezTo>
                      <a:pt x="644171" y="20943"/>
                      <a:pt x="652738" y="37126"/>
                      <a:pt x="633699" y="54261"/>
                    </a:cubicBezTo>
                    <a:cubicBezTo>
                      <a:pt x="633699" y="54261"/>
                      <a:pt x="647027" y="88530"/>
                      <a:pt x="613709" y="95194"/>
                    </a:cubicBezTo>
                    <a:cubicBezTo>
                      <a:pt x="613709" y="95194"/>
                      <a:pt x="622276" y="108521"/>
                      <a:pt x="605141" y="129464"/>
                    </a:cubicBezTo>
                    <a:lnTo>
                      <a:pt x="629892" y="129464"/>
                    </a:lnTo>
                    <a:cubicBezTo>
                      <a:pt x="634651" y="120896"/>
                      <a:pt x="637507" y="107569"/>
                      <a:pt x="637507" y="107569"/>
                    </a:cubicBezTo>
                    <a:cubicBezTo>
                      <a:pt x="661306" y="97098"/>
                      <a:pt x="658450" y="59972"/>
                      <a:pt x="658450" y="59972"/>
                    </a:cubicBezTo>
                    <a:cubicBezTo>
                      <a:pt x="681296" y="18087"/>
                      <a:pt x="647978" y="0"/>
                      <a:pt x="627988" y="0"/>
                    </a:cubicBezTo>
                    <a:cubicBezTo>
                      <a:pt x="623228" y="0"/>
                      <a:pt x="619420" y="952"/>
                      <a:pt x="616565" y="2856"/>
                    </a:cubicBezTo>
                    <a:cubicBezTo>
                      <a:pt x="609901" y="1904"/>
                      <a:pt x="603237" y="952"/>
                      <a:pt x="597526" y="952"/>
                    </a:cubicBezTo>
                    <a:moveTo>
                      <a:pt x="247212" y="159926"/>
                    </a:moveTo>
                    <a:cubicBezTo>
                      <a:pt x="192951" y="181820"/>
                      <a:pt x="184384" y="219898"/>
                      <a:pt x="184384" y="219898"/>
                    </a:cubicBezTo>
                    <a:cubicBezTo>
                      <a:pt x="174864" y="219898"/>
                      <a:pt x="164393" y="238937"/>
                      <a:pt x="164393" y="238937"/>
                    </a:cubicBezTo>
                    <a:cubicBezTo>
                      <a:pt x="160585" y="237985"/>
                      <a:pt x="156777" y="237985"/>
                      <a:pt x="152970" y="237985"/>
                    </a:cubicBezTo>
                    <a:cubicBezTo>
                      <a:pt x="101565" y="237985"/>
                      <a:pt x="106325" y="305573"/>
                      <a:pt x="106325" y="305573"/>
                    </a:cubicBezTo>
                    <a:cubicBezTo>
                      <a:pt x="93949" y="320804"/>
                      <a:pt x="95853" y="337939"/>
                      <a:pt x="95853" y="337939"/>
                    </a:cubicBezTo>
                    <a:cubicBezTo>
                      <a:pt x="91094" y="336987"/>
                      <a:pt x="86334" y="336987"/>
                      <a:pt x="80622" y="336987"/>
                    </a:cubicBezTo>
                    <a:cubicBezTo>
                      <a:pt x="74911" y="336987"/>
                      <a:pt x="68247" y="337939"/>
                      <a:pt x="61583" y="339843"/>
                    </a:cubicBezTo>
                    <a:cubicBezTo>
                      <a:pt x="36833" y="357929"/>
                      <a:pt x="45400" y="377920"/>
                      <a:pt x="45400" y="377920"/>
                    </a:cubicBezTo>
                    <a:cubicBezTo>
                      <a:pt x="26362" y="431229"/>
                      <a:pt x="69199" y="447412"/>
                      <a:pt x="69199" y="447412"/>
                    </a:cubicBezTo>
                    <a:cubicBezTo>
                      <a:pt x="69199" y="462643"/>
                      <a:pt x="86334" y="472162"/>
                      <a:pt x="86334" y="472162"/>
                    </a:cubicBezTo>
                    <a:cubicBezTo>
                      <a:pt x="57776" y="482634"/>
                      <a:pt x="62535" y="513096"/>
                      <a:pt x="62535" y="513096"/>
                    </a:cubicBezTo>
                    <a:cubicBezTo>
                      <a:pt x="53968" y="511192"/>
                      <a:pt x="47304" y="510240"/>
                      <a:pt x="40641" y="510240"/>
                    </a:cubicBezTo>
                    <a:cubicBezTo>
                      <a:pt x="-10764" y="510240"/>
                      <a:pt x="2563" y="569260"/>
                      <a:pt x="2563" y="569260"/>
                    </a:cubicBezTo>
                    <a:cubicBezTo>
                      <a:pt x="-8860" y="613049"/>
                      <a:pt x="21602" y="629232"/>
                      <a:pt x="21602" y="629232"/>
                    </a:cubicBezTo>
                    <a:cubicBezTo>
                      <a:pt x="17794" y="670166"/>
                      <a:pt x="54920" y="689205"/>
                      <a:pt x="54920" y="689205"/>
                    </a:cubicBezTo>
                    <a:cubicBezTo>
                      <a:pt x="54920" y="704436"/>
                      <a:pt x="69199" y="716811"/>
                      <a:pt x="69199" y="716811"/>
                    </a:cubicBezTo>
                    <a:cubicBezTo>
                      <a:pt x="38737" y="729186"/>
                      <a:pt x="55872" y="759648"/>
                      <a:pt x="55872" y="759648"/>
                    </a:cubicBezTo>
                    <a:cubicBezTo>
                      <a:pt x="33025" y="771071"/>
                      <a:pt x="33977" y="790110"/>
                      <a:pt x="33977" y="790110"/>
                    </a:cubicBezTo>
                    <a:cubicBezTo>
                      <a:pt x="2563" y="825332"/>
                      <a:pt x="43497" y="850083"/>
                      <a:pt x="43497" y="850083"/>
                    </a:cubicBezTo>
                    <a:cubicBezTo>
                      <a:pt x="44448" y="886256"/>
                      <a:pt x="77766" y="891016"/>
                      <a:pt x="77766" y="891016"/>
                    </a:cubicBezTo>
                    <a:cubicBezTo>
                      <a:pt x="55872" y="945277"/>
                      <a:pt x="103469" y="955748"/>
                      <a:pt x="103469" y="955748"/>
                    </a:cubicBezTo>
                    <a:lnTo>
                      <a:pt x="111084" y="966219"/>
                    </a:lnTo>
                    <a:cubicBezTo>
                      <a:pt x="112988" y="966219"/>
                      <a:pt x="113940" y="966219"/>
                      <a:pt x="115844" y="966219"/>
                    </a:cubicBezTo>
                    <a:cubicBezTo>
                      <a:pt x="126315" y="966219"/>
                      <a:pt x="130123" y="970027"/>
                      <a:pt x="130123" y="970027"/>
                    </a:cubicBezTo>
                    <a:lnTo>
                      <a:pt x="135835" y="987162"/>
                    </a:lnTo>
                    <a:cubicBezTo>
                      <a:pt x="130123" y="1008105"/>
                      <a:pt x="148210" y="1024287"/>
                      <a:pt x="148210" y="1024287"/>
                    </a:cubicBezTo>
                    <a:cubicBezTo>
                      <a:pt x="146306" y="1042374"/>
                      <a:pt x="171057" y="1054750"/>
                      <a:pt x="171057" y="1054750"/>
                    </a:cubicBezTo>
                    <a:cubicBezTo>
                      <a:pt x="182480" y="1088068"/>
                      <a:pt x="222461" y="1091875"/>
                      <a:pt x="241500" y="1091875"/>
                    </a:cubicBezTo>
                    <a:cubicBezTo>
                      <a:pt x="244356" y="1091875"/>
                      <a:pt x="247212" y="1091875"/>
                      <a:pt x="249116" y="1091875"/>
                    </a:cubicBezTo>
                    <a:cubicBezTo>
                      <a:pt x="248164" y="1087116"/>
                      <a:pt x="247212" y="1082356"/>
                      <a:pt x="246260" y="1077596"/>
                    </a:cubicBezTo>
                    <a:lnTo>
                      <a:pt x="246260" y="1069029"/>
                    </a:lnTo>
                    <a:cubicBezTo>
                      <a:pt x="242452" y="1069981"/>
                      <a:pt x="237692" y="1069981"/>
                      <a:pt x="234837" y="1069981"/>
                    </a:cubicBezTo>
                    <a:cubicBezTo>
                      <a:pt x="197711" y="1069981"/>
                      <a:pt x="188191" y="1040471"/>
                      <a:pt x="188191" y="1040471"/>
                    </a:cubicBezTo>
                    <a:cubicBezTo>
                      <a:pt x="162489" y="1030951"/>
                      <a:pt x="169153" y="1010960"/>
                      <a:pt x="169153" y="1010960"/>
                    </a:cubicBezTo>
                    <a:cubicBezTo>
                      <a:pt x="152018" y="1001441"/>
                      <a:pt x="161537" y="979546"/>
                      <a:pt x="161537" y="979546"/>
                    </a:cubicBezTo>
                    <a:cubicBezTo>
                      <a:pt x="144402" y="959556"/>
                      <a:pt x="165345" y="946229"/>
                      <a:pt x="165345" y="946229"/>
                    </a:cubicBezTo>
                    <a:cubicBezTo>
                      <a:pt x="162489" y="935757"/>
                      <a:pt x="147258" y="933853"/>
                      <a:pt x="147258" y="933853"/>
                    </a:cubicBezTo>
                    <a:cubicBezTo>
                      <a:pt x="145354" y="949084"/>
                      <a:pt x="131075" y="944325"/>
                      <a:pt x="128219" y="947180"/>
                    </a:cubicBezTo>
                    <a:cubicBezTo>
                      <a:pt x="132027" y="939565"/>
                      <a:pt x="127267" y="938613"/>
                      <a:pt x="125363" y="938613"/>
                    </a:cubicBezTo>
                    <a:cubicBezTo>
                      <a:pt x="125363" y="938613"/>
                      <a:pt x="124411" y="938613"/>
                      <a:pt x="124411" y="938613"/>
                    </a:cubicBezTo>
                    <a:cubicBezTo>
                      <a:pt x="122508" y="938613"/>
                      <a:pt x="120604" y="939565"/>
                      <a:pt x="118700" y="939565"/>
                    </a:cubicBezTo>
                    <a:cubicBezTo>
                      <a:pt x="106325" y="939565"/>
                      <a:pt x="99661" y="932901"/>
                      <a:pt x="99661" y="932901"/>
                    </a:cubicBezTo>
                    <a:cubicBezTo>
                      <a:pt x="89190" y="911959"/>
                      <a:pt x="107277" y="908151"/>
                      <a:pt x="107277" y="908151"/>
                    </a:cubicBezTo>
                    <a:cubicBezTo>
                      <a:pt x="109180" y="907199"/>
                      <a:pt x="112036" y="907199"/>
                      <a:pt x="114892" y="907199"/>
                    </a:cubicBezTo>
                    <a:cubicBezTo>
                      <a:pt x="123460" y="907199"/>
                      <a:pt x="134883" y="911007"/>
                      <a:pt x="134883" y="911007"/>
                    </a:cubicBezTo>
                    <a:lnTo>
                      <a:pt x="136787" y="902439"/>
                    </a:lnTo>
                    <a:cubicBezTo>
                      <a:pt x="152970" y="906247"/>
                      <a:pt x="150114" y="920526"/>
                      <a:pt x="150114" y="920526"/>
                    </a:cubicBezTo>
                    <a:lnTo>
                      <a:pt x="174864" y="939565"/>
                    </a:lnTo>
                    <a:cubicBezTo>
                      <a:pt x="177720" y="940517"/>
                      <a:pt x="179624" y="941469"/>
                      <a:pt x="180576" y="941469"/>
                    </a:cubicBezTo>
                    <a:cubicBezTo>
                      <a:pt x="184384" y="941469"/>
                      <a:pt x="183432" y="938613"/>
                      <a:pt x="183432" y="938613"/>
                    </a:cubicBezTo>
                    <a:cubicBezTo>
                      <a:pt x="176768" y="899583"/>
                      <a:pt x="157729" y="891016"/>
                      <a:pt x="142498" y="891016"/>
                    </a:cubicBezTo>
                    <a:cubicBezTo>
                      <a:pt x="131075" y="891016"/>
                      <a:pt x="121556" y="895776"/>
                      <a:pt x="121556" y="895776"/>
                    </a:cubicBezTo>
                    <a:cubicBezTo>
                      <a:pt x="120604" y="895776"/>
                      <a:pt x="118700" y="895776"/>
                      <a:pt x="117748" y="895776"/>
                    </a:cubicBezTo>
                    <a:cubicBezTo>
                      <a:pt x="101565" y="895776"/>
                      <a:pt x="100613" y="875785"/>
                      <a:pt x="100613" y="875785"/>
                    </a:cubicBezTo>
                    <a:cubicBezTo>
                      <a:pt x="98709" y="875785"/>
                      <a:pt x="96805" y="875785"/>
                      <a:pt x="94901" y="875785"/>
                    </a:cubicBezTo>
                    <a:cubicBezTo>
                      <a:pt x="60631" y="875785"/>
                      <a:pt x="67295" y="839611"/>
                      <a:pt x="67295" y="839611"/>
                    </a:cubicBezTo>
                    <a:cubicBezTo>
                      <a:pt x="39689" y="833899"/>
                      <a:pt x="47304" y="816765"/>
                      <a:pt x="49208" y="812005"/>
                    </a:cubicBezTo>
                    <a:cubicBezTo>
                      <a:pt x="56824" y="808197"/>
                      <a:pt x="56824" y="804389"/>
                      <a:pt x="56824" y="804389"/>
                    </a:cubicBezTo>
                    <a:cubicBezTo>
                      <a:pt x="59680" y="793918"/>
                      <a:pt x="64439" y="790110"/>
                      <a:pt x="69199" y="790110"/>
                    </a:cubicBezTo>
                    <a:cubicBezTo>
                      <a:pt x="79670" y="790110"/>
                      <a:pt x="90142" y="806293"/>
                      <a:pt x="90142" y="806293"/>
                    </a:cubicBezTo>
                    <a:cubicBezTo>
                      <a:pt x="98709" y="800582"/>
                      <a:pt x="104421" y="798678"/>
                      <a:pt x="110132" y="798678"/>
                    </a:cubicBezTo>
                    <a:cubicBezTo>
                      <a:pt x="127267" y="798678"/>
                      <a:pt x="128219" y="823428"/>
                      <a:pt x="128219" y="823428"/>
                    </a:cubicBezTo>
                    <a:cubicBezTo>
                      <a:pt x="131075" y="822476"/>
                      <a:pt x="132979" y="822476"/>
                      <a:pt x="135835" y="822476"/>
                    </a:cubicBezTo>
                    <a:cubicBezTo>
                      <a:pt x="155825" y="822476"/>
                      <a:pt x="168201" y="852938"/>
                      <a:pt x="168201" y="852938"/>
                    </a:cubicBezTo>
                    <a:cubicBezTo>
                      <a:pt x="191047" y="873881"/>
                      <a:pt x="175816" y="891016"/>
                      <a:pt x="175816" y="891016"/>
                    </a:cubicBezTo>
                    <a:cubicBezTo>
                      <a:pt x="200567" y="921478"/>
                      <a:pt x="192951" y="944325"/>
                      <a:pt x="192951" y="944325"/>
                    </a:cubicBezTo>
                    <a:cubicBezTo>
                      <a:pt x="231029" y="952892"/>
                      <a:pt x="221509" y="985258"/>
                      <a:pt x="221509" y="985258"/>
                    </a:cubicBezTo>
                    <a:cubicBezTo>
                      <a:pt x="222461" y="985258"/>
                      <a:pt x="222461" y="985258"/>
                      <a:pt x="223413" y="985258"/>
                    </a:cubicBezTo>
                    <a:cubicBezTo>
                      <a:pt x="230077" y="985258"/>
                      <a:pt x="238644" y="990018"/>
                      <a:pt x="244356" y="993826"/>
                    </a:cubicBezTo>
                    <a:lnTo>
                      <a:pt x="244356" y="949084"/>
                    </a:lnTo>
                    <a:cubicBezTo>
                      <a:pt x="229125" y="928141"/>
                      <a:pt x="210086" y="923382"/>
                      <a:pt x="210086" y="923382"/>
                    </a:cubicBezTo>
                    <a:cubicBezTo>
                      <a:pt x="205326" y="892920"/>
                      <a:pt x="195807" y="890064"/>
                      <a:pt x="195807" y="890064"/>
                    </a:cubicBezTo>
                    <a:cubicBezTo>
                      <a:pt x="204374" y="853890"/>
                      <a:pt x="182480" y="839611"/>
                      <a:pt x="182480" y="839611"/>
                    </a:cubicBezTo>
                    <a:cubicBezTo>
                      <a:pt x="186288" y="829140"/>
                      <a:pt x="192951" y="825332"/>
                      <a:pt x="192951" y="825332"/>
                    </a:cubicBezTo>
                    <a:cubicBezTo>
                      <a:pt x="184384" y="813909"/>
                      <a:pt x="191999" y="801534"/>
                      <a:pt x="191999" y="801534"/>
                    </a:cubicBezTo>
                    <a:cubicBezTo>
                      <a:pt x="193903" y="802486"/>
                      <a:pt x="195807" y="802486"/>
                      <a:pt x="197711" y="802486"/>
                    </a:cubicBezTo>
                    <a:cubicBezTo>
                      <a:pt x="207230" y="802486"/>
                      <a:pt x="213894" y="792014"/>
                      <a:pt x="213894" y="792014"/>
                    </a:cubicBezTo>
                    <a:cubicBezTo>
                      <a:pt x="216750" y="790110"/>
                      <a:pt x="219605" y="790110"/>
                      <a:pt x="223413" y="790110"/>
                    </a:cubicBezTo>
                    <a:cubicBezTo>
                      <a:pt x="231981" y="790110"/>
                      <a:pt x="240548" y="794870"/>
                      <a:pt x="245308" y="799630"/>
                    </a:cubicBezTo>
                    <a:lnTo>
                      <a:pt x="245308" y="736802"/>
                    </a:lnTo>
                    <a:cubicBezTo>
                      <a:pt x="245308" y="736802"/>
                      <a:pt x="245308" y="736802"/>
                      <a:pt x="245308" y="736802"/>
                    </a:cubicBezTo>
                    <a:cubicBezTo>
                      <a:pt x="244356" y="753937"/>
                      <a:pt x="232933" y="766312"/>
                      <a:pt x="219605" y="766312"/>
                    </a:cubicBezTo>
                    <a:cubicBezTo>
                      <a:pt x="213894" y="774879"/>
                      <a:pt x="206278" y="776783"/>
                      <a:pt x="198663" y="776783"/>
                    </a:cubicBezTo>
                    <a:cubicBezTo>
                      <a:pt x="190095" y="776783"/>
                      <a:pt x="183432" y="773927"/>
                      <a:pt x="183432" y="773927"/>
                    </a:cubicBezTo>
                    <a:cubicBezTo>
                      <a:pt x="183432" y="773927"/>
                      <a:pt x="172008" y="779639"/>
                      <a:pt x="164393" y="814861"/>
                    </a:cubicBezTo>
                    <a:lnTo>
                      <a:pt x="156777" y="811053"/>
                    </a:lnTo>
                    <a:cubicBezTo>
                      <a:pt x="156777" y="811053"/>
                      <a:pt x="159633" y="793918"/>
                      <a:pt x="132027" y="775831"/>
                    </a:cubicBezTo>
                    <a:cubicBezTo>
                      <a:pt x="130123" y="779639"/>
                      <a:pt x="124411" y="780591"/>
                      <a:pt x="119652" y="780591"/>
                    </a:cubicBezTo>
                    <a:cubicBezTo>
                      <a:pt x="112036" y="780591"/>
                      <a:pt x="103469" y="777735"/>
                      <a:pt x="103469" y="777735"/>
                    </a:cubicBezTo>
                    <a:lnTo>
                      <a:pt x="106325" y="772023"/>
                    </a:lnTo>
                    <a:lnTo>
                      <a:pt x="97757" y="767264"/>
                    </a:lnTo>
                    <a:cubicBezTo>
                      <a:pt x="79670" y="756792"/>
                      <a:pt x="88238" y="746321"/>
                      <a:pt x="88238" y="746321"/>
                    </a:cubicBezTo>
                    <a:cubicBezTo>
                      <a:pt x="91094" y="741561"/>
                      <a:pt x="94901" y="739657"/>
                      <a:pt x="98709" y="739657"/>
                    </a:cubicBezTo>
                    <a:cubicBezTo>
                      <a:pt x="104421" y="739657"/>
                      <a:pt x="111084" y="743465"/>
                      <a:pt x="111084" y="743465"/>
                    </a:cubicBezTo>
                    <a:lnTo>
                      <a:pt x="119652" y="748225"/>
                    </a:lnTo>
                    <a:lnTo>
                      <a:pt x="122508" y="742513"/>
                    </a:lnTo>
                    <a:cubicBezTo>
                      <a:pt x="142498" y="755841"/>
                      <a:pt x="134883" y="769168"/>
                      <a:pt x="134883" y="769168"/>
                    </a:cubicBezTo>
                    <a:lnTo>
                      <a:pt x="156777" y="782495"/>
                    </a:lnTo>
                    <a:cubicBezTo>
                      <a:pt x="156777" y="782495"/>
                      <a:pt x="164393" y="744417"/>
                      <a:pt x="125363" y="713003"/>
                    </a:cubicBezTo>
                    <a:cubicBezTo>
                      <a:pt x="125363" y="713003"/>
                      <a:pt x="123460" y="713003"/>
                      <a:pt x="119652" y="713003"/>
                    </a:cubicBezTo>
                    <a:cubicBezTo>
                      <a:pt x="110132" y="713003"/>
                      <a:pt x="90142" y="710147"/>
                      <a:pt x="81574" y="692060"/>
                    </a:cubicBezTo>
                    <a:cubicBezTo>
                      <a:pt x="81574" y="692060"/>
                      <a:pt x="92997" y="676829"/>
                      <a:pt x="53016" y="660647"/>
                    </a:cubicBezTo>
                    <a:cubicBezTo>
                      <a:pt x="53016" y="660647"/>
                      <a:pt x="36833" y="639704"/>
                      <a:pt x="45400" y="620665"/>
                    </a:cubicBezTo>
                    <a:cubicBezTo>
                      <a:pt x="45400" y="620665"/>
                      <a:pt x="13986" y="608290"/>
                      <a:pt x="27314" y="566404"/>
                    </a:cubicBezTo>
                    <a:cubicBezTo>
                      <a:pt x="27314" y="566404"/>
                      <a:pt x="13986" y="537846"/>
                      <a:pt x="40641" y="537846"/>
                    </a:cubicBezTo>
                    <a:cubicBezTo>
                      <a:pt x="41593" y="537846"/>
                      <a:pt x="42545" y="537846"/>
                      <a:pt x="43497" y="537846"/>
                    </a:cubicBezTo>
                    <a:cubicBezTo>
                      <a:pt x="43497" y="537846"/>
                      <a:pt x="48256" y="534990"/>
                      <a:pt x="53968" y="534990"/>
                    </a:cubicBezTo>
                    <a:cubicBezTo>
                      <a:pt x="60631" y="534990"/>
                      <a:pt x="68247" y="538798"/>
                      <a:pt x="73007" y="553077"/>
                    </a:cubicBezTo>
                    <a:cubicBezTo>
                      <a:pt x="73007" y="553077"/>
                      <a:pt x="96805" y="555933"/>
                      <a:pt x="95853" y="578780"/>
                    </a:cubicBezTo>
                    <a:cubicBezTo>
                      <a:pt x="131075" y="583539"/>
                      <a:pt x="128219" y="619713"/>
                      <a:pt x="128219" y="619713"/>
                    </a:cubicBezTo>
                    <a:cubicBezTo>
                      <a:pt x="128219" y="619713"/>
                      <a:pt x="118700" y="627328"/>
                      <a:pt x="128219" y="634944"/>
                    </a:cubicBezTo>
                    <a:cubicBezTo>
                      <a:pt x="145354" y="653983"/>
                      <a:pt x="128219" y="679685"/>
                      <a:pt x="128219" y="679685"/>
                    </a:cubicBezTo>
                    <a:cubicBezTo>
                      <a:pt x="128219" y="679685"/>
                      <a:pt x="148210" y="698724"/>
                      <a:pt x="139643" y="711099"/>
                    </a:cubicBezTo>
                    <a:cubicBezTo>
                      <a:pt x="139643" y="711099"/>
                      <a:pt x="163441" y="728234"/>
                      <a:pt x="170105" y="775831"/>
                    </a:cubicBezTo>
                    <a:cubicBezTo>
                      <a:pt x="170105" y="775831"/>
                      <a:pt x="181528" y="763456"/>
                      <a:pt x="182480" y="752033"/>
                    </a:cubicBezTo>
                    <a:cubicBezTo>
                      <a:pt x="182480" y="752033"/>
                      <a:pt x="169153" y="735850"/>
                      <a:pt x="164393" y="722523"/>
                    </a:cubicBezTo>
                    <a:cubicBezTo>
                      <a:pt x="164393" y="722523"/>
                      <a:pt x="164393" y="704436"/>
                      <a:pt x="160585" y="698724"/>
                    </a:cubicBezTo>
                    <a:cubicBezTo>
                      <a:pt x="160585" y="698724"/>
                      <a:pt x="151066" y="686349"/>
                      <a:pt x="160585" y="678733"/>
                    </a:cubicBezTo>
                    <a:cubicBezTo>
                      <a:pt x="160585" y="678733"/>
                      <a:pt x="151066" y="668262"/>
                      <a:pt x="155825" y="623521"/>
                    </a:cubicBezTo>
                    <a:cubicBezTo>
                      <a:pt x="155825" y="623521"/>
                      <a:pt x="163441" y="588299"/>
                      <a:pt x="148210" y="569260"/>
                    </a:cubicBezTo>
                    <a:cubicBezTo>
                      <a:pt x="148210" y="569260"/>
                      <a:pt x="139643" y="559741"/>
                      <a:pt x="131075" y="551173"/>
                    </a:cubicBezTo>
                    <a:cubicBezTo>
                      <a:pt x="131075" y="551173"/>
                      <a:pt x="129171" y="552125"/>
                      <a:pt x="125363" y="552125"/>
                    </a:cubicBezTo>
                    <a:cubicBezTo>
                      <a:pt x="119652" y="552125"/>
                      <a:pt x="111084" y="550221"/>
                      <a:pt x="102517" y="541654"/>
                    </a:cubicBezTo>
                    <a:lnTo>
                      <a:pt x="106325" y="536894"/>
                    </a:lnTo>
                    <a:lnTo>
                      <a:pt x="94901" y="519759"/>
                    </a:lnTo>
                    <a:cubicBezTo>
                      <a:pt x="94901" y="519759"/>
                      <a:pt x="87286" y="495961"/>
                      <a:pt x="106325" y="495961"/>
                    </a:cubicBezTo>
                    <a:cubicBezTo>
                      <a:pt x="108228" y="495961"/>
                      <a:pt x="110132" y="495961"/>
                      <a:pt x="112988" y="496913"/>
                    </a:cubicBezTo>
                    <a:cubicBezTo>
                      <a:pt x="112988" y="496913"/>
                      <a:pt x="123460" y="504528"/>
                      <a:pt x="131075" y="515951"/>
                    </a:cubicBezTo>
                    <a:lnTo>
                      <a:pt x="138691" y="511192"/>
                    </a:lnTo>
                    <a:cubicBezTo>
                      <a:pt x="138691" y="511192"/>
                      <a:pt x="151066" y="525471"/>
                      <a:pt x="139643" y="542606"/>
                    </a:cubicBezTo>
                    <a:lnTo>
                      <a:pt x="156777" y="562597"/>
                    </a:lnTo>
                    <a:cubicBezTo>
                      <a:pt x="156777" y="562597"/>
                      <a:pt x="172008" y="554981"/>
                      <a:pt x="158681" y="506432"/>
                    </a:cubicBezTo>
                    <a:cubicBezTo>
                      <a:pt x="158681" y="506432"/>
                      <a:pt x="145354" y="466451"/>
                      <a:pt x="121556" y="466451"/>
                    </a:cubicBezTo>
                    <a:cubicBezTo>
                      <a:pt x="119652" y="466451"/>
                      <a:pt x="116796" y="466451"/>
                      <a:pt x="114892" y="467402"/>
                    </a:cubicBezTo>
                    <a:lnTo>
                      <a:pt x="100613" y="448364"/>
                    </a:lnTo>
                    <a:cubicBezTo>
                      <a:pt x="100613" y="448364"/>
                      <a:pt x="85382" y="446460"/>
                      <a:pt x="83478" y="428373"/>
                    </a:cubicBezTo>
                    <a:cubicBezTo>
                      <a:pt x="83478" y="428373"/>
                      <a:pt x="53968" y="414094"/>
                      <a:pt x="69199" y="383632"/>
                    </a:cubicBezTo>
                    <a:cubicBezTo>
                      <a:pt x="69199" y="383632"/>
                      <a:pt x="57776" y="359833"/>
                      <a:pt x="76814" y="359833"/>
                    </a:cubicBezTo>
                    <a:cubicBezTo>
                      <a:pt x="79670" y="359833"/>
                      <a:pt x="83478" y="360785"/>
                      <a:pt x="87286" y="361737"/>
                    </a:cubicBezTo>
                    <a:cubicBezTo>
                      <a:pt x="87286" y="361737"/>
                      <a:pt x="92046" y="359833"/>
                      <a:pt x="96805" y="359833"/>
                    </a:cubicBezTo>
                    <a:cubicBezTo>
                      <a:pt x="102517" y="359833"/>
                      <a:pt x="108228" y="363641"/>
                      <a:pt x="103469" y="378872"/>
                    </a:cubicBezTo>
                    <a:cubicBezTo>
                      <a:pt x="103469" y="378872"/>
                      <a:pt x="105373" y="395055"/>
                      <a:pt x="118700" y="405526"/>
                    </a:cubicBezTo>
                    <a:cubicBezTo>
                      <a:pt x="118700" y="405526"/>
                      <a:pt x="117748" y="439796"/>
                      <a:pt x="144402" y="455027"/>
                    </a:cubicBezTo>
                    <a:cubicBezTo>
                      <a:pt x="144402" y="455027"/>
                      <a:pt x="161537" y="471210"/>
                      <a:pt x="165345" y="490249"/>
                    </a:cubicBezTo>
                    <a:cubicBezTo>
                      <a:pt x="165345" y="490249"/>
                      <a:pt x="175816" y="489297"/>
                      <a:pt x="175816" y="446460"/>
                    </a:cubicBezTo>
                    <a:cubicBezTo>
                      <a:pt x="175816" y="446460"/>
                      <a:pt x="134883" y="438844"/>
                      <a:pt x="142498" y="398863"/>
                    </a:cubicBezTo>
                    <a:cubicBezTo>
                      <a:pt x="142498" y="398863"/>
                      <a:pt x="118700" y="387440"/>
                      <a:pt x="132027" y="357929"/>
                    </a:cubicBezTo>
                    <a:cubicBezTo>
                      <a:pt x="132027" y="357929"/>
                      <a:pt x="116796" y="339843"/>
                      <a:pt x="130123" y="317948"/>
                    </a:cubicBezTo>
                    <a:cubicBezTo>
                      <a:pt x="130123" y="317948"/>
                      <a:pt x="117748" y="295101"/>
                      <a:pt x="138691" y="279870"/>
                    </a:cubicBezTo>
                    <a:cubicBezTo>
                      <a:pt x="138691" y="279870"/>
                      <a:pt x="135835" y="257024"/>
                      <a:pt x="153922" y="257024"/>
                    </a:cubicBezTo>
                    <a:cubicBezTo>
                      <a:pt x="154874" y="257024"/>
                      <a:pt x="155825" y="257024"/>
                      <a:pt x="155825" y="257024"/>
                    </a:cubicBezTo>
                    <a:cubicBezTo>
                      <a:pt x="156777" y="257024"/>
                      <a:pt x="174864" y="257024"/>
                      <a:pt x="173912" y="286534"/>
                    </a:cubicBezTo>
                    <a:cubicBezTo>
                      <a:pt x="173912" y="286534"/>
                      <a:pt x="184384" y="290342"/>
                      <a:pt x="183432" y="302717"/>
                    </a:cubicBezTo>
                    <a:cubicBezTo>
                      <a:pt x="183432" y="302717"/>
                      <a:pt x="184384" y="302717"/>
                      <a:pt x="186288" y="302717"/>
                    </a:cubicBezTo>
                    <a:cubicBezTo>
                      <a:pt x="192951" y="302717"/>
                      <a:pt x="211038" y="306525"/>
                      <a:pt x="203422" y="345554"/>
                    </a:cubicBezTo>
                    <a:cubicBezTo>
                      <a:pt x="203422" y="345554"/>
                      <a:pt x="229125" y="370305"/>
                      <a:pt x="208182" y="391247"/>
                    </a:cubicBezTo>
                    <a:cubicBezTo>
                      <a:pt x="208182" y="391247"/>
                      <a:pt x="227221" y="429325"/>
                      <a:pt x="186288" y="444556"/>
                    </a:cubicBezTo>
                    <a:cubicBezTo>
                      <a:pt x="186288" y="444556"/>
                      <a:pt x="190095" y="473114"/>
                      <a:pt x="179624" y="494057"/>
                    </a:cubicBezTo>
                    <a:cubicBezTo>
                      <a:pt x="179624" y="494057"/>
                      <a:pt x="179624" y="495009"/>
                      <a:pt x="181528" y="495009"/>
                    </a:cubicBezTo>
                    <a:cubicBezTo>
                      <a:pt x="183432" y="495009"/>
                      <a:pt x="188191" y="494057"/>
                      <a:pt x="196759" y="490249"/>
                    </a:cubicBezTo>
                    <a:cubicBezTo>
                      <a:pt x="196759" y="490249"/>
                      <a:pt x="197711" y="442652"/>
                      <a:pt x="242452" y="427421"/>
                    </a:cubicBezTo>
                    <a:lnTo>
                      <a:pt x="232933" y="396007"/>
                    </a:lnTo>
                    <a:cubicBezTo>
                      <a:pt x="232933" y="396007"/>
                      <a:pt x="251971" y="379824"/>
                      <a:pt x="229125" y="341746"/>
                    </a:cubicBezTo>
                    <a:cubicBezTo>
                      <a:pt x="229125" y="341746"/>
                      <a:pt x="232933" y="299861"/>
                      <a:pt x="202471" y="284630"/>
                    </a:cubicBezTo>
                    <a:cubicBezTo>
                      <a:pt x="202471" y="284630"/>
                      <a:pt x="203422" y="264639"/>
                      <a:pt x="186288" y="255120"/>
                    </a:cubicBezTo>
                    <a:cubicBezTo>
                      <a:pt x="186288" y="255120"/>
                      <a:pt x="187240" y="242745"/>
                      <a:pt x="208182" y="233225"/>
                    </a:cubicBezTo>
                    <a:cubicBezTo>
                      <a:pt x="208182" y="233225"/>
                      <a:pt x="201519" y="199907"/>
                      <a:pt x="246260" y="183724"/>
                    </a:cubicBezTo>
                    <a:lnTo>
                      <a:pt x="246260" y="159926"/>
                    </a:lnTo>
                    <a:close/>
                    <a:moveTo>
                      <a:pt x="247212" y="535942"/>
                    </a:moveTo>
                    <a:cubicBezTo>
                      <a:pt x="242452" y="540702"/>
                      <a:pt x="236740" y="545462"/>
                      <a:pt x="232933" y="545462"/>
                    </a:cubicBezTo>
                    <a:cubicBezTo>
                      <a:pt x="231981" y="545462"/>
                      <a:pt x="231981" y="545462"/>
                      <a:pt x="231029" y="545462"/>
                    </a:cubicBezTo>
                    <a:cubicBezTo>
                      <a:pt x="231029" y="545462"/>
                      <a:pt x="225317" y="574020"/>
                      <a:pt x="202471" y="574020"/>
                    </a:cubicBezTo>
                    <a:cubicBezTo>
                      <a:pt x="201519" y="574020"/>
                      <a:pt x="199615" y="574020"/>
                      <a:pt x="198663" y="574020"/>
                    </a:cubicBezTo>
                    <a:cubicBezTo>
                      <a:pt x="198663" y="574020"/>
                      <a:pt x="192951" y="591155"/>
                      <a:pt x="177720" y="591155"/>
                    </a:cubicBezTo>
                    <a:cubicBezTo>
                      <a:pt x="176768" y="591155"/>
                      <a:pt x="174864" y="591155"/>
                      <a:pt x="173912" y="591155"/>
                    </a:cubicBezTo>
                    <a:cubicBezTo>
                      <a:pt x="173912" y="591155"/>
                      <a:pt x="159633" y="651127"/>
                      <a:pt x="171057" y="659695"/>
                    </a:cubicBezTo>
                    <a:cubicBezTo>
                      <a:pt x="171057" y="659695"/>
                      <a:pt x="172960" y="652079"/>
                      <a:pt x="193903" y="640656"/>
                    </a:cubicBezTo>
                    <a:cubicBezTo>
                      <a:pt x="193903" y="640656"/>
                      <a:pt x="184384" y="631136"/>
                      <a:pt x="211038" y="614953"/>
                    </a:cubicBezTo>
                    <a:cubicBezTo>
                      <a:pt x="211038" y="614953"/>
                      <a:pt x="213894" y="582587"/>
                      <a:pt x="247212" y="578780"/>
                    </a:cubicBezTo>
                    <a:lnTo>
                      <a:pt x="247212" y="535942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" name="Forma libre 26">
                <a:extLst>
                  <a:ext uri="{FF2B5EF4-FFF2-40B4-BE49-F238E27FC236}">
                    <a16:creationId xmlns:a16="http://schemas.microsoft.com/office/drawing/2014/main" id="{24927FB4-5F04-72C7-1395-78CEAD1587DA}"/>
                  </a:ext>
                </a:extLst>
              </p:cNvPr>
              <p:cNvSpPr/>
              <p:nvPr/>
            </p:nvSpPr>
            <p:spPr>
              <a:xfrm>
                <a:off x="1388106" y="2586694"/>
                <a:ext cx="913862" cy="1191828"/>
              </a:xfrm>
              <a:custGeom>
                <a:avLst/>
                <a:gdLst>
                  <a:gd name="connsiteX0" fmla="*/ 911959 w 913862"/>
                  <a:gd name="connsiteY0" fmla="*/ 0 h 1191828"/>
                  <a:gd name="connsiteX1" fmla="*/ 887208 w 913862"/>
                  <a:gd name="connsiteY1" fmla="*/ 0 h 1191828"/>
                  <a:gd name="connsiteX2" fmla="*/ 861506 w 913862"/>
                  <a:gd name="connsiteY2" fmla="*/ 0 h 1191828"/>
                  <a:gd name="connsiteX3" fmla="*/ 709195 w 913862"/>
                  <a:gd name="connsiteY3" fmla="*/ 0 h 1191828"/>
                  <a:gd name="connsiteX4" fmla="*/ 686349 w 913862"/>
                  <a:gd name="connsiteY4" fmla="*/ 0 h 1191828"/>
                  <a:gd name="connsiteX5" fmla="*/ 673022 w 913862"/>
                  <a:gd name="connsiteY5" fmla="*/ 0 h 1191828"/>
                  <a:gd name="connsiteX6" fmla="*/ 650175 w 913862"/>
                  <a:gd name="connsiteY6" fmla="*/ 0 h 1191828"/>
                  <a:gd name="connsiteX7" fmla="*/ 554029 w 913862"/>
                  <a:gd name="connsiteY7" fmla="*/ 0 h 1191828"/>
                  <a:gd name="connsiteX8" fmla="*/ 528327 w 913862"/>
                  <a:gd name="connsiteY8" fmla="*/ 0 h 1191828"/>
                  <a:gd name="connsiteX9" fmla="*/ 382680 w 913862"/>
                  <a:gd name="connsiteY9" fmla="*/ 0 h 1191828"/>
                  <a:gd name="connsiteX10" fmla="*/ 357929 w 913862"/>
                  <a:gd name="connsiteY10" fmla="*/ 0 h 1191828"/>
                  <a:gd name="connsiteX11" fmla="*/ 261784 w 913862"/>
                  <a:gd name="connsiteY11" fmla="*/ 0 h 1191828"/>
                  <a:gd name="connsiteX12" fmla="*/ 238937 w 913862"/>
                  <a:gd name="connsiteY12" fmla="*/ 0 h 1191828"/>
                  <a:gd name="connsiteX13" fmla="*/ 225610 w 913862"/>
                  <a:gd name="connsiteY13" fmla="*/ 0 h 1191828"/>
                  <a:gd name="connsiteX14" fmla="*/ 202763 w 913862"/>
                  <a:gd name="connsiteY14" fmla="*/ 0 h 1191828"/>
                  <a:gd name="connsiteX15" fmla="*/ 50453 w 913862"/>
                  <a:gd name="connsiteY15" fmla="*/ 0 h 1191828"/>
                  <a:gd name="connsiteX16" fmla="*/ 23799 w 913862"/>
                  <a:gd name="connsiteY16" fmla="*/ 0 h 1191828"/>
                  <a:gd name="connsiteX17" fmla="*/ 0 w 913862"/>
                  <a:gd name="connsiteY17" fmla="*/ 0 h 1191828"/>
                  <a:gd name="connsiteX18" fmla="*/ 0 w 913862"/>
                  <a:gd name="connsiteY18" fmla="*/ 28558 h 1191828"/>
                  <a:gd name="connsiteX19" fmla="*/ 0 w 913862"/>
                  <a:gd name="connsiteY19" fmla="*/ 53309 h 1191828"/>
                  <a:gd name="connsiteX20" fmla="*/ 0 w 913862"/>
                  <a:gd name="connsiteY20" fmla="*/ 404575 h 1191828"/>
                  <a:gd name="connsiteX21" fmla="*/ 0 w 913862"/>
                  <a:gd name="connsiteY21" fmla="*/ 446460 h 1191828"/>
                  <a:gd name="connsiteX22" fmla="*/ 0 w 913862"/>
                  <a:gd name="connsiteY22" fmla="*/ 606386 h 1191828"/>
                  <a:gd name="connsiteX23" fmla="*/ 0 w 913862"/>
                  <a:gd name="connsiteY23" fmla="*/ 669214 h 1191828"/>
                  <a:gd name="connsiteX24" fmla="*/ 0 w 913862"/>
                  <a:gd name="connsiteY24" fmla="*/ 817716 h 1191828"/>
                  <a:gd name="connsiteX25" fmla="*/ 0 w 913862"/>
                  <a:gd name="connsiteY25" fmla="*/ 862458 h 1191828"/>
                  <a:gd name="connsiteX26" fmla="*/ 0 w 913862"/>
                  <a:gd name="connsiteY26" fmla="*/ 938613 h 1191828"/>
                  <a:gd name="connsiteX27" fmla="*/ 0 w 913862"/>
                  <a:gd name="connsiteY27" fmla="*/ 947180 h 1191828"/>
                  <a:gd name="connsiteX28" fmla="*/ 2856 w 913862"/>
                  <a:gd name="connsiteY28" fmla="*/ 961459 h 1191828"/>
                  <a:gd name="connsiteX29" fmla="*/ 79011 w 913862"/>
                  <a:gd name="connsiteY29" fmla="*/ 1072836 h 1191828"/>
                  <a:gd name="connsiteX30" fmla="*/ 158022 w 913862"/>
                  <a:gd name="connsiteY30" fmla="*/ 1089971 h 1191828"/>
                  <a:gd name="connsiteX31" fmla="*/ 163734 w 913862"/>
                  <a:gd name="connsiteY31" fmla="*/ 1089971 h 1191828"/>
                  <a:gd name="connsiteX32" fmla="*/ 216090 w 913862"/>
                  <a:gd name="connsiteY32" fmla="*/ 1093779 h 1191828"/>
                  <a:gd name="connsiteX33" fmla="*/ 217042 w 913862"/>
                  <a:gd name="connsiteY33" fmla="*/ 1093779 h 1191828"/>
                  <a:gd name="connsiteX34" fmla="*/ 196100 w 913862"/>
                  <a:gd name="connsiteY34" fmla="*/ 1118530 h 1191828"/>
                  <a:gd name="connsiteX35" fmla="*/ 178013 w 913862"/>
                  <a:gd name="connsiteY35" fmla="*/ 1123289 h 1191828"/>
                  <a:gd name="connsiteX36" fmla="*/ 166590 w 913862"/>
                  <a:gd name="connsiteY36" fmla="*/ 1120433 h 1191828"/>
                  <a:gd name="connsiteX37" fmla="*/ 121848 w 913862"/>
                  <a:gd name="connsiteY37" fmla="*/ 1109962 h 1191828"/>
                  <a:gd name="connsiteX38" fmla="*/ 68540 w 913862"/>
                  <a:gd name="connsiteY38" fmla="*/ 1120433 h 1191828"/>
                  <a:gd name="connsiteX39" fmla="*/ 68540 w 913862"/>
                  <a:gd name="connsiteY39" fmla="*/ 1139472 h 1191828"/>
                  <a:gd name="connsiteX40" fmla="*/ 114233 w 913862"/>
                  <a:gd name="connsiteY40" fmla="*/ 1129001 h 1191828"/>
                  <a:gd name="connsiteX41" fmla="*/ 118993 w 913862"/>
                  <a:gd name="connsiteY41" fmla="*/ 1129001 h 1191828"/>
                  <a:gd name="connsiteX42" fmla="*/ 158974 w 913862"/>
                  <a:gd name="connsiteY42" fmla="*/ 1141376 h 1191828"/>
                  <a:gd name="connsiteX43" fmla="*/ 176109 w 913862"/>
                  <a:gd name="connsiteY43" fmla="*/ 1145184 h 1191828"/>
                  <a:gd name="connsiteX44" fmla="*/ 201811 w 913862"/>
                  <a:gd name="connsiteY44" fmla="*/ 1137568 h 1191828"/>
                  <a:gd name="connsiteX45" fmla="*/ 238937 w 913862"/>
                  <a:gd name="connsiteY45" fmla="*/ 1175646 h 1191828"/>
                  <a:gd name="connsiteX46" fmla="*/ 239889 w 913862"/>
                  <a:gd name="connsiteY46" fmla="*/ 1175646 h 1191828"/>
                  <a:gd name="connsiteX47" fmla="*/ 295101 w 913862"/>
                  <a:gd name="connsiteY47" fmla="*/ 1151848 h 1191828"/>
                  <a:gd name="connsiteX48" fmla="*/ 338891 w 913862"/>
                  <a:gd name="connsiteY48" fmla="*/ 1183261 h 1191828"/>
                  <a:gd name="connsiteX49" fmla="*/ 341747 w 913862"/>
                  <a:gd name="connsiteY49" fmla="*/ 1183261 h 1191828"/>
                  <a:gd name="connsiteX50" fmla="*/ 402671 w 913862"/>
                  <a:gd name="connsiteY50" fmla="*/ 1143280 h 1191828"/>
                  <a:gd name="connsiteX51" fmla="*/ 455979 w 913862"/>
                  <a:gd name="connsiteY51" fmla="*/ 1191829 h 1191828"/>
                  <a:gd name="connsiteX52" fmla="*/ 509288 w 913862"/>
                  <a:gd name="connsiteY52" fmla="*/ 1143280 h 1191828"/>
                  <a:gd name="connsiteX53" fmla="*/ 570212 w 913862"/>
                  <a:gd name="connsiteY53" fmla="*/ 1182309 h 1191828"/>
                  <a:gd name="connsiteX54" fmla="*/ 574020 w 913862"/>
                  <a:gd name="connsiteY54" fmla="*/ 1182309 h 1191828"/>
                  <a:gd name="connsiteX55" fmla="*/ 617809 w 913862"/>
                  <a:gd name="connsiteY55" fmla="*/ 1150896 h 1191828"/>
                  <a:gd name="connsiteX56" fmla="*/ 673022 w 913862"/>
                  <a:gd name="connsiteY56" fmla="*/ 1174694 h 1191828"/>
                  <a:gd name="connsiteX57" fmla="*/ 673974 w 913862"/>
                  <a:gd name="connsiteY57" fmla="*/ 1174694 h 1191828"/>
                  <a:gd name="connsiteX58" fmla="*/ 711099 w 913862"/>
                  <a:gd name="connsiteY58" fmla="*/ 1136616 h 1191828"/>
                  <a:gd name="connsiteX59" fmla="*/ 736802 w 913862"/>
                  <a:gd name="connsiteY59" fmla="*/ 1144232 h 1191828"/>
                  <a:gd name="connsiteX60" fmla="*/ 754889 w 913862"/>
                  <a:gd name="connsiteY60" fmla="*/ 1140424 h 1191828"/>
                  <a:gd name="connsiteX61" fmla="*/ 794870 w 913862"/>
                  <a:gd name="connsiteY61" fmla="*/ 1128049 h 1191828"/>
                  <a:gd name="connsiteX62" fmla="*/ 799630 w 913862"/>
                  <a:gd name="connsiteY62" fmla="*/ 1128049 h 1191828"/>
                  <a:gd name="connsiteX63" fmla="*/ 845323 w 913862"/>
                  <a:gd name="connsiteY63" fmla="*/ 1138520 h 1191828"/>
                  <a:gd name="connsiteX64" fmla="*/ 845323 w 913862"/>
                  <a:gd name="connsiteY64" fmla="*/ 1119482 h 1191828"/>
                  <a:gd name="connsiteX65" fmla="*/ 792014 w 913862"/>
                  <a:gd name="connsiteY65" fmla="*/ 1109010 h 1191828"/>
                  <a:gd name="connsiteX66" fmla="*/ 747273 w 913862"/>
                  <a:gd name="connsiteY66" fmla="*/ 1119482 h 1191828"/>
                  <a:gd name="connsiteX67" fmla="*/ 735850 w 913862"/>
                  <a:gd name="connsiteY67" fmla="*/ 1122337 h 1191828"/>
                  <a:gd name="connsiteX68" fmla="*/ 717763 w 913862"/>
                  <a:gd name="connsiteY68" fmla="*/ 1117578 h 1191828"/>
                  <a:gd name="connsiteX69" fmla="*/ 697772 w 913862"/>
                  <a:gd name="connsiteY69" fmla="*/ 1092827 h 1191828"/>
                  <a:gd name="connsiteX70" fmla="*/ 750129 w 913862"/>
                  <a:gd name="connsiteY70" fmla="*/ 1089019 h 1191828"/>
                  <a:gd name="connsiteX71" fmla="*/ 755840 w 913862"/>
                  <a:gd name="connsiteY71" fmla="*/ 1089019 h 1191828"/>
                  <a:gd name="connsiteX72" fmla="*/ 834851 w 913862"/>
                  <a:gd name="connsiteY72" fmla="*/ 1071885 h 1191828"/>
                  <a:gd name="connsiteX73" fmla="*/ 911007 w 913862"/>
                  <a:gd name="connsiteY73" fmla="*/ 960507 h 1191828"/>
                  <a:gd name="connsiteX74" fmla="*/ 913862 w 913862"/>
                  <a:gd name="connsiteY74" fmla="*/ 946228 h 1191828"/>
                  <a:gd name="connsiteX75" fmla="*/ 913862 w 913862"/>
                  <a:gd name="connsiteY75" fmla="*/ 937661 h 1191828"/>
                  <a:gd name="connsiteX76" fmla="*/ 913862 w 913862"/>
                  <a:gd name="connsiteY76" fmla="*/ 861506 h 1191828"/>
                  <a:gd name="connsiteX77" fmla="*/ 913862 w 913862"/>
                  <a:gd name="connsiteY77" fmla="*/ 816764 h 1191828"/>
                  <a:gd name="connsiteX78" fmla="*/ 913862 w 913862"/>
                  <a:gd name="connsiteY78" fmla="*/ 668262 h 1191828"/>
                  <a:gd name="connsiteX79" fmla="*/ 913862 w 913862"/>
                  <a:gd name="connsiteY79" fmla="*/ 609242 h 1191828"/>
                  <a:gd name="connsiteX80" fmla="*/ 913862 w 913862"/>
                  <a:gd name="connsiteY80" fmla="*/ 446460 h 1191828"/>
                  <a:gd name="connsiteX81" fmla="*/ 913862 w 913862"/>
                  <a:gd name="connsiteY81" fmla="*/ 405526 h 1191828"/>
                  <a:gd name="connsiteX82" fmla="*/ 913862 w 913862"/>
                  <a:gd name="connsiteY82" fmla="*/ 53309 h 1191828"/>
                  <a:gd name="connsiteX83" fmla="*/ 913862 w 913862"/>
                  <a:gd name="connsiteY83" fmla="*/ 28558 h 1191828"/>
                  <a:gd name="connsiteX84" fmla="*/ 913862 w 913862"/>
                  <a:gd name="connsiteY84" fmla="*/ 0 h 1191828"/>
                  <a:gd name="connsiteX85" fmla="*/ 20943 w 913862"/>
                  <a:gd name="connsiteY85" fmla="*/ 503576 h 1191828"/>
                  <a:gd name="connsiteX86" fmla="*/ 20943 w 913862"/>
                  <a:gd name="connsiteY86" fmla="*/ 21895 h 1191828"/>
                  <a:gd name="connsiteX87" fmla="*/ 445508 w 913862"/>
                  <a:gd name="connsiteY87" fmla="*/ 21895 h 1191828"/>
                  <a:gd name="connsiteX88" fmla="*/ 445508 w 913862"/>
                  <a:gd name="connsiteY88" fmla="*/ 455027 h 1191828"/>
                  <a:gd name="connsiteX89" fmla="*/ 445508 w 913862"/>
                  <a:gd name="connsiteY89" fmla="*/ 455027 h 1191828"/>
                  <a:gd name="connsiteX90" fmla="*/ 445508 w 913862"/>
                  <a:gd name="connsiteY90" fmla="*/ 503576 h 1191828"/>
                  <a:gd name="connsiteX91" fmla="*/ 445508 w 913862"/>
                  <a:gd name="connsiteY91" fmla="*/ 503576 h 1191828"/>
                  <a:gd name="connsiteX92" fmla="*/ 20943 w 913862"/>
                  <a:gd name="connsiteY92" fmla="*/ 503576 h 1191828"/>
                  <a:gd name="connsiteX93" fmla="*/ 466451 w 913862"/>
                  <a:gd name="connsiteY93" fmla="*/ 21895 h 1191828"/>
                  <a:gd name="connsiteX94" fmla="*/ 890064 w 913862"/>
                  <a:gd name="connsiteY94" fmla="*/ 21895 h 1191828"/>
                  <a:gd name="connsiteX95" fmla="*/ 890064 w 913862"/>
                  <a:gd name="connsiteY95" fmla="*/ 503576 h 1191828"/>
                  <a:gd name="connsiteX96" fmla="*/ 466451 w 913862"/>
                  <a:gd name="connsiteY96" fmla="*/ 503576 h 1191828"/>
                  <a:gd name="connsiteX97" fmla="*/ 466451 w 913862"/>
                  <a:gd name="connsiteY97" fmla="*/ 21895 h 1191828"/>
                  <a:gd name="connsiteX98" fmla="*/ 844371 w 913862"/>
                  <a:gd name="connsiteY98" fmla="*/ 524519 h 1191828"/>
                  <a:gd name="connsiteX99" fmla="*/ 844371 w 913862"/>
                  <a:gd name="connsiteY99" fmla="*/ 517855 h 1191828"/>
                  <a:gd name="connsiteX100" fmla="*/ 849131 w 913862"/>
                  <a:gd name="connsiteY100" fmla="*/ 517855 h 1191828"/>
                  <a:gd name="connsiteX101" fmla="*/ 849131 w 913862"/>
                  <a:gd name="connsiteY101" fmla="*/ 524519 h 1191828"/>
                  <a:gd name="connsiteX102" fmla="*/ 891016 w 913862"/>
                  <a:gd name="connsiteY102" fmla="*/ 524519 h 1191828"/>
                  <a:gd name="connsiteX103" fmla="*/ 891016 w 913862"/>
                  <a:gd name="connsiteY103" fmla="*/ 948132 h 1191828"/>
                  <a:gd name="connsiteX104" fmla="*/ 849131 w 913862"/>
                  <a:gd name="connsiteY104" fmla="*/ 1034759 h 1191828"/>
                  <a:gd name="connsiteX105" fmla="*/ 849131 w 913862"/>
                  <a:gd name="connsiteY105" fmla="*/ 1044278 h 1191828"/>
                  <a:gd name="connsiteX106" fmla="*/ 844371 w 913862"/>
                  <a:gd name="connsiteY106" fmla="*/ 1044278 h 1191828"/>
                  <a:gd name="connsiteX107" fmla="*/ 844371 w 913862"/>
                  <a:gd name="connsiteY107" fmla="*/ 1039518 h 1191828"/>
                  <a:gd name="connsiteX108" fmla="*/ 806293 w 913862"/>
                  <a:gd name="connsiteY108" fmla="*/ 1061413 h 1191828"/>
                  <a:gd name="connsiteX109" fmla="*/ 806293 w 913862"/>
                  <a:gd name="connsiteY109" fmla="*/ 1067125 h 1191828"/>
                  <a:gd name="connsiteX110" fmla="*/ 801534 w 913862"/>
                  <a:gd name="connsiteY110" fmla="*/ 1067125 h 1191828"/>
                  <a:gd name="connsiteX111" fmla="*/ 801534 w 913862"/>
                  <a:gd name="connsiteY111" fmla="*/ 1062365 h 1191828"/>
                  <a:gd name="connsiteX112" fmla="*/ 779639 w 913862"/>
                  <a:gd name="connsiteY112" fmla="*/ 1067125 h 1191828"/>
                  <a:gd name="connsiteX113" fmla="*/ 777735 w 913862"/>
                  <a:gd name="connsiteY113" fmla="*/ 1067125 h 1191828"/>
                  <a:gd name="connsiteX114" fmla="*/ 764408 w 913862"/>
                  <a:gd name="connsiteY114" fmla="*/ 1067125 h 1191828"/>
                  <a:gd name="connsiteX115" fmla="*/ 764408 w 913862"/>
                  <a:gd name="connsiteY115" fmla="*/ 1072836 h 1191828"/>
                  <a:gd name="connsiteX116" fmla="*/ 759648 w 913862"/>
                  <a:gd name="connsiteY116" fmla="*/ 1072836 h 1191828"/>
                  <a:gd name="connsiteX117" fmla="*/ 759648 w 913862"/>
                  <a:gd name="connsiteY117" fmla="*/ 1067125 h 1191828"/>
                  <a:gd name="connsiteX118" fmla="*/ 721571 w 913862"/>
                  <a:gd name="connsiteY118" fmla="*/ 1069029 h 1191828"/>
                  <a:gd name="connsiteX119" fmla="*/ 721571 w 913862"/>
                  <a:gd name="connsiteY119" fmla="*/ 1073788 h 1191828"/>
                  <a:gd name="connsiteX120" fmla="*/ 716811 w 913862"/>
                  <a:gd name="connsiteY120" fmla="*/ 1073788 h 1191828"/>
                  <a:gd name="connsiteX121" fmla="*/ 716811 w 913862"/>
                  <a:gd name="connsiteY121" fmla="*/ 1069981 h 1191828"/>
                  <a:gd name="connsiteX122" fmla="*/ 678733 w 913862"/>
                  <a:gd name="connsiteY122" fmla="*/ 1073788 h 1191828"/>
                  <a:gd name="connsiteX123" fmla="*/ 678733 w 913862"/>
                  <a:gd name="connsiteY123" fmla="*/ 1078548 h 1191828"/>
                  <a:gd name="connsiteX124" fmla="*/ 673974 w 913862"/>
                  <a:gd name="connsiteY124" fmla="*/ 1078548 h 1191828"/>
                  <a:gd name="connsiteX125" fmla="*/ 673974 w 913862"/>
                  <a:gd name="connsiteY125" fmla="*/ 1074740 h 1191828"/>
                  <a:gd name="connsiteX126" fmla="*/ 636848 w 913862"/>
                  <a:gd name="connsiteY126" fmla="*/ 1080452 h 1191828"/>
                  <a:gd name="connsiteX127" fmla="*/ 636848 w 913862"/>
                  <a:gd name="connsiteY127" fmla="*/ 1086164 h 1191828"/>
                  <a:gd name="connsiteX128" fmla="*/ 632088 w 913862"/>
                  <a:gd name="connsiteY128" fmla="*/ 1086164 h 1191828"/>
                  <a:gd name="connsiteX129" fmla="*/ 632088 w 913862"/>
                  <a:gd name="connsiteY129" fmla="*/ 1080452 h 1191828"/>
                  <a:gd name="connsiteX130" fmla="*/ 594011 w 913862"/>
                  <a:gd name="connsiteY130" fmla="*/ 1088067 h 1191828"/>
                  <a:gd name="connsiteX131" fmla="*/ 594011 w 913862"/>
                  <a:gd name="connsiteY131" fmla="*/ 1093779 h 1191828"/>
                  <a:gd name="connsiteX132" fmla="*/ 589251 w 913862"/>
                  <a:gd name="connsiteY132" fmla="*/ 1093779 h 1191828"/>
                  <a:gd name="connsiteX133" fmla="*/ 589251 w 913862"/>
                  <a:gd name="connsiteY133" fmla="*/ 1089019 h 1191828"/>
                  <a:gd name="connsiteX134" fmla="*/ 551173 w 913862"/>
                  <a:gd name="connsiteY134" fmla="*/ 1100443 h 1191828"/>
                  <a:gd name="connsiteX135" fmla="*/ 551173 w 913862"/>
                  <a:gd name="connsiteY135" fmla="*/ 1107106 h 1191828"/>
                  <a:gd name="connsiteX136" fmla="*/ 546414 w 913862"/>
                  <a:gd name="connsiteY136" fmla="*/ 1107106 h 1191828"/>
                  <a:gd name="connsiteX137" fmla="*/ 546414 w 913862"/>
                  <a:gd name="connsiteY137" fmla="*/ 1102347 h 1191828"/>
                  <a:gd name="connsiteX138" fmla="*/ 508336 w 913862"/>
                  <a:gd name="connsiteY138" fmla="*/ 1118530 h 1191828"/>
                  <a:gd name="connsiteX139" fmla="*/ 508336 w 913862"/>
                  <a:gd name="connsiteY139" fmla="*/ 1126145 h 1191828"/>
                  <a:gd name="connsiteX140" fmla="*/ 503576 w 913862"/>
                  <a:gd name="connsiteY140" fmla="*/ 1126145 h 1191828"/>
                  <a:gd name="connsiteX141" fmla="*/ 503576 w 913862"/>
                  <a:gd name="connsiteY141" fmla="*/ 1121385 h 1191828"/>
                  <a:gd name="connsiteX142" fmla="*/ 463595 w 913862"/>
                  <a:gd name="connsiteY142" fmla="*/ 1151848 h 1191828"/>
                  <a:gd name="connsiteX143" fmla="*/ 463595 w 913862"/>
                  <a:gd name="connsiteY143" fmla="*/ 525471 h 1191828"/>
                  <a:gd name="connsiteX144" fmla="*/ 503576 w 913862"/>
                  <a:gd name="connsiteY144" fmla="*/ 525471 h 1191828"/>
                  <a:gd name="connsiteX145" fmla="*/ 503576 w 913862"/>
                  <a:gd name="connsiteY145" fmla="*/ 517855 h 1191828"/>
                  <a:gd name="connsiteX146" fmla="*/ 508336 w 913862"/>
                  <a:gd name="connsiteY146" fmla="*/ 517855 h 1191828"/>
                  <a:gd name="connsiteX147" fmla="*/ 508336 w 913862"/>
                  <a:gd name="connsiteY147" fmla="*/ 524519 h 1191828"/>
                  <a:gd name="connsiteX148" fmla="*/ 546414 w 913862"/>
                  <a:gd name="connsiteY148" fmla="*/ 524519 h 1191828"/>
                  <a:gd name="connsiteX149" fmla="*/ 546414 w 913862"/>
                  <a:gd name="connsiteY149" fmla="*/ 517855 h 1191828"/>
                  <a:gd name="connsiteX150" fmla="*/ 551173 w 913862"/>
                  <a:gd name="connsiteY150" fmla="*/ 517855 h 1191828"/>
                  <a:gd name="connsiteX151" fmla="*/ 551173 w 913862"/>
                  <a:gd name="connsiteY151" fmla="*/ 524519 h 1191828"/>
                  <a:gd name="connsiteX152" fmla="*/ 589251 w 913862"/>
                  <a:gd name="connsiteY152" fmla="*/ 524519 h 1191828"/>
                  <a:gd name="connsiteX153" fmla="*/ 589251 w 913862"/>
                  <a:gd name="connsiteY153" fmla="*/ 517855 h 1191828"/>
                  <a:gd name="connsiteX154" fmla="*/ 594011 w 913862"/>
                  <a:gd name="connsiteY154" fmla="*/ 517855 h 1191828"/>
                  <a:gd name="connsiteX155" fmla="*/ 594011 w 913862"/>
                  <a:gd name="connsiteY155" fmla="*/ 524519 h 1191828"/>
                  <a:gd name="connsiteX156" fmla="*/ 632088 w 913862"/>
                  <a:gd name="connsiteY156" fmla="*/ 524519 h 1191828"/>
                  <a:gd name="connsiteX157" fmla="*/ 632088 w 913862"/>
                  <a:gd name="connsiteY157" fmla="*/ 517855 h 1191828"/>
                  <a:gd name="connsiteX158" fmla="*/ 636848 w 913862"/>
                  <a:gd name="connsiteY158" fmla="*/ 517855 h 1191828"/>
                  <a:gd name="connsiteX159" fmla="*/ 636848 w 913862"/>
                  <a:gd name="connsiteY159" fmla="*/ 524519 h 1191828"/>
                  <a:gd name="connsiteX160" fmla="*/ 673974 w 913862"/>
                  <a:gd name="connsiteY160" fmla="*/ 524519 h 1191828"/>
                  <a:gd name="connsiteX161" fmla="*/ 673974 w 913862"/>
                  <a:gd name="connsiteY161" fmla="*/ 517855 h 1191828"/>
                  <a:gd name="connsiteX162" fmla="*/ 678733 w 913862"/>
                  <a:gd name="connsiteY162" fmla="*/ 517855 h 1191828"/>
                  <a:gd name="connsiteX163" fmla="*/ 678733 w 913862"/>
                  <a:gd name="connsiteY163" fmla="*/ 524519 h 1191828"/>
                  <a:gd name="connsiteX164" fmla="*/ 716811 w 913862"/>
                  <a:gd name="connsiteY164" fmla="*/ 524519 h 1191828"/>
                  <a:gd name="connsiteX165" fmla="*/ 716811 w 913862"/>
                  <a:gd name="connsiteY165" fmla="*/ 517855 h 1191828"/>
                  <a:gd name="connsiteX166" fmla="*/ 721571 w 913862"/>
                  <a:gd name="connsiteY166" fmla="*/ 517855 h 1191828"/>
                  <a:gd name="connsiteX167" fmla="*/ 721571 w 913862"/>
                  <a:gd name="connsiteY167" fmla="*/ 524519 h 1191828"/>
                  <a:gd name="connsiteX168" fmla="*/ 759648 w 913862"/>
                  <a:gd name="connsiteY168" fmla="*/ 524519 h 1191828"/>
                  <a:gd name="connsiteX169" fmla="*/ 759648 w 913862"/>
                  <a:gd name="connsiteY169" fmla="*/ 517855 h 1191828"/>
                  <a:gd name="connsiteX170" fmla="*/ 764408 w 913862"/>
                  <a:gd name="connsiteY170" fmla="*/ 517855 h 1191828"/>
                  <a:gd name="connsiteX171" fmla="*/ 764408 w 913862"/>
                  <a:gd name="connsiteY171" fmla="*/ 524519 h 1191828"/>
                  <a:gd name="connsiteX172" fmla="*/ 802486 w 913862"/>
                  <a:gd name="connsiteY172" fmla="*/ 524519 h 1191828"/>
                  <a:gd name="connsiteX173" fmla="*/ 802486 w 913862"/>
                  <a:gd name="connsiteY173" fmla="*/ 517855 h 1191828"/>
                  <a:gd name="connsiteX174" fmla="*/ 807245 w 913862"/>
                  <a:gd name="connsiteY174" fmla="*/ 517855 h 1191828"/>
                  <a:gd name="connsiteX175" fmla="*/ 807245 w 913862"/>
                  <a:gd name="connsiteY175" fmla="*/ 524519 h 1191828"/>
                  <a:gd name="connsiteX176" fmla="*/ 844371 w 913862"/>
                  <a:gd name="connsiteY176" fmla="*/ 524519 h 1191828"/>
                  <a:gd name="connsiteX177" fmla="*/ 20943 w 913862"/>
                  <a:gd name="connsiteY177" fmla="*/ 854842 h 1191828"/>
                  <a:gd name="connsiteX178" fmla="*/ 20943 w 913862"/>
                  <a:gd name="connsiteY178" fmla="*/ 524519 h 1191828"/>
                  <a:gd name="connsiteX179" fmla="*/ 445508 w 913862"/>
                  <a:gd name="connsiteY179" fmla="*/ 524519 h 1191828"/>
                  <a:gd name="connsiteX180" fmla="*/ 445508 w 913862"/>
                  <a:gd name="connsiteY180" fmla="*/ 853890 h 1191828"/>
                  <a:gd name="connsiteX181" fmla="*/ 454075 w 913862"/>
                  <a:gd name="connsiteY181" fmla="*/ 847227 h 1191828"/>
                  <a:gd name="connsiteX182" fmla="*/ 454075 w 913862"/>
                  <a:gd name="connsiteY182" fmla="*/ 878641 h 1191828"/>
                  <a:gd name="connsiteX183" fmla="*/ 454075 w 913862"/>
                  <a:gd name="connsiteY183" fmla="*/ 899583 h 1191828"/>
                  <a:gd name="connsiteX184" fmla="*/ 454075 w 913862"/>
                  <a:gd name="connsiteY184" fmla="*/ 899583 h 1191828"/>
                  <a:gd name="connsiteX185" fmla="*/ 454075 w 913862"/>
                  <a:gd name="connsiteY185" fmla="*/ 943373 h 1191828"/>
                  <a:gd name="connsiteX186" fmla="*/ 454075 w 913862"/>
                  <a:gd name="connsiteY186" fmla="*/ 943373 h 1191828"/>
                  <a:gd name="connsiteX187" fmla="*/ 454075 w 913862"/>
                  <a:gd name="connsiteY187" fmla="*/ 994777 h 1191828"/>
                  <a:gd name="connsiteX188" fmla="*/ 454075 w 913862"/>
                  <a:gd name="connsiteY188" fmla="*/ 994777 h 1191828"/>
                  <a:gd name="connsiteX189" fmla="*/ 454075 w 913862"/>
                  <a:gd name="connsiteY189" fmla="*/ 1037615 h 1191828"/>
                  <a:gd name="connsiteX190" fmla="*/ 454075 w 913862"/>
                  <a:gd name="connsiteY190" fmla="*/ 1037615 h 1191828"/>
                  <a:gd name="connsiteX191" fmla="*/ 454075 w 913862"/>
                  <a:gd name="connsiteY191" fmla="*/ 1058557 h 1191828"/>
                  <a:gd name="connsiteX192" fmla="*/ 454075 w 913862"/>
                  <a:gd name="connsiteY192" fmla="*/ 1089019 h 1191828"/>
                  <a:gd name="connsiteX193" fmla="*/ 445508 w 913862"/>
                  <a:gd name="connsiteY193" fmla="*/ 1095683 h 1191828"/>
                  <a:gd name="connsiteX194" fmla="*/ 445508 w 913862"/>
                  <a:gd name="connsiteY194" fmla="*/ 1150896 h 1191828"/>
                  <a:gd name="connsiteX195" fmla="*/ 330323 w 913862"/>
                  <a:gd name="connsiteY195" fmla="*/ 1091875 h 1191828"/>
                  <a:gd name="connsiteX196" fmla="*/ 319852 w 913862"/>
                  <a:gd name="connsiteY196" fmla="*/ 1097587 h 1191828"/>
                  <a:gd name="connsiteX197" fmla="*/ 125656 w 913862"/>
                  <a:gd name="connsiteY197" fmla="*/ 1074740 h 1191828"/>
                  <a:gd name="connsiteX198" fmla="*/ 69492 w 913862"/>
                  <a:gd name="connsiteY198" fmla="*/ 1050942 h 1191828"/>
                  <a:gd name="connsiteX199" fmla="*/ 76155 w 913862"/>
                  <a:gd name="connsiteY199" fmla="*/ 1045230 h 1191828"/>
                  <a:gd name="connsiteX200" fmla="*/ 46645 w 913862"/>
                  <a:gd name="connsiteY200" fmla="*/ 1013816 h 1191828"/>
                  <a:gd name="connsiteX201" fmla="*/ 36174 w 913862"/>
                  <a:gd name="connsiteY201" fmla="*/ 1010960 h 1191828"/>
                  <a:gd name="connsiteX202" fmla="*/ 14279 w 913862"/>
                  <a:gd name="connsiteY202" fmla="*/ 942421 h 1191828"/>
                  <a:gd name="connsiteX203" fmla="*/ 20943 w 913862"/>
                  <a:gd name="connsiteY203" fmla="*/ 945276 h 1191828"/>
                  <a:gd name="connsiteX204" fmla="*/ 20943 w 913862"/>
                  <a:gd name="connsiteY204" fmla="*/ 907199 h 1191828"/>
                  <a:gd name="connsiteX205" fmla="*/ 14279 w 913862"/>
                  <a:gd name="connsiteY205" fmla="*/ 904343 h 1191828"/>
                  <a:gd name="connsiteX206" fmla="*/ 14279 w 913862"/>
                  <a:gd name="connsiteY206" fmla="*/ 851986 h 1191828"/>
                  <a:gd name="connsiteX207" fmla="*/ 20943 w 913862"/>
                  <a:gd name="connsiteY207" fmla="*/ 854842 h 1191828"/>
                  <a:gd name="connsiteX208" fmla="*/ 242745 w 913862"/>
                  <a:gd name="connsiteY208" fmla="*/ 1156607 h 1191828"/>
                  <a:gd name="connsiteX209" fmla="*/ 229418 w 913862"/>
                  <a:gd name="connsiteY209" fmla="*/ 1152800 h 1191828"/>
                  <a:gd name="connsiteX210" fmla="*/ 219898 w 913862"/>
                  <a:gd name="connsiteY210" fmla="*/ 1130905 h 1191828"/>
                  <a:gd name="connsiteX211" fmla="*/ 239889 w 913862"/>
                  <a:gd name="connsiteY211" fmla="*/ 1096635 h 1191828"/>
                  <a:gd name="connsiteX212" fmla="*/ 238937 w 913862"/>
                  <a:gd name="connsiteY212" fmla="*/ 1096635 h 1191828"/>
                  <a:gd name="connsiteX213" fmla="*/ 299861 w 913862"/>
                  <a:gd name="connsiteY213" fmla="*/ 1107106 h 1191828"/>
                  <a:gd name="connsiteX214" fmla="*/ 269399 w 913862"/>
                  <a:gd name="connsiteY214" fmla="*/ 1147088 h 1191828"/>
                  <a:gd name="connsiteX215" fmla="*/ 242745 w 913862"/>
                  <a:gd name="connsiteY215" fmla="*/ 1156607 h 1191828"/>
                  <a:gd name="connsiteX216" fmla="*/ 612098 w 913862"/>
                  <a:gd name="connsiteY216" fmla="*/ 1107106 h 1191828"/>
                  <a:gd name="connsiteX217" fmla="*/ 672070 w 913862"/>
                  <a:gd name="connsiteY217" fmla="*/ 1096635 h 1191828"/>
                  <a:gd name="connsiteX218" fmla="*/ 692060 w 913862"/>
                  <a:gd name="connsiteY218" fmla="*/ 1130905 h 1191828"/>
                  <a:gd name="connsiteX219" fmla="*/ 682541 w 913862"/>
                  <a:gd name="connsiteY219" fmla="*/ 1152800 h 1191828"/>
                  <a:gd name="connsiteX220" fmla="*/ 669214 w 913862"/>
                  <a:gd name="connsiteY220" fmla="*/ 1156607 h 1191828"/>
                  <a:gd name="connsiteX221" fmla="*/ 642560 w 913862"/>
                  <a:gd name="connsiteY221" fmla="*/ 1147088 h 1191828"/>
                  <a:gd name="connsiteX222" fmla="*/ 612098 w 913862"/>
                  <a:gd name="connsiteY222" fmla="*/ 1107106 h 1191828"/>
                  <a:gd name="connsiteX223" fmla="*/ 612098 w 913862"/>
                  <a:gd name="connsiteY223" fmla="*/ 1107106 h 1191828"/>
                  <a:gd name="connsiteX224" fmla="*/ 340795 w 913862"/>
                  <a:gd name="connsiteY224" fmla="*/ 1162319 h 1191828"/>
                  <a:gd name="connsiteX225" fmla="*/ 339843 w 913862"/>
                  <a:gd name="connsiteY225" fmla="*/ 1162319 h 1191828"/>
                  <a:gd name="connsiteX226" fmla="*/ 312236 w 913862"/>
                  <a:gd name="connsiteY226" fmla="*/ 1145184 h 1191828"/>
                  <a:gd name="connsiteX227" fmla="*/ 325563 w 913862"/>
                  <a:gd name="connsiteY227" fmla="*/ 1111866 h 1191828"/>
                  <a:gd name="connsiteX228" fmla="*/ 381728 w 913862"/>
                  <a:gd name="connsiteY228" fmla="*/ 1132809 h 1191828"/>
                  <a:gd name="connsiteX229" fmla="*/ 381728 w 913862"/>
                  <a:gd name="connsiteY229" fmla="*/ 1132809 h 1191828"/>
                  <a:gd name="connsiteX230" fmla="*/ 340795 w 913862"/>
                  <a:gd name="connsiteY230" fmla="*/ 1162319 h 1191828"/>
                  <a:gd name="connsiteX231" fmla="*/ 571164 w 913862"/>
                  <a:gd name="connsiteY231" fmla="*/ 1162319 h 1191828"/>
                  <a:gd name="connsiteX232" fmla="*/ 530231 w 913862"/>
                  <a:gd name="connsiteY232" fmla="*/ 1132809 h 1191828"/>
                  <a:gd name="connsiteX233" fmla="*/ 530231 w 913862"/>
                  <a:gd name="connsiteY233" fmla="*/ 1132809 h 1191828"/>
                  <a:gd name="connsiteX234" fmla="*/ 586395 w 913862"/>
                  <a:gd name="connsiteY234" fmla="*/ 1112818 h 1191828"/>
                  <a:gd name="connsiteX235" fmla="*/ 598770 w 913862"/>
                  <a:gd name="connsiteY235" fmla="*/ 1146136 h 1191828"/>
                  <a:gd name="connsiteX236" fmla="*/ 571164 w 913862"/>
                  <a:gd name="connsiteY236" fmla="*/ 1163271 h 1191828"/>
                  <a:gd name="connsiteX237" fmla="*/ 571164 w 913862"/>
                  <a:gd name="connsiteY237" fmla="*/ 1162319 h 1191828"/>
                  <a:gd name="connsiteX238" fmla="*/ 453123 w 913862"/>
                  <a:gd name="connsiteY238" fmla="*/ 899583 h 1191828"/>
                  <a:gd name="connsiteX239" fmla="*/ 444556 w 913862"/>
                  <a:gd name="connsiteY239" fmla="*/ 906247 h 1191828"/>
                  <a:gd name="connsiteX240" fmla="*/ 444556 w 913862"/>
                  <a:gd name="connsiteY240" fmla="*/ 949084 h 1191828"/>
                  <a:gd name="connsiteX241" fmla="*/ 453123 w 913862"/>
                  <a:gd name="connsiteY241" fmla="*/ 942421 h 1191828"/>
                  <a:gd name="connsiteX242" fmla="*/ 453123 w 913862"/>
                  <a:gd name="connsiteY242" fmla="*/ 899583 h 1191828"/>
                  <a:gd name="connsiteX243" fmla="*/ 453123 w 913862"/>
                  <a:gd name="connsiteY243" fmla="*/ 993825 h 1191828"/>
                  <a:gd name="connsiteX244" fmla="*/ 444556 w 913862"/>
                  <a:gd name="connsiteY244" fmla="*/ 1000489 h 1191828"/>
                  <a:gd name="connsiteX245" fmla="*/ 444556 w 913862"/>
                  <a:gd name="connsiteY245" fmla="*/ 1043326 h 1191828"/>
                  <a:gd name="connsiteX246" fmla="*/ 453123 w 913862"/>
                  <a:gd name="connsiteY246" fmla="*/ 1036663 h 1191828"/>
                  <a:gd name="connsiteX247" fmla="*/ 453123 w 913862"/>
                  <a:gd name="connsiteY247" fmla="*/ 993825 h 119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</a:cxnLst>
                <a:rect l="l" t="t" r="r" b="b"/>
                <a:pathLst>
                  <a:path w="913862" h="1191828">
                    <a:moveTo>
                      <a:pt x="911959" y="0"/>
                    </a:moveTo>
                    <a:lnTo>
                      <a:pt x="887208" y="0"/>
                    </a:lnTo>
                    <a:lnTo>
                      <a:pt x="861506" y="0"/>
                    </a:lnTo>
                    <a:lnTo>
                      <a:pt x="709195" y="0"/>
                    </a:lnTo>
                    <a:lnTo>
                      <a:pt x="686349" y="0"/>
                    </a:lnTo>
                    <a:lnTo>
                      <a:pt x="673022" y="0"/>
                    </a:lnTo>
                    <a:lnTo>
                      <a:pt x="650175" y="0"/>
                    </a:lnTo>
                    <a:lnTo>
                      <a:pt x="554029" y="0"/>
                    </a:lnTo>
                    <a:lnTo>
                      <a:pt x="528327" y="0"/>
                    </a:lnTo>
                    <a:lnTo>
                      <a:pt x="382680" y="0"/>
                    </a:lnTo>
                    <a:lnTo>
                      <a:pt x="357929" y="0"/>
                    </a:lnTo>
                    <a:lnTo>
                      <a:pt x="261784" y="0"/>
                    </a:lnTo>
                    <a:lnTo>
                      <a:pt x="238937" y="0"/>
                    </a:lnTo>
                    <a:lnTo>
                      <a:pt x="225610" y="0"/>
                    </a:lnTo>
                    <a:lnTo>
                      <a:pt x="202763" y="0"/>
                    </a:lnTo>
                    <a:lnTo>
                      <a:pt x="50453" y="0"/>
                    </a:lnTo>
                    <a:lnTo>
                      <a:pt x="23799" y="0"/>
                    </a:lnTo>
                    <a:lnTo>
                      <a:pt x="0" y="0"/>
                    </a:lnTo>
                    <a:lnTo>
                      <a:pt x="0" y="28558"/>
                    </a:lnTo>
                    <a:lnTo>
                      <a:pt x="0" y="53309"/>
                    </a:lnTo>
                    <a:lnTo>
                      <a:pt x="0" y="404575"/>
                    </a:lnTo>
                    <a:lnTo>
                      <a:pt x="0" y="446460"/>
                    </a:lnTo>
                    <a:lnTo>
                      <a:pt x="0" y="606386"/>
                    </a:lnTo>
                    <a:lnTo>
                      <a:pt x="0" y="669214"/>
                    </a:lnTo>
                    <a:lnTo>
                      <a:pt x="0" y="817716"/>
                    </a:lnTo>
                    <a:lnTo>
                      <a:pt x="0" y="862458"/>
                    </a:lnTo>
                    <a:lnTo>
                      <a:pt x="0" y="938613"/>
                    </a:lnTo>
                    <a:lnTo>
                      <a:pt x="0" y="947180"/>
                    </a:lnTo>
                    <a:cubicBezTo>
                      <a:pt x="952" y="951940"/>
                      <a:pt x="1904" y="956700"/>
                      <a:pt x="2856" y="961459"/>
                    </a:cubicBezTo>
                    <a:cubicBezTo>
                      <a:pt x="17135" y="1022384"/>
                      <a:pt x="47597" y="1055702"/>
                      <a:pt x="79011" y="1072836"/>
                    </a:cubicBezTo>
                    <a:cubicBezTo>
                      <a:pt x="102810" y="1088067"/>
                      <a:pt x="142791" y="1089971"/>
                      <a:pt x="158022" y="1089971"/>
                    </a:cubicBezTo>
                    <a:cubicBezTo>
                      <a:pt x="161830" y="1089971"/>
                      <a:pt x="163734" y="1089971"/>
                      <a:pt x="163734" y="1089971"/>
                    </a:cubicBezTo>
                    <a:cubicBezTo>
                      <a:pt x="181821" y="1090923"/>
                      <a:pt x="199907" y="1091875"/>
                      <a:pt x="216090" y="1093779"/>
                    </a:cubicBezTo>
                    <a:lnTo>
                      <a:pt x="217042" y="1093779"/>
                    </a:lnTo>
                    <a:cubicBezTo>
                      <a:pt x="210379" y="1102347"/>
                      <a:pt x="201811" y="1114722"/>
                      <a:pt x="196100" y="1118530"/>
                    </a:cubicBezTo>
                    <a:cubicBezTo>
                      <a:pt x="196100" y="1118530"/>
                      <a:pt x="188484" y="1123289"/>
                      <a:pt x="178013" y="1123289"/>
                    </a:cubicBezTo>
                    <a:cubicBezTo>
                      <a:pt x="174205" y="1123289"/>
                      <a:pt x="170397" y="1122337"/>
                      <a:pt x="166590" y="1120433"/>
                    </a:cubicBezTo>
                    <a:cubicBezTo>
                      <a:pt x="155166" y="1114722"/>
                      <a:pt x="137079" y="1111866"/>
                      <a:pt x="121848" y="1109962"/>
                    </a:cubicBezTo>
                    <a:cubicBezTo>
                      <a:pt x="121848" y="1109962"/>
                      <a:pt x="97098" y="1110914"/>
                      <a:pt x="68540" y="1120433"/>
                    </a:cubicBezTo>
                    <a:cubicBezTo>
                      <a:pt x="68540" y="1120433"/>
                      <a:pt x="63780" y="1129001"/>
                      <a:pt x="68540" y="1139472"/>
                    </a:cubicBezTo>
                    <a:cubicBezTo>
                      <a:pt x="68540" y="1139472"/>
                      <a:pt x="90434" y="1129953"/>
                      <a:pt x="114233" y="1129001"/>
                    </a:cubicBezTo>
                    <a:cubicBezTo>
                      <a:pt x="114233" y="1129001"/>
                      <a:pt x="116137" y="1129001"/>
                      <a:pt x="118993" y="1129001"/>
                    </a:cubicBezTo>
                    <a:cubicBezTo>
                      <a:pt x="127560" y="1129001"/>
                      <a:pt x="144695" y="1130905"/>
                      <a:pt x="158974" y="1141376"/>
                    </a:cubicBezTo>
                    <a:cubicBezTo>
                      <a:pt x="158974" y="1141376"/>
                      <a:pt x="165638" y="1145184"/>
                      <a:pt x="176109" y="1145184"/>
                    </a:cubicBezTo>
                    <a:cubicBezTo>
                      <a:pt x="183724" y="1145184"/>
                      <a:pt x="192292" y="1143280"/>
                      <a:pt x="201811" y="1137568"/>
                    </a:cubicBezTo>
                    <a:cubicBezTo>
                      <a:pt x="201811" y="1137568"/>
                      <a:pt x="196100" y="1173742"/>
                      <a:pt x="238937" y="1175646"/>
                    </a:cubicBezTo>
                    <a:cubicBezTo>
                      <a:pt x="238937" y="1175646"/>
                      <a:pt x="238937" y="1175646"/>
                      <a:pt x="239889" y="1175646"/>
                    </a:cubicBezTo>
                    <a:cubicBezTo>
                      <a:pt x="244649" y="1175646"/>
                      <a:pt x="273207" y="1174694"/>
                      <a:pt x="295101" y="1151848"/>
                    </a:cubicBezTo>
                    <a:cubicBezTo>
                      <a:pt x="295101" y="1151848"/>
                      <a:pt x="299861" y="1183261"/>
                      <a:pt x="338891" y="1183261"/>
                    </a:cubicBezTo>
                    <a:cubicBezTo>
                      <a:pt x="339843" y="1183261"/>
                      <a:pt x="340795" y="1183261"/>
                      <a:pt x="341747" y="1183261"/>
                    </a:cubicBezTo>
                    <a:cubicBezTo>
                      <a:pt x="341747" y="1183261"/>
                      <a:pt x="377920" y="1181358"/>
                      <a:pt x="402671" y="1143280"/>
                    </a:cubicBezTo>
                    <a:cubicBezTo>
                      <a:pt x="441700" y="1167079"/>
                      <a:pt x="455979" y="1191829"/>
                      <a:pt x="455979" y="1191829"/>
                    </a:cubicBezTo>
                    <a:cubicBezTo>
                      <a:pt x="455979" y="1191829"/>
                      <a:pt x="471210" y="1167079"/>
                      <a:pt x="509288" y="1143280"/>
                    </a:cubicBezTo>
                    <a:cubicBezTo>
                      <a:pt x="534038" y="1180406"/>
                      <a:pt x="570212" y="1182309"/>
                      <a:pt x="570212" y="1182309"/>
                    </a:cubicBezTo>
                    <a:cubicBezTo>
                      <a:pt x="571164" y="1182309"/>
                      <a:pt x="573068" y="1182309"/>
                      <a:pt x="574020" y="1182309"/>
                    </a:cubicBezTo>
                    <a:cubicBezTo>
                      <a:pt x="608290" y="1182309"/>
                      <a:pt x="617809" y="1150896"/>
                      <a:pt x="617809" y="1150896"/>
                    </a:cubicBezTo>
                    <a:cubicBezTo>
                      <a:pt x="640656" y="1173742"/>
                      <a:pt x="668262" y="1174694"/>
                      <a:pt x="673022" y="1174694"/>
                    </a:cubicBezTo>
                    <a:cubicBezTo>
                      <a:pt x="673974" y="1174694"/>
                      <a:pt x="673974" y="1174694"/>
                      <a:pt x="673974" y="1174694"/>
                    </a:cubicBezTo>
                    <a:cubicBezTo>
                      <a:pt x="716811" y="1172790"/>
                      <a:pt x="711099" y="1136616"/>
                      <a:pt x="711099" y="1136616"/>
                    </a:cubicBezTo>
                    <a:cubicBezTo>
                      <a:pt x="720619" y="1142328"/>
                      <a:pt x="729186" y="1144232"/>
                      <a:pt x="736802" y="1144232"/>
                    </a:cubicBezTo>
                    <a:cubicBezTo>
                      <a:pt x="747273" y="1144232"/>
                      <a:pt x="754889" y="1140424"/>
                      <a:pt x="754889" y="1140424"/>
                    </a:cubicBezTo>
                    <a:cubicBezTo>
                      <a:pt x="769168" y="1129001"/>
                      <a:pt x="786303" y="1128049"/>
                      <a:pt x="794870" y="1128049"/>
                    </a:cubicBezTo>
                    <a:cubicBezTo>
                      <a:pt x="797726" y="1128049"/>
                      <a:pt x="799630" y="1128049"/>
                      <a:pt x="799630" y="1128049"/>
                    </a:cubicBezTo>
                    <a:cubicBezTo>
                      <a:pt x="823428" y="1129001"/>
                      <a:pt x="845323" y="1138520"/>
                      <a:pt x="845323" y="1138520"/>
                    </a:cubicBezTo>
                    <a:cubicBezTo>
                      <a:pt x="850083" y="1128049"/>
                      <a:pt x="845323" y="1119482"/>
                      <a:pt x="845323" y="1119482"/>
                    </a:cubicBezTo>
                    <a:cubicBezTo>
                      <a:pt x="816765" y="1109010"/>
                      <a:pt x="792014" y="1109010"/>
                      <a:pt x="792014" y="1109010"/>
                    </a:cubicBezTo>
                    <a:cubicBezTo>
                      <a:pt x="776783" y="1110914"/>
                      <a:pt x="758696" y="1114722"/>
                      <a:pt x="747273" y="1119482"/>
                    </a:cubicBezTo>
                    <a:cubicBezTo>
                      <a:pt x="743465" y="1121385"/>
                      <a:pt x="739657" y="1122337"/>
                      <a:pt x="735850" y="1122337"/>
                    </a:cubicBezTo>
                    <a:cubicBezTo>
                      <a:pt x="725378" y="1122337"/>
                      <a:pt x="717763" y="1117578"/>
                      <a:pt x="717763" y="1117578"/>
                    </a:cubicBezTo>
                    <a:cubicBezTo>
                      <a:pt x="713003" y="1113770"/>
                      <a:pt x="703484" y="1101395"/>
                      <a:pt x="697772" y="1092827"/>
                    </a:cubicBezTo>
                    <a:cubicBezTo>
                      <a:pt x="713955" y="1090923"/>
                      <a:pt x="732042" y="1089019"/>
                      <a:pt x="750129" y="1089019"/>
                    </a:cubicBezTo>
                    <a:cubicBezTo>
                      <a:pt x="750129" y="1089019"/>
                      <a:pt x="752033" y="1089019"/>
                      <a:pt x="755840" y="1089019"/>
                    </a:cubicBezTo>
                    <a:cubicBezTo>
                      <a:pt x="771071" y="1089019"/>
                      <a:pt x="810101" y="1087115"/>
                      <a:pt x="834851" y="1071885"/>
                    </a:cubicBezTo>
                    <a:cubicBezTo>
                      <a:pt x="866265" y="1054750"/>
                      <a:pt x="896728" y="1021432"/>
                      <a:pt x="911007" y="960507"/>
                    </a:cubicBezTo>
                    <a:cubicBezTo>
                      <a:pt x="911959" y="955748"/>
                      <a:pt x="912910" y="950988"/>
                      <a:pt x="913862" y="946228"/>
                    </a:cubicBezTo>
                    <a:lnTo>
                      <a:pt x="913862" y="937661"/>
                    </a:lnTo>
                    <a:lnTo>
                      <a:pt x="913862" y="861506"/>
                    </a:lnTo>
                    <a:lnTo>
                      <a:pt x="913862" y="816764"/>
                    </a:lnTo>
                    <a:lnTo>
                      <a:pt x="913862" y="668262"/>
                    </a:lnTo>
                    <a:lnTo>
                      <a:pt x="913862" y="609242"/>
                    </a:lnTo>
                    <a:lnTo>
                      <a:pt x="913862" y="446460"/>
                    </a:lnTo>
                    <a:lnTo>
                      <a:pt x="913862" y="405526"/>
                    </a:lnTo>
                    <a:lnTo>
                      <a:pt x="913862" y="53309"/>
                    </a:lnTo>
                    <a:lnTo>
                      <a:pt x="913862" y="28558"/>
                    </a:lnTo>
                    <a:lnTo>
                      <a:pt x="913862" y="0"/>
                    </a:lnTo>
                    <a:close/>
                    <a:moveTo>
                      <a:pt x="20943" y="503576"/>
                    </a:moveTo>
                    <a:lnTo>
                      <a:pt x="20943" y="21895"/>
                    </a:lnTo>
                    <a:lnTo>
                      <a:pt x="445508" y="21895"/>
                    </a:lnTo>
                    <a:lnTo>
                      <a:pt x="445508" y="455027"/>
                    </a:lnTo>
                    <a:lnTo>
                      <a:pt x="445508" y="455027"/>
                    </a:lnTo>
                    <a:lnTo>
                      <a:pt x="445508" y="503576"/>
                    </a:lnTo>
                    <a:lnTo>
                      <a:pt x="445508" y="503576"/>
                    </a:lnTo>
                    <a:lnTo>
                      <a:pt x="20943" y="503576"/>
                    </a:lnTo>
                    <a:close/>
                    <a:moveTo>
                      <a:pt x="466451" y="21895"/>
                    </a:moveTo>
                    <a:lnTo>
                      <a:pt x="890064" y="21895"/>
                    </a:lnTo>
                    <a:lnTo>
                      <a:pt x="890064" y="503576"/>
                    </a:lnTo>
                    <a:lnTo>
                      <a:pt x="466451" y="503576"/>
                    </a:lnTo>
                    <a:lnTo>
                      <a:pt x="466451" y="21895"/>
                    </a:lnTo>
                    <a:close/>
                    <a:moveTo>
                      <a:pt x="844371" y="524519"/>
                    </a:moveTo>
                    <a:lnTo>
                      <a:pt x="844371" y="517855"/>
                    </a:lnTo>
                    <a:lnTo>
                      <a:pt x="849131" y="517855"/>
                    </a:lnTo>
                    <a:lnTo>
                      <a:pt x="849131" y="524519"/>
                    </a:lnTo>
                    <a:lnTo>
                      <a:pt x="891016" y="524519"/>
                    </a:lnTo>
                    <a:lnTo>
                      <a:pt x="891016" y="948132"/>
                    </a:lnTo>
                    <a:cubicBezTo>
                      <a:pt x="891016" y="948132"/>
                      <a:pt x="885304" y="999537"/>
                      <a:pt x="849131" y="1034759"/>
                    </a:cubicBezTo>
                    <a:lnTo>
                      <a:pt x="849131" y="1044278"/>
                    </a:lnTo>
                    <a:lnTo>
                      <a:pt x="844371" y="1044278"/>
                    </a:lnTo>
                    <a:lnTo>
                      <a:pt x="844371" y="1039518"/>
                    </a:lnTo>
                    <a:cubicBezTo>
                      <a:pt x="833900" y="1048086"/>
                      <a:pt x="821524" y="1056654"/>
                      <a:pt x="806293" y="1061413"/>
                    </a:cubicBezTo>
                    <a:lnTo>
                      <a:pt x="806293" y="1067125"/>
                    </a:lnTo>
                    <a:lnTo>
                      <a:pt x="801534" y="1067125"/>
                    </a:lnTo>
                    <a:lnTo>
                      <a:pt x="801534" y="1062365"/>
                    </a:lnTo>
                    <a:cubicBezTo>
                      <a:pt x="794870" y="1064269"/>
                      <a:pt x="787254" y="1066173"/>
                      <a:pt x="779639" y="1067125"/>
                    </a:cubicBezTo>
                    <a:cubicBezTo>
                      <a:pt x="779639" y="1067125"/>
                      <a:pt x="778687" y="1067125"/>
                      <a:pt x="777735" y="1067125"/>
                    </a:cubicBezTo>
                    <a:cubicBezTo>
                      <a:pt x="774879" y="1067125"/>
                      <a:pt x="770119" y="1067125"/>
                      <a:pt x="764408" y="1067125"/>
                    </a:cubicBezTo>
                    <a:lnTo>
                      <a:pt x="764408" y="1072836"/>
                    </a:lnTo>
                    <a:lnTo>
                      <a:pt x="759648" y="1072836"/>
                    </a:lnTo>
                    <a:lnTo>
                      <a:pt x="759648" y="1067125"/>
                    </a:lnTo>
                    <a:cubicBezTo>
                      <a:pt x="750129" y="1067125"/>
                      <a:pt x="736802" y="1068077"/>
                      <a:pt x="721571" y="1069029"/>
                    </a:cubicBezTo>
                    <a:lnTo>
                      <a:pt x="721571" y="1073788"/>
                    </a:lnTo>
                    <a:lnTo>
                      <a:pt x="716811" y="1073788"/>
                    </a:lnTo>
                    <a:lnTo>
                      <a:pt x="716811" y="1069981"/>
                    </a:lnTo>
                    <a:cubicBezTo>
                      <a:pt x="705388" y="1070933"/>
                      <a:pt x="692060" y="1071885"/>
                      <a:pt x="678733" y="1073788"/>
                    </a:cubicBezTo>
                    <a:lnTo>
                      <a:pt x="678733" y="1078548"/>
                    </a:lnTo>
                    <a:lnTo>
                      <a:pt x="673974" y="1078548"/>
                    </a:lnTo>
                    <a:lnTo>
                      <a:pt x="673974" y="1074740"/>
                    </a:lnTo>
                    <a:cubicBezTo>
                      <a:pt x="661598" y="1076644"/>
                      <a:pt x="649223" y="1077596"/>
                      <a:pt x="636848" y="1080452"/>
                    </a:cubicBezTo>
                    <a:lnTo>
                      <a:pt x="636848" y="1086164"/>
                    </a:lnTo>
                    <a:lnTo>
                      <a:pt x="632088" y="1086164"/>
                    </a:lnTo>
                    <a:lnTo>
                      <a:pt x="632088" y="1080452"/>
                    </a:lnTo>
                    <a:cubicBezTo>
                      <a:pt x="619713" y="1082356"/>
                      <a:pt x="607338" y="1085212"/>
                      <a:pt x="594011" y="1088067"/>
                    </a:cubicBezTo>
                    <a:lnTo>
                      <a:pt x="594011" y="1093779"/>
                    </a:lnTo>
                    <a:lnTo>
                      <a:pt x="589251" y="1093779"/>
                    </a:lnTo>
                    <a:lnTo>
                      <a:pt x="589251" y="1089019"/>
                    </a:lnTo>
                    <a:cubicBezTo>
                      <a:pt x="576876" y="1091875"/>
                      <a:pt x="563549" y="1095683"/>
                      <a:pt x="551173" y="1100443"/>
                    </a:cubicBezTo>
                    <a:lnTo>
                      <a:pt x="551173" y="1107106"/>
                    </a:lnTo>
                    <a:lnTo>
                      <a:pt x="546414" y="1107106"/>
                    </a:lnTo>
                    <a:lnTo>
                      <a:pt x="546414" y="1102347"/>
                    </a:lnTo>
                    <a:cubicBezTo>
                      <a:pt x="533086" y="1107106"/>
                      <a:pt x="520711" y="1112818"/>
                      <a:pt x="508336" y="1118530"/>
                    </a:cubicBezTo>
                    <a:lnTo>
                      <a:pt x="508336" y="1126145"/>
                    </a:lnTo>
                    <a:lnTo>
                      <a:pt x="503576" y="1126145"/>
                    </a:lnTo>
                    <a:lnTo>
                      <a:pt x="503576" y="1121385"/>
                    </a:lnTo>
                    <a:cubicBezTo>
                      <a:pt x="488345" y="1129953"/>
                      <a:pt x="474066" y="1139472"/>
                      <a:pt x="463595" y="1151848"/>
                    </a:cubicBezTo>
                    <a:lnTo>
                      <a:pt x="463595" y="525471"/>
                    </a:lnTo>
                    <a:lnTo>
                      <a:pt x="503576" y="525471"/>
                    </a:lnTo>
                    <a:lnTo>
                      <a:pt x="503576" y="517855"/>
                    </a:lnTo>
                    <a:lnTo>
                      <a:pt x="508336" y="517855"/>
                    </a:lnTo>
                    <a:lnTo>
                      <a:pt x="508336" y="524519"/>
                    </a:lnTo>
                    <a:lnTo>
                      <a:pt x="546414" y="524519"/>
                    </a:lnTo>
                    <a:lnTo>
                      <a:pt x="546414" y="517855"/>
                    </a:lnTo>
                    <a:lnTo>
                      <a:pt x="551173" y="517855"/>
                    </a:lnTo>
                    <a:lnTo>
                      <a:pt x="551173" y="524519"/>
                    </a:lnTo>
                    <a:lnTo>
                      <a:pt x="589251" y="524519"/>
                    </a:lnTo>
                    <a:lnTo>
                      <a:pt x="589251" y="517855"/>
                    </a:lnTo>
                    <a:lnTo>
                      <a:pt x="594011" y="517855"/>
                    </a:lnTo>
                    <a:lnTo>
                      <a:pt x="594011" y="524519"/>
                    </a:lnTo>
                    <a:lnTo>
                      <a:pt x="632088" y="524519"/>
                    </a:lnTo>
                    <a:lnTo>
                      <a:pt x="632088" y="517855"/>
                    </a:lnTo>
                    <a:lnTo>
                      <a:pt x="636848" y="517855"/>
                    </a:lnTo>
                    <a:lnTo>
                      <a:pt x="636848" y="524519"/>
                    </a:lnTo>
                    <a:lnTo>
                      <a:pt x="673974" y="524519"/>
                    </a:lnTo>
                    <a:lnTo>
                      <a:pt x="673974" y="517855"/>
                    </a:lnTo>
                    <a:lnTo>
                      <a:pt x="678733" y="517855"/>
                    </a:lnTo>
                    <a:lnTo>
                      <a:pt x="678733" y="524519"/>
                    </a:lnTo>
                    <a:lnTo>
                      <a:pt x="716811" y="524519"/>
                    </a:lnTo>
                    <a:lnTo>
                      <a:pt x="716811" y="517855"/>
                    </a:lnTo>
                    <a:lnTo>
                      <a:pt x="721571" y="517855"/>
                    </a:lnTo>
                    <a:lnTo>
                      <a:pt x="721571" y="524519"/>
                    </a:lnTo>
                    <a:lnTo>
                      <a:pt x="759648" y="524519"/>
                    </a:lnTo>
                    <a:lnTo>
                      <a:pt x="759648" y="517855"/>
                    </a:lnTo>
                    <a:lnTo>
                      <a:pt x="764408" y="517855"/>
                    </a:lnTo>
                    <a:lnTo>
                      <a:pt x="764408" y="524519"/>
                    </a:lnTo>
                    <a:lnTo>
                      <a:pt x="802486" y="524519"/>
                    </a:lnTo>
                    <a:lnTo>
                      <a:pt x="802486" y="517855"/>
                    </a:lnTo>
                    <a:lnTo>
                      <a:pt x="807245" y="517855"/>
                    </a:lnTo>
                    <a:lnTo>
                      <a:pt x="807245" y="524519"/>
                    </a:lnTo>
                    <a:lnTo>
                      <a:pt x="844371" y="524519"/>
                    </a:lnTo>
                    <a:close/>
                    <a:moveTo>
                      <a:pt x="20943" y="854842"/>
                    </a:moveTo>
                    <a:lnTo>
                      <a:pt x="20943" y="524519"/>
                    </a:lnTo>
                    <a:lnTo>
                      <a:pt x="445508" y="524519"/>
                    </a:lnTo>
                    <a:lnTo>
                      <a:pt x="445508" y="853890"/>
                    </a:lnTo>
                    <a:cubicBezTo>
                      <a:pt x="451220" y="850082"/>
                      <a:pt x="454075" y="847227"/>
                      <a:pt x="454075" y="847227"/>
                    </a:cubicBezTo>
                    <a:lnTo>
                      <a:pt x="454075" y="878641"/>
                    </a:lnTo>
                    <a:lnTo>
                      <a:pt x="454075" y="899583"/>
                    </a:lnTo>
                    <a:cubicBezTo>
                      <a:pt x="454075" y="899583"/>
                      <a:pt x="454075" y="899583"/>
                      <a:pt x="454075" y="899583"/>
                    </a:cubicBezTo>
                    <a:lnTo>
                      <a:pt x="454075" y="943373"/>
                    </a:lnTo>
                    <a:cubicBezTo>
                      <a:pt x="454075" y="943373"/>
                      <a:pt x="454075" y="943373"/>
                      <a:pt x="454075" y="943373"/>
                    </a:cubicBezTo>
                    <a:lnTo>
                      <a:pt x="454075" y="994777"/>
                    </a:lnTo>
                    <a:cubicBezTo>
                      <a:pt x="454075" y="994777"/>
                      <a:pt x="454075" y="994777"/>
                      <a:pt x="454075" y="994777"/>
                    </a:cubicBezTo>
                    <a:lnTo>
                      <a:pt x="454075" y="1037615"/>
                    </a:lnTo>
                    <a:cubicBezTo>
                      <a:pt x="454075" y="1037615"/>
                      <a:pt x="454075" y="1037615"/>
                      <a:pt x="454075" y="1037615"/>
                    </a:cubicBezTo>
                    <a:lnTo>
                      <a:pt x="454075" y="1058557"/>
                    </a:lnTo>
                    <a:lnTo>
                      <a:pt x="454075" y="1089019"/>
                    </a:lnTo>
                    <a:cubicBezTo>
                      <a:pt x="454075" y="1089019"/>
                      <a:pt x="451220" y="1092827"/>
                      <a:pt x="445508" y="1095683"/>
                    </a:cubicBezTo>
                    <a:lnTo>
                      <a:pt x="445508" y="1150896"/>
                    </a:lnTo>
                    <a:cubicBezTo>
                      <a:pt x="418854" y="1123289"/>
                      <a:pt x="376016" y="1104251"/>
                      <a:pt x="330323" y="1091875"/>
                    </a:cubicBezTo>
                    <a:cubicBezTo>
                      <a:pt x="326515" y="1093779"/>
                      <a:pt x="322708" y="1094731"/>
                      <a:pt x="319852" y="1097587"/>
                    </a:cubicBezTo>
                    <a:cubicBezTo>
                      <a:pt x="234177" y="1074740"/>
                      <a:pt x="139935" y="1079500"/>
                      <a:pt x="125656" y="1074740"/>
                    </a:cubicBezTo>
                    <a:cubicBezTo>
                      <a:pt x="102810" y="1070933"/>
                      <a:pt x="83771" y="1061413"/>
                      <a:pt x="69492" y="1050942"/>
                    </a:cubicBezTo>
                    <a:lnTo>
                      <a:pt x="76155" y="1045230"/>
                    </a:lnTo>
                    <a:cubicBezTo>
                      <a:pt x="63780" y="1035711"/>
                      <a:pt x="54261" y="1025239"/>
                      <a:pt x="46645" y="1013816"/>
                    </a:cubicBezTo>
                    <a:cubicBezTo>
                      <a:pt x="42837" y="1013816"/>
                      <a:pt x="39981" y="1012864"/>
                      <a:pt x="36174" y="1010960"/>
                    </a:cubicBezTo>
                    <a:cubicBezTo>
                      <a:pt x="18087" y="984306"/>
                      <a:pt x="13327" y="955748"/>
                      <a:pt x="14279" y="942421"/>
                    </a:cubicBezTo>
                    <a:lnTo>
                      <a:pt x="20943" y="945276"/>
                    </a:lnTo>
                    <a:lnTo>
                      <a:pt x="20943" y="907199"/>
                    </a:lnTo>
                    <a:lnTo>
                      <a:pt x="14279" y="904343"/>
                    </a:lnTo>
                    <a:lnTo>
                      <a:pt x="14279" y="851986"/>
                    </a:lnTo>
                    <a:lnTo>
                      <a:pt x="20943" y="854842"/>
                    </a:lnTo>
                    <a:close/>
                    <a:moveTo>
                      <a:pt x="242745" y="1156607"/>
                    </a:moveTo>
                    <a:cubicBezTo>
                      <a:pt x="237985" y="1156607"/>
                      <a:pt x="233225" y="1155655"/>
                      <a:pt x="229418" y="1152800"/>
                    </a:cubicBezTo>
                    <a:cubicBezTo>
                      <a:pt x="223706" y="1148992"/>
                      <a:pt x="217994" y="1139472"/>
                      <a:pt x="219898" y="1130905"/>
                    </a:cubicBezTo>
                    <a:cubicBezTo>
                      <a:pt x="220850" y="1118530"/>
                      <a:pt x="232273" y="1106154"/>
                      <a:pt x="239889" y="1096635"/>
                    </a:cubicBezTo>
                    <a:lnTo>
                      <a:pt x="238937" y="1096635"/>
                    </a:lnTo>
                    <a:cubicBezTo>
                      <a:pt x="260832" y="1100443"/>
                      <a:pt x="280822" y="1104251"/>
                      <a:pt x="299861" y="1107106"/>
                    </a:cubicBezTo>
                    <a:cubicBezTo>
                      <a:pt x="289390" y="1135664"/>
                      <a:pt x="277015" y="1140424"/>
                      <a:pt x="269399" y="1147088"/>
                    </a:cubicBezTo>
                    <a:cubicBezTo>
                      <a:pt x="262735" y="1151848"/>
                      <a:pt x="253216" y="1156607"/>
                      <a:pt x="242745" y="1156607"/>
                    </a:cubicBezTo>
                    <a:moveTo>
                      <a:pt x="612098" y="1107106"/>
                    </a:moveTo>
                    <a:cubicBezTo>
                      <a:pt x="630184" y="1104251"/>
                      <a:pt x="650175" y="1100443"/>
                      <a:pt x="672070" y="1096635"/>
                    </a:cubicBezTo>
                    <a:cubicBezTo>
                      <a:pt x="679685" y="1107106"/>
                      <a:pt x="691109" y="1118530"/>
                      <a:pt x="692060" y="1130905"/>
                    </a:cubicBezTo>
                    <a:cubicBezTo>
                      <a:pt x="693964" y="1139472"/>
                      <a:pt x="688253" y="1148040"/>
                      <a:pt x="682541" y="1152800"/>
                    </a:cubicBezTo>
                    <a:cubicBezTo>
                      <a:pt x="678733" y="1155655"/>
                      <a:pt x="673974" y="1156607"/>
                      <a:pt x="669214" y="1156607"/>
                    </a:cubicBezTo>
                    <a:cubicBezTo>
                      <a:pt x="659695" y="1156607"/>
                      <a:pt x="649223" y="1151848"/>
                      <a:pt x="642560" y="1147088"/>
                    </a:cubicBezTo>
                    <a:cubicBezTo>
                      <a:pt x="633992" y="1140424"/>
                      <a:pt x="622569" y="1135664"/>
                      <a:pt x="612098" y="1107106"/>
                    </a:cubicBezTo>
                    <a:lnTo>
                      <a:pt x="612098" y="1107106"/>
                    </a:lnTo>
                    <a:close/>
                    <a:moveTo>
                      <a:pt x="340795" y="1162319"/>
                    </a:moveTo>
                    <a:cubicBezTo>
                      <a:pt x="340795" y="1162319"/>
                      <a:pt x="339843" y="1162319"/>
                      <a:pt x="339843" y="1162319"/>
                    </a:cubicBezTo>
                    <a:cubicBezTo>
                      <a:pt x="330323" y="1162319"/>
                      <a:pt x="315092" y="1155655"/>
                      <a:pt x="312236" y="1145184"/>
                    </a:cubicBezTo>
                    <a:cubicBezTo>
                      <a:pt x="307477" y="1131857"/>
                      <a:pt x="317948" y="1120433"/>
                      <a:pt x="325563" y="1111866"/>
                    </a:cubicBezTo>
                    <a:cubicBezTo>
                      <a:pt x="347458" y="1117578"/>
                      <a:pt x="365545" y="1124241"/>
                      <a:pt x="381728" y="1132809"/>
                    </a:cubicBezTo>
                    <a:lnTo>
                      <a:pt x="381728" y="1132809"/>
                    </a:lnTo>
                    <a:cubicBezTo>
                      <a:pt x="371257" y="1148992"/>
                      <a:pt x="355074" y="1162319"/>
                      <a:pt x="340795" y="1162319"/>
                    </a:cubicBezTo>
                    <a:moveTo>
                      <a:pt x="571164" y="1162319"/>
                    </a:moveTo>
                    <a:cubicBezTo>
                      <a:pt x="556885" y="1162319"/>
                      <a:pt x="540702" y="1148992"/>
                      <a:pt x="530231" y="1132809"/>
                    </a:cubicBezTo>
                    <a:lnTo>
                      <a:pt x="530231" y="1132809"/>
                    </a:lnTo>
                    <a:cubicBezTo>
                      <a:pt x="546414" y="1125193"/>
                      <a:pt x="565452" y="1118530"/>
                      <a:pt x="586395" y="1112818"/>
                    </a:cubicBezTo>
                    <a:cubicBezTo>
                      <a:pt x="594011" y="1121385"/>
                      <a:pt x="603530" y="1132809"/>
                      <a:pt x="598770" y="1146136"/>
                    </a:cubicBezTo>
                    <a:cubicBezTo>
                      <a:pt x="595914" y="1156607"/>
                      <a:pt x="580683" y="1163271"/>
                      <a:pt x="571164" y="1163271"/>
                    </a:cubicBezTo>
                    <a:cubicBezTo>
                      <a:pt x="572116" y="1162319"/>
                      <a:pt x="571164" y="1162319"/>
                      <a:pt x="571164" y="1162319"/>
                    </a:cubicBezTo>
                    <a:moveTo>
                      <a:pt x="453123" y="899583"/>
                    </a:moveTo>
                    <a:cubicBezTo>
                      <a:pt x="452172" y="900535"/>
                      <a:pt x="449316" y="903391"/>
                      <a:pt x="444556" y="906247"/>
                    </a:cubicBezTo>
                    <a:lnTo>
                      <a:pt x="444556" y="949084"/>
                    </a:lnTo>
                    <a:cubicBezTo>
                      <a:pt x="449316" y="946228"/>
                      <a:pt x="452172" y="943373"/>
                      <a:pt x="453123" y="942421"/>
                    </a:cubicBezTo>
                    <a:lnTo>
                      <a:pt x="453123" y="899583"/>
                    </a:lnTo>
                    <a:close/>
                    <a:moveTo>
                      <a:pt x="453123" y="993825"/>
                    </a:moveTo>
                    <a:cubicBezTo>
                      <a:pt x="452172" y="994777"/>
                      <a:pt x="449316" y="997633"/>
                      <a:pt x="444556" y="1000489"/>
                    </a:cubicBezTo>
                    <a:lnTo>
                      <a:pt x="444556" y="1043326"/>
                    </a:lnTo>
                    <a:cubicBezTo>
                      <a:pt x="449316" y="1040470"/>
                      <a:pt x="452172" y="1037615"/>
                      <a:pt x="453123" y="1036663"/>
                    </a:cubicBezTo>
                    <a:lnTo>
                      <a:pt x="453123" y="993825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8" name="Forma libre 27">
                <a:extLst>
                  <a:ext uri="{FF2B5EF4-FFF2-40B4-BE49-F238E27FC236}">
                    <a16:creationId xmlns:a16="http://schemas.microsoft.com/office/drawing/2014/main" id="{22BD01E2-BE4E-1A93-46CF-4437BAA43CC7}"/>
                  </a:ext>
                </a:extLst>
              </p:cNvPr>
              <p:cNvSpPr/>
              <p:nvPr/>
            </p:nvSpPr>
            <p:spPr>
              <a:xfrm>
                <a:off x="1675592" y="2802785"/>
                <a:ext cx="143743" cy="237033"/>
              </a:xfrm>
              <a:custGeom>
                <a:avLst/>
                <a:gdLst>
                  <a:gd name="connsiteX0" fmla="*/ 114233 w 143743"/>
                  <a:gd name="connsiteY0" fmla="*/ 0 h 237033"/>
                  <a:gd name="connsiteX1" fmla="*/ 60924 w 143743"/>
                  <a:gd name="connsiteY1" fmla="*/ 0 h 237033"/>
                  <a:gd name="connsiteX2" fmla="*/ 60924 w 143743"/>
                  <a:gd name="connsiteY2" fmla="*/ 7616 h 237033"/>
                  <a:gd name="connsiteX3" fmla="*/ 40933 w 143743"/>
                  <a:gd name="connsiteY3" fmla="*/ 7616 h 237033"/>
                  <a:gd name="connsiteX4" fmla="*/ 40933 w 143743"/>
                  <a:gd name="connsiteY4" fmla="*/ 24750 h 237033"/>
                  <a:gd name="connsiteX5" fmla="*/ 57116 w 143743"/>
                  <a:gd name="connsiteY5" fmla="*/ 25702 h 237033"/>
                  <a:gd name="connsiteX6" fmla="*/ 64732 w 143743"/>
                  <a:gd name="connsiteY6" fmla="*/ 43789 h 237033"/>
                  <a:gd name="connsiteX7" fmla="*/ 55213 w 143743"/>
                  <a:gd name="connsiteY7" fmla="*/ 50453 h 237033"/>
                  <a:gd name="connsiteX8" fmla="*/ 40933 w 143743"/>
                  <a:gd name="connsiteY8" fmla="*/ 43789 h 237033"/>
                  <a:gd name="connsiteX9" fmla="*/ 19039 w 143743"/>
                  <a:gd name="connsiteY9" fmla="*/ 16183 h 237033"/>
                  <a:gd name="connsiteX10" fmla="*/ 16183 w 143743"/>
                  <a:gd name="connsiteY10" fmla="*/ 33318 h 237033"/>
                  <a:gd name="connsiteX11" fmla="*/ 0 w 143743"/>
                  <a:gd name="connsiteY11" fmla="*/ 33318 h 237033"/>
                  <a:gd name="connsiteX12" fmla="*/ 36174 w 143743"/>
                  <a:gd name="connsiteY12" fmla="*/ 79011 h 237033"/>
                  <a:gd name="connsiteX13" fmla="*/ 7616 w 143743"/>
                  <a:gd name="connsiteY13" fmla="*/ 104713 h 237033"/>
                  <a:gd name="connsiteX14" fmla="*/ 26654 w 143743"/>
                  <a:gd name="connsiteY14" fmla="*/ 104713 h 237033"/>
                  <a:gd name="connsiteX15" fmla="*/ 26654 w 143743"/>
                  <a:gd name="connsiteY15" fmla="*/ 121848 h 237033"/>
                  <a:gd name="connsiteX16" fmla="*/ 54261 w 143743"/>
                  <a:gd name="connsiteY16" fmla="*/ 101858 h 237033"/>
                  <a:gd name="connsiteX17" fmla="*/ 67588 w 143743"/>
                  <a:gd name="connsiteY17" fmla="*/ 117089 h 237033"/>
                  <a:gd name="connsiteX18" fmla="*/ 42837 w 143743"/>
                  <a:gd name="connsiteY18" fmla="*/ 157070 h 237033"/>
                  <a:gd name="connsiteX19" fmla="*/ 51405 w 143743"/>
                  <a:gd name="connsiteY19" fmla="*/ 175157 h 237033"/>
                  <a:gd name="connsiteX20" fmla="*/ 26654 w 143743"/>
                  <a:gd name="connsiteY20" fmla="*/ 217042 h 237033"/>
                  <a:gd name="connsiteX21" fmla="*/ 40933 w 143743"/>
                  <a:gd name="connsiteY21" fmla="*/ 214187 h 237033"/>
                  <a:gd name="connsiteX22" fmla="*/ 48549 w 143743"/>
                  <a:gd name="connsiteY22" fmla="*/ 229417 h 237033"/>
                  <a:gd name="connsiteX23" fmla="*/ 77107 w 143743"/>
                  <a:gd name="connsiteY23" fmla="*/ 180869 h 237033"/>
                  <a:gd name="connsiteX24" fmla="*/ 76155 w 143743"/>
                  <a:gd name="connsiteY24" fmla="*/ 171349 h 237033"/>
                  <a:gd name="connsiteX25" fmla="*/ 90434 w 143743"/>
                  <a:gd name="connsiteY25" fmla="*/ 150407 h 237033"/>
                  <a:gd name="connsiteX26" fmla="*/ 90434 w 143743"/>
                  <a:gd name="connsiteY26" fmla="*/ 179917 h 237033"/>
                  <a:gd name="connsiteX27" fmla="*/ 103761 w 143743"/>
                  <a:gd name="connsiteY27" fmla="*/ 190388 h 237033"/>
                  <a:gd name="connsiteX28" fmla="*/ 108521 w 143743"/>
                  <a:gd name="connsiteY28" fmla="*/ 189436 h 237033"/>
                  <a:gd name="connsiteX29" fmla="*/ 108521 w 143743"/>
                  <a:gd name="connsiteY29" fmla="*/ 236081 h 237033"/>
                  <a:gd name="connsiteX30" fmla="*/ 121848 w 143743"/>
                  <a:gd name="connsiteY30" fmla="*/ 226562 h 237033"/>
                  <a:gd name="connsiteX31" fmla="*/ 136127 w 143743"/>
                  <a:gd name="connsiteY31" fmla="*/ 237033 h 237033"/>
                  <a:gd name="connsiteX32" fmla="*/ 136127 w 143743"/>
                  <a:gd name="connsiteY32" fmla="*/ 179917 h 237033"/>
                  <a:gd name="connsiteX33" fmla="*/ 128512 w 143743"/>
                  <a:gd name="connsiteY33" fmla="*/ 179917 h 237033"/>
                  <a:gd name="connsiteX34" fmla="*/ 128512 w 143743"/>
                  <a:gd name="connsiteY34" fmla="*/ 59972 h 237033"/>
                  <a:gd name="connsiteX35" fmla="*/ 143743 w 143743"/>
                  <a:gd name="connsiteY35" fmla="*/ 46645 h 237033"/>
                  <a:gd name="connsiteX36" fmla="*/ 128512 w 143743"/>
                  <a:gd name="connsiteY36" fmla="*/ 34270 h 237033"/>
                  <a:gd name="connsiteX37" fmla="*/ 118041 w 143743"/>
                  <a:gd name="connsiteY37" fmla="*/ 44741 h 237033"/>
                  <a:gd name="connsiteX38" fmla="*/ 118041 w 143743"/>
                  <a:gd name="connsiteY38" fmla="*/ 113281 h 237033"/>
                  <a:gd name="connsiteX39" fmla="*/ 99002 w 143743"/>
                  <a:gd name="connsiteY39" fmla="*/ 88530 h 237033"/>
                  <a:gd name="connsiteX40" fmla="*/ 109473 w 143743"/>
                  <a:gd name="connsiteY40" fmla="*/ 59972 h 237033"/>
                  <a:gd name="connsiteX41" fmla="*/ 99954 w 143743"/>
                  <a:gd name="connsiteY41" fmla="*/ 59972 h 237033"/>
                  <a:gd name="connsiteX42" fmla="*/ 111377 w 143743"/>
                  <a:gd name="connsiteY42" fmla="*/ 30462 h 237033"/>
                  <a:gd name="connsiteX43" fmla="*/ 100906 w 143743"/>
                  <a:gd name="connsiteY43" fmla="*/ 30462 h 237033"/>
                  <a:gd name="connsiteX44" fmla="*/ 114233 w 143743"/>
                  <a:gd name="connsiteY44" fmla="*/ 0 h 23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3743" h="237033">
                    <a:moveTo>
                      <a:pt x="114233" y="0"/>
                    </a:moveTo>
                    <a:lnTo>
                      <a:pt x="60924" y="0"/>
                    </a:lnTo>
                    <a:lnTo>
                      <a:pt x="60924" y="7616"/>
                    </a:lnTo>
                    <a:lnTo>
                      <a:pt x="40933" y="7616"/>
                    </a:lnTo>
                    <a:lnTo>
                      <a:pt x="40933" y="24750"/>
                    </a:lnTo>
                    <a:lnTo>
                      <a:pt x="57116" y="25702"/>
                    </a:lnTo>
                    <a:cubicBezTo>
                      <a:pt x="70444" y="31414"/>
                      <a:pt x="64732" y="43789"/>
                      <a:pt x="64732" y="43789"/>
                    </a:cubicBezTo>
                    <a:cubicBezTo>
                      <a:pt x="61876" y="48549"/>
                      <a:pt x="58068" y="50453"/>
                      <a:pt x="55213" y="50453"/>
                    </a:cubicBezTo>
                    <a:cubicBezTo>
                      <a:pt x="47597" y="50453"/>
                      <a:pt x="40933" y="43789"/>
                      <a:pt x="40933" y="43789"/>
                    </a:cubicBezTo>
                    <a:lnTo>
                      <a:pt x="19039" y="16183"/>
                    </a:lnTo>
                    <a:lnTo>
                      <a:pt x="16183" y="33318"/>
                    </a:lnTo>
                    <a:lnTo>
                      <a:pt x="0" y="33318"/>
                    </a:lnTo>
                    <a:lnTo>
                      <a:pt x="36174" y="79011"/>
                    </a:lnTo>
                    <a:lnTo>
                      <a:pt x="7616" y="104713"/>
                    </a:lnTo>
                    <a:lnTo>
                      <a:pt x="26654" y="104713"/>
                    </a:lnTo>
                    <a:lnTo>
                      <a:pt x="26654" y="121848"/>
                    </a:lnTo>
                    <a:lnTo>
                      <a:pt x="54261" y="101858"/>
                    </a:lnTo>
                    <a:lnTo>
                      <a:pt x="67588" y="117089"/>
                    </a:lnTo>
                    <a:lnTo>
                      <a:pt x="42837" y="157070"/>
                    </a:lnTo>
                    <a:cubicBezTo>
                      <a:pt x="37126" y="168493"/>
                      <a:pt x="51405" y="175157"/>
                      <a:pt x="51405" y="175157"/>
                    </a:cubicBezTo>
                    <a:lnTo>
                      <a:pt x="26654" y="217042"/>
                    </a:lnTo>
                    <a:lnTo>
                      <a:pt x="40933" y="214187"/>
                    </a:lnTo>
                    <a:lnTo>
                      <a:pt x="48549" y="229417"/>
                    </a:lnTo>
                    <a:lnTo>
                      <a:pt x="77107" y="180869"/>
                    </a:lnTo>
                    <a:lnTo>
                      <a:pt x="76155" y="171349"/>
                    </a:lnTo>
                    <a:lnTo>
                      <a:pt x="90434" y="150407"/>
                    </a:lnTo>
                    <a:lnTo>
                      <a:pt x="90434" y="179917"/>
                    </a:lnTo>
                    <a:cubicBezTo>
                      <a:pt x="94242" y="188484"/>
                      <a:pt x="99954" y="190388"/>
                      <a:pt x="103761" y="190388"/>
                    </a:cubicBezTo>
                    <a:cubicBezTo>
                      <a:pt x="106617" y="190388"/>
                      <a:pt x="108521" y="189436"/>
                      <a:pt x="108521" y="189436"/>
                    </a:cubicBezTo>
                    <a:lnTo>
                      <a:pt x="108521" y="236081"/>
                    </a:lnTo>
                    <a:lnTo>
                      <a:pt x="121848" y="226562"/>
                    </a:lnTo>
                    <a:lnTo>
                      <a:pt x="136127" y="237033"/>
                    </a:lnTo>
                    <a:lnTo>
                      <a:pt x="136127" y="179917"/>
                    </a:lnTo>
                    <a:lnTo>
                      <a:pt x="128512" y="179917"/>
                    </a:lnTo>
                    <a:lnTo>
                      <a:pt x="128512" y="59972"/>
                    </a:lnTo>
                    <a:lnTo>
                      <a:pt x="143743" y="46645"/>
                    </a:lnTo>
                    <a:lnTo>
                      <a:pt x="128512" y="34270"/>
                    </a:lnTo>
                    <a:lnTo>
                      <a:pt x="118041" y="44741"/>
                    </a:lnTo>
                    <a:lnTo>
                      <a:pt x="118041" y="113281"/>
                    </a:lnTo>
                    <a:lnTo>
                      <a:pt x="99002" y="88530"/>
                    </a:lnTo>
                    <a:lnTo>
                      <a:pt x="109473" y="59972"/>
                    </a:lnTo>
                    <a:lnTo>
                      <a:pt x="99954" y="59972"/>
                    </a:lnTo>
                    <a:lnTo>
                      <a:pt x="111377" y="30462"/>
                    </a:lnTo>
                    <a:lnTo>
                      <a:pt x="100906" y="30462"/>
                    </a:lnTo>
                    <a:lnTo>
                      <a:pt x="114233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" name="Forma libre 28">
                <a:extLst>
                  <a:ext uri="{FF2B5EF4-FFF2-40B4-BE49-F238E27FC236}">
                    <a16:creationId xmlns:a16="http://schemas.microsoft.com/office/drawing/2014/main" id="{CE3AFA09-3D89-46B9-0A7F-DDCAC204D082}"/>
                  </a:ext>
                </a:extLst>
              </p:cNvPr>
              <p:cNvSpPr/>
              <p:nvPr/>
            </p:nvSpPr>
            <p:spPr>
              <a:xfrm>
                <a:off x="1921192" y="2678081"/>
                <a:ext cx="292245" cy="342698"/>
              </a:xfrm>
              <a:custGeom>
                <a:avLst/>
                <a:gdLst>
                  <a:gd name="connsiteX0" fmla="*/ 292246 w 292245"/>
                  <a:gd name="connsiteY0" fmla="*/ 0 h 342698"/>
                  <a:gd name="connsiteX1" fmla="*/ 0 w 292245"/>
                  <a:gd name="connsiteY1" fmla="*/ 0 h 342698"/>
                  <a:gd name="connsiteX2" fmla="*/ 0 w 292245"/>
                  <a:gd name="connsiteY2" fmla="*/ 1904 h 342698"/>
                  <a:gd name="connsiteX3" fmla="*/ 1904 w 292245"/>
                  <a:gd name="connsiteY3" fmla="*/ 1904 h 342698"/>
                  <a:gd name="connsiteX4" fmla="*/ 1904 w 292245"/>
                  <a:gd name="connsiteY4" fmla="*/ 1904 h 342698"/>
                  <a:gd name="connsiteX5" fmla="*/ 1904 w 292245"/>
                  <a:gd name="connsiteY5" fmla="*/ 1904 h 342698"/>
                  <a:gd name="connsiteX6" fmla="*/ 0 w 292245"/>
                  <a:gd name="connsiteY6" fmla="*/ 1904 h 342698"/>
                  <a:gd name="connsiteX7" fmla="*/ 0 w 292245"/>
                  <a:gd name="connsiteY7" fmla="*/ 342698 h 342698"/>
                  <a:gd name="connsiteX8" fmla="*/ 292246 w 292245"/>
                  <a:gd name="connsiteY8" fmla="*/ 342698 h 342698"/>
                  <a:gd name="connsiteX9" fmla="*/ 292246 w 292245"/>
                  <a:gd name="connsiteY9" fmla="*/ 0 h 342698"/>
                  <a:gd name="connsiteX10" fmla="*/ 2856 w 292245"/>
                  <a:gd name="connsiteY10" fmla="*/ 3808 h 342698"/>
                  <a:gd name="connsiteX11" fmla="*/ 288438 w 292245"/>
                  <a:gd name="connsiteY11" fmla="*/ 3808 h 342698"/>
                  <a:gd name="connsiteX12" fmla="*/ 288438 w 292245"/>
                  <a:gd name="connsiteY12" fmla="*/ 287486 h 342698"/>
                  <a:gd name="connsiteX13" fmla="*/ 290342 w 292245"/>
                  <a:gd name="connsiteY13" fmla="*/ 287486 h 342698"/>
                  <a:gd name="connsiteX14" fmla="*/ 290342 w 292245"/>
                  <a:gd name="connsiteY14" fmla="*/ 341747 h 342698"/>
                  <a:gd name="connsiteX15" fmla="*/ 952 w 292245"/>
                  <a:gd name="connsiteY15" fmla="*/ 341747 h 342698"/>
                  <a:gd name="connsiteX16" fmla="*/ 952 w 292245"/>
                  <a:gd name="connsiteY16" fmla="*/ 287486 h 342698"/>
                  <a:gd name="connsiteX17" fmla="*/ 2856 w 292245"/>
                  <a:gd name="connsiteY17" fmla="*/ 287486 h 342698"/>
                  <a:gd name="connsiteX18" fmla="*/ 2856 w 292245"/>
                  <a:gd name="connsiteY18" fmla="*/ 3808 h 34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2245" h="342698">
                    <a:moveTo>
                      <a:pt x="292246" y="0"/>
                    </a:moveTo>
                    <a:lnTo>
                      <a:pt x="0" y="0"/>
                    </a:lnTo>
                    <a:lnTo>
                      <a:pt x="0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1904" y="1904"/>
                    </a:lnTo>
                    <a:lnTo>
                      <a:pt x="0" y="1904"/>
                    </a:lnTo>
                    <a:lnTo>
                      <a:pt x="0" y="342698"/>
                    </a:lnTo>
                    <a:lnTo>
                      <a:pt x="292246" y="342698"/>
                    </a:lnTo>
                    <a:lnTo>
                      <a:pt x="292246" y="0"/>
                    </a:lnTo>
                    <a:close/>
                    <a:moveTo>
                      <a:pt x="2856" y="3808"/>
                    </a:moveTo>
                    <a:lnTo>
                      <a:pt x="288438" y="3808"/>
                    </a:lnTo>
                    <a:lnTo>
                      <a:pt x="288438" y="287486"/>
                    </a:lnTo>
                    <a:lnTo>
                      <a:pt x="290342" y="287486"/>
                    </a:lnTo>
                    <a:lnTo>
                      <a:pt x="290342" y="341747"/>
                    </a:lnTo>
                    <a:lnTo>
                      <a:pt x="952" y="341747"/>
                    </a:lnTo>
                    <a:lnTo>
                      <a:pt x="952" y="287486"/>
                    </a:lnTo>
                    <a:lnTo>
                      <a:pt x="2856" y="287486"/>
                    </a:lnTo>
                    <a:lnTo>
                      <a:pt x="2856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" name="Forma libre 29">
                <a:extLst>
                  <a:ext uri="{FF2B5EF4-FFF2-40B4-BE49-F238E27FC236}">
                    <a16:creationId xmlns:a16="http://schemas.microsoft.com/office/drawing/2014/main" id="{1246916D-8EF3-F26F-2A93-0F66B9D80EA5}"/>
                  </a:ext>
                </a:extLst>
              </p:cNvPr>
              <p:cNvSpPr/>
              <p:nvPr/>
            </p:nvSpPr>
            <p:spPr>
              <a:xfrm>
                <a:off x="1895490" y="3104550"/>
                <a:ext cx="340794" cy="607337"/>
              </a:xfrm>
              <a:custGeom>
                <a:avLst/>
                <a:gdLst>
                  <a:gd name="connsiteX0" fmla="*/ 340795 w 340794"/>
                  <a:gd name="connsiteY0" fmla="*/ 0 h 607337"/>
                  <a:gd name="connsiteX1" fmla="*/ 336035 w 340794"/>
                  <a:gd name="connsiteY1" fmla="*/ 0 h 607337"/>
                  <a:gd name="connsiteX2" fmla="*/ 336035 w 340794"/>
                  <a:gd name="connsiteY2" fmla="*/ 6664 h 607337"/>
                  <a:gd name="connsiteX3" fmla="*/ 336035 w 340794"/>
                  <a:gd name="connsiteY3" fmla="*/ 520711 h 607337"/>
                  <a:gd name="connsiteX4" fmla="*/ 336035 w 340794"/>
                  <a:gd name="connsiteY4" fmla="*/ 525471 h 607337"/>
                  <a:gd name="connsiteX5" fmla="*/ 340795 w 340794"/>
                  <a:gd name="connsiteY5" fmla="*/ 525471 h 607337"/>
                  <a:gd name="connsiteX6" fmla="*/ 340795 w 340794"/>
                  <a:gd name="connsiteY6" fmla="*/ 515952 h 607337"/>
                  <a:gd name="connsiteX7" fmla="*/ 340795 w 340794"/>
                  <a:gd name="connsiteY7" fmla="*/ 5712 h 607337"/>
                  <a:gd name="connsiteX8" fmla="*/ 340795 w 340794"/>
                  <a:gd name="connsiteY8" fmla="*/ 0 h 607337"/>
                  <a:gd name="connsiteX9" fmla="*/ 298909 w 340794"/>
                  <a:gd name="connsiteY9" fmla="*/ 0 h 607337"/>
                  <a:gd name="connsiteX10" fmla="*/ 294149 w 340794"/>
                  <a:gd name="connsiteY10" fmla="*/ 0 h 607337"/>
                  <a:gd name="connsiteX11" fmla="*/ 294149 w 340794"/>
                  <a:gd name="connsiteY11" fmla="*/ 6664 h 607337"/>
                  <a:gd name="connsiteX12" fmla="*/ 294149 w 340794"/>
                  <a:gd name="connsiteY12" fmla="*/ 544510 h 607337"/>
                  <a:gd name="connsiteX13" fmla="*/ 294149 w 340794"/>
                  <a:gd name="connsiteY13" fmla="*/ 549270 h 607337"/>
                  <a:gd name="connsiteX14" fmla="*/ 298909 w 340794"/>
                  <a:gd name="connsiteY14" fmla="*/ 549270 h 607337"/>
                  <a:gd name="connsiteX15" fmla="*/ 298909 w 340794"/>
                  <a:gd name="connsiteY15" fmla="*/ 543558 h 607337"/>
                  <a:gd name="connsiteX16" fmla="*/ 298909 w 340794"/>
                  <a:gd name="connsiteY16" fmla="*/ 6664 h 607337"/>
                  <a:gd name="connsiteX17" fmla="*/ 298909 w 340794"/>
                  <a:gd name="connsiteY17" fmla="*/ 0 h 607337"/>
                  <a:gd name="connsiteX18" fmla="*/ 257024 w 340794"/>
                  <a:gd name="connsiteY18" fmla="*/ 0 h 607337"/>
                  <a:gd name="connsiteX19" fmla="*/ 252264 w 340794"/>
                  <a:gd name="connsiteY19" fmla="*/ 0 h 607337"/>
                  <a:gd name="connsiteX20" fmla="*/ 252264 w 340794"/>
                  <a:gd name="connsiteY20" fmla="*/ 6664 h 607337"/>
                  <a:gd name="connsiteX21" fmla="*/ 252264 w 340794"/>
                  <a:gd name="connsiteY21" fmla="*/ 550221 h 607337"/>
                  <a:gd name="connsiteX22" fmla="*/ 252264 w 340794"/>
                  <a:gd name="connsiteY22" fmla="*/ 555933 h 607337"/>
                  <a:gd name="connsiteX23" fmla="*/ 257024 w 340794"/>
                  <a:gd name="connsiteY23" fmla="*/ 555933 h 607337"/>
                  <a:gd name="connsiteX24" fmla="*/ 257024 w 340794"/>
                  <a:gd name="connsiteY24" fmla="*/ 550221 h 607337"/>
                  <a:gd name="connsiteX25" fmla="*/ 257024 w 340794"/>
                  <a:gd name="connsiteY25" fmla="*/ 6664 h 607337"/>
                  <a:gd name="connsiteX26" fmla="*/ 257024 w 340794"/>
                  <a:gd name="connsiteY26" fmla="*/ 0 h 607337"/>
                  <a:gd name="connsiteX27" fmla="*/ 215138 w 340794"/>
                  <a:gd name="connsiteY27" fmla="*/ 0 h 607337"/>
                  <a:gd name="connsiteX28" fmla="*/ 210379 w 340794"/>
                  <a:gd name="connsiteY28" fmla="*/ 0 h 607337"/>
                  <a:gd name="connsiteX29" fmla="*/ 210379 w 340794"/>
                  <a:gd name="connsiteY29" fmla="*/ 6664 h 607337"/>
                  <a:gd name="connsiteX30" fmla="*/ 210379 w 340794"/>
                  <a:gd name="connsiteY30" fmla="*/ 552125 h 607337"/>
                  <a:gd name="connsiteX31" fmla="*/ 210379 w 340794"/>
                  <a:gd name="connsiteY31" fmla="*/ 556885 h 607337"/>
                  <a:gd name="connsiteX32" fmla="*/ 215138 w 340794"/>
                  <a:gd name="connsiteY32" fmla="*/ 556885 h 607337"/>
                  <a:gd name="connsiteX33" fmla="*/ 215138 w 340794"/>
                  <a:gd name="connsiteY33" fmla="*/ 552125 h 607337"/>
                  <a:gd name="connsiteX34" fmla="*/ 215138 w 340794"/>
                  <a:gd name="connsiteY34" fmla="*/ 6664 h 607337"/>
                  <a:gd name="connsiteX35" fmla="*/ 215138 w 340794"/>
                  <a:gd name="connsiteY35" fmla="*/ 0 h 607337"/>
                  <a:gd name="connsiteX36" fmla="*/ 172301 w 340794"/>
                  <a:gd name="connsiteY36" fmla="*/ 0 h 607337"/>
                  <a:gd name="connsiteX37" fmla="*/ 167541 w 340794"/>
                  <a:gd name="connsiteY37" fmla="*/ 0 h 607337"/>
                  <a:gd name="connsiteX38" fmla="*/ 167541 w 340794"/>
                  <a:gd name="connsiteY38" fmla="*/ 6664 h 607337"/>
                  <a:gd name="connsiteX39" fmla="*/ 167541 w 340794"/>
                  <a:gd name="connsiteY39" fmla="*/ 556885 h 607337"/>
                  <a:gd name="connsiteX40" fmla="*/ 167541 w 340794"/>
                  <a:gd name="connsiteY40" fmla="*/ 560693 h 607337"/>
                  <a:gd name="connsiteX41" fmla="*/ 172301 w 340794"/>
                  <a:gd name="connsiteY41" fmla="*/ 560693 h 607337"/>
                  <a:gd name="connsiteX42" fmla="*/ 172301 w 340794"/>
                  <a:gd name="connsiteY42" fmla="*/ 555933 h 607337"/>
                  <a:gd name="connsiteX43" fmla="*/ 172301 w 340794"/>
                  <a:gd name="connsiteY43" fmla="*/ 6664 h 607337"/>
                  <a:gd name="connsiteX44" fmla="*/ 172301 w 340794"/>
                  <a:gd name="connsiteY44" fmla="*/ 0 h 607337"/>
                  <a:gd name="connsiteX45" fmla="*/ 130416 w 340794"/>
                  <a:gd name="connsiteY45" fmla="*/ 0 h 607337"/>
                  <a:gd name="connsiteX46" fmla="*/ 125656 w 340794"/>
                  <a:gd name="connsiteY46" fmla="*/ 0 h 607337"/>
                  <a:gd name="connsiteX47" fmla="*/ 125656 w 340794"/>
                  <a:gd name="connsiteY47" fmla="*/ 6664 h 607337"/>
                  <a:gd name="connsiteX48" fmla="*/ 125656 w 340794"/>
                  <a:gd name="connsiteY48" fmla="*/ 562597 h 607337"/>
                  <a:gd name="connsiteX49" fmla="*/ 125656 w 340794"/>
                  <a:gd name="connsiteY49" fmla="*/ 568308 h 607337"/>
                  <a:gd name="connsiteX50" fmla="*/ 130416 w 340794"/>
                  <a:gd name="connsiteY50" fmla="*/ 568308 h 607337"/>
                  <a:gd name="connsiteX51" fmla="*/ 130416 w 340794"/>
                  <a:gd name="connsiteY51" fmla="*/ 561645 h 607337"/>
                  <a:gd name="connsiteX52" fmla="*/ 130416 w 340794"/>
                  <a:gd name="connsiteY52" fmla="*/ 6664 h 607337"/>
                  <a:gd name="connsiteX53" fmla="*/ 130416 w 340794"/>
                  <a:gd name="connsiteY53" fmla="*/ 0 h 607337"/>
                  <a:gd name="connsiteX54" fmla="*/ 88530 w 340794"/>
                  <a:gd name="connsiteY54" fmla="*/ 0 h 607337"/>
                  <a:gd name="connsiteX55" fmla="*/ 83771 w 340794"/>
                  <a:gd name="connsiteY55" fmla="*/ 0 h 607337"/>
                  <a:gd name="connsiteX56" fmla="*/ 83771 w 340794"/>
                  <a:gd name="connsiteY56" fmla="*/ 6664 h 607337"/>
                  <a:gd name="connsiteX57" fmla="*/ 83771 w 340794"/>
                  <a:gd name="connsiteY57" fmla="*/ 571164 h 607337"/>
                  <a:gd name="connsiteX58" fmla="*/ 83771 w 340794"/>
                  <a:gd name="connsiteY58" fmla="*/ 575924 h 607337"/>
                  <a:gd name="connsiteX59" fmla="*/ 88530 w 340794"/>
                  <a:gd name="connsiteY59" fmla="*/ 575924 h 607337"/>
                  <a:gd name="connsiteX60" fmla="*/ 88530 w 340794"/>
                  <a:gd name="connsiteY60" fmla="*/ 570212 h 607337"/>
                  <a:gd name="connsiteX61" fmla="*/ 88530 w 340794"/>
                  <a:gd name="connsiteY61" fmla="*/ 6664 h 607337"/>
                  <a:gd name="connsiteX62" fmla="*/ 88530 w 340794"/>
                  <a:gd name="connsiteY62" fmla="*/ 0 h 607337"/>
                  <a:gd name="connsiteX63" fmla="*/ 46645 w 340794"/>
                  <a:gd name="connsiteY63" fmla="*/ 0 h 607337"/>
                  <a:gd name="connsiteX64" fmla="*/ 41885 w 340794"/>
                  <a:gd name="connsiteY64" fmla="*/ 0 h 607337"/>
                  <a:gd name="connsiteX65" fmla="*/ 41885 w 340794"/>
                  <a:gd name="connsiteY65" fmla="*/ 6664 h 607337"/>
                  <a:gd name="connsiteX66" fmla="*/ 41885 w 340794"/>
                  <a:gd name="connsiteY66" fmla="*/ 584491 h 607337"/>
                  <a:gd name="connsiteX67" fmla="*/ 41885 w 340794"/>
                  <a:gd name="connsiteY67" fmla="*/ 589251 h 607337"/>
                  <a:gd name="connsiteX68" fmla="*/ 46645 w 340794"/>
                  <a:gd name="connsiteY68" fmla="*/ 589251 h 607337"/>
                  <a:gd name="connsiteX69" fmla="*/ 46645 w 340794"/>
                  <a:gd name="connsiteY69" fmla="*/ 582587 h 607337"/>
                  <a:gd name="connsiteX70" fmla="*/ 46645 w 340794"/>
                  <a:gd name="connsiteY70" fmla="*/ 6664 h 607337"/>
                  <a:gd name="connsiteX71" fmla="*/ 46645 w 340794"/>
                  <a:gd name="connsiteY71" fmla="*/ 0 h 607337"/>
                  <a:gd name="connsiteX72" fmla="*/ 4760 w 340794"/>
                  <a:gd name="connsiteY72" fmla="*/ 0 h 607337"/>
                  <a:gd name="connsiteX73" fmla="*/ 0 w 340794"/>
                  <a:gd name="connsiteY73" fmla="*/ 0 h 607337"/>
                  <a:gd name="connsiteX74" fmla="*/ 0 w 340794"/>
                  <a:gd name="connsiteY74" fmla="*/ 6664 h 607337"/>
                  <a:gd name="connsiteX75" fmla="*/ 0 w 340794"/>
                  <a:gd name="connsiteY75" fmla="*/ 602578 h 607337"/>
                  <a:gd name="connsiteX76" fmla="*/ 0 w 340794"/>
                  <a:gd name="connsiteY76" fmla="*/ 607338 h 607337"/>
                  <a:gd name="connsiteX77" fmla="*/ 4760 w 340794"/>
                  <a:gd name="connsiteY77" fmla="*/ 607338 h 607337"/>
                  <a:gd name="connsiteX78" fmla="*/ 4760 w 340794"/>
                  <a:gd name="connsiteY78" fmla="*/ 599722 h 607337"/>
                  <a:gd name="connsiteX79" fmla="*/ 4760 w 340794"/>
                  <a:gd name="connsiteY79" fmla="*/ 5712 h 607337"/>
                  <a:gd name="connsiteX80" fmla="*/ 4760 w 340794"/>
                  <a:gd name="connsiteY80" fmla="*/ 0 h 60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40794" h="607337">
                    <a:moveTo>
                      <a:pt x="340795" y="0"/>
                    </a:moveTo>
                    <a:lnTo>
                      <a:pt x="336035" y="0"/>
                    </a:lnTo>
                    <a:lnTo>
                      <a:pt x="336035" y="6664"/>
                    </a:lnTo>
                    <a:lnTo>
                      <a:pt x="336035" y="520711"/>
                    </a:lnTo>
                    <a:lnTo>
                      <a:pt x="336035" y="525471"/>
                    </a:lnTo>
                    <a:lnTo>
                      <a:pt x="340795" y="525471"/>
                    </a:lnTo>
                    <a:lnTo>
                      <a:pt x="340795" y="515952"/>
                    </a:lnTo>
                    <a:lnTo>
                      <a:pt x="340795" y="5712"/>
                    </a:lnTo>
                    <a:lnTo>
                      <a:pt x="340795" y="0"/>
                    </a:lnTo>
                    <a:close/>
                    <a:moveTo>
                      <a:pt x="298909" y="0"/>
                    </a:moveTo>
                    <a:lnTo>
                      <a:pt x="294149" y="0"/>
                    </a:lnTo>
                    <a:lnTo>
                      <a:pt x="294149" y="6664"/>
                    </a:lnTo>
                    <a:lnTo>
                      <a:pt x="294149" y="544510"/>
                    </a:lnTo>
                    <a:lnTo>
                      <a:pt x="294149" y="549270"/>
                    </a:lnTo>
                    <a:lnTo>
                      <a:pt x="298909" y="549270"/>
                    </a:lnTo>
                    <a:lnTo>
                      <a:pt x="298909" y="543558"/>
                    </a:lnTo>
                    <a:lnTo>
                      <a:pt x="298909" y="6664"/>
                    </a:lnTo>
                    <a:lnTo>
                      <a:pt x="298909" y="0"/>
                    </a:lnTo>
                    <a:close/>
                    <a:moveTo>
                      <a:pt x="257024" y="0"/>
                    </a:moveTo>
                    <a:lnTo>
                      <a:pt x="252264" y="0"/>
                    </a:lnTo>
                    <a:lnTo>
                      <a:pt x="252264" y="6664"/>
                    </a:lnTo>
                    <a:lnTo>
                      <a:pt x="252264" y="550221"/>
                    </a:lnTo>
                    <a:lnTo>
                      <a:pt x="252264" y="555933"/>
                    </a:lnTo>
                    <a:lnTo>
                      <a:pt x="257024" y="555933"/>
                    </a:lnTo>
                    <a:lnTo>
                      <a:pt x="257024" y="550221"/>
                    </a:lnTo>
                    <a:lnTo>
                      <a:pt x="257024" y="6664"/>
                    </a:lnTo>
                    <a:lnTo>
                      <a:pt x="257024" y="0"/>
                    </a:lnTo>
                    <a:close/>
                    <a:moveTo>
                      <a:pt x="215138" y="0"/>
                    </a:moveTo>
                    <a:lnTo>
                      <a:pt x="210379" y="0"/>
                    </a:lnTo>
                    <a:lnTo>
                      <a:pt x="210379" y="6664"/>
                    </a:lnTo>
                    <a:lnTo>
                      <a:pt x="210379" y="552125"/>
                    </a:lnTo>
                    <a:lnTo>
                      <a:pt x="210379" y="556885"/>
                    </a:lnTo>
                    <a:lnTo>
                      <a:pt x="215138" y="556885"/>
                    </a:lnTo>
                    <a:lnTo>
                      <a:pt x="215138" y="552125"/>
                    </a:lnTo>
                    <a:lnTo>
                      <a:pt x="215138" y="6664"/>
                    </a:lnTo>
                    <a:lnTo>
                      <a:pt x="215138" y="0"/>
                    </a:lnTo>
                    <a:close/>
                    <a:moveTo>
                      <a:pt x="172301" y="0"/>
                    </a:moveTo>
                    <a:lnTo>
                      <a:pt x="167541" y="0"/>
                    </a:lnTo>
                    <a:lnTo>
                      <a:pt x="167541" y="6664"/>
                    </a:lnTo>
                    <a:lnTo>
                      <a:pt x="167541" y="556885"/>
                    </a:lnTo>
                    <a:lnTo>
                      <a:pt x="167541" y="560693"/>
                    </a:lnTo>
                    <a:lnTo>
                      <a:pt x="172301" y="560693"/>
                    </a:lnTo>
                    <a:lnTo>
                      <a:pt x="172301" y="555933"/>
                    </a:lnTo>
                    <a:lnTo>
                      <a:pt x="172301" y="6664"/>
                    </a:lnTo>
                    <a:lnTo>
                      <a:pt x="172301" y="0"/>
                    </a:lnTo>
                    <a:close/>
                    <a:moveTo>
                      <a:pt x="130416" y="0"/>
                    </a:moveTo>
                    <a:lnTo>
                      <a:pt x="125656" y="0"/>
                    </a:lnTo>
                    <a:lnTo>
                      <a:pt x="125656" y="6664"/>
                    </a:lnTo>
                    <a:lnTo>
                      <a:pt x="125656" y="562597"/>
                    </a:lnTo>
                    <a:lnTo>
                      <a:pt x="125656" y="568308"/>
                    </a:lnTo>
                    <a:lnTo>
                      <a:pt x="130416" y="568308"/>
                    </a:lnTo>
                    <a:lnTo>
                      <a:pt x="130416" y="561645"/>
                    </a:lnTo>
                    <a:lnTo>
                      <a:pt x="130416" y="6664"/>
                    </a:lnTo>
                    <a:lnTo>
                      <a:pt x="130416" y="0"/>
                    </a:lnTo>
                    <a:close/>
                    <a:moveTo>
                      <a:pt x="88530" y="0"/>
                    </a:moveTo>
                    <a:lnTo>
                      <a:pt x="83771" y="0"/>
                    </a:lnTo>
                    <a:lnTo>
                      <a:pt x="83771" y="6664"/>
                    </a:lnTo>
                    <a:lnTo>
                      <a:pt x="83771" y="571164"/>
                    </a:lnTo>
                    <a:lnTo>
                      <a:pt x="83771" y="575924"/>
                    </a:lnTo>
                    <a:lnTo>
                      <a:pt x="88530" y="575924"/>
                    </a:lnTo>
                    <a:lnTo>
                      <a:pt x="88530" y="570212"/>
                    </a:lnTo>
                    <a:lnTo>
                      <a:pt x="88530" y="6664"/>
                    </a:lnTo>
                    <a:lnTo>
                      <a:pt x="88530" y="0"/>
                    </a:lnTo>
                    <a:close/>
                    <a:moveTo>
                      <a:pt x="46645" y="0"/>
                    </a:moveTo>
                    <a:lnTo>
                      <a:pt x="41885" y="0"/>
                    </a:lnTo>
                    <a:lnTo>
                      <a:pt x="41885" y="6664"/>
                    </a:lnTo>
                    <a:lnTo>
                      <a:pt x="41885" y="584491"/>
                    </a:lnTo>
                    <a:lnTo>
                      <a:pt x="41885" y="589251"/>
                    </a:lnTo>
                    <a:lnTo>
                      <a:pt x="46645" y="589251"/>
                    </a:lnTo>
                    <a:lnTo>
                      <a:pt x="46645" y="582587"/>
                    </a:lnTo>
                    <a:lnTo>
                      <a:pt x="46645" y="6664"/>
                    </a:lnTo>
                    <a:lnTo>
                      <a:pt x="46645" y="0"/>
                    </a:lnTo>
                    <a:close/>
                    <a:moveTo>
                      <a:pt x="4760" y="0"/>
                    </a:moveTo>
                    <a:lnTo>
                      <a:pt x="0" y="0"/>
                    </a:lnTo>
                    <a:lnTo>
                      <a:pt x="0" y="6664"/>
                    </a:lnTo>
                    <a:lnTo>
                      <a:pt x="0" y="602578"/>
                    </a:lnTo>
                    <a:lnTo>
                      <a:pt x="0" y="607338"/>
                    </a:lnTo>
                    <a:lnTo>
                      <a:pt x="4760" y="607338"/>
                    </a:lnTo>
                    <a:lnTo>
                      <a:pt x="4760" y="599722"/>
                    </a:lnTo>
                    <a:lnTo>
                      <a:pt x="4760" y="5712"/>
                    </a:lnTo>
                    <a:lnTo>
                      <a:pt x="4760" y="0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" name="Forma libre 30">
                <a:extLst>
                  <a:ext uri="{FF2B5EF4-FFF2-40B4-BE49-F238E27FC236}">
                    <a16:creationId xmlns:a16="http://schemas.microsoft.com/office/drawing/2014/main" id="{F04AE157-F35F-154D-73DE-A383A1D73607}"/>
                  </a:ext>
                </a:extLst>
              </p:cNvPr>
              <p:cNvSpPr/>
              <p:nvPr/>
            </p:nvSpPr>
            <p:spPr>
              <a:xfrm>
                <a:off x="1409049" y="2764707"/>
                <a:ext cx="424565" cy="326515"/>
              </a:xfrm>
              <a:custGeom>
                <a:avLst/>
                <a:gdLst>
                  <a:gd name="connsiteX0" fmla="*/ 123752 w 424565"/>
                  <a:gd name="connsiteY0" fmla="*/ 0 h 326515"/>
                  <a:gd name="connsiteX1" fmla="*/ 108521 w 424565"/>
                  <a:gd name="connsiteY1" fmla="*/ 0 h 326515"/>
                  <a:gd name="connsiteX2" fmla="*/ 108521 w 424565"/>
                  <a:gd name="connsiteY2" fmla="*/ 10471 h 326515"/>
                  <a:gd name="connsiteX3" fmla="*/ 95194 w 424565"/>
                  <a:gd name="connsiteY3" fmla="*/ 10471 h 326515"/>
                  <a:gd name="connsiteX4" fmla="*/ 95194 w 424565"/>
                  <a:gd name="connsiteY4" fmla="*/ 0 h 326515"/>
                  <a:gd name="connsiteX5" fmla="*/ 79963 w 424565"/>
                  <a:gd name="connsiteY5" fmla="*/ 0 h 326515"/>
                  <a:gd name="connsiteX6" fmla="*/ 79963 w 424565"/>
                  <a:gd name="connsiteY6" fmla="*/ 49501 h 326515"/>
                  <a:gd name="connsiteX7" fmla="*/ 63780 w 424565"/>
                  <a:gd name="connsiteY7" fmla="*/ 49501 h 326515"/>
                  <a:gd name="connsiteX8" fmla="*/ 63780 w 424565"/>
                  <a:gd name="connsiteY8" fmla="*/ 19991 h 326515"/>
                  <a:gd name="connsiteX9" fmla="*/ 53309 w 424565"/>
                  <a:gd name="connsiteY9" fmla="*/ 19991 h 326515"/>
                  <a:gd name="connsiteX10" fmla="*/ 53309 w 424565"/>
                  <a:gd name="connsiteY10" fmla="*/ 30462 h 326515"/>
                  <a:gd name="connsiteX11" fmla="*/ 40933 w 424565"/>
                  <a:gd name="connsiteY11" fmla="*/ 30462 h 326515"/>
                  <a:gd name="connsiteX12" fmla="*/ 40933 w 424565"/>
                  <a:gd name="connsiteY12" fmla="*/ 19991 h 326515"/>
                  <a:gd name="connsiteX13" fmla="*/ 29510 w 424565"/>
                  <a:gd name="connsiteY13" fmla="*/ 19991 h 326515"/>
                  <a:gd name="connsiteX14" fmla="*/ 29510 w 424565"/>
                  <a:gd name="connsiteY14" fmla="*/ 66636 h 326515"/>
                  <a:gd name="connsiteX15" fmla="*/ 41885 w 424565"/>
                  <a:gd name="connsiteY15" fmla="*/ 76155 h 326515"/>
                  <a:gd name="connsiteX16" fmla="*/ 41885 w 424565"/>
                  <a:gd name="connsiteY16" fmla="*/ 118041 h 326515"/>
                  <a:gd name="connsiteX17" fmla="*/ 32366 w 424565"/>
                  <a:gd name="connsiteY17" fmla="*/ 131368 h 326515"/>
                  <a:gd name="connsiteX18" fmla="*/ 32366 w 424565"/>
                  <a:gd name="connsiteY18" fmla="*/ 194196 h 326515"/>
                  <a:gd name="connsiteX19" fmla="*/ 32366 w 424565"/>
                  <a:gd name="connsiteY19" fmla="*/ 194196 h 326515"/>
                  <a:gd name="connsiteX20" fmla="*/ 31414 w 424565"/>
                  <a:gd name="connsiteY20" fmla="*/ 194196 h 326515"/>
                  <a:gd name="connsiteX21" fmla="*/ 0 w 424565"/>
                  <a:gd name="connsiteY21" fmla="*/ 223706 h 326515"/>
                  <a:gd name="connsiteX22" fmla="*/ 0 w 424565"/>
                  <a:gd name="connsiteY22" fmla="*/ 326515 h 326515"/>
                  <a:gd name="connsiteX23" fmla="*/ 424565 w 424565"/>
                  <a:gd name="connsiteY23" fmla="*/ 326515 h 326515"/>
                  <a:gd name="connsiteX24" fmla="*/ 424565 w 424565"/>
                  <a:gd name="connsiteY24" fmla="*/ 326515 h 326515"/>
                  <a:gd name="connsiteX25" fmla="*/ 424565 w 424565"/>
                  <a:gd name="connsiteY25" fmla="*/ 277966 h 326515"/>
                  <a:gd name="connsiteX26" fmla="*/ 424565 w 424565"/>
                  <a:gd name="connsiteY26" fmla="*/ 277966 h 326515"/>
                  <a:gd name="connsiteX27" fmla="*/ 239889 w 424565"/>
                  <a:gd name="connsiteY27" fmla="*/ 265591 h 326515"/>
                  <a:gd name="connsiteX28" fmla="*/ 218946 w 424565"/>
                  <a:gd name="connsiteY28" fmla="*/ 242745 h 326515"/>
                  <a:gd name="connsiteX29" fmla="*/ 224658 w 424565"/>
                  <a:gd name="connsiteY29" fmla="*/ 237033 h 326515"/>
                  <a:gd name="connsiteX30" fmla="*/ 227514 w 424565"/>
                  <a:gd name="connsiteY30" fmla="*/ 237985 h 326515"/>
                  <a:gd name="connsiteX31" fmla="*/ 250360 w 424565"/>
                  <a:gd name="connsiteY31" fmla="*/ 214187 h 326515"/>
                  <a:gd name="connsiteX32" fmla="*/ 253216 w 424565"/>
                  <a:gd name="connsiteY32" fmla="*/ 208475 h 326515"/>
                  <a:gd name="connsiteX33" fmla="*/ 255120 w 424565"/>
                  <a:gd name="connsiteY33" fmla="*/ 186580 h 326515"/>
                  <a:gd name="connsiteX34" fmla="*/ 251312 w 424565"/>
                  <a:gd name="connsiteY34" fmla="*/ 183724 h 326515"/>
                  <a:gd name="connsiteX35" fmla="*/ 242745 w 424565"/>
                  <a:gd name="connsiteY35" fmla="*/ 110425 h 326515"/>
                  <a:gd name="connsiteX36" fmla="*/ 250360 w 424565"/>
                  <a:gd name="connsiteY36" fmla="*/ 110425 h 326515"/>
                  <a:gd name="connsiteX37" fmla="*/ 244649 w 424565"/>
                  <a:gd name="connsiteY37" fmla="*/ 79011 h 326515"/>
                  <a:gd name="connsiteX38" fmla="*/ 251312 w 424565"/>
                  <a:gd name="connsiteY38" fmla="*/ 70444 h 326515"/>
                  <a:gd name="connsiteX39" fmla="*/ 252264 w 424565"/>
                  <a:gd name="connsiteY39" fmla="*/ 70444 h 326515"/>
                  <a:gd name="connsiteX40" fmla="*/ 253216 w 424565"/>
                  <a:gd name="connsiteY40" fmla="*/ 70444 h 326515"/>
                  <a:gd name="connsiteX41" fmla="*/ 266543 w 424565"/>
                  <a:gd name="connsiteY41" fmla="*/ 63780 h 326515"/>
                  <a:gd name="connsiteX42" fmla="*/ 268447 w 424565"/>
                  <a:gd name="connsiteY42" fmla="*/ 58068 h 326515"/>
                  <a:gd name="connsiteX43" fmla="*/ 268447 w 424565"/>
                  <a:gd name="connsiteY43" fmla="*/ 49501 h 326515"/>
                  <a:gd name="connsiteX44" fmla="*/ 274159 w 424565"/>
                  <a:gd name="connsiteY44" fmla="*/ 41885 h 326515"/>
                  <a:gd name="connsiteX45" fmla="*/ 266543 w 424565"/>
                  <a:gd name="connsiteY45" fmla="*/ 32366 h 326515"/>
                  <a:gd name="connsiteX46" fmla="*/ 266543 w 424565"/>
                  <a:gd name="connsiteY46" fmla="*/ 32366 h 326515"/>
                  <a:gd name="connsiteX47" fmla="*/ 257976 w 424565"/>
                  <a:gd name="connsiteY47" fmla="*/ 22847 h 326515"/>
                  <a:gd name="connsiteX48" fmla="*/ 257024 w 424565"/>
                  <a:gd name="connsiteY48" fmla="*/ 22847 h 326515"/>
                  <a:gd name="connsiteX49" fmla="*/ 246552 w 424565"/>
                  <a:gd name="connsiteY49" fmla="*/ 14279 h 326515"/>
                  <a:gd name="connsiteX50" fmla="*/ 245601 w 424565"/>
                  <a:gd name="connsiteY50" fmla="*/ 14279 h 326515"/>
                  <a:gd name="connsiteX51" fmla="*/ 233225 w 424565"/>
                  <a:gd name="connsiteY51" fmla="*/ 7616 h 326515"/>
                  <a:gd name="connsiteX52" fmla="*/ 227514 w 424565"/>
                  <a:gd name="connsiteY52" fmla="*/ 8567 h 326515"/>
                  <a:gd name="connsiteX53" fmla="*/ 217042 w 424565"/>
                  <a:gd name="connsiteY53" fmla="*/ 16183 h 326515"/>
                  <a:gd name="connsiteX54" fmla="*/ 201811 w 424565"/>
                  <a:gd name="connsiteY54" fmla="*/ 35222 h 326515"/>
                  <a:gd name="connsiteX55" fmla="*/ 198004 w 424565"/>
                  <a:gd name="connsiteY55" fmla="*/ 106617 h 326515"/>
                  <a:gd name="connsiteX56" fmla="*/ 202763 w 424565"/>
                  <a:gd name="connsiteY56" fmla="*/ 108521 h 326515"/>
                  <a:gd name="connsiteX57" fmla="*/ 199907 w 424565"/>
                  <a:gd name="connsiteY57" fmla="*/ 158974 h 326515"/>
                  <a:gd name="connsiteX58" fmla="*/ 195148 w 424565"/>
                  <a:gd name="connsiteY58" fmla="*/ 158974 h 326515"/>
                  <a:gd name="connsiteX59" fmla="*/ 188484 w 424565"/>
                  <a:gd name="connsiteY59" fmla="*/ 188484 h 326515"/>
                  <a:gd name="connsiteX60" fmla="*/ 190388 w 424565"/>
                  <a:gd name="connsiteY60" fmla="*/ 191340 h 326515"/>
                  <a:gd name="connsiteX61" fmla="*/ 181821 w 424565"/>
                  <a:gd name="connsiteY61" fmla="*/ 200859 h 326515"/>
                  <a:gd name="connsiteX62" fmla="*/ 181821 w 424565"/>
                  <a:gd name="connsiteY62" fmla="*/ 199907 h 326515"/>
                  <a:gd name="connsiteX63" fmla="*/ 176109 w 424565"/>
                  <a:gd name="connsiteY63" fmla="*/ 194196 h 326515"/>
                  <a:gd name="connsiteX64" fmla="*/ 174205 w 424565"/>
                  <a:gd name="connsiteY64" fmla="*/ 194196 h 326515"/>
                  <a:gd name="connsiteX65" fmla="*/ 174205 w 424565"/>
                  <a:gd name="connsiteY65" fmla="*/ 131368 h 326515"/>
                  <a:gd name="connsiteX66" fmla="*/ 162782 w 424565"/>
                  <a:gd name="connsiteY66" fmla="*/ 118041 h 326515"/>
                  <a:gd name="connsiteX67" fmla="*/ 162782 w 424565"/>
                  <a:gd name="connsiteY67" fmla="*/ 76155 h 326515"/>
                  <a:gd name="connsiteX68" fmla="*/ 175157 w 424565"/>
                  <a:gd name="connsiteY68" fmla="*/ 66636 h 326515"/>
                  <a:gd name="connsiteX69" fmla="*/ 175157 w 424565"/>
                  <a:gd name="connsiteY69" fmla="*/ 19991 h 326515"/>
                  <a:gd name="connsiteX70" fmla="*/ 163734 w 424565"/>
                  <a:gd name="connsiteY70" fmla="*/ 19991 h 326515"/>
                  <a:gd name="connsiteX71" fmla="*/ 163734 w 424565"/>
                  <a:gd name="connsiteY71" fmla="*/ 30462 h 326515"/>
                  <a:gd name="connsiteX72" fmla="*/ 151358 w 424565"/>
                  <a:gd name="connsiteY72" fmla="*/ 30462 h 326515"/>
                  <a:gd name="connsiteX73" fmla="*/ 151358 w 424565"/>
                  <a:gd name="connsiteY73" fmla="*/ 19991 h 326515"/>
                  <a:gd name="connsiteX74" fmla="*/ 140887 w 424565"/>
                  <a:gd name="connsiteY74" fmla="*/ 19991 h 326515"/>
                  <a:gd name="connsiteX75" fmla="*/ 140887 w 424565"/>
                  <a:gd name="connsiteY75" fmla="*/ 47597 h 326515"/>
                  <a:gd name="connsiteX76" fmla="*/ 124704 w 424565"/>
                  <a:gd name="connsiteY76" fmla="*/ 47597 h 326515"/>
                  <a:gd name="connsiteX77" fmla="*/ 124704 w 424565"/>
                  <a:gd name="connsiteY77" fmla="*/ 0 h 326515"/>
                  <a:gd name="connsiteX78" fmla="*/ 114233 w 424565"/>
                  <a:gd name="connsiteY78" fmla="*/ 83771 h 326515"/>
                  <a:gd name="connsiteX79" fmla="*/ 130416 w 424565"/>
                  <a:gd name="connsiteY79" fmla="*/ 83771 h 326515"/>
                  <a:gd name="connsiteX80" fmla="*/ 130416 w 424565"/>
                  <a:gd name="connsiteY80" fmla="*/ 107569 h 326515"/>
                  <a:gd name="connsiteX81" fmla="*/ 114233 w 424565"/>
                  <a:gd name="connsiteY81" fmla="*/ 107569 h 326515"/>
                  <a:gd name="connsiteX82" fmla="*/ 114233 w 424565"/>
                  <a:gd name="connsiteY82" fmla="*/ 83771 h 326515"/>
                  <a:gd name="connsiteX83" fmla="*/ 73299 w 424565"/>
                  <a:gd name="connsiteY83" fmla="*/ 83771 h 326515"/>
                  <a:gd name="connsiteX84" fmla="*/ 89482 w 424565"/>
                  <a:gd name="connsiteY84" fmla="*/ 83771 h 326515"/>
                  <a:gd name="connsiteX85" fmla="*/ 89482 w 424565"/>
                  <a:gd name="connsiteY85" fmla="*/ 107569 h 326515"/>
                  <a:gd name="connsiteX86" fmla="*/ 73299 w 424565"/>
                  <a:gd name="connsiteY86" fmla="*/ 107569 h 326515"/>
                  <a:gd name="connsiteX87" fmla="*/ 73299 w 424565"/>
                  <a:gd name="connsiteY87" fmla="*/ 83771 h 326515"/>
                  <a:gd name="connsiteX88" fmla="*/ 102810 w 424565"/>
                  <a:gd name="connsiteY88" fmla="*/ 150407 h 326515"/>
                  <a:gd name="connsiteX89" fmla="*/ 103761 w 424565"/>
                  <a:gd name="connsiteY89" fmla="*/ 150407 h 326515"/>
                  <a:gd name="connsiteX90" fmla="*/ 117089 w 424565"/>
                  <a:gd name="connsiteY90" fmla="*/ 161830 h 326515"/>
                  <a:gd name="connsiteX91" fmla="*/ 117089 w 424565"/>
                  <a:gd name="connsiteY91" fmla="*/ 194196 h 326515"/>
                  <a:gd name="connsiteX92" fmla="*/ 88530 w 424565"/>
                  <a:gd name="connsiteY92" fmla="*/ 194196 h 326515"/>
                  <a:gd name="connsiteX93" fmla="*/ 88530 w 424565"/>
                  <a:gd name="connsiteY93" fmla="*/ 161830 h 326515"/>
                  <a:gd name="connsiteX94" fmla="*/ 101858 w 424565"/>
                  <a:gd name="connsiteY94" fmla="*/ 150407 h 326515"/>
                  <a:gd name="connsiteX95" fmla="*/ 102810 w 424565"/>
                  <a:gd name="connsiteY95" fmla="*/ 150407 h 32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424565" h="326515">
                    <a:moveTo>
                      <a:pt x="123752" y="0"/>
                    </a:moveTo>
                    <a:lnTo>
                      <a:pt x="108521" y="0"/>
                    </a:lnTo>
                    <a:lnTo>
                      <a:pt x="108521" y="10471"/>
                    </a:lnTo>
                    <a:lnTo>
                      <a:pt x="95194" y="10471"/>
                    </a:lnTo>
                    <a:lnTo>
                      <a:pt x="95194" y="0"/>
                    </a:lnTo>
                    <a:lnTo>
                      <a:pt x="79963" y="0"/>
                    </a:lnTo>
                    <a:lnTo>
                      <a:pt x="79963" y="49501"/>
                    </a:lnTo>
                    <a:lnTo>
                      <a:pt x="63780" y="49501"/>
                    </a:lnTo>
                    <a:lnTo>
                      <a:pt x="63780" y="19991"/>
                    </a:lnTo>
                    <a:lnTo>
                      <a:pt x="53309" y="19991"/>
                    </a:lnTo>
                    <a:lnTo>
                      <a:pt x="53309" y="30462"/>
                    </a:lnTo>
                    <a:lnTo>
                      <a:pt x="40933" y="30462"/>
                    </a:lnTo>
                    <a:lnTo>
                      <a:pt x="40933" y="19991"/>
                    </a:lnTo>
                    <a:lnTo>
                      <a:pt x="29510" y="19991"/>
                    </a:lnTo>
                    <a:lnTo>
                      <a:pt x="29510" y="66636"/>
                    </a:lnTo>
                    <a:lnTo>
                      <a:pt x="41885" y="76155"/>
                    </a:lnTo>
                    <a:lnTo>
                      <a:pt x="41885" y="118041"/>
                    </a:lnTo>
                    <a:lnTo>
                      <a:pt x="32366" y="131368"/>
                    </a:lnTo>
                    <a:lnTo>
                      <a:pt x="32366" y="194196"/>
                    </a:lnTo>
                    <a:lnTo>
                      <a:pt x="32366" y="194196"/>
                    </a:lnTo>
                    <a:lnTo>
                      <a:pt x="31414" y="194196"/>
                    </a:lnTo>
                    <a:lnTo>
                      <a:pt x="0" y="223706"/>
                    </a:lnTo>
                    <a:lnTo>
                      <a:pt x="0" y="326515"/>
                    </a:lnTo>
                    <a:lnTo>
                      <a:pt x="424565" y="326515"/>
                    </a:lnTo>
                    <a:lnTo>
                      <a:pt x="424565" y="326515"/>
                    </a:lnTo>
                    <a:lnTo>
                      <a:pt x="424565" y="277966"/>
                    </a:lnTo>
                    <a:lnTo>
                      <a:pt x="424565" y="277966"/>
                    </a:lnTo>
                    <a:lnTo>
                      <a:pt x="239889" y="265591"/>
                    </a:lnTo>
                    <a:lnTo>
                      <a:pt x="218946" y="242745"/>
                    </a:lnTo>
                    <a:lnTo>
                      <a:pt x="224658" y="237033"/>
                    </a:lnTo>
                    <a:lnTo>
                      <a:pt x="227514" y="237985"/>
                    </a:lnTo>
                    <a:lnTo>
                      <a:pt x="250360" y="214187"/>
                    </a:lnTo>
                    <a:lnTo>
                      <a:pt x="253216" y="208475"/>
                    </a:lnTo>
                    <a:lnTo>
                      <a:pt x="255120" y="186580"/>
                    </a:lnTo>
                    <a:lnTo>
                      <a:pt x="251312" y="183724"/>
                    </a:lnTo>
                    <a:lnTo>
                      <a:pt x="242745" y="110425"/>
                    </a:lnTo>
                    <a:lnTo>
                      <a:pt x="250360" y="110425"/>
                    </a:lnTo>
                    <a:lnTo>
                      <a:pt x="244649" y="79011"/>
                    </a:lnTo>
                    <a:cubicBezTo>
                      <a:pt x="243697" y="71396"/>
                      <a:pt x="249408" y="70444"/>
                      <a:pt x="251312" y="70444"/>
                    </a:cubicBezTo>
                    <a:cubicBezTo>
                      <a:pt x="251312" y="70444"/>
                      <a:pt x="252264" y="70444"/>
                      <a:pt x="252264" y="70444"/>
                    </a:cubicBezTo>
                    <a:cubicBezTo>
                      <a:pt x="252264" y="70444"/>
                      <a:pt x="253216" y="70444"/>
                      <a:pt x="253216" y="70444"/>
                    </a:cubicBezTo>
                    <a:cubicBezTo>
                      <a:pt x="264639" y="70444"/>
                      <a:pt x="266543" y="63780"/>
                      <a:pt x="266543" y="63780"/>
                    </a:cubicBezTo>
                    <a:lnTo>
                      <a:pt x="268447" y="58068"/>
                    </a:lnTo>
                    <a:lnTo>
                      <a:pt x="268447" y="49501"/>
                    </a:lnTo>
                    <a:lnTo>
                      <a:pt x="274159" y="41885"/>
                    </a:lnTo>
                    <a:cubicBezTo>
                      <a:pt x="277015" y="32366"/>
                      <a:pt x="267495" y="32366"/>
                      <a:pt x="266543" y="32366"/>
                    </a:cubicBezTo>
                    <a:cubicBezTo>
                      <a:pt x="266543" y="32366"/>
                      <a:pt x="266543" y="32366"/>
                      <a:pt x="266543" y="32366"/>
                    </a:cubicBezTo>
                    <a:cubicBezTo>
                      <a:pt x="265591" y="23799"/>
                      <a:pt x="259880" y="22847"/>
                      <a:pt x="257976" y="22847"/>
                    </a:cubicBezTo>
                    <a:cubicBezTo>
                      <a:pt x="257024" y="22847"/>
                      <a:pt x="257024" y="22847"/>
                      <a:pt x="257024" y="22847"/>
                    </a:cubicBezTo>
                    <a:cubicBezTo>
                      <a:pt x="256072" y="15231"/>
                      <a:pt x="248456" y="14279"/>
                      <a:pt x="246552" y="14279"/>
                    </a:cubicBezTo>
                    <a:cubicBezTo>
                      <a:pt x="245601" y="14279"/>
                      <a:pt x="245601" y="14279"/>
                      <a:pt x="245601" y="14279"/>
                    </a:cubicBezTo>
                    <a:cubicBezTo>
                      <a:pt x="241793" y="8567"/>
                      <a:pt x="237033" y="7616"/>
                      <a:pt x="233225" y="7616"/>
                    </a:cubicBezTo>
                    <a:cubicBezTo>
                      <a:pt x="230370" y="7616"/>
                      <a:pt x="227514" y="8567"/>
                      <a:pt x="227514" y="8567"/>
                    </a:cubicBezTo>
                    <a:cubicBezTo>
                      <a:pt x="218946" y="10471"/>
                      <a:pt x="217042" y="16183"/>
                      <a:pt x="217042" y="16183"/>
                    </a:cubicBezTo>
                    <a:lnTo>
                      <a:pt x="201811" y="35222"/>
                    </a:lnTo>
                    <a:lnTo>
                      <a:pt x="198004" y="106617"/>
                    </a:lnTo>
                    <a:lnTo>
                      <a:pt x="202763" y="108521"/>
                    </a:lnTo>
                    <a:lnTo>
                      <a:pt x="199907" y="158974"/>
                    </a:lnTo>
                    <a:lnTo>
                      <a:pt x="195148" y="158974"/>
                    </a:lnTo>
                    <a:lnTo>
                      <a:pt x="188484" y="188484"/>
                    </a:lnTo>
                    <a:lnTo>
                      <a:pt x="190388" y="191340"/>
                    </a:lnTo>
                    <a:lnTo>
                      <a:pt x="181821" y="200859"/>
                    </a:lnTo>
                    <a:lnTo>
                      <a:pt x="181821" y="199907"/>
                    </a:lnTo>
                    <a:lnTo>
                      <a:pt x="176109" y="194196"/>
                    </a:lnTo>
                    <a:lnTo>
                      <a:pt x="174205" y="194196"/>
                    </a:lnTo>
                    <a:lnTo>
                      <a:pt x="174205" y="131368"/>
                    </a:lnTo>
                    <a:lnTo>
                      <a:pt x="162782" y="118041"/>
                    </a:lnTo>
                    <a:lnTo>
                      <a:pt x="162782" y="76155"/>
                    </a:lnTo>
                    <a:lnTo>
                      <a:pt x="175157" y="66636"/>
                    </a:lnTo>
                    <a:lnTo>
                      <a:pt x="175157" y="19991"/>
                    </a:lnTo>
                    <a:lnTo>
                      <a:pt x="163734" y="19991"/>
                    </a:lnTo>
                    <a:lnTo>
                      <a:pt x="163734" y="30462"/>
                    </a:lnTo>
                    <a:lnTo>
                      <a:pt x="151358" y="30462"/>
                    </a:lnTo>
                    <a:lnTo>
                      <a:pt x="151358" y="19991"/>
                    </a:lnTo>
                    <a:lnTo>
                      <a:pt x="140887" y="19991"/>
                    </a:lnTo>
                    <a:lnTo>
                      <a:pt x="140887" y="47597"/>
                    </a:lnTo>
                    <a:lnTo>
                      <a:pt x="124704" y="47597"/>
                    </a:lnTo>
                    <a:lnTo>
                      <a:pt x="124704" y="0"/>
                    </a:lnTo>
                    <a:close/>
                    <a:moveTo>
                      <a:pt x="114233" y="83771"/>
                    </a:moveTo>
                    <a:lnTo>
                      <a:pt x="130416" y="83771"/>
                    </a:lnTo>
                    <a:lnTo>
                      <a:pt x="130416" y="107569"/>
                    </a:lnTo>
                    <a:lnTo>
                      <a:pt x="114233" y="107569"/>
                    </a:lnTo>
                    <a:lnTo>
                      <a:pt x="114233" y="83771"/>
                    </a:lnTo>
                    <a:close/>
                    <a:moveTo>
                      <a:pt x="73299" y="83771"/>
                    </a:moveTo>
                    <a:lnTo>
                      <a:pt x="89482" y="83771"/>
                    </a:lnTo>
                    <a:lnTo>
                      <a:pt x="89482" y="107569"/>
                    </a:lnTo>
                    <a:lnTo>
                      <a:pt x="73299" y="107569"/>
                    </a:lnTo>
                    <a:lnTo>
                      <a:pt x="73299" y="83771"/>
                    </a:lnTo>
                    <a:close/>
                    <a:moveTo>
                      <a:pt x="102810" y="150407"/>
                    </a:moveTo>
                    <a:cubicBezTo>
                      <a:pt x="102810" y="150407"/>
                      <a:pt x="103761" y="150407"/>
                      <a:pt x="103761" y="150407"/>
                    </a:cubicBezTo>
                    <a:cubicBezTo>
                      <a:pt x="112329" y="150407"/>
                      <a:pt x="117089" y="161830"/>
                      <a:pt x="117089" y="161830"/>
                    </a:cubicBezTo>
                    <a:lnTo>
                      <a:pt x="117089" y="194196"/>
                    </a:lnTo>
                    <a:lnTo>
                      <a:pt x="88530" y="194196"/>
                    </a:lnTo>
                    <a:lnTo>
                      <a:pt x="88530" y="161830"/>
                    </a:lnTo>
                    <a:cubicBezTo>
                      <a:pt x="88530" y="161830"/>
                      <a:pt x="93290" y="150407"/>
                      <a:pt x="101858" y="150407"/>
                    </a:cubicBezTo>
                    <a:cubicBezTo>
                      <a:pt x="101858" y="150407"/>
                      <a:pt x="102810" y="150407"/>
                      <a:pt x="102810" y="150407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" name="Forma libre 31">
                <a:extLst>
                  <a:ext uri="{FF2B5EF4-FFF2-40B4-BE49-F238E27FC236}">
                    <a16:creationId xmlns:a16="http://schemas.microsoft.com/office/drawing/2014/main" id="{4AD226CD-BC9A-5052-BF87-775019789433}"/>
                  </a:ext>
                </a:extLst>
              </p:cNvPr>
              <p:cNvSpPr/>
              <p:nvPr/>
            </p:nvSpPr>
            <p:spPr>
              <a:xfrm>
                <a:off x="1946895" y="2716158"/>
                <a:ext cx="237033" cy="145646"/>
              </a:xfrm>
              <a:custGeom>
                <a:avLst/>
                <a:gdLst>
                  <a:gd name="connsiteX0" fmla="*/ 145647 w 237033"/>
                  <a:gd name="connsiteY0" fmla="*/ 0 h 145646"/>
                  <a:gd name="connsiteX1" fmla="*/ 93290 w 237033"/>
                  <a:gd name="connsiteY1" fmla="*/ 0 h 145646"/>
                  <a:gd name="connsiteX2" fmla="*/ 91386 w 237033"/>
                  <a:gd name="connsiteY2" fmla="*/ 0 h 145646"/>
                  <a:gd name="connsiteX3" fmla="*/ 91386 w 237033"/>
                  <a:gd name="connsiteY3" fmla="*/ 36174 h 145646"/>
                  <a:gd name="connsiteX4" fmla="*/ 95194 w 237033"/>
                  <a:gd name="connsiteY4" fmla="*/ 33318 h 145646"/>
                  <a:gd name="connsiteX5" fmla="*/ 95194 w 237033"/>
                  <a:gd name="connsiteY5" fmla="*/ 3808 h 145646"/>
                  <a:gd name="connsiteX6" fmla="*/ 142791 w 237033"/>
                  <a:gd name="connsiteY6" fmla="*/ 3808 h 145646"/>
                  <a:gd name="connsiteX7" fmla="*/ 142791 w 237033"/>
                  <a:gd name="connsiteY7" fmla="*/ 33318 h 145646"/>
                  <a:gd name="connsiteX8" fmla="*/ 146599 w 237033"/>
                  <a:gd name="connsiteY8" fmla="*/ 36174 h 145646"/>
                  <a:gd name="connsiteX9" fmla="*/ 146599 w 237033"/>
                  <a:gd name="connsiteY9" fmla="*/ 0 h 145646"/>
                  <a:gd name="connsiteX10" fmla="*/ 237033 w 237033"/>
                  <a:gd name="connsiteY10" fmla="*/ 90434 h 145646"/>
                  <a:gd name="connsiteX11" fmla="*/ 201811 w 237033"/>
                  <a:gd name="connsiteY11" fmla="*/ 90434 h 145646"/>
                  <a:gd name="connsiteX12" fmla="*/ 204667 w 237033"/>
                  <a:gd name="connsiteY12" fmla="*/ 94242 h 145646"/>
                  <a:gd name="connsiteX13" fmla="*/ 233225 w 237033"/>
                  <a:gd name="connsiteY13" fmla="*/ 94242 h 145646"/>
                  <a:gd name="connsiteX14" fmla="*/ 233225 w 237033"/>
                  <a:gd name="connsiteY14" fmla="*/ 141839 h 145646"/>
                  <a:gd name="connsiteX15" fmla="*/ 206571 w 237033"/>
                  <a:gd name="connsiteY15" fmla="*/ 141839 h 145646"/>
                  <a:gd name="connsiteX16" fmla="*/ 203715 w 237033"/>
                  <a:gd name="connsiteY16" fmla="*/ 145647 h 145646"/>
                  <a:gd name="connsiteX17" fmla="*/ 237033 w 237033"/>
                  <a:gd name="connsiteY17" fmla="*/ 145647 h 145646"/>
                  <a:gd name="connsiteX18" fmla="*/ 237033 w 237033"/>
                  <a:gd name="connsiteY18" fmla="*/ 93290 h 145646"/>
                  <a:gd name="connsiteX19" fmla="*/ 237033 w 237033"/>
                  <a:gd name="connsiteY19" fmla="*/ 90434 h 145646"/>
                  <a:gd name="connsiteX20" fmla="*/ 38078 w 237033"/>
                  <a:gd name="connsiteY20" fmla="*/ 90434 h 145646"/>
                  <a:gd name="connsiteX21" fmla="*/ 0 w 237033"/>
                  <a:gd name="connsiteY21" fmla="*/ 90434 h 145646"/>
                  <a:gd name="connsiteX22" fmla="*/ 0 w 237033"/>
                  <a:gd name="connsiteY22" fmla="*/ 142791 h 145646"/>
                  <a:gd name="connsiteX23" fmla="*/ 0 w 237033"/>
                  <a:gd name="connsiteY23" fmla="*/ 144695 h 145646"/>
                  <a:gd name="connsiteX24" fmla="*/ 37126 w 237033"/>
                  <a:gd name="connsiteY24" fmla="*/ 144695 h 145646"/>
                  <a:gd name="connsiteX25" fmla="*/ 33318 w 237033"/>
                  <a:gd name="connsiteY25" fmla="*/ 140887 h 145646"/>
                  <a:gd name="connsiteX26" fmla="*/ 2856 w 237033"/>
                  <a:gd name="connsiteY26" fmla="*/ 140887 h 145646"/>
                  <a:gd name="connsiteX27" fmla="*/ 2856 w 237033"/>
                  <a:gd name="connsiteY27" fmla="*/ 93290 h 145646"/>
                  <a:gd name="connsiteX28" fmla="*/ 34270 w 237033"/>
                  <a:gd name="connsiteY28" fmla="*/ 93290 h 145646"/>
                  <a:gd name="connsiteX29" fmla="*/ 38078 w 237033"/>
                  <a:gd name="connsiteY29" fmla="*/ 90434 h 14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7033" h="145646">
                    <a:moveTo>
                      <a:pt x="145647" y="0"/>
                    </a:moveTo>
                    <a:lnTo>
                      <a:pt x="93290" y="0"/>
                    </a:lnTo>
                    <a:lnTo>
                      <a:pt x="91386" y="0"/>
                    </a:lnTo>
                    <a:lnTo>
                      <a:pt x="91386" y="36174"/>
                    </a:lnTo>
                    <a:cubicBezTo>
                      <a:pt x="92338" y="35222"/>
                      <a:pt x="93290" y="34270"/>
                      <a:pt x="95194" y="33318"/>
                    </a:cubicBezTo>
                    <a:lnTo>
                      <a:pt x="95194" y="3808"/>
                    </a:lnTo>
                    <a:lnTo>
                      <a:pt x="142791" y="3808"/>
                    </a:lnTo>
                    <a:lnTo>
                      <a:pt x="142791" y="33318"/>
                    </a:lnTo>
                    <a:cubicBezTo>
                      <a:pt x="143743" y="34270"/>
                      <a:pt x="145647" y="35222"/>
                      <a:pt x="146599" y="36174"/>
                    </a:cubicBezTo>
                    <a:lnTo>
                      <a:pt x="146599" y="0"/>
                    </a:lnTo>
                    <a:close/>
                    <a:moveTo>
                      <a:pt x="237033" y="90434"/>
                    </a:moveTo>
                    <a:lnTo>
                      <a:pt x="201811" y="90434"/>
                    </a:lnTo>
                    <a:cubicBezTo>
                      <a:pt x="202763" y="91386"/>
                      <a:pt x="203715" y="92338"/>
                      <a:pt x="204667" y="94242"/>
                    </a:cubicBezTo>
                    <a:lnTo>
                      <a:pt x="233225" y="94242"/>
                    </a:lnTo>
                    <a:lnTo>
                      <a:pt x="233225" y="141839"/>
                    </a:lnTo>
                    <a:lnTo>
                      <a:pt x="206571" y="141839"/>
                    </a:lnTo>
                    <a:cubicBezTo>
                      <a:pt x="205619" y="142791"/>
                      <a:pt x="204667" y="143743"/>
                      <a:pt x="203715" y="145647"/>
                    </a:cubicBezTo>
                    <a:lnTo>
                      <a:pt x="237033" y="145647"/>
                    </a:lnTo>
                    <a:lnTo>
                      <a:pt x="237033" y="93290"/>
                    </a:lnTo>
                    <a:lnTo>
                      <a:pt x="237033" y="90434"/>
                    </a:lnTo>
                    <a:close/>
                    <a:moveTo>
                      <a:pt x="38078" y="90434"/>
                    </a:moveTo>
                    <a:lnTo>
                      <a:pt x="0" y="90434"/>
                    </a:lnTo>
                    <a:lnTo>
                      <a:pt x="0" y="142791"/>
                    </a:lnTo>
                    <a:lnTo>
                      <a:pt x="0" y="144695"/>
                    </a:lnTo>
                    <a:lnTo>
                      <a:pt x="37126" y="144695"/>
                    </a:lnTo>
                    <a:cubicBezTo>
                      <a:pt x="36174" y="143743"/>
                      <a:pt x="35222" y="142791"/>
                      <a:pt x="33318" y="140887"/>
                    </a:cubicBezTo>
                    <a:lnTo>
                      <a:pt x="2856" y="140887"/>
                    </a:lnTo>
                    <a:lnTo>
                      <a:pt x="2856" y="93290"/>
                    </a:lnTo>
                    <a:lnTo>
                      <a:pt x="34270" y="93290"/>
                    </a:lnTo>
                    <a:cubicBezTo>
                      <a:pt x="36174" y="93290"/>
                      <a:pt x="37126" y="91386"/>
                      <a:pt x="38078" y="90434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" name="Forma libre 32">
                <a:extLst>
                  <a:ext uri="{FF2B5EF4-FFF2-40B4-BE49-F238E27FC236}">
                    <a16:creationId xmlns:a16="http://schemas.microsoft.com/office/drawing/2014/main" id="{26E04E24-4BC9-9414-3BED-343A7116DC29}"/>
                  </a:ext>
                </a:extLst>
              </p:cNvPr>
              <p:cNvSpPr/>
              <p:nvPr/>
            </p:nvSpPr>
            <p:spPr>
              <a:xfrm>
                <a:off x="1923096" y="2739957"/>
                <a:ext cx="288437" cy="279870"/>
              </a:xfrm>
              <a:custGeom>
                <a:avLst/>
                <a:gdLst>
                  <a:gd name="connsiteX0" fmla="*/ 143743 w 288437"/>
                  <a:gd name="connsiteY0" fmla="*/ 0 h 279870"/>
                  <a:gd name="connsiteX1" fmla="*/ 118993 w 288437"/>
                  <a:gd name="connsiteY1" fmla="*/ 9519 h 279870"/>
                  <a:gd name="connsiteX2" fmla="*/ 115185 w 288437"/>
                  <a:gd name="connsiteY2" fmla="*/ 12375 h 279870"/>
                  <a:gd name="connsiteX3" fmla="*/ 111377 w 288437"/>
                  <a:gd name="connsiteY3" fmla="*/ 17135 h 279870"/>
                  <a:gd name="connsiteX4" fmla="*/ 66636 w 288437"/>
                  <a:gd name="connsiteY4" fmla="*/ 62828 h 279870"/>
                  <a:gd name="connsiteX5" fmla="*/ 62828 w 288437"/>
                  <a:gd name="connsiteY5" fmla="*/ 66636 h 279870"/>
                  <a:gd name="connsiteX6" fmla="*/ 59972 w 288437"/>
                  <a:gd name="connsiteY6" fmla="*/ 70444 h 279870"/>
                  <a:gd name="connsiteX7" fmla="*/ 59020 w 288437"/>
                  <a:gd name="connsiteY7" fmla="*/ 118041 h 279870"/>
                  <a:gd name="connsiteX8" fmla="*/ 62828 w 288437"/>
                  <a:gd name="connsiteY8" fmla="*/ 121848 h 279870"/>
                  <a:gd name="connsiteX9" fmla="*/ 66636 w 288437"/>
                  <a:gd name="connsiteY9" fmla="*/ 125656 h 279870"/>
                  <a:gd name="connsiteX10" fmla="*/ 95194 w 288437"/>
                  <a:gd name="connsiteY10" fmla="*/ 171349 h 279870"/>
                  <a:gd name="connsiteX11" fmla="*/ 113281 w 288437"/>
                  <a:gd name="connsiteY11" fmla="*/ 171349 h 279870"/>
                  <a:gd name="connsiteX12" fmla="*/ 114233 w 288437"/>
                  <a:gd name="connsiteY12" fmla="*/ 170397 h 279870"/>
                  <a:gd name="connsiteX13" fmla="*/ 123752 w 288437"/>
                  <a:gd name="connsiteY13" fmla="*/ 178965 h 279870"/>
                  <a:gd name="connsiteX14" fmla="*/ 123752 w 288437"/>
                  <a:gd name="connsiteY14" fmla="*/ 211331 h 279870"/>
                  <a:gd name="connsiteX15" fmla="*/ 114233 w 288437"/>
                  <a:gd name="connsiteY15" fmla="*/ 225610 h 279870"/>
                  <a:gd name="connsiteX16" fmla="*/ 1904 w 288437"/>
                  <a:gd name="connsiteY16" fmla="*/ 225610 h 279870"/>
                  <a:gd name="connsiteX17" fmla="*/ 0 w 288437"/>
                  <a:gd name="connsiteY17" fmla="*/ 225610 h 279870"/>
                  <a:gd name="connsiteX18" fmla="*/ 0 w 288437"/>
                  <a:gd name="connsiteY18" fmla="*/ 279870 h 279870"/>
                  <a:gd name="connsiteX19" fmla="*/ 288438 w 288437"/>
                  <a:gd name="connsiteY19" fmla="*/ 279870 h 279870"/>
                  <a:gd name="connsiteX20" fmla="*/ 288438 w 288437"/>
                  <a:gd name="connsiteY20" fmla="*/ 225610 h 279870"/>
                  <a:gd name="connsiteX21" fmla="*/ 286534 w 288437"/>
                  <a:gd name="connsiteY21" fmla="*/ 225610 h 279870"/>
                  <a:gd name="connsiteX22" fmla="*/ 173253 w 288437"/>
                  <a:gd name="connsiteY22" fmla="*/ 225610 h 279870"/>
                  <a:gd name="connsiteX23" fmla="*/ 173253 w 288437"/>
                  <a:gd name="connsiteY23" fmla="*/ 225610 h 279870"/>
                  <a:gd name="connsiteX24" fmla="*/ 162782 w 288437"/>
                  <a:gd name="connsiteY24" fmla="*/ 211331 h 279870"/>
                  <a:gd name="connsiteX25" fmla="*/ 162782 w 288437"/>
                  <a:gd name="connsiteY25" fmla="*/ 178965 h 279870"/>
                  <a:gd name="connsiteX26" fmla="*/ 171349 w 288437"/>
                  <a:gd name="connsiteY26" fmla="*/ 170397 h 279870"/>
                  <a:gd name="connsiteX27" fmla="*/ 195148 w 288437"/>
                  <a:gd name="connsiteY27" fmla="*/ 171349 h 279870"/>
                  <a:gd name="connsiteX28" fmla="*/ 220850 w 288437"/>
                  <a:gd name="connsiteY28" fmla="*/ 128512 h 279870"/>
                  <a:gd name="connsiteX29" fmla="*/ 227514 w 288437"/>
                  <a:gd name="connsiteY29" fmla="*/ 121848 h 279870"/>
                  <a:gd name="connsiteX30" fmla="*/ 230369 w 288437"/>
                  <a:gd name="connsiteY30" fmla="*/ 118041 h 279870"/>
                  <a:gd name="connsiteX31" fmla="*/ 228466 w 288437"/>
                  <a:gd name="connsiteY31" fmla="*/ 70444 h 279870"/>
                  <a:gd name="connsiteX32" fmla="*/ 225610 w 288437"/>
                  <a:gd name="connsiteY32" fmla="*/ 66636 h 279870"/>
                  <a:gd name="connsiteX33" fmla="*/ 220850 w 288437"/>
                  <a:gd name="connsiteY33" fmla="*/ 62828 h 279870"/>
                  <a:gd name="connsiteX34" fmla="*/ 178965 w 288437"/>
                  <a:gd name="connsiteY34" fmla="*/ 17135 h 279870"/>
                  <a:gd name="connsiteX35" fmla="*/ 175157 w 288437"/>
                  <a:gd name="connsiteY35" fmla="*/ 17135 h 279870"/>
                  <a:gd name="connsiteX36" fmla="*/ 170397 w 288437"/>
                  <a:gd name="connsiteY36" fmla="*/ 12375 h 279870"/>
                  <a:gd name="connsiteX37" fmla="*/ 166590 w 288437"/>
                  <a:gd name="connsiteY37" fmla="*/ 9519 h 279870"/>
                  <a:gd name="connsiteX38" fmla="*/ 143743 w 288437"/>
                  <a:gd name="connsiteY38" fmla="*/ 0 h 27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88437" h="279870">
                    <a:moveTo>
                      <a:pt x="143743" y="0"/>
                    </a:moveTo>
                    <a:cubicBezTo>
                      <a:pt x="133272" y="0"/>
                      <a:pt x="124704" y="4760"/>
                      <a:pt x="118993" y="9519"/>
                    </a:cubicBezTo>
                    <a:cubicBezTo>
                      <a:pt x="118041" y="10471"/>
                      <a:pt x="116137" y="11423"/>
                      <a:pt x="115185" y="12375"/>
                    </a:cubicBezTo>
                    <a:cubicBezTo>
                      <a:pt x="112329" y="15231"/>
                      <a:pt x="111377" y="17135"/>
                      <a:pt x="111377" y="17135"/>
                    </a:cubicBezTo>
                    <a:cubicBezTo>
                      <a:pt x="59972" y="18087"/>
                      <a:pt x="66636" y="62828"/>
                      <a:pt x="66636" y="62828"/>
                    </a:cubicBezTo>
                    <a:cubicBezTo>
                      <a:pt x="64732" y="64732"/>
                      <a:pt x="63780" y="65684"/>
                      <a:pt x="62828" y="66636"/>
                    </a:cubicBezTo>
                    <a:cubicBezTo>
                      <a:pt x="61876" y="67588"/>
                      <a:pt x="60924" y="69492"/>
                      <a:pt x="59972" y="70444"/>
                    </a:cubicBezTo>
                    <a:cubicBezTo>
                      <a:pt x="43789" y="91386"/>
                      <a:pt x="51405" y="108521"/>
                      <a:pt x="59020" y="118041"/>
                    </a:cubicBezTo>
                    <a:cubicBezTo>
                      <a:pt x="59972" y="118993"/>
                      <a:pt x="60924" y="120896"/>
                      <a:pt x="62828" y="121848"/>
                    </a:cubicBezTo>
                    <a:cubicBezTo>
                      <a:pt x="65684" y="124704"/>
                      <a:pt x="66636" y="125656"/>
                      <a:pt x="66636" y="125656"/>
                    </a:cubicBezTo>
                    <a:cubicBezTo>
                      <a:pt x="65684" y="169445"/>
                      <a:pt x="95194" y="171349"/>
                      <a:pt x="95194" y="171349"/>
                    </a:cubicBezTo>
                    <a:lnTo>
                      <a:pt x="113281" y="171349"/>
                    </a:lnTo>
                    <a:lnTo>
                      <a:pt x="114233" y="170397"/>
                    </a:lnTo>
                    <a:cubicBezTo>
                      <a:pt x="121848" y="172301"/>
                      <a:pt x="123752" y="178965"/>
                      <a:pt x="123752" y="178965"/>
                    </a:cubicBezTo>
                    <a:lnTo>
                      <a:pt x="123752" y="211331"/>
                    </a:lnTo>
                    <a:cubicBezTo>
                      <a:pt x="123752" y="217994"/>
                      <a:pt x="118041" y="223706"/>
                      <a:pt x="114233" y="225610"/>
                    </a:cubicBezTo>
                    <a:lnTo>
                      <a:pt x="1904" y="225610"/>
                    </a:lnTo>
                    <a:lnTo>
                      <a:pt x="0" y="225610"/>
                    </a:lnTo>
                    <a:lnTo>
                      <a:pt x="0" y="279870"/>
                    </a:lnTo>
                    <a:lnTo>
                      <a:pt x="288438" y="279870"/>
                    </a:lnTo>
                    <a:lnTo>
                      <a:pt x="288438" y="225610"/>
                    </a:lnTo>
                    <a:lnTo>
                      <a:pt x="286534" y="225610"/>
                    </a:lnTo>
                    <a:lnTo>
                      <a:pt x="173253" y="225610"/>
                    </a:lnTo>
                    <a:lnTo>
                      <a:pt x="173253" y="225610"/>
                    </a:lnTo>
                    <a:cubicBezTo>
                      <a:pt x="164686" y="218946"/>
                      <a:pt x="162782" y="211331"/>
                      <a:pt x="162782" y="211331"/>
                    </a:cubicBezTo>
                    <a:lnTo>
                      <a:pt x="162782" y="178965"/>
                    </a:lnTo>
                    <a:cubicBezTo>
                      <a:pt x="161830" y="173253"/>
                      <a:pt x="171349" y="170397"/>
                      <a:pt x="171349" y="170397"/>
                    </a:cubicBezTo>
                    <a:lnTo>
                      <a:pt x="195148" y="171349"/>
                    </a:lnTo>
                    <a:cubicBezTo>
                      <a:pt x="227514" y="163734"/>
                      <a:pt x="220850" y="128512"/>
                      <a:pt x="220850" y="128512"/>
                    </a:cubicBezTo>
                    <a:cubicBezTo>
                      <a:pt x="223706" y="126608"/>
                      <a:pt x="225610" y="123752"/>
                      <a:pt x="227514" y="121848"/>
                    </a:cubicBezTo>
                    <a:cubicBezTo>
                      <a:pt x="228466" y="120896"/>
                      <a:pt x="229418" y="118993"/>
                      <a:pt x="230369" y="118041"/>
                    </a:cubicBezTo>
                    <a:cubicBezTo>
                      <a:pt x="244649" y="98050"/>
                      <a:pt x="236081" y="79963"/>
                      <a:pt x="228466" y="70444"/>
                    </a:cubicBezTo>
                    <a:cubicBezTo>
                      <a:pt x="227514" y="69492"/>
                      <a:pt x="226562" y="67588"/>
                      <a:pt x="225610" y="66636"/>
                    </a:cubicBezTo>
                    <a:cubicBezTo>
                      <a:pt x="222754" y="63780"/>
                      <a:pt x="220850" y="62828"/>
                      <a:pt x="220850" y="62828"/>
                    </a:cubicBezTo>
                    <a:cubicBezTo>
                      <a:pt x="225610" y="20943"/>
                      <a:pt x="191340" y="17135"/>
                      <a:pt x="178965" y="17135"/>
                    </a:cubicBezTo>
                    <a:cubicBezTo>
                      <a:pt x="176109" y="17135"/>
                      <a:pt x="175157" y="17135"/>
                      <a:pt x="175157" y="17135"/>
                    </a:cubicBezTo>
                    <a:cubicBezTo>
                      <a:pt x="173253" y="15231"/>
                      <a:pt x="172301" y="13327"/>
                      <a:pt x="170397" y="12375"/>
                    </a:cubicBezTo>
                    <a:cubicBezTo>
                      <a:pt x="169445" y="11423"/>
                      <a:pt x="167542" y="10471"/>
                      <a:pt x="166590" y="9519"/>
                    </a:cubicBezTo>
                    <a:cubicBezTo>
                      <a:pt x="158022" y="2856"/>
                      <a:pt x="150407" y="0"/>
                      <a:pt x="143743" y="0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4" name="Forma libre 33">
                <a:extLst>
                  <a:ext uri="{FF2B5EF4-FFF2-40B4-BE49-F238E27FC236}">
                    <a16:creationId xmlns:a16="http://schemas.microsoft.com/office/drawing/2014/main" id="{0C7C27DE-C857-585A-EBC2-96EE169E0164}"/>
                  </a:ext>
                </a:extLst>
              </p:cNvPr>
              <p:cNvSpPr/>
              <p:nvPr/>
            </p:nvSpPr>
            <p:spPr>
              <a:xfrm>
                <a:off x="1461405" y="2628580"/>
                <a:ext cx="184676" cy="174205"/>
              </a:xfrm>
              <a:custGeom>
                <a:avLst/>
                <a:gdLst>
                  <a:gd name="connsiteX0" fmla="*/ 0 w 184676"/>
                  <a:gd name="connsiteY0" fmla="*/ 0 h 174205"/>
                  <a:gd name="connsiteX1" fmla="*/ 4760 w 184676"/>
                  <a:gd name="connsiteY1" fmla="*/ 7616 h 174205"/>
                  <a:gd name="connsiteX2" fmla="*/ 145647 w 184676"/>
                  <a:gd name="connsiteY2" fmla="*/ 151358 h 174205"/>
                  <a:gd name="connsiteX3" fmla="*/ 128512 w 184676"/>
                  <a:gd name="connsiteY3" fmla="*/ 169445 h 174205"/>
                  <a:gd name="connsiteX4" fmla="*/ 134224 w 184676"/>
                  <a:gd name="connsiteY4" fmla="*/ 174205 h 174205"/>
                  <a:gd name="connsiteX5" fmla="*/ 184676 w 184676"/>
                  <a:gd name="connsiteY5" fmla="*/ 119945 h 174205"/>
                  <a:gd name="connsiteX6" fmla="*/ 178965 w 184676"/>
                  <a:gd name="connsiteY6" fmla="*/ 115185 h 174205"/>
                  <a:gd name="connsiteX7" fmla="*/ 161830 w 184676"/>
                  <a:gd name="connsiteY7" fmla="*/ 134224 h 174205"/>
                  <a:gd name="connsiteX8" fmla="*/ 8567 w 184676"/>
                  <a:gd name="connsiteY8" fmla="*/ 3808 h 17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676" h="174205">
                    <a:moveTo>
                      <a:pt x="0" y="0"/>
                    </a:moveTo>
                    <a:lnTo>
                      <a:pt x="4760" y="7616"/>
                    </a:lnTo>
                    <a:lnTo>
                      <a:pt x="145647" y="151358"/>
                    </a:lnTo>
                    <a:lnTo>
                      <a:pt x="128512" y="169445"/>
                    </a:lnTo>
                    <a:lnTo>
                      <a:pt x="134224" y="174205"/>
                    </a:lnTo>
                    <a:lnTo>
                      <a:pt x="184676" y="119945"/>
                    </a:lnTo>
                    <a:lnTo>
                      <a:pt x="178965" y="115185"/>
                    </a:lnTo>
                    <a:lnTo>
                      <a:pt x="161830" y="134224"/>
                    </a:lnTo>
                    <a:lnTo>
                      <a:pt x="8567" y="3808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" name="Forma libre 34">
                <a:extLst>
                  <a:ext uri="{FF2B5EF4-FFF2-40B4-BE49-F238E27FC236}">
                    <a16:creationId xmlns:a16="http://schemas.microsoft.com/office/drawing/2014/main" id="{F3A7E7E6-C6D4-68AE-7B4B-14E4BDCE90B3}"/>
                  </a:ext>
                </a:extLst>
              </p:cNvPr>
              <p:cNvSpPr/>
              <p:nvPr/>
            </p:nvSpPr>
            <p:spPr>
              <a:xfrm>
                <a:off x="2039233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" name="Forma libre 35">
                <a:extLst>
                  <a:ext uri="{FF2B5EF4-FFF2-40B4-BE49-F238E27FC236}">
                    <a16:creationId xmlns:a16="http://schemas.microsoft.com/office/drawing/2014/main" id="{7C1CB4F2-84A8-B21A-4B65-BB38B82F29DE}"/>
                  </a:ext>
                </a:extLst>
              </p:cNvPr>
              <p:cNvSpPr/>
              <p:nvPr/>
            </p:nvSpPr>
            <p:spPr>
              <a:xfrm>
                <a:off x="2039233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2 w 55212"/>
                  <a:gd name="connsiteY9" fmla="*/ 44741 h 55212"/>
                  <a:gd name="connsiteX10" fmla="*/ 38078 w 55212"/>
                  <a:gd name="connsiteY10" fmla="*/ 27606 h 55212"/>
                  <a:gd name="connsiteX11" fmla="*/ 55212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2" y="44741"/>
                    </a:lnTo>
                    <a:lnTo>
                      <a:pt x="38078" y="27606"/>
                    </a:lnTo>
                    <a:lnTo>
                      <a:pt x="55212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7" name="Forma libre 36">
                <a:extLst>
                  <a:ext uri="{FF2B5EF4-FFF2-40B4-BE49-F238E27FC236}">
                    <a16:creationId xmlns:a16="http://schemas.microsoft.com/office/drawing/2014/main" id="{AF81F68B-CF2E-0333-C88F-62377E22AF5A}"/>
                  </a:ext>
                </a:extLst>
              </p:cNvPr>
              <p:cNvSpPr/>
              <p:nvPr/>
            </p:nvSpPr>
            <p:spPr>
              <a:xfrm>
                <a:off x="1859316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" name="Forma libre 37">
                <a:extLst>
                  <a:ext uri="{FF2B5EF4-FFF2-40B4-BE49-F238E27FC236}">
                    <a16:creationId xmlns:a16="http://schemas.microsoft.com/office/drawing/2014/main" id="{647B30E8-1A06-0A5E-B706-CF08F1F3CE1C}"/>
                  </a:ext>
                </a:extLst>
              </p:cNvPr>
              <p:cNvSpPr/>
              <p:nvPr/>
            </p:nvSpPr>
            <p:spPr>
              <a:xfrm>
                <a:off x="1859316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9" name="Forma libre 38">
                <a:extLst>
                  <a:ext uri="{FF2B5EF4-FFF2-40B4-BE49-F238E27FC236}">
                    <a16:creationId xmlns:a16="http://schemas.microsoft.com/office/drawing/2014/main" id="{1B1172BA-9934-459B-1F1C-22B751B9AE18}"/>
                  </a:ext>
                </a:extLst>
              </p:cNvPr>
              <p:cNvSpPr/>
              <p:nvPr/>
            </p:nvSpPr>
            <p:spPr>
              <a:xfrm>
                <a:off x="1859316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" name="Forma libre 39">
                <a:extLst>
                  <a:ext uri="{FF2B5EF4-FFF2-40B4-BE49-F238E27FC236}">
                    <a16:creationId xmlns:a16="http://schemas.microsoft.com/office/drawing/2014/main" id="{E49DA9F3-CA8D-C5E5-9D16-A9152F3F9364}"/>
                  </a:ext>
                </a:extLst>
              </p:cNvPr>
              <p:cNvSpPr/>
              <p:nvPr/>
            </p:nvSpPr>
            <p:spPr>
              <a:xfrm>
                <a:off x="2218198" y="2615253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2 h 55212"/>
                  <a:gd name="connsiteX7" fmla="*/ 27606 w 55212"/>
                  <a:gd name="connsiteY7" fmla="*/ 38078 h 55212"/>
                  <a:gd name="connsiteX8" fmla="*/ 44741 w 55212"/>
                  <a:gd name="connsiteY8" fmla="*/ 55212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2"/>
                    </a:lnTo>
                    <a:lnTo>
                      <a:pt x="27606" y="38078"/>
                    </a:lnTo>
                    <a:lnTo>
                      <a:pt x="44741" y="55212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id="{8CD1C39B-6B56-2FBB-23AB-D32543B60072}"/>
                  </a:ext>
                </a:extLst>
              </p:cNvPr>
              <p:cNvSpPr/>
              <p:nvPr/>
            </p:nvSpPr>
            <p:spPr>
              <a:xfrm>
                <a:off x="2218198" y="2821824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" name="Forma libre 41">
                <a:extLst>
                  <a:ext uri="{FF2B5EF4-FFF2-40B4-BE49-F238E27FC236}">
                    <a16:creationId xmlns:a16="http://schemas.microsoft.com/office/drawing/2014/main" id="{B27D08D7-FB66-0F48-BEF5-2A6CA296F117}"/>
                  </a:ext>
                </a:extLst>
              </p:cNvPr>
              <p:cNvSpPr/>
              <p:nvPr/>
            </p:nvSpPr>
            <p:spPr>
              <a:xfrm>
                <a:off x="2218198" y="3028395"/>
                <a:ext cx="55212" cy="55212"/>
              </a:xfrm>
              <a:custGeom>
                <a:avLst/>
                <a:gdLst>
                  <a:gd name="connsiteX0" fmla="*/ 44741 w 55212"/>
                  <a:gd name="connsiteY0" fmla="*/ 0 h 55212"/>
                  <a:gd name="connsiteX1" fmla="*/ 27606 w 55212"/>
                  <a:gd name="connsiteY1" fmla="*/ 17135 h 55212"/>
                  <a:gd name="connsiteX2" fmla="*/ 10471 w 55212"/>
                  <a:gd name="connsiteY2" fmla="*/ 0 h 55212"/>
                  <a:gd name="connsiteX3" fmla="*/ 0 w 55212"/>
                  <a:gd name="connsiteY3" fmla="*/ 10471 h 55212"/>
                  <a:gd name="connsiteX4" fmla="*/ 17135 w 55212"/>
                  <a:gd name="connsiteY4" fmla="*/ 27606 h 55212"/>
                  <a:gd name="connsiteX5" fmla="*/ 0 w 55212"/>
                  <a:gd name="connsiteY5" fmla="*/ 44741 h 55212"/>
                  <a:gd name="connsiteX6" fmla="*/ 10471 w 55212"/>
                  <a:gd name="connsiteY6" fmla="*/ 55213 h 55212"/>
                  <a:gd name="connsiteX7" fmla="*/ 27606 w 55212"/>
                  <a:gd name="connsiteY7" fmla="*/ 38078 h 55212"/>
                  <a:gd name="connsiteX8" fmla="*/ 44741 w 55212"/>
                  <a:gd name="connsiteY8" fmla="*/ 55213 h 55212"/>
                  <a:gd name="connsiteX9" fmla="*/ 55213 w 55212"/>
                  <a:gd name="connsiteY9" fmla="*/ 44741 h 55212"/>
                  <a:gd name="connsiteX10" fmla="*/ 38078 w 55212"/>
                  <a:gd name="connsiteY10" fmla="*/ 27606 h 55212"/>
                  <a:gd name="connsiteX11" fmla="*/ 55213 w 55212"/>
                  <a:gd name="connsiteY11" fmla="*/ 10471 h 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12" h="55212">
                    <a:moveTo>
                      <a:pt x="44741" y="0"/>
                    </a:moveTo>
                    <a:lnTo>
                      <a:pt x="27606" y="17135"/>
                    </a:lnTo>
                    <a:lnTo>
                      <a:pt x="10471" y="0"/>
                    </a:lnTo>
                    <a:lnTo>
                      <a:pt x="0" y="10471"/>
                    </a:lnTo>
                    <a:lnTo>
                      <a:pt x="17135" y="27606"/>
                    </a:lnTo>
                    <a:lnTo>
                      <a:pt x="0" y="44741"/>
                    </a:lnTo>
                    <a:lnTo>
                      <a:pt x="10471" y="55213"/>
                    </a:lnTo>
                    <a:lnTo>
                      <a:pt x="27606" y="38078"/>
                    </a:lnTo>
                    <a:lnTo>
                      <a:pt x="44741" y="55213"/>
                    </a:lnTo>
                    <a:lnTo>
                      <a:pt x="55213" y="44741"/>
                    </a:lnTo>
                    <a:lnTo>
                      <a:pt x="38078" y="27606"/>
                    </a:lnTo>
                    <a:lnTo>
                      <a:pt x="55213" y="10471"/>
                    </a:lnTo>
                    <a:close/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id="{54A8DC95-E0E4-4E93-158E-A75E10444594}"/>
                  </a:ext>
                </a:extLst>
              </p:cNvPr>
              <p:cNvSpPr/>
              <p:nvPr/>
            </p:nvSpPr>
            <p:spPr>
              <a:xfrm>
                <a:off x="1403222" y="3172138"/>
                <a:ext cx="440863" cy="518807"/>
              </a:xfrm>
              <a:custGeom>
                <a:avLst/>
                <a:gdLst>
                  <a:gd name="connsiteX0" fmla="*/ 342813 w 440863"/>
                  <a:gd name="connsiteY0" fmla="*/ 0 h 518807"/>
                  <a:gd name="connsiteX1" fmla="*/ 313303 w 440863"/>
                  <a:gd name="connsiteY1" fmla="*/ 23799 h 518807"/>
                  <a:gd name="connsiteX2" fmla="*/ 282841 w 440863"/>
                  <a:gd name="connsiteY2" fmla="*/ 90434 h 518807"/>
                  <a:gd name="connsiteX3" fmla="*/ 251427 w 440863"/>
                  <a:gd name="connsiteY3" fmla="*/ 23799 h 518807"/>
                  <a:gd name="connsiteX4" fmla="*/ 220013 w 440863"/>
                  <a:gd name="connsiteY4" fmla="*/ 0 h 518807"/>
                  <a:gd name="connsiteX5" fmla="*/ 190503 w 440863"/>
                  <a:gd name="connsiteY5" fmla="*/ 23799 h 518807"/>
                  <a:gd name="connsiteX6" fmla="*/ 159089 w 440863"/>
                  <a:gd name="connsiteY6" fmla="*/ 95194 h 518807"/>
                  <a:gd name="connsiteX7" fmla="*/ 126723 w 440863"/>
                  <a:gd name="connsiteY7" fmla="*/ 23799 h 518807"/>
                  <a:gd name="connsiteX8" fmla="*/ 95309 w 440863"/>
                  <a:gd name="connsiteY8" fmla="*/ 0 h 518807"/>
                  <a:gd name="connsiteX9" fmla="*/ 65799 w 440863"/>
                  <a:gd name="connsiteY9" fmla="*/ 23799 h 518807"/>
                  <a:gd name="connsiteX10" fmla="*/ 34385 w 440863"/>
                  <a:gd name="connsiteY10" fmla="*/ 172301 h 518807"/>
                  <a:gd name="connsiteX11" fmla="*/ 79126 w 440863"/>
                  <a:gd name="connsiteY11" fmla="*/ 217042 h 518807"/>
                  <a:gd name="connsiteX12" fmla="*/ 79126 w 440863"/>
                  <a:gd name="connsiteY12" fmla="*/ 262736 h 518807"/>
                  <a:gd name="connsiteX13" fmla="*/ 79126 w 440863"/>
                  <a:gd name="connsiteY13" fmla="*/ 262736 h 518807"/>
                  <a:gd name="connsiteX14" fmla="*/ 61039 w 440863"/>
                  <a:gd name="connsiteY14" fmla="*/ 270351 h 518807"/>
                  <a:gd name="connsiteX15" fmla="*/ 36289 w 440863"/>
                  <a:gd name="connsiteY15" fmla="*/ 279870 h 518807"/>
                  <a:gd name="connsiteX16" fmla="*/ 22961 w 440863"/>
                  <a:gd name="connsiteY16" fmla="*/ 276063 h 518807"/>
                  <a:gd name="connsiteX17" fmla="*/ 6779 w 440863"/>
                  <a:gd name="connsiteY17" fmla="*/ 269399 h 518807"/>
                  <a:gd name="connsiteX18" fmla="*/ 115 w 440863"/>
                  <a:gd name="connsiteY18" fmla="*/ 266543 h 518807"/>
                  <a:gd name="connsiteX19" fmla="*/ 115 w 440863"/>
                  <a:gd name="connsiteY19" fmla="*/ 318900 h 518807"/>
                  <a:gd name="connsiteX20" fmla="*/ 6779 w 440863"/>
                  <a:gd name="connsiteY20" fmla="*/ 321756 h 518807"/>
                  <a:gd name="connsiteX21" fmla="*/ 22961 w 440863"/>
                  <a:gd name="connsiteY21" fmla="*/ 328419 h 518807"/>
                  <a:gd name="connsiteX22" fmla="*/ 36289 w 440863"/>
                  <a:gd name="connsiteY22" fmla="*/ 332227 h 518807"/>
                  <a:gd name="connsiteX23" fmla="*/ 61039 w 440863"/>
                  <a:gd name="connsiteY23" fmla="*/ 322708 h 518807"/>
                  <a:gd name="connsiteX24" fmla="*/ 97213 w 440863"/>
                  <a:gd name="connsiteY24" fmla="*/ 312236 h 518807"/>
                  <a:gd name="connsiteX25" fmla="*/ 134338 w 440863"/>
                  <a:gd name="connsiteY25" fmla="*/ 320804 h 518807"/>
                  <a:gd name="connsiteX26" fmla="*/ 158137 w 440863"/>
                  <a:gd name="connsiteY26" fmla="*/ 330323 h 518807"/>
                  <a:gd name="connsiteX27" fmla="*/ 180032 w 440863"/>
                  <a:gd name="connsiteY27" fmla="*/ 322708 h 518807"/>
                  <a:gd name="connsiteX28" fmla="*/ 220013 w 440863"/>
                  <a:gd name="connsiteY28" fmla="*/ 311284 h 518807"/>
                  <a:gd name="connsiteX29" fmla="*/ 257139 w 440863"/>
                  <a:gd name="connsiteY29" fmla="*/ 319852 h 518807"/>
                  <a:gd name="connsiteX30" fmla="*/ 281889 w 440863"/>
                  <a:gd name="connsiteY30" fmla="*/ 330323 h 518807"/>
                  <a:gd name="connsiteX31" fmla="*/ 308544 w 440863"/>
                  <a:gd name="connsiteY31" fmla="*/ 319852 h 518807"/>
                  <a:gd name="connsiteX32" fmla="*/ 345669 w 440863"/>
                  <a:gd name="connsiteY32" fmla="*/ 310333 h 518807"/>
                  <a:gd name="connsiteX33" fmla="*/ 383747 w 440863"/>
                  <a:gd name="connsiteY33" fmla="*/ 319852 h 518807"/>
                  <a:gd name="connsiteX34" fmla="*/ 406593 w 440863"/>
                  <a:gd name="connsiteY34" fmla="*/ 327467 h 518807"/>
                  <a:gd name="connsiteX35" fmla="*/ 430392 w 440863"/>
                  <a:gd name="connsiteY35" fmla="*/ 319852 h 518807"/>
                  <a:gd name="connsiteX36" fmla="*/ 438959 w 440863"/>
                  <a:gd name="connsiteY36" fmla="*/ 313188 h 518807"/>
                  <a:gd name="connsiteX37" fmla="*/ 438959 w 440863"/>
                  <a:gd name="connsiteY37" fmla="*/ 292245 h 518807"/>
                  <a:gd name="connsiteX38" fmla="*/ 438959 w 440863"/>
                  <a:gd name="connsiteY38" fmla="*/ 260832 h 518807"/>
                  <a:gd name="connsiteX39" fmla="*/ 430392 w 440863"/>
                  <a:gd name="connsiteY39" fmla="*/ 267495 h 518807"/>
                  <a:gd name="connsiteX40" fmla="*/ 407545 w 440863"/>
                  <a:gd name="connsiteY40" fmla="*/ 275111 h 518807"/>
                  <a:gd name="connsiteX41" fmla="*/ 384699 w 440863"/>
                  <a:gd name="connsiteY41" fmla="*/ 266543 h 518807"/>
                  <a:gd name="connsiteX42" fmla="*/ 362804 w 440863"/>
                  <a:gd name="connsiteY42" fmla="*/ 257976 h 518807"/>
                  <a:gd name="connsiteX43" fmla="*/ 362804 w 440863"/>
                  <a:gd name="connsiteY43" fmla="*/ 214187 h 518807"/>
                  <a:gd name="connsiteX44" fmla="*/ 407545 w 440863"/>
                  <a:gd name="connsiteY44" fmla="*/ 169445 h 518807"/>
                  <a:gd name="connsiteX45" fmla="*/ 376131 w 440863"/>
                  <a:gd name="connsiteY45" fmla="*/ 20943 h 518807"/>
                  <a:gd name="connsiteX46" fmla="*/ 342813 w 440863"/>
                  <a:gd name="connsiteY46" fmla="*/ 0 h 518807"/>
                  <a:gd name="connsiteX47" fmla="*/ 114348 w 440863"/>
                  <a:gd name="connsiteY47" fmla="*/ 261784 h 518807"/>
                  <a:gd name="connsiteX48" fmla="*/ 114348 w 440863"/>
                  <a:gd name="connsiteY48" fmla="*/ 216090 h 518807"/>
                  <a:gd name="connsiteX49" fmla="*/ 159089 w 440863"/>
                  <a:gd name="connsiteY49" fmla="*/ 171349 h 518807"/>
                  <a:gd name="connsiteX50" fmla="*/ 203830 w 440863"/>
                  <a:gd name="connsiteY50" fmla="*/ 216090 h 518807"/>
                  <a:gd name="connsiteX51" fmla="*/ 203830 w 440863"/>
                  <a:gd name="connsiteY51" fmla="*/ 260832 h 518807"/>
                  <a:gd name="connsiteX52" fmla="*/ 180032 w 440863"/>
                  <a:gd name="connsiteY52" fmla="*/ 270351 h 518807"/>
                  <a:gd name="connsiteX53" fmla="*/ 158137 w 440863"/>
                  <a:gd name="connsiteY53" fmla="*/ 277966 h 518807"/>
                  <a:gd name="connsiteX54" fmla="*/ 134338 w 440863"/>
                  <a:gd name="connsiteY54" fmla="*/ 268447 h 518807"/>
                  <a:gd name="connsiteX55" fmla="*/ 114348 w 440863"/>
                  <a:gd name="connsiteY55" fmla="*/ 261784 h 518807"/>
                  <a:gd name="connsiteX56" fmla="*/ 114348 w 440863"/>
                  <a:gd name="connsiteY56" fmla="*/ 261784 h 518807"/>
                  <a:gd name="connsiteX57" fmla="*/ 114348 w 440863"/>
                  <a:gd name="connsiteY57" fmla="*/ 261784 h 518807"/>
                  <a:gd name="connsiteX58" fmla="*/ 282841 w 440863"/>
                  <a:gd name="connsiteY58" fmla="*/ 277966 h 518807"/>
                  <a:gd name="connsiteX59" fmla="*/ 258091 w 440863"/>
                  <a:gd name="connsiteY59" fmla="*/ 267495 h 518807"/>
                  <a:gd name="connsiteX60" fmla="*/ 239052 w 440863"/>
                  <a:gd name="connsiteY60" fmla="*/ 260832 h 518807"/>
                  <a:gd name="connsiteX61" fmla="*/ 239052 w 440863"/>
                  <a:gd name="connsiteY61" fmla="*/ 216090 h 518807"/>
                  <a:gd name="connsiteX62" fmla="*/ 282841 w 440863"/>
                  <a:gd name="connsiteY62" fmla="*/ 176109 h 518807"/>
                  <a:gd name="connsiteX63" fmla="*/ 326630 w 440863"/>
                  <a:gd name="connsiteY63" fmla="*/ 216090 h 518807"/>
                  <a:gd name="connsiteX64" fmla="*/ 326630 w 440863"/>
                  <a:gd name="connsiteY64" fmla="*/ 259880 h 518807"/>
                  <a:gd name="connsiteX65" fmla="*/ 326630 w 440863"/>
                  <a:gd name="connsiteY65" fmla="*/ 259880 h 518807"/>
                  <a:gd name="connsiteX66" fmla="*/ 326630 w 440863"/>
                  <a:gd name="connsiteY66" fmla="*/ 260832 h 518807"/>
                  <a:gd name="connsiteX67" fmla="*/ 326630 w 440863"/>
                  <a:gd name="connsiteY67" fmla="*/ 259880 h 518807"/>
                  <a:gd name="connsiteX68" fmla="*/ 309495 w 440863"/>
                  <a:gd name="connsiteY68" fmla="*/ 267495 h 518807"/>
                  <a:gd name="connsiteX69" fmla="*/ 282841 w 440863"/>
                  <a:gd name="connsiteY69" fmla="*/ 277966 h 518807"/>
                  <a:gd name="connsiteX70" fmla="*/ 438959 w 440863"/>
                  <a:gd name="connsiteY70" fmla="*/ 314140 h 518807"/>
                  <a:gd name="connsiteX71" fmla="*/ 438959 w 440863"/>
                  <a:gd name="connsiteY71" fmla="*/ 314140 h 518807"/>
                  <a:gd name="connsiteX72" fmla="*/ 438959 w 440863"/>
                  <a:gd name="connsiteY72" fmla="*/ 357930 h 518807"/>
                  <a:gd name="connsiteX73" fmla="*/ 438959 w 440863"/>
                  <a:gd name="connsiteY73" fmla="*/ 357930 h 518807"/>
                  <a:gd name="connsiteX74" fmla="*/ 438959 w 440863"/>
                  <a:gd name="connsiteY74" fmla="*/ 314140 h 518807"/>
                  <a:gd name="connsiteX75" fmla="*/ 345669 w 440863"/>
                  <a:gd name="connsiteY75" fmla="*/ 353170 h 518807"/>
                  <a:gd name="connsiteX76" fmla="*/ 308544 w 440863"/>
                  <a:gd name="connsiteY76" fmla="*/ 362689 h 518807"/>
                  <a:gd name="connsiteX77" fmla="*/ 281889 w 440863"/>
                  <a:gd name="connsiteY77" fmla="*/ 373160 h 518807"/>
                  <a:gd name="connsiteX78" fmla="*/ 257139 w 440863"/>
                  <a:gd name="connsiteY78" fmla="*/ 362689 h 518807"/>
                  <a:gd name="connsiteX79" fmla="*/ 220013 w 440863"/>
                  <a:gd name="connsiteY79" fmla="*/ 354122 h 518807"/>
                  <a:gd name="connsiteX80" fmla="*/ 180032 w 440863"/>
                  <a:gd name="connsiteY80" fmla="*/ 365545 h 518807"/>
                  <a:gd name="connsiteX81" fmla="*/ 158137 w 440863"/>
                  <a:gd name="connsiteY81" fmla="*/ 373160 h 518807"/>
                  <a:gd name="connsiteX82" fmla="*/ 134338 w 440863"/>
                  <a:gd name="connsiteY82" fmla="*/ 363641 h 518807"/>
                  <a:gd name="connsiteX83" fmla="*/ 97213 w 440863"/>
                  <a:gd name="connsiteY83" fmla="*/ 355074 h 518807"/>
                  <a:gd name="connsiteX84" fmla="*/ 61039 w 440863"/>
                  <a:gd name="connsiteY84" fmla="*/ 365545 h 518807"/>
                  <a:gd name="connsiteX85" fmla="*/ 36289 w 440863"/>
                  <a:gd name="connsiteY85" fmla="*/ 375064 h 518807"/>
                  <a:gd name="connsiteX86" fmla="*/ 22961 w 440863"/>
                  <a:gd name="connsiteY86" fmla="*/ 371257 h 518807"/>
                  <a:gd name="connsiteX87" fmla="*/ 6779 w 440863"/>
                  <a:gd name="connsiteY87" fmla="*/ 360785 h 518807"/>
                  <a:gd name="connsiteX88" fmla="*/ 6779 w 440863"/>
                  <a:gd name="connsiteY88" fmla="*/ 360785 h 518807"/>
                  <a:gd name="connsiteX89" fmla="*/ 115 w 440863"/>
                  <a:gd name="connsiteY89" fmla="*/ 357930 h 518807"/>
                  <a:gd name="connsiteX90" fmla="*/ 22010 w 440863"/>
                  <a:gd name="connsiteY90" fmla="*/ 426469 h 518807"/>
                  <a:gd name="connsiteX91" fmla="*/ 32481 w 440863"/>
                  <a:gd name="connsiteY91" fmla="*/ 429325 h 518807"/>
                  <a:gd name="connsiteX92" fmla="*/ 33433 w 440863"/>
                  <a:gd name="connsiteY92" fmla="*/ 429325 h 518807"/>
                  <a:gd name="connsiteX93" fmla="*/ 61991 w 440863"/>
                  <a:gd name="connsiteY93" fmla="*/ 417902 h 518807"/>
                  <a:gd name="connsiteX94" fmla="*/ 98165 w 440863"/>
                  <a:gd name="connsiteY94" fmla="*/ 407430 h 518807"/>
                  <a:gd name="connsiteX95" fmla="*/ 135290 w 440863"/>
                  <a:gd name="connsiteY95" fmla="*/ 415998 h 518807"/>
                  <a:gd name="connsiteX96" fmla="*/ 159089 w 440863"/>
                  <a:gd name="connsiteY96" fmla="*/ 425517 h 518807"/>
                  <a:gd name="connsiteX97" fmla="*/ 180984 w 440863"/>
                  <a:gd name="connsiteY97" fmla="*/ 417902 h 518807"/>
                  <a:gd name="connsiteX98" fmla="*/ 221917 w 440863"/>
                  <a:gd name="connsiteY98" fmla="*/ 406478 h 518807"/>
                  <a:gd name="connsiteX99" fmla="*/ 259043 w 440863"/>
                  <a:gd name="connsiteY99" fmla="*/ 415046 h 518807"/>
                  <a:gd name="connsiteX100" fmla="*/ 283793 w 440863"/>
                  <a:gd name="connsiteY100" fmla="*/ 425517 h 518807"/>
                  <a:gd name="connsiteX101" fmla="*/ 310447 w 440863"/>
                  <a:gd name="connsiteY101" fmla="*/ 415046 h 518807"/>
                  <a:gd name="connsiteX102" fmla="*/ 347573 w 440863"/>
                  <a:gd name="connsiteY102" fmla="*/ 405527 h 518807"/>
                  <a:gd name="connsiteX103" fmla="*/ 385651 w 440863"/>
                  <a:gd name="connsiteY103" fmla="*/ 415046 h 518807"/>
                  <a:gd name="connsiteX104" fmla="*/ 408497 w 440863"/>
                  <a:gd name="connsiteY104" fmla="*/ 423613 h 518807"/>
                  <a:gd name="connsiteX105" fmla="*/ 432296 w 440863"/>
                  <a:gd name="connsiteY105" fmla="*/ 415998 h 518807"/>
                  <a:gd name="connsiteX106" fmla="*/ 440863 w 440863"/>
                  <a:gd name="connsiteY106" fmla="*/ 409334 h 518807"/>
                  <a:gd name="connsiteX107" fmla="*/ 440863 w 440863"/>
                  <a:gd name="connsiteY107" fmla="*/ 357930 h 518807"/>
                  <a:gd name="connsiteX108" fmla="*/ 432296 w 440863"/>
                  <a:gd name="connsiteY108" fmla="*/ 364593 h 518807"/>
                  <a:gd name="connsiteX109" fmla="*/ 409449 w 440863"/>
                  <a:gd name="connsiteY109" fmla="*/ 371257 h 518807"/>
                  <a:gd name="connsiteX110" fmla="*/ 385651 w 440863"/>
                  <a:gd name="connsiteY110" fmla="*/ 362689 h 518807"/>
                  <a:gd name="connsiteX111" fmla="*/ 345669 w 440863"/>
                  <a:gd name="connsiteY111" fmla="*/ 353170 h 518807"/>
                  <a:gd name="connsiteX112" fmla="*/ 438959 w 440863"/>
                  <a:gd name="connsiteY112" fmla="*/ 408382 h 518807"/>
                  <a:gd name="connsiteX113" fmla="*/ 438959 w 440863"/>
                  <a:gd name="connsiteY113" fmla="*/ 408382 h 518807"/>
                  <a:gd name="connsiteX114" fmla="*/ 438959 w 440863"/>
                  <a:gd name="connsiteY114" fmla="*/ 451220 h 518807"/>
                  <a:gd name="connsiteX115" fmla="*/ 438959 w 440863"/>
                  <a:gd name="connsiteY115" fmla="*/ 451220 h 518807"/>
                  <a:gd name="connsiteX116" fmla="*/ 438959 w 440863"/>
                  <a:gd name="connsiteY116" fmla="*/ 408382 h 518807"/>
                  <a:gd name="connsiteX117" fmla="*/ 345669 w 440863"/>
                  <a:gd name="connsiteY117" fmla="*/ 447412 h 518807"/>
                  <a:gd name="connsiteX118" fmla="*/ 308544 w 440863"/>
                  <a:gd name="connsiteY118" fmla="*/ 456931 h 518807"/>
                  <a:gd name="connsiteX119" fmla="*/ 281889 w 440863"/>
                  <a:gd name="connsiteY119" fmla="*/ 467403 h 518807"/>
                  <a:gd name="connsiteX120" fmla="*/ 257139 w 440863"/>
                  <a:gd name="connsiteY120" fmla="*/ 456931 h 518807"/>
                  <a:gd name="connsiteX121" fmla="*/ 220013 w 440863"/>
                  <a:gd name="connsiteY121" fmla="*/ 448364 h 518807"/>
                  <a:gd name="connsiteX122" fmla="*/ 179080 w 440863"/>
                  <a:gd name="connsiteY122" fmla="*/ 459787 h 518807"/>
                  <a:gd name="connsiteX123" fmla="*/ 157185 w 440863"/>
                  <a:gd name="connsiteY123" fmla="*/ 467403 h 518807"/>
                  <a:gd name="connsiteX124" fmla="*/ 133387 w 440863"/>
                  <a:gd name="connsiteY124" fmla="*/ 457883 h 518807"/>
                  <a:gd name="connsiteX125" fmla="*/ 96261 w 440863"/>
                  <a:gd name="connsiteY125" fmla="*/ 449316 h 518807"/>
                  <a:gd name="connsiteX126" fmla="*/ 60087 w 440863"/>
                  <a:gd name="connsiteY126" fmla="*/ 459787 h 518807"/>
                  <a:gd name="connsiteX127" fmla="*/ 59135 w 440863"/>
                  <a:gd name="connsiteY127" fmla="*/ 459787 h 518807"/>
                  <a:gd name="connsiteX128" fmla="*/ 52472 w 440863"/>
                  <a:gd name="connsiteY128" fmla="*/ 465499 h 518807"/>
                  <a:gd name="connsiteX129" fmla="*/ 108636 w 440863"/>
                  <a:gd name="connsiteY129" fmla="*/ 489297 h 518807"/>
                  <a:gd name="connsiteX130" fmla="*/ 302832 w 440863"/>
                  <a:gd name="connsiteY130" fmla="*/ 512144 h 518807"/>
                  <a:gd name="connsiteX131" fmla="*/ 313303 w 440863"/>
                  <a:gd name="connsiteY131" fmla="*/ 506432 h 518807"/>
                  <a:gd name="connsiteX132" fmla="*/ 341861 w 440863"/>
                  <a:gd name="connsiteY132" fmla="*/ 501672 h 518807"/>
                  <a:gd name="connsiteX133" fmla="*/ 382795 w 440863"/>
                  <a:gd name="connsiteY133" fmla="*/ 510240 h 518807"/>
                  <a:gd name="connsiteX134" fmla="*/ 405641 w 440863"/>
                  <a:gd name="connsiteY134" fmla="*/ 518807 h 518807"/>
                  <a:gd name="connsiteX135" fmla="*/ 429440 w 440863"/>
                  <a:gd name="connsiteY135" fmla="*/ 511192 h 518807"/>
                  <a:gd name="connsiteX136" fmla="*/ 438007 w 440863"/>
                  <a:gd name="connsiteY136" fmla="*/ 504528 h 518807"/>
                  <a:gd name="connsiteX137" fmla="*/ 438007 w 440863"/>
                  <a:gd name="connsiteY137" fmla="*/ 474066 h 518807"/>
                  <a:gd name="connsiteX138" fmla="*/ 438007 w 440863"/>
                  <a:gd name="connsiteY138" fmla="*/ 453124 h 518807"/>
                  <a:gd name="connsiteX139" fmla="*/ 429440 w 440863"/>
                  <a:gd name="connsiteY139" fmla="*/ 459787 h 518807"/>
                  <a:gd name="connsiteX140" fmla="*/ 406593 w 440863"/>
                  <a:gd name="connsiteY140" fmla="*/ 467403 h 518807"/>
                  <a:gd name="connsiteX141" fmla="*/ 383747 w 440863"/>
                  <a:gd name="connsiteY141" fmla="*/ 458835 h 518807"/>
                  <a:gd name="connsiteX142" fmla="*/ 345669 w 440863"/>
                  <a:gd name="connsiteY142" fmla="*/ 447412 h 518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440863" h="518807">
                    <a:moveTo>
                      <a:pt x="342813" y="0"/>
                    </a:moveTo>
                    <a:cubicBezTo>
                      <a:pt x="333294" y="0"/>
                      <a:pt x="323775" y="5712"/>
                      <a:pt x="313303" y="23799"/>
                    </a:cubicBezTo>
                    <a:cubicBezTo>
                      <a:pt x="313303" y="23799"/>
                      <a:pt x="293312" y="50453"/>
                      <a:pt x="282841" y="90434"/>
                    </a:cubicBezTo>
                    <a:cubicBezTo>
                      <a:pt x="278081" y="69492"/>
                      <a:pt x="268562" y="44741"/>
                      <a:pt x="251427" y="23799"/>
                    </a:cubicBezTo>
                    <a:cubicBezTo>
                      <a:pt x="251427" y="23799"/>
                      <a:pt x="238100" y="0"/>
                      <a:pt x="220013" y="0"/>
                    </a:cubicBezTo>
                    <a:cubicBezTo>
                      <a:pt x="210494" y="0"/>
                      <a:pt x="200974" y="5712"/>
                      <a:pt x="190503" y="23799"/>
                    </a:cubicBezTo>
                    <a:cubicBezTo>
                      <a:pt x="190503" y="23799"/>
                      <a:pt x="168608" y="52357"/>
                      <a:pt x="159089" y="95194"/>
                    </a:cubicBezTo>
                    <a:cubicBezTo>
                      <a:pt x="154329" y="72348"/>
                      <a:pt x="144810" y="47597"/>
                      <a:pt x="126723" y="23799"/>
                    </a:cubicBezTo>
                    <a:cubicBezTo>
                      <a:pt x="126723" y="23799"/>
                      <a:pt x="113396" y="0"/>
                      <a:pt x="95309" y="0"/>
                    </a:cubicBezTo>
                    <a:cubicBezTo>
                      <a:pt x="85790" y="0"/>
                      <a:pt x="76270" y="5712"/>
                      <a:pt x="65799" y="23799"/>
                    </a:cubicBezTo>
                    <a:cubicBezTo>
                      <a:pt x="65799" y="23799"/>
                      <a:pt x="14394" y="91386"/>
                      <a:pt x="34385" y="172301"/>
                    </a:cubicBezTo>
                    <a:cubicBezTo>
                      <a:pt x="34385" y="172301"/>
                      <a:pt x="41048" y="202763"/>
                      <a:pt x="79126" y="217042"/>
                    </a:cubicBezTo>
                    <a:lnTo>
                      <a:pt x="79126" y="262736"/>
                    </a:lnTo>
                    <a:lnTo>
                      <a:pt x="79126" y="262736"/>
                    </a:lnTo>
                    <a:cubicBezTo>
                      <a:pt x="73414" y="264639"/>
                      <a:pt x="66751" y="266543"/>
                      <a:pt x="61039" y="270351"/>
                    </a:cubicBezTo>
                    <a:cubicBezTo>
                      <a:pt x="61039" y="270351"/>
                      <a:pt x="49616" y="279870"/>
                      <a:pt x="36289" y="279870"/>
                    </a:cubicBezTo>
                    <a:cubicBezTo>
                      <a:pt x="31529" y="279870"/>
                      <a:pt x="27721" y="278918"/>
                      <a:pt x="22961" y="276063"/>
                    </a:cubicBezTo>
                    <a:lnTo>
                      <a:pt x="6779" y="269399"/>
                    </a:lnTo>
                    <a:lnTo>
                      <a:pt x="115" y="266543"/>
                    </a:lnTo>
                    <a:lnTo>
                      <a:pt x="115" y="318900"/>
                    </a:lnTo>
                    <a:lnTo>
                      <a:pt x="6779" y="321756"/>
                    </a:lnTo>
                    <a:lnTo>
                      <a:pt x="22961" y="328419"/>
                    </a:lnTo>
                    <a:cubicBezTo>
                      <a:pt x="27721" y="331275"/>
                      <a:pt x="31529" y="332227"/>
                      <a:pt x="36289" y="332227"/>
                    </a:cubicBezTo>
                    <a:cubicBezTo>
                      <a:pt x="49616" y="332227"/>
                      <a:pt x="61039" y="322708"/>
                      <a:pt x="61039" y="322708"/>
                    </a:cubicBezTo>
                    <a:cubicBezTo>
                      <a:pt x="73414" y="315092"/>
                      <a:pt x="85790" y="312236"/>
                      <a:pt x="97213" y="312236"/>
                    </a:cubicBezTo>
                    <a:cubicBezTo>
                      <a:pt x="118155" y="312236"/>
                      <a:pt x="134338" y="320804"/>
                      <a:pt x="134338" y="320804"/>
                    </a:cubicBezTo>
                    <a:cubicBezTo>
                      <a:pt x="142906" y="328419"/>
                      <a:pt x="151473" y="330323"/>
                      <a:pt x="158137" y="330323"/>
                    </a:cubicBezTo>
                    <a:cubicBezTo>
                      <a:pt x="171464" y="330323"/>
                      <a:pt x="180032" y="322708"/>
                      <a:pt x="180032" y="322708"/>
                    </a:cubicBezTo>
                    <a:cubicBezTo>
                      <a:pt x="194311" y="314140"/>
                      <a:pt x="208590" y="311284"/>
                      <a:pt x="220013" y="311284"/>
                    </a:cubicBezTo>
                    <a:cubicBezTo>
                      <a:pt x="241908" y="311284"/>
                      <a:pt x="257139" y="319852"/>
                      <a:pt x="257139" y="319852"/>
                    </a:cubicBezTo>
                    <a:cubicBezTo>
                      <a:pt x="265706" y="327467"/>
                      <a:pt x="274274" y="330323"/>
                      <a:pt x="281889" y="330323"/>
                    </a:cubicBezTo>
                    <a:cubicBezTo>
                      <a:pt x="297120" y="330323"/>
                      <a:pt x="308544" y="319852"/>
                      <a:pt x="308544" y="319852"/>
                    </a:cubicBezTo>
                    <a:cubicBezTo>
                      <a:pt x="321871" y="312236"/>
                      <a:pt x="334246" y="310333"/>
                      <a:pt x="345669" y="310333"/>
                    </a:cubicBezTo>
                    <a:cubicBezTo>
                      <a:pt x="367564" y="310333"/>
                      <a:pt x="383747" y="319852"/>
                      <a:pt x="383747" y="319852"/>
                    </a:cubicBezTo>
                    <a:cubicBezTo>
                      <a:pt x="391362" y="325563"/>
                      <a:pt x="398978" y="327467"/>
                      <a:pt x="406593" y="327467"/>
                    </a:cubicBezTo>
                    <a:cubicBezTo>
                      <a:pt x="416113" y="327467"/>
                      <a:pt x="424680" y="323660"/>
                      <a:pt x="430392" y="319852"/>
                    </a:cubicBezTo>
                    <a:cubicBezTo>
                      <a:pt x="435152" y="316996"/>
                      <a:pt x="438007" y="314140"/>
                      <a:pt x="438959" y="313188"/>
                    </a:cubicBezTo>
                    <a:lnTo>
                      <a:pt x="438959" y="292245"/>
                    </a:lnTo>
                    <a:lnTo>
                      <a:pt x="438959" y="260832"/>
                    </a:lnTo>
                    <a:cubicBezTo>
                      <a:pt x="438959" y="260832"/>
                      <a:pt x="436103" y="264639"/>
                      <a:pt x="430392" y="267495"/>
                    </a:cubicBezTo>
                    <a:cubicBezTo>
                      <a:pt x="424680" y="271303"/>
                      <a:pt x="417065" y="275111"/>
                      <a:pt x="407545" y="275111"/>
                    </a:cubicBezTo>
                    <a:cubicBezTo>
                      <a:pt x="399930" y="275111"/>
                      <a:pt x="392314" y="273207"/>
                      <a:pt x="384699" y="266543"/>
                    </a:cubicBezTo>
                    <a:cubicBezTo>
                      <a:pt x="384699" y="266543"/>
                      <a:pt x="376131" y="260832"/>
                      <a:pt x="362804" y="257976"/>
                    </a:cubicBezTo>
                    <a:lnTo>
                      <a:pt x="362804" y="214187"/>
                    </a:lnTo>
                    <a:cubicBezTo>
                      <a:pt x="362804" y="214187"/>
                      <a:pt x="399930" y="201811"/>
                      <a:pt x="407545" y="169445"/>
                    </a:cubicBezTo>
                    <a:cubicBezTo>
                      <a:pt x="407545" y="169445"/>
                      <a:pt x="427536" y="89482"/>
                      <a:pt x="376131" y="20943"/>
                    </a:cubicBezTo>
                    <a:cubicBezTo>
                      <a:pt x="374227" y="23799"/>
                      <a:pt x="360900" y="0"/>
                      <a:pt x="342813" y="0"/>
                    </a:cubicBezTo>
                    <a:moveTo>
                      <a:pt x="114348" y="261784"/>
                    </a:moveTo>
                    <a:lnTo>
                      <a:pt x="114348" y="216090"/>
                    </a:lnTo>
                    <a:cubicBezTo>
                      <a:pt x="114348" y="216090"/>
                      <a:pt x="151473" y="203715"/>
                      <a:pt x="159089" y="171349"/>
                    </a:cubicBezTo>
                    <a:cubicBezTo>
                      <a:pt x="159089" y="171349"/>
                      <a:pt x="165753" y="201811"/>
                      <a:pt x="203830" y="216090"/>
                    </a:cubicBezTo>
                    <a:lnTo>
                      <a:pt x="203830" y="260832"/>
                    </a:lnTo>
                    <a:cubicBezTo>
                      <a:pt x="196215" y="262736"/>
                      <a:pt x="188599" y="265591"/>
                      <a:pt x="180032" y="270351"/>
                    </a:cubicBezTo>
                    <a:cubicBezTo>
                      <a:pt x="180032" y="270351"/>
                      <a:pt x="170512" y="277966"/>
                      <a:pt x="158137" y="277966"/>
                    </a:cubicBezTo>
                    <a:cubicBezTo>
                      <a:pt x="150521" y="277966"/>
                      <a:pt x="142906" y="276063"/>
                      <a:pt x="134338" y="268447"/>
                    </a:cubicBezTo>
                    <a:cubicBezTo>
                      <a:pt x="134338" y="268447"/>
                      <a:pt x="126723" y="264639"/>
                      <a:pt x="114348" y="261784"/>
                    </a:cubicBezTo>
                    <a:lnTo>
                      <a:pt x="114348" y="261784"/>
                    </a:lnTo>
                    <a:lnTo>
                      <a:pt x="114348" y="261784"/>
                    </a:lnTo>
                    <a:close/>
                    <a:moveTo>
                      <a:pt x="282841" y="277966"/>
                    </a:moveTo>
                    <a:cubicBezTo>
                      <a:pt x="275226" y="277966"/>
                      <a:pt x="266658" y="275111"/>
                      <a:pt x="258091" y="267495"/>
                    </a:cubicBezTo>
                    <a:cubicBezTo>
                      <a:pt x="258091" y="267495"/>
                      <a:pt x="250475" y="263687"/>
                      <a:pt x="239052" y="260832"/>
                    </a:cubicBezTo>
                    <a:lnTo>
                      <a:pt x="239052" y="216090"/>
                    </a:lnTo>
                    <a:cubicBezTo>
                      <a:pt x="239052" y="216090"/>
                      <a:pt x="273322" y="204667"/>
                      <a:pt x="282841" y="176109"/>
                    </a:cubicBezTo>
                    <a:cubicBezTo>
                      <a:pt x="286649" y="184676"/>
                      <a:pt x="297120" y="205619"/>
                      <a:pt x="326630" y="216090"/>
                    </a:cubicBezTo>
                    <a:lnTo>
                      <a:pt x="326630" y="259880"/>
                    </a:lnTo>
                    <a:cubicBezTo>
                      <a:pt x="326630" y="259880"/>
                      <a:pt x="326630" y="259880"/>
                      <a:pt x="326630" y="259880"/>
                    </a:cubicBezTo>
                    <a:lnTo>
                      <a:pt x="326630" y="260832"/>
                    </a:lnTo>
                    <a:lnTo>
                      <a:pt x="326630" y="259880"/>
                    </a:lnTo>
                    <a:cubicBezTo>
                      <a:pt x="320919" y="261784"/>
                      <a:pt x="315207" y="263687"/>
                      <a:pt x="309495" y="267495"/>
                    </a:cubicBezTo>
                    <a:cubicBezTo>
                      <a:pt x="308544" y="267495"/>
                      <a:pt x="298072" y="277966"/>
                      <a:pt x="282841" y="277966"/>
                    </a:cubicBezTo>
                    <a:moveTo>
                      <a:pt x="438959" y="314140"/>
                    </a:moveTo>
                    <a:cubicBezTo>
                      <a:pt x="438959" y="314140"/>
                      <a:pt x="438007" y="314140"/>
                      <a:pt x="438959" y="314140"/>
                    </a:cubicBezTo>
                    <a:lnTo>
                      <a:pt x="438959" y="357930"/>
                    </a:lnTo>
                    <a:cubicBezTo>
                      <a:pt x="438959" y="357930"/>
                      <a:pt x="438959" y="357930"/>
                      <a:pt x="438959" y="357930"/>
                    </a:cubicBezTo>
                    <a:lnTo>
                      <a:pt x="438959" y="314140"/>
                    </a:lnTo>
                    <a:close/>
                    <a:moveTo>
                      <a:pt x="345669" y="353170"/>
                    </a:moveTo>
                    <a:cubicBezTo>
                      <a:pt x="334246" y="353170"/>
                      <a:pt x="321871" y="356026"/>
                      <a:pt x="308544" y="362689"/>
                    </a:cubicBezTo>
                    <a:cubicBezTo>
                      <a:pt x="308544" y="362689"/>
                      <a:pt x="297120" y="373160"/>
                      <a:pt x="281889" y="373160"/>
                    </a:cubicBezTo>
                    <a:cubicBezTo>
                      <a:pt x="274274" y="373160"/>
                      <a:pt x="265706" y="370305"/>
                      <a:pt x="257139" y="362689"/>
                    </a:cubicBezTo>
                    <a:cubicBezTo>
                      <a:pt x="257139" y="362689"/>
                      <a:pt x="241908" y="354122"/>
                      <a:pt x="220013" y="354122"/>
                    </a:cubicBezTo>
                    <a:cubicBezTo>
                      <a:pt x="207638" y="354122"/>
                      <a:pt x="194311" y="356978"/>
                      <a:pt x="180032" y="365545"/>
                    </a:cubicBezTo>
                    <a:cubicBezTo>
                      <a:pt x="180032" y="365545"/>
                      <a:pt x="170512" y="373160"/>
                      <a:pt x="158137" y="373160"/>
                    </a:cubicBezTo>
                    <a:cubicBezTo>
                      <a:pt x="150521" y="373160"/>
                      <a:pt x="142906" y="371257"/>
                      <a:pt x="134338" y="363641"/>
                    </a:cubicBezTo>
                    <a:cubicBezTo>
                      <a:pt x="134338" y="363641"/>
                      <a:pt x="118155" y="355074"/>
                      <a:pt x="97213" y="355074"/>
                    </a:cubicBezTo>
                    <a:cubicBezTo>
                      <a:pt x="85790" y="355074"/>
                      <a:pt x="73414" y="357930"/>
                      <a:pt x="61039" y="365545"/>
                    </a:cubicBezTo>
                    <a:cubicBezTo>
                      <a:pt x="61039" y="365545"/>
                      <a:pt x="49616" y="375064"/>
                      <a:pt x="36289" y="375064"/>
                    </a:cubicBezTo>
                    <a:cubicBezTo>
                      <a:pt x="31529" y="375064"/>
                      <a:pt x="27721" y="374112"/>
                      <a:pt x="22961" y="371257"/>
                    </a:cubicBezTo>
                    <a:lnTo>
                      <a:pt x="6779" y="360785"/>
                    </a:lnTo>
                    <a:lnTo>
                      <a:pt x="6779" y="360785"/>
                    </a:lnTo>
                    <a:lnTo>
                      <a:pt x="115" y="357930"/>
                    </a:lnTo>
                    <a:cubicBezTo>
                      <a:pt x="-837" y="372209"/>
                      <a:pt x="3923" y="399815"/>
                      <a:pt x="22010" y="426469"/>
                    </a:cubicBezTo>
                    <a:cubicBezTo>
                      <a:pt x="24865" y="428373"/>
                      <a:pt x="28673" y="428373"/>
                      <a:pt x="32481" y="429325"/>
                    </a:cubicBezTo>
                    <a:cubicBezTo>
                      <a:pt x="32481" y="429325"/>
                      <a:pt x="33433" y="429325"/>
                      <a:pt x="33433" y="429325"/>
                    </a:cubicBezTo>
                    <a:cubicBezTo>
                      <a:pt x="47712" y="429325"/>
                      <a:pt x="61991" y="417902"/>
                      <a:pt x="61991" y="417902"/>
                    </a:cubicBezTo>
                    <a:cubicBezTo>
                      <a:pt x="74366" y="410286"/>
                      <a:pt x="86741" y="407430"/>
                      <a:pt x="98165" y="407430"/>
                    </a:cubicBezTo>
                    <a:cubicBezTo>
                      <a:pt x="119107" y="407430"/>
                      <a:pt x="135290" y="415998"/>
                      <a:pt x="135290" y="415998"/>
                    </a:cubicBezTo>
                    <a:cubicBezTo>
                      <a:pt x="143858" y="423613"/>
                      <a:pt x="152425" y="425517"/>
                      <a:pt x="159089" y="425517"/>
                    </a:cubicBezTo>
                    <a:cubicBezTo>
                      <a:pt x="172416" y="425517"/>
                      <a:pt x="180984" y="417902"/>
                      <a:pt x="180984" y="417902"/>
                    </a:cubicBezTo>
                    <a:cubicBezTo>
                      <a:pt x="195263" y="409334"/>
                      <a:pt x="209542" y="406478"/>
                      <a:pt x="221917" y="406478"/>
                    </a:cubicBezTo>
                    <a:cubicBezTo>
                      <a:pt x="243812" y="406478"/>
                      <a:pt x="259043" y="415046"/>
                      <a:pt x="259043" y="415046"/>
                    </a:cubicBezTo>
                    <a:cubicBezTo>
                      <a:pt x="267610" y="422661"/>
                      <a:pt x="276178" y="425517"/>
                      <a:pt x="283793" y="425517"/>
                    </a:cubicBezTo>
                    <a:cubicBezTo>
                      <a:pt x="299024" y="425517"/>
                      <a:pt x="310447" y="415046"/>
                      <a:pt x="310447" y="415046"/>
                    </a:cubicBezTo>
                    <a:cubicBezTo>
                      <a:pt x="323775" y="407430"/>
                      <a:pt x="336150" y="405527"/>
                      <a:pt x="347573" y="405527"/>
                    </a:cubicBezTo>
                    <a:cubicBezTo>
                      <a:pt x="369468" y="405527"/>
                      <a:pt x="385651" y="415046"/>
                      <a:pt x="385651" y="415046"/>
                    </a:cubicBezTo>
                    <a:cubicBezTo>
                      <a:pt x="393266" y="420757"/>
                      <a:pt x="400882" y="423613"/>
                      <a:pt x="408497" y="423613"/>
                    </a:cubicBezTo>
                    <a:cubicBezTo>
                      <a:pt x="418017" y="423613"/>
                      <a:pt x="426584" y="419806"/>
                      <a:pt x="432296" y="415998"/>
                    </a:cubicBezTo>
                    <a:cubicBezTo>
                      <a:pt x="437055" y="413142"/>
                      <a:pt x="439911" y="410286"/>
                      <a:pt x="440863" y="409334"/>
                    </a:cubicBezTo>
                    <a:lnTo>
                      <a:pt x="440863" y="357930"/>
                    </a:lnTo>
                    <a:cubicBezTo>
                      <a:pt x="439911" y="358881"/>
                      <a:pt x="437055" y="361737"/>
                      <a:pt x="432296" y="364593"/>
                    </a:cubicBezTo>
                    <a:cubicBezTo>
                      <a:pt x="426584" y="368401"/>
                      <a:pt x="418969" y="371257"/>
                      <a:pt x="409449" y="371257"/>
                    </a:cubicBezTo>
                    <a:cubicBezTo>
                      <a:pt x="401834" y="371257"/>
                      <a:pt x="394218" y="369353"/>
                      <a:pt x="385651" y="362689"/>
                    </a:cubicBezTo>
                    <a:cubicBezTo>
                      <a:pt x="383747" y="362689"/>
                      <a:pt x="367564" y="353170"/>
                      <a:pt x="345669" y="353170"/>
                    </a:cubicBezTo>
                    <a:moveTo>
                      <a:pt x="438959" y="408382"/>
                    </a:moveTo>
                    <a:cubicBezTo>
                      <a:pt x="438959" y="408382"/>
                      <a:pt x="438007" y="408382"/>
                      <a:pt x="438959" y="408382"/>
                    </a:cubicBezTo>
                    <a:lnTo>
                      <a:pt x="438959" y="451220"/>
                    </a:lnTo>
                    <a:cubicBezTo>
                      <a:pt x="438959" y="451220"/>
                      <a:pt x="438959" y="451220"/>
                      <a:pt x="438959" y="451220"/>
                    </a:cubicBezTo>
                    <a:lnTo>
                      <a:pt x="438959" y="408382"/>
                    </a:lnTo>
                    <a:close/>
                    <a:moveTo>
                      <a:pt x="345669" y="447412"/>
                    </a:moveTo>
                    <a:cubicBezTo>
                      <a:pt x="334246" y="447412"/>
                      <a:pt x="321871" y="450268"/>
                      <a:pt x="308544" y="456931"/>
                    </a:cubicBezTo>
                    <a:cubicBezTo>
                      <a:pt x="308544" y="456931"/>
                      <a:pt x="297120" y="467403"/>
                      <a:pt x="281889" y="467403"/>
                    </a:cubicBezTo>
                    <a:cubicBezTo>
                      <a:pt x="274274" y="467403"/>
                      <a:pt x="265706" y="464547"/>
                      <a:pt x="257139" y="456931"/>
                    </a:cubicBezTo>
                    <a:cubicBezTo>
                      <a:pt x="257139" y="456931"/>
                      <a:pt x="241908" y="448364"/>
                      <a:pt x="220013" y="448364"/>
                    </a:cubicBezTo>
                    <a:cubicBezTo>
                      <a:pt x="207638" y="448364"/>
                      <a:pt x="193359" y="451220"/>
                      <a:pt x="179080" y="459787"/>
                    </a:cubicBezTo>
                    <a:cubicBezTo>
                      <a:pt x="179080" y="459787"/>
                      <a:pt x="169560" y="467403"/>
                      <a:pt x="157185" y="467403"/>
                    </a:cubicBezTo>
                    <a:cubicBezTo>
                      <a:pt x="149570" y="467403"/>
                      <a:pt x="141954" y="465499"/>
                      <a:pt x="133387" y="457883"/>
                    </a:cubicBezTo>
                    <a:cubicBezTo>
                      <a:pt x="133387" y="457883"/>
                      <a:pt x="117204" y="449316"/>
                      <a:pt x="96261" y="449316"/>
                    </a:cubicBezTo>
                    <a:cubicBezTo>
                      <a:pt x="84838" y="449316"/>
                      <a:pt x="72462" y="452172"/>
                      <a:pt x="60087" y="459787"/>
                    </a:cubicBezTo>
                    <a:lnTo>
                      <a:pt x="59135" y="459787"/>
                    </a:lnTo>
                    <a:lnTo>
                      <a:pt x="52472" y="465499"/>
                    </a:lnTo>
                    <a:cubicBezTo>
                      <a:pt x="66751" y="476922"/>
                      <a:pt x="85790" y="485489"/>
                      <a:pt x="108636" y="489297"/>
                    </a:cubicBezTo>
                    <a:cubicBezTo>
                      <a:pt x="122915" y="493105"/>
                      <a:pt x="217157" y="488345"/>
                      <a:pt x="302832" y="512144"/>
                    </a:cubicBezTo>
                    <a:cubicBezTo>
                      <a:pt x="306640" y="510240"/>
                      <a:pt x="310447" y="508336"/>
                      <a:pt x="313303" y="506432"/>
                    </a:cubicBezTo>
                    <a:cubicBezTo>
                      <a:pt x="322823" y="502624"/>
                      <a:pt x="332342" y="501672"/>
                      <a:pt x="341861" y="501672"/>
                    </a:cubicBezTo>
                    <a:cubicBezTo>
                      <a:pt x="364708" y="501672"/>
                      <a:pt x="382795" y="510240"/>
                      <a:pt x="382795" y="510240"/>
                    </a:cubicBezTo>
                    <a:cubicBezTo>
                      <a:pt x="390410" y="515951"/>
                      <a:pt x="398026" y="518807"/>
                      <a:pt x="405641" y="518807"/>
                    </a:cubicBezTo>
                    <a:cubicBezTo>
                      <a:pt x="415161" y="518807"/>
                      <a:pt x="423728" y="515000"/>
                      <a:pt x="429440" y="511192"/>
                    </a:cubicBezTo>
                    <a:cubicBezTo>
                      <a:pt x="435152" y="507384"/>
                      <a:pt x="438007" y="504528"/>
                      <a:pt x="438007" y="504528"/>
                    </a:cubicBezTo>
                    <a:lnTo>
                      <a:pt x="438007" y="474066"/>
                    </a:lnTo>
                    <a:lnTo>
                      <a:pt x="438007" y="453124"/>
                    </a:lnTo>
                    <a:cubicBezTo>
                      <a:pt x="437055" y="454075"/>
                      <a:pt x="434200" y="456931"/>
                      <a:pt x="429440" y="459787"/>
                    </a:cubicBezTo>
                    <a:cubicBezTo>
                      <a:pt x="423728" y="463595"/>
                      <a:pt x="416113" y="467403"/>
                      <a:pt x="406593" y="467403"/>
                    </a:cubicBezTo>
                    <a:cubicBezTo>
                      <a:pt x="399930" y="467403"/>
                      <a:pt x="391362" y="465499"/>
                      <a:pt x="383747" y="458835"/>
                    </a:cubicBezTo>
                    <a:cubicBezTo>
                      <a:pt x="383747" y="456931"/>
                      <a:pt x="367564" y="447412"/>
                      <a:pt x="345669" y="447412"/>
                    </a:cubicBezTo>
                  </a:path>
                </a:pathLst>
              </a:custGeom>
              <a:solidFill>
                <a:srgbClr val="2F2E7C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dirty="0"/>
              </a:p>
            </p:txBody>
          </p:sp>
        </p:grpSp>
      </p:grpSp>
      <p:pic>
        <p:nvPicPr>
          <p:cNvPr id="76" name="Imagen 7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6" y="5402290"/>
            <a:ext cx="158132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8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FF2B5EF4-FFF2-40B4-BE49-F238E27FC236}">
                <a16:creationId xmlns:a16="http://schemas.microsoft.com/office/drawing/2014/main" id="{E49B074C-7BB9-8BDE-5F75-AF437E5E3C56}"/>
              </a:ext>
            </a:extLst>
          </p:cNvPr>
          <p:cNvSpPr/>
          <p:nvPr userDrawn="1"/>
        </p:nvSpPr>
        <p:spPr>
          <a:xfrm>
            <a:off x="0" y="0"/>
            <a:ext cx="12193270" cy="6858000"/>
          </a:xfrm>
          <a:custGeom>
            <a:avLst/>
            <a:gdLst>
              <a:gd name="connsiteX0" fmla="*/ 0 w 12193270"/>
              <a:gd name="connsiteY0" fmla="*/ 0 h 6858000"/>
              <a:gd name="connsiteX1" fmla="*/ 12193270 w 12193270"/>
              <a:gd name="connsiteY1" fmla="*/ 0 h 6858000"/>
              <a:gd name="connsiteX2" fmla="*/ 12193270 w 12193270"/>
              <a:gd name="connsiteY2" fmla="*/ 6858000 h 6858000"/>
              <a:gd name="connsiteX3" fmla="*/ 0 w 121932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70" h="6858000">
                <a:moveTo>
                  <a:pt x="0" y="0"/>
                </a:moveTo>
                <a:lnTo>
                  <a:pt x="12193270" y="0"/>
                </a:lnTo>
                <a:lnTo>
                  <a:pt x="1219327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DFE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9C5D4E89-E87B-0601-665F-9AD88C145757}"/>
              </a:ext>
            </a:extLst>
          </p:cNvPr>
          <p:cNvSpPr/>
          <p:nvPr userDrawn="1"/>
        </p:nvSpPr>
        <p:spPr>
          <a:xfrm>
            <a:off x="4607559" y="1630679"/>
            <a:ext cx="2392680" cy="3596640"/>
          </a:xfrm>
          <a:custGeom>
            <a:avLst/>
            <a:gdLst>
              <a:gd name="connsiteX0" fmla="*/ 1173480 w 2392680"/>
              <a:gd name="connsiteY0" fmla="*/ 1280160 h 3596640"/>
              <a:gd name="connsiteX1" fmla="*/ 568960 w 2392680"/>
              <a:gd name="connsiteY1" fmla="*/ 1696720 h 3596640"/>
              <a:gd name="connsiteX2" fmla="*/ 0 w 2392680"/>
              <a:gd name="connsiteY2" fmla="*/ 812800 h 3596640"/>
              <a:gd name="connsiteX3" fmla="*/ 1275080 w 2392680"/>
              <a:gd name="connsiteY3" fmla="*/ 0 h 3596640"/>
              <a:gd name="connsiteX4" fmla="*/ 2392680 w 2392680"/>
              <a:gd name="connsiteY4" fmla="*/ 0 h 3596640"/>
              <a:gd name="connsiteX5" fmla="*/ 2392680 w 2392680"/>
              <a:gd name="connsiteY5" fmla="*/ 3596640 h 3596640"/>
              <a:gd name="connsiteX6" fmla="*/ 1173480 w 2392680"/>
              <a:gd name="connsiteY6" fmla="*/ 3596640 h 3596640"/>
              <a:gd name="connsiteX7" fmla="*/ 1173480 w 2392680"/>
              <a:gd name="connsiteY7" fmla="*/ 1280160 h 35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2680" h="3596640">
                <a:moveTo>
                  <a:pt x="1173480" y="1280160"/>
                </a:moveTo>
                <a:lnTo>
                  <a:pt x="568960" y="1696720"/>
                </a:lnTo>
                <a:lnTo>
                  <a:pt x="0" y="812800"/>
                </a:lnTo>
                <a:lnTo>
                  <a:pt x="1275080" y="0"/>
                </a:lnTo>
                <a:lnTo>
                  <a:pt x="2392680" y="0"/>
                </a:lnTo>
                <a:lnTo>
                  <a:pt x="2392680" y="3596640"/>
                </a:lnTo>
                <a:lnTo>
                  <a:pt x="1173480" y="3596640"/>
                </a:lnTo>
                <a:lnTo>
                  <a:pt x="1173480" y="128016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B70F4A0-3F51-C5EB-F28C-A846FFD38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085" y="2825000"/>
            <a:ext cx="9039830" cy="2379035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>
              <a:defRPr sz="4800" spc="-10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717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FF2B5EF4-FFF2-40B4-BE49-F238E27FC236}">
                <a16:creationId xmlns:a16="http://schemas.microsoft.com/office/drawing/2014/main" id="{E49B074C-7BB9-8BDE-5F75-AF437E5E3C56}"/>
              </a:ext>
            </a:extLst>
          </p:cNvPr>
          <p:cNvSpPr/>
          <p:nvPr userDrawn="1"/>
        </p:nvSpPr>
        <p:spPr>
          <a:xfrm>
            <a:off x="0" y="0"/>
            <a:ext cx="12193270" cy="6858000"/>
          </a:xfrm>
          <a:custGeom>
            <a:avLst/>
            <a:gdLst>
              <a:gd name="connsiteX0" fmla="*/ 0 w 12193270"/>
              <a:gd name="connsiteY0" fmla="*/ 0 h 6858000"/>
              <a:gd name="connsiteX1" fmla="*/ 12193270 w 12193270"/>
              <a:gd name="connsiteY1" fmla="*/ 0 h 6858000"/>
              <a:gd name="connsiteX2" fmla="*/ 12193270 w 12193270"/>
              <a:gd name="connsiteY2" fmla="*/ 6858000 h 6858000"/>
              <a:gd name="connsiteX3" fmla="*/ 0 w 121932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70" h="6858000">
                <a:moveTo>
                  <a:pt x="0" y="0"/>
                </a:moveTo>
                <a:lnTo>
                  <a:pt x="12193270" y="0"/>
                </a:lnTo>
                <a:lnTo>
                  <a:pt x="1219327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DFE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" name="Forma libre 3">
            <a:extLst>
              <a:ext uri="{FF2B5EF4-FFF2-40B4-BE49-F238E27FC236}">
                <a16:creationId xmlns:a16="http://schemas.microsoft.com/office/drawing/2014/main" id="{1F22347A-54C4-6B86-13B8-83AD7A8E9F48}"/>
              </a:ext>
            </a:extLst>
          </p:cNvPr>
          <p:cNvSpPr/>
          <p:nvPr userDrawn="1"/>
        </p:nvSpPr>
        <p:spPr>
          <a:xfrm>
            <a:off x="4564379" y="1579880"/>
            <a:ext cx="3063239" cy="3698240"/>
          </a:xfrm>
          <a:custGeom>
            <a:avLst/>
            <a:gdLst>
              <a:gd name="connsiteX0" fmla="*/ 1569720 w 3063239"/>
              <a:gd name="connsiteY0" fmla="*/ 1620520 h 3698240"/>
              <a:gd name="connsiteX1" fmla="*/ 1711960 w 3063239"/>
              <a:gd name="connsiteY1" fmla="*/ 1473200 h 3698240"/>
              <a:gd name="connsiteX2" fmla="*/ 1767840 w 3063239"/>
              <a:gd name="connsiteY2" fmla="*/ 1305560 h 3698240"/>
              <a:gd name="connsiteX3" fmla="*/ 1704340 w 3063239"/>
              <a:gd name="connsiteY3" fmla="*/ 1127760 h 3698240"/>
              <a:gd name="connsiteX4" fmla="*/ 1503680 w 3063239"/>
              <a:gd name="connsiteY4" fmla="*/ 1051560 h 3698240"/>
              <a:gd name="connsiteX5" fmla="*/ 1259840 w 3063239"/>
              <a:gd name="connsiteY5" fmla="*/ 1168400 h 3698240"/>
              <a:gd name="connsiteX6" fmla="*/ 1153160 w 3063239"/>
              <a:gd name="connsiteY6" fmla="*/ 1483360 h 3698240"/>
              <a:gd name="connsiteX7" fmla="*/ 0 w 3063239"/>
              <a:gd name="connsiteY7" fmla="*/ 1351280 h 3698240"/>
              <a:gd name="connsiteX8" fmla="*/ 182880 w 3063239"/>
              <a:gd name="connsiteY8" fmla="*/ 746760 h 3698240"/>
              <a:gd name="connsiteX9" fmla="*/ 551180 w 3063239"/>
              <a:gd name="connsiteY9" fmla="*/ 325120 h 3698240"/>
              <a:gd name="connsiteX10" fmla="*/ 1043940 w 3063239"/>
              <a:gd name="connsiteY10" fmla="*/ 78740 h 3698240"/>
              <a:gd name="connsiteX11" fmla="*/ 1605280 w 3063239"/>
              <a:gd name="connsiteY11" fmla="*/ 0 h 3698240"/>
              <a:gd name="connsiteX12" fmla="*/ 2131060 w 3063239"/>
              <a:gd name="connsiteY12" fmla="*/ 66040 h 3698240"/>
              <a:gd name="connsiteX13" fmla="*/ 2595880 w 3063239"/>
              <a:gd name="connsiteY13" fmla="*/ 271780 h 3698240"/>
              <a:gd name="connsiteX14" fmla="*/ 2926080 w 3063239"/>
              <a:gd name="connsiteY14" fmla="*/ 635000 h 3698240"/>
              <a:gd name="connsiteX15" fmla="*/ 3053080 w 3063239"/>
              <a:gd name="connsiteY15" fmla="*/ 1173480 h 3698240"/>
              <a:gd name="connsiteX16" fmla="*/ 2994660 w 3063239"/>
              <a:gd name="connsiteY16" fmla="*/ 1567180 h 3698240"/>
              <a:gd name="connsiteX17" fmla="*/ 2837180 w 3063239"/>
              <a:gd name="connsiteY17" fmla="*/ 1869440 h 3698240"/>
              <a:gd name="connsiteX18" fmla="*/ 2613660 w 3063239"/>
              <a:gd name="connsiteY18" fmla="*/ 2108200 h 3698240"/>
              <a:gd name="connsiteX19" fmla="*/ 2352040 w 3063239"/>
              <a:gd name="connsiteY19" fmla="*/ 2311400 h 3698240"/>
              <a:gd name="connsiteX20" fmla="*/ 1823720 w 3063239"/>
              <a:gd name="connsiteY20" fmla="*/ 2687320 h 3698240"/>
              <a:gd name="connsiteX21" fmla="*/ 3063240 w 3063239"/>
              <a:gd name="connsiteY21" fmla="*/ 2687320 h 3698240"/>
              <a:gd name="connsiteX22" fmla="*/ 3063240 w 3063239"/>
              <a:gd name="connsiteY22" fmla="*/ 3698240 h 3698240"/>
              <a:gd name="connsiteX23" fmla="*/ 147320 w 3063239"/>
              <a:gd name="connsiteY23" fmla="*/ 3698240 h 3698240"/>
              <a:gd name="connsiteX24" fmla="*/ 147320 w 3063239"/>
              <a:gd name="connsiteY24" fmla="*/ 2758440 h 3698240"/>
              <a:gd name="connsiteX25" fmla="*/ 1569720 w 3063239"/>
              <a:gd name="connsiteY25" fmla="*/ 1620520 h 369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63239" h="3698240">
                <a:moveTo>
                  <a:pt x="1569720" y="1620520"/>
                </a:moveTo>
                <a:cubicBezTo>
                  <a:pt x="1626870" y="1576070"/>
                  <a:pt x="1675130" y="1527810"/>
                  <a:pt x="1711960" y="1473200"/>
                </a:cubicBezTo>
                <a:cubicBezTo>
                  <a:pt x="1748790" y="1418590"/>
                  <a:pt x="1767840" y="1362710"/>
                  <a:pt x="1767840" y="1305560"/>
                </a:cubicBezTo>
                <a:cubicBezTo>
                  <a:pt x="1767840" y="1238250"/>
                  <a:pt x="1746250" y="1178560"/>
                  <a:pt x="1704340" y="1127760"/>
                </a:cubicBezTo>
                <a:cubicBezTo>
                  <a:pt x="1662430" y="1076960"/>
                  <a:pt x="1595120" y="1051560"/>
                  <a:pt x="1503680" y="1051560"/>
                </a:cubicBezTo>
                <a:cubicBezTo>
                  <a:pt x="1405890" y="1051560"/>
                  <a:pt x="1324610" y="1090930"/>
                  <a:pt x="1259840" y="1168400"/>
                </a:cubicBezTo>
                <a:cubicBezTo>
                  <a:pt x="1195070" y="1245870"/>
                  <a:pt x="1159510" y="1351280"/>
                  <a:pt x="1153160" y="1483360"/>
                </a:cubicBezTo>
                <a:lnTo>
                  <a:pt x="0" y="1351280"/>
                </a:lnTo>
                <a:cubicBezTo>
                  <a:pt x="24130" y="1117600"/>
                  <a:pt x="85090" y="915670"/>
                  <a:pt x="182880" y="746760"/>
                </a:cubicBezTo>
                <a:cubicBezTo>
                  <a:pt x="280670" y="577850"/>
                  <a:pt x="403860" y="436880"/>
                  <a:pt x="551180" y="325120"/>
                </a:cubicBezTo>
                <a:cubicBezTo>
                  <a:pt x="698500" y="213360"/>
                  <a:pt x="862330" y="130810"/>
                  <a:pt x="1043940" y="78740"/>
                </a:cubicBezTo>
                <a:cubicBezTo>
                  <a:pt x="1225550" y="26670"/>
                  <a:pt x="1412240" y="0"/>
                  <a:pt x="1605280" y="0"/>
                </a:cubicBezTo>
                <a:cubicBezTo>
                  <a:pt x="1781810" y="0"/>
                  <a:pt x="1957070" y="21590"/>
                  <a:pt x="2131060" y="66040"/>
                </a:cubicBezTo>
                <a:cubicBezTo>
                  <a:pt x="2305051" y="110490"/>
                  <a:pt x="2459990" y="179070"/>
                  <a:pt x="2595880" y="271780"/>
                </a:cubicBezTo>
                <a:cubicBezTo>
                  <a:pt x="2731770" y="364490"/>
                  <a:pt x="2840990" y="486410"/>
                  <a:pt x="2926080" y="635000"/>
                </a:cubicBezTo>
                <a:cubicBezTo>
                  <a:pt x="3011170" y="783590"/>
                  <a:pt x="3053080" y="963930"/>
                  <a:pt x="3053080" y="1173480"/>
                </a:cubicBezTo>
                <a:cubicBezTo>
                  <a:pt x="3053080" y="1322070"/>
                  <a:pt x="3034030" y="1454150"/>
                  <a:pt x="2994660" y="1567180"/>
                </a:cubicBezTo>
                <a:cubicBezTo>
                  <a:pt x="2955290" y="1680210"/>
                  <a:pt x="2903220" y="1781810"/>
                  <a:pt x="2837180" y="1869440"/>
                </a:cubicBezTo>
                <a:cubicBezTo>
                  <a:pt x="2771140" y="1957070"/>
                  <a:pt x="2696210" y="2037080"/>
                  <a:pt x="2613660" y="2108200"/>
                </a:cubicBezTo>
                <a:cubicBezTo>
                  <a:pt x="2531110" y="2179320"/>
                  <a:pt x="2443480" y="2246630"/>
                  <a:pt x="2352040" y="2311400"/>
                </a:cubicBezTo>
                <a:lnTo>
                  <a:pt x="1823720" y="2687320"/>
                </a:lnTo>
                <a:lnTo>
                  <a:pt x="3063240" y="2687320"/>
                </a:lnTo>
                <a:lnTo>
                  <a:pt x="3063240" y="3698240"/>
                </a:lnTo>
                <a:lnTo>
                  <a:pt x="147320" y="3698240"/>
                </a:lnTo>
                <a:lnTo>
                  <a:pt x="147320" y="2758440"/>
                </a:lnTo>
                <a:lnTo>
                  <a:pt x="1569720" y="162052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B70F4A0-3F51-C5EB-F28C-A846FFD38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085" y="2825000"/>
            <a:ext cx="9039830" cy="2379035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>
              <a:defRPr sz="4800" spc="-10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6296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FF2B5EF4-FFF2-40B4-BE49-F238E27FC236}">
                <a16:creationId xmlns:a16="http://schemas.microsoft.com/office/drawing/2014/main" id="{E49B074C-7BB9-8BDE-5F75-AF437E5E3C56}"/>
              </a:ext>
            </a:extLst>
          </p:cNvPr>
          <p:cNvSpPr/>
          <p:nvPr userDrawn="1"/>
        </p:nvSpPr>
        <p:spPr>
          <a:xfrm>
            <a:off x="0" y="0"/>
            <a:ext cx="12193270" cy="6858000"/>
          </a:xfrm>
          <a:custGeom>
            <a:avLst/>
            <a:gdLst>
              <a:gd name="connsiteX0" fmla="*/ 0 w 12193270"/>
              <a:gd name="connsiteY0" fmla="*/ 0 h 6858000"/>
              <a:gd name="connsiteX1" fmla="*/ 12193270 w 12193270"/>
              <a:gd name="connsiteY1" fmla="*/ 0 h 6858000"/>
              <a:gd name="connsiteX2" fmla="*/ 12193270 w 12193270"/>
              <a:gd name="connsiteY2" fmla="*/ 6858000 h 6858000"/>
              <a:gd name="connsiteX3" fmla="*/ 0 w 121932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70" h="6858000">
                <a:moveTo>
                  <a:pt x="0" y="0"/>
                </a:moveTo>
                <a:lnTo>
                  <a:pt x="12193270" y="0"/>
                </a:lnTo>
                <a:lnTo>
                  <a:pt x="1219327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DFE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" name="Forma libre 3">
            <a:extLst>
              <a:ext uri="{FF2B5EF4-FFF2-40B4-BE49-F238E27FC236}">
                <a16:creationId xmlns:a16="http://schemas.microsoft.com/office/drawing/2014/main" id="{CACED58E-7A49-ED06-916B-35A2BDF0CE2F}"/>
              </a:ext>
            </a:extLst>
          </p:cNvPr>
          <p:cNvSpPr/>
          <p:nvPr userDrawn="1"/>
        </p:nvSpPr>
        <p:spPr>
          <a:xfrm>
            <a:off x="4518660" y="1529080"/>
            <a:ext cx="3154680" cy="3799840"/>
          </a:xfrm>
          <a:custGeom>
            <a:avLst/>
            <a:gdLst>
              <a:gd name="connsiteX0" fmla="*/ 2540000 w 3154680"/>
              <a:gd name="connsiteY0" fmla="*/ 1813560 h 3799840"/>
              <a:gd name="connsiteX1" fmla="*/ 2791460 w 3154680"/>
              <a:gd name="connsiteY1" fmla="*/ 1940560 h 3799840"/>
              <a:gd name="connsiteX2" fmla="*/ 2987040 w 3154680"/>
              <a:gd name="connsiteY2" fmla="*/ 2128520 h 3799840"/>
              <a:gd name="connsiteX3" fmla="*/ 3111500 w 3154680"/>
              <a:gd name="connsiteY3" fmla="*/ 2359660 h 3799840"/>
              <a:gd name="connsiteX4" fmla="*/ 3154680 w 3154680"/>
              <a:gd name="connsiteY4" fmla="*/ 2611120 h 3799840"/>
              <a:gd name="connsiteX5" fmla="*/ 3022600 w 3154680"/>
              <a:gd name="connsiteY5" fmla="*/ 3152140 h 3799840"/>
              <a:gd name="connsiteX6" fmla="*/ 2677160 w 3154680"/>
              <a:gd name="connsiteY6" fmla="*/ 3522980 h 3799840"/>
              <a:gd name="connsiteX7" fmla="*/ 2194560 w 3154680"/>
              <a:gd name="connsiteY7" fmla="*/ 3733800 h 3799840"/>
              <a:gd name="connsiteX8" fmla="*/ 1651000 w 3154680"/>
              <a:gd name="connsiteY8" fmla="*/ 3799840 h 3799840"/>
              <a:gd name="connsiteX9" fmla="*/ 1109980 w 3154680"/>
              <a:gd name="connsiteY9" fmla="*/ 3736340 h 3799840"/>
              <a:gd name="connsiteX10" fmla="*/ 622300 w 3154680"/>
              <a:gd name="connsiteY10" fmla="*/ 3535680 h 3799840"/>
              <a:gd name="connsiteX11" fmla="*/ 236220 w 3154680"/>
              <a:gd name="connsiteY11" fmla="*/ 3190240 h 3799840"/>
              <a:gd name="connsiteX12" fmla="*/ 0 w 3154680"/>
              <a:gd name="connsiteY12" fmla="*/ 2692400 h 3799840"/>
              <a:gd name="connsiteX13" fmla="*/ 1127760 w 3154680"/>
              <a:gd name="connsiteY13" fmla="*/ 2428240 h 3799840"/>
              <a:gd name="connsiteX14" fmla="*/ 1277620 w 3154680"/>
              <a:gd name="connsiteY14" fmla="*/ 2672080 h 3799840"/>
              <a:gd name="connsiteX15" fmla="*/ 1584960 w 3154680"/>
              <a:gd name="connsiteY15" fmla="*/ 2783840 h 3799840"/>
              <a:gd name="connsiteX16" fmla="*/ 1691640 w 3154680"/>
              <a:gd name="connsiteY16" fmla="*/ 2771140 h 3799840"/>
              <a:gd name="connsiteX17" fmla="*/ 1793240 w 3154680"/>
              <a:gd name="connsiteY17" fmla="*/ 2730500 h 3799840"/>
              <a:gd name="connsiteX18" fmla="*/ 1869440 w 3154680"/>
              <a:gd name="connsiteY18" fmla="*/ 2656840 h 3799840"/>
              <a:gd name="connsiteX19" fmla="*/ 1899920 w 3154680"/>
              <a:gd name="connsiteY19" fmla="*/ 2540000 h 3799840"/>
              <a:gd name="connsiteX20" fmla="*/ 1757680 w 3154680"/>
              <a:gd name="connsiteY20" fmla="*/ 2326640 h 3799840"/>
              <a:gd name="connsiteX21" fmla="*/ 1376680 w 3154680"/>
              <a:gd name="connsiteY21" fmla="*/ 2275840 h 3799840"/>
              <a:gd name="connsiteX22" fmla="*/ 1031240 w 3154680"/>
              <a:gd name="connsiteY22" fmla="*/ 2275840 h 3799840"/>
              <a:gd name="connsiteX23" fmla="*/ 1031240 w 3154680"/>
              <a:gd name="connsiteY23" fmla="*/ 1442720 h 3799840"/>
              <a:gd name="connsiteX24" fmla="*/ 1417320 w 3154680"/>
              <a:gd name="connsiteY24" fmla="*/ 1442720 h 3799840"/>
              <a:gd name="connsiteX25" fmla="*/ 1727200 w 3154680"/>
              <a:gd name="connsiteY25" fmla="*/ 1389380 h 3799840"/>
              <a:gd name="connsiteX26" fmla="*/ 1844040 w 3154680"/>
              <a:gd name="connsiteY26" fmla="*/ 1183640 h 3799840"/>
              <a:gd name="connsiteX27" fmla="*/ 1752600 w 3154680"/>
              <a:gd name="connsiteY27" fmla="*/ 1021080 h 3799840"/>
              <a:gd name="connsiteX28" fmla="*/ 1559560 w 3154680"/>
              <a:gd name="connsiteY28" fmla="*/ 975360 h 3799840"/>
              <a:gd name="connsiteX29" fmla="*/ 1325880 w 3154680"/>
              <a:gd name="connsiteY29" fmla="*/ 1054100 h 3799840"/>
              <a:gd name="connsiteX30" fmla="*/ 1193800 w 3154680"/>
              <a:gd name="connsiteY30" fmla="*/ 1285240 h 3799840"/>
              <a:gd name="connsiteX31" fmla="*/ 71120 w 3154680"/>
              <a:gd name="connsiteY31" fmla="*/ 1046480 h 3799840"/>
              <a:gd name="connsiteX32" fmla="*/ 330200 w 3154680"/>
              <a:gd name="connsiteY32" fmla="*/ 551180 h 3799840"/>
              <a:gd name="connsiteX33" fmla="*/ 713740 w 3154680"/>
              <a:gd name="connsiteY33" fmla="*/ 228600 h 3799840"/>
              <a:gd name="connsiteX34" fmla="*/ 1176020 w 3154680"/>
              <a:gd name="connsiteY34" fmla="*/ 53340 h 3799840"/>
              <a:gd name="connsiteX35" fmla="*/ 1661160 w 3154680"/>
              <a:gd name="connsiteY35" fmla="*/ 0 h 3799840"/>
              <a:gd name="connsiteX36" fmla="*/ 2153921 w 3154680"/>
              <a:gd name="connsiteY36" fmla="*/ 58420 h 3799840"/>
              <a:gd name="connsiteX37" fmla="*/ 2616200 w 3154680"/>
              <a:gd name="connsiteY37" fmla="*/ 246380 h 3799840"/>
              <a:gd name="connsiteX38" fmla="*/ 2956560 w 3154680"/>
              <a:gd name="connsiteY38" fmla="*/ 576580 h 3799840"/>
              <a:gd name="connsiteX39" fmla="*/ 3088640 w 3154680"/>
              <a:gd name="connsiteY39" fmla="*/ 1061720 h 3799840"/>
              <a:gd name="connsiteX40" fmla="*/ 2928621 w 3154680"/>
              <a:gd name="connsiteY40" fmla="*/ 1546860 h 3799840"/>
              <a:gd name="connsiteX41" fmla="*/ 2540000 w 3154680"/>
              <a:gd name="connsiteY41" fmla="*/ 1793240 h 3799840"/>
              <a:gd name="connsiteX42" fmla="*/ 2540000 w 3154680"/>
              <a:gd name="connsiteY42" fmla="*/ 1813560 h 379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54680" h="3799840">
                <a:moveTo>
                  <a:pt x="2540000" y="1813560"/>
                </a:moveTo>
                <a:cubicBezTo>
                  <a:pt x="2631440" y="1844040"/>
                  <a:pt x="2715260" y="1885950"/>
                  <a:pt x="2791460" y="1940560"/>
                </a:cubicBezTo>
                <a:cubicBezTo>
                  <a:pt x="2867660" y="1995170"/>
                  <a:pt x="2932430" y="2057400"/>
                  <a:pt x="2987040" y="2128520"/>
                </a:cubicBezTo>
                <a:cubicBezTo>
                  <a:pt x="3041650" y="2199640"/>
                  <a:pt x="3082290" y="2277110"/>
                  <a:pt x="3111500" y="2359660"/>
                </a:cubicBezTo>
                <a:cubicBezTo>
                  <a:pt x="3140710" y="2442210"/>
                  <a:pt x="3154680" y="2526030"/>
                  <a:pt x="3154680" y="2611120"/>
                </a:cubicBezTo>
                <a:cubicBezTo>
                  <a:pt x="3154680" y="2820670"/>
                  <a:pt x="3110230" y="3001010"/>
                  <a:pt x="3022600" y="3152140"/>
                </a:cubicBezTo>
                <a:cubicBezTo>
                  <a:pt x="2934971" y="3303270"/>
                  <a:pt x="2819400" y="3426460"/>
                  <a:pt x="2677160" y="3522980"/>
                </a:cubicBezTo>
                <a:cubicBezTo>
                  <a:pt x="2534921" y="3619500"/>
                  <a:pt x="2373630" y="3689350"/>
                  <a:pt x="2194560" y="3733800"/>
                </a:cubicBezTo>
                <a:cubicBezTo>
                  <a:pt x="2015490" y="3778250"/>
                  <a:pt x="1833880" y="3799840"/>
                  <a:pt x="1651000" y="3799840"/>
                </a:cubicBezTo>
                <a:cubicBezTo>
                  <a:pt x="1468120" y="3799840"/>
                  <a:pt x="1287780" y="3778250"/>
                  <a:pt x="1109980" y="3736340"/>
                </a:cubicBezTo>
                <a:cubicBezTo>
                  <a:pt x="932180" y="3694430"/>
                  <a:pt x="769620" y="3627120"/>
                  <a:pt x="622300" y="3535680"/>
                </a:cubicBezTo>
                <a:cubicBezTo>
                  <a:pt x="474980" y="3444240"/>
                  <a:pt x="346710" y="3328670"/>
                  <a:pt x="236220" y="3190240"/>
                </a:cubicBezTo>
                <a:cubicBezTo>
                  <a:pt x="125730" y="3051810"/>
                  <a:pt x="46990" y="2885440"/>
                  <a:pt x="0" y="2692400"/>
                </a:cubicBezTo>
                <a:lnTo>
                  <a:pt x="1127760" y="2428240"/>
                </a:lnTo>
                <a:cubicBezTo>
                  <a:pt x="1148080" y="2515870"/>
                  <a:pt x="1197610" y="2597150"/>
                  <a:pt x="1277620" y="2672080"/>
                </a:cubicBezTo>
                <a:cubicBezTo>
                  <a:pt x="1357630" y="2747010"/>
                  <a:pt x="1459230" y="2783840"/>
                  <a:pt x="1584960" y="2783840"/>
                </a:cubicBezTo>
                <a:cubicBezTo>
                  <a:pt x="1619250" y="2783840"/>
                  <a:pt x="1654810" y="2780030"/>
                  <a:pt x="1691640" y="2771140"/>
                </a:cubicBezTo>
                <a:cubicBezTo>
                  <a:pt x="1728470" y="2762250"/>
                  <a:pt x="1762760" y="2749550"/>
                  <a:pt x="1793240" y="2730500"/>
                </a:cubicBezTo>
                <a:cubicBezTo>
                  <a:pt x="1823720" y="2711450"/>
                  <a:pt x="1849120" y="2687320"/>
                  <a:pt x="1869440" y="2656840"/>
                </a:cubicBezTo>
                <a:cubicBezTo>
                  <a:pt x="1889760" y="2626360"/>
                  <a:pt x="1899920" y="2586990"/>
                  <a:pt x="1899920" y="2540000"/>
                </a:cubicBezTo>
                <a:cubicBezTo>
                  <a:pt x="1899920" y="2432050"/>
                  <a:pt x="1852930" y="2360930"/>
                  <a:pt x="1757680" y="2326640"/>
                </a:cubicBezTo>
                <a:cubicBezTo>
                  <a:pt x="1662430" y="2292350"/>
                  <a:pt x="1535430" y="2275840"/>
                  <a:pt x="1376680" y="2275840"/>
                </a:cubicBezTo>
                <a:lnTo>
                  <a:pt x="1031240" y="2275840"/>
                </a:lnTo>
                <a:lnTo>
                  <a:pt x="1031240" y="1442720"/>
                </a:lnTo>
                <a:lnTo>
                  <a:pt x="1417320" y="1442720"/>
                </a:lnTo>
                <a:cubicBezTo>
                  <a:pt x="1545590" y="1442720"/>
                  <a:pt x="1649730" y="1424940"/>
                  <a:pt x="1727200" y="1389380"/>
                </a:cubicBezTo>
                <a:cubicBezTo>
                  <a:pt x="1804670" y="1353820"/>
                  <a:pt x="1844040" y="1285240"/>
                  <a:pt x="1844040" y="1183640"/>
                </a:cubicBezTo>
                <a:cubicBezTo>
                  <a:pt x="1844040" y="1106170"/>
                  <a:pt x="1813560" y="1051560"/>
                  <a:pt x="1752600" y="1021080"/>
                </a:cubicBezTo>
                <a:cubicBezTo>
                  <a:pt x="1691640" y="990600"/>
                  <a:pt x="1626870" y="975360"/>
                  <a:pt x="1559560" y="975360"/>
                </a:cubicBezTo>
                <a:cubicBezTo>
                  <a:pt x="1474470" y="975360"/>
                  <a:pt x="1397000" y="1002030"/>
                  <a:pt x="1325880" y="1054100"/>
                </a:cubicBezTo>
                <a:cubicBezTo>
                  <a:pt x="1254760" y="1106170"/>
                  <a:pt x="1210310" y="1183640"/>
                  <a:pt x="1193800" y="1285240"/>
                </a:cubicBezTo>
                <a:lnTo>
                  <a:pt x="71120" y="1046480"/>
                </a:lnTo>
                <a:cubicBezTo>
                  <a:pt x="132080" y="849630"/>
                  <a:pt x="218440" y="684530"/>
                  <a:pt x="330200" y="551180"/>
                </a:cubicBezTo>
                <a:cubicBezTo>
                  <a:pt x="441960" y="417830"/>
                  <a:pt x="570230" y="309880"/>
                  <a:pt x="713740" y="228600"/>
                </a:cubicBezTo>
                <a:cubicBezTo>
                  <a:pt x="857250" y="147320"/>
                  <a:pt x="1012190" y="88900"/>
                  <a:pt x="1176020" y="53340"/>
                </a:cubicBezTo>
                <a:cubicBezTo>
                  <a:pt x="1339850" y="17780"/>
                  <a:pt x="1502410" y="0"/>
                  <a:pt x="1661160" y="0"/>
                </a:cubicBezTo>
                <a:cubicBezTo>
                  <a:pt x="1819910" y="0"/>
                  <a:pt x="1985010" y="19050"/>
                  <a:pt x="2153921" y="58420"/>
                </a:cubicBezTo>
                <a:cubicBezTo>
                  <a:pt x="2322830" y="97790"/>
                  <a:pt x="2477771" y="160020"/>
                  <a:pt x="2616200" y="246380"/>
                </a:cubicBezTo>
                <a:cubicBezTo>
                  <a:pt x="2754630" y="332740"/>
                  <a:pt x="2868930" y="443230"/>
                  <a:pt x="2956560" y="576580"/>
                </a:cubicBezTo>
                <a:cubicBezTo>
                  <a:pt x="3044190" y="709930"/>
                  <a:pt x="3088640" y="872490"/>
                  <a:pt x="3088640" y="1061720"/>
                </a:cubicBezTo>
                <a:cubicBezTo>
                  <a:pt x="3088640" y="1264920"/>
                  <a:pt x="3035300" y="1426210"/>
                  <a:pt x="2928621" y="1546860"/>
                </a:cubicBezTo>
                <a:cubicBezTo>
                  <a:pt x="2821940" y="1667510"/>
                  <a:pt x="2692400" y="1748790"/>
                  <a:pt x="2540000" y="1793240"/>
                </a:cubicBezTo>
                <a:lnTo>
                  <a:pt x="2540000" y="181356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B70F4A0-3F51-C5EB-F28C-A846FFD38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085" y="2825000"/>
            <a:ext cx="9039830" cy="2379035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>
              <a:defRPr sz="4800" spc="-10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3132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FF2B5EF4-FFF2-40B4-BE49-F238E27FC236}">
                <a16:creationId xmlns:a16="http://schemas.microsoft.com/office/drawing/2014/main" id="{E49B074C-7BB9-8BDE-5F75-AF437E5E3C56}"/>
              </a:ext>
            </a:extLst>
          </p:cNvPr>
          <p:cNvSpPr/>
          <p:nvPr userDrawn="1"/>
        </p:nvSpPr>
        <p:spPr>
          <a:xfrm>
            <a:off x="0" y="0"/>
            <a:ext cx="12193270" cy="6858000"/>
          </a:xfrm>
          <a:custGeom>
            <a:avLst/>
            <a:gdLst>
              <a:gd name="connsiteX0" fmla="*/ 0 w 12193270"/>
              <a:gd name="connsiteY0" fmla="*/ 0 h 6858000"/>
              <a:gd name="connsiteX1" fmla="*/ 12193270 w 12193270"/>
              <a:gd name="connsiteY1" fmla="*/ 0 h 6858000"/>
              <a:gd name="connsiteX2" fmla="*/ 12193270 w 12193270"/>
              <a:gd name="connsiteY2" fmla="*/ 6858000 h 6858000"/>
              <a:gd name="connsiteX3" fmla="*/ 0 w 121932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70" h="6858000">
                <a:moveTo>
                  <a:pt x="0" y="0"/>
                </a:moveTo>
                <a:lnTo>
                  <a:pt x="12193270" y="0"/>
                </a:lnTo>
                <a:lnTo>
                  <a:pt x="1219327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DFE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" name="Forma libre 3">
            <a:extLst>
              <a:ext uri="{FF2B5EF4-FFF2-40B4-BE49-F238E27FC236}">
                <a16:creationId xmlns:a16="http://schemas.microsoft.com/office/drawing/2014/main" id="{80C1355D-EF13-2E08-0E9A-DD9A842C6298}"/>
              </a:ext>
            </a:extLst>
          </p:cNvPr>
          <p:cNvSpPr/>
          <p:nvPr userDrawn="1"/>
        </p:nvSpPr>
        <p:spPr>
          <a:xfrm>
            <a:off x="4439920" y="1630679"/>
            <a:ext cx="3312160" cy="3596640"/>
          </a:xfrm>
          <a:custGeom>
            <a:avLst/>
            <a:gdLst>
              <a:gd name="connsiteX0" fmla="*/ 2829560 w 3312160"/>
              <a:gd name="connsiteY0" fmla="*/ 3596640 h 3596640"/>
              <a:gd name="connsiteX1" fmla="*/ 1732280 w 3312160"/>
              <a:gd name="connsiteY1" fmla="*/ 3596640 h 3596640"/>
              <a:gd name="connsiteX2" fmla="*/ 1732280 w 3312160"/>
              <a:gd name="connsiteY2" fmla="*/ 2961640 h 3596640"/>
              <a:gd name="connsiteX3" fmla="*/ 0 w 3312160"/>
              <a:gd name="connsiteY3" fmla="*/ 2961640 h 3596640"/>
              <a:gd name="connsiteX4" fmla="*/ 0 w 3312160"/>
              <a:gd name="connsiteY4" fmla="*/ 1976120 h 3596640"/>
              <a:gd name="connsiteX5" fmla="*/ 1361440 w 3312160"/>
              <a:gd name="connsiteY5" fmla="*/ 0 h 3596640"/>
              <a:gd name="connsiteX6" fmla="*/ 2824480 w 3312160"/>
              <a:gd name="connsiteY6" fmla="*/ 0 h 3596640"/>
              <a:gd name="connsiteX7" fmla="*/ 2824480 w 3312160"/>
              <a:gd name="connsiteY7" fmla="*/ 2016760 h 3596640"/>
              <a:gd name="connsiteX8" fmla="*/ 3312160 w 3312160"/>
              <a:gd name="connsiteY8" fmla="*/ 2016760 h 3596640"/>
              <a:gd name="connsiteX9" fmla="*/ 3312160 w 3312160"/>
              <a:gd name="connsiteY9" fmla="*/ 2961640 h 3596640"/>
              <a:gd name="connsiteX10" fmla="*/ 2829560 w 3312160"/>
              <a:gd name="connsiteY10" fmla="*/ 2961640 h 3596640"/>
              <a:gd name="connsiteX11" fmla="*/ 2829560 w 3312160"/>
              <a:gd name="connsiteY11" fmla="*/ 3596640 h 3596640"/>
              <a:gd name="connsiteX12" fmla="*/ 1727200 w 3312160"/>
              <a:gd name="connsiteY12" fmla="*/ 1107440 h 3596640"/>
              <a:gd name="connsiteX13" fmla="*/ 1127760 w 3312160"/>
              <a:gd name="connsiteY13" fmla="*/ 2016760 h 3596640"/>
              <a:gd name="connsiteX14" fmla="*/ 1747520 w 3312160"/>
              <a:gd name="connsiteY14" fmla="*/ 2016760 h 3596640"/>
              <a:gd name="connsiteX15" fmla="*/ 1747520 w 3312160"/>
              <a:gd name="connsiteY15" fmla="*/ 1107440 h 3596640"/>
              <a:gd name="connsiteX16" fmla="*/ 1727200 w 3312160"/>
              <a:gd name="connsiteY16" fmla="*/ 1107440 h 35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12160" h="3596640">
                <a:moveTo>
                  <a:pt x="2829560" y="3596640"/>
                </a:moveTo>
                <a:lnTo>
                  <a:pt x="1732280" y="3596640"/>
                </a:lnTo>
                <a:lnTo>
                  <a:pt x="1732280" y="2961640"/>
                </a:lnTo>
                <a:lnTo>
                  <a:pt x="0" y="2961640"/>
                </a:lnTo>
                <a:lnTo>
                  <a:pt x="0" y="1976120"/>
                </a:lnTo>
                <a:lnTo>
                  <a:pt x="1361440" y="0"/>
                </a:lnTo>
                <a:lnTo>
                  <a:pt x="2824480" y="0"/>
                </a:lnTo>
                <a:lnTo>
                  <a:pt x="2824480" y="2016760"/>
                </a:lnTo>
                <a:lnTo>
                  <a:pt x="3312160" y="2016760"/>
                </a:lnTo>
                <a:lnTo>
                  <a:pt x="3312160" y="2961640"/>
                </a:lnTo>
                <a:lnTo>
                  <a:pt x="2829560" y="2961640"/>
                </a:lnTo>
                <a:lnTo>
                  <a:pt x="2829560" y="3596640"/>
                </a:lnTo>
                <a:close/>
                <a:moveTo>
                  <a:pt x="1727200" y="1107440"/>
                </a:moveTo>
                <a:lnTo>
                  <a:pt x="1127760" y="2016760"/>
                </a:lnTo>
                <a:lnTo>
                  <a:pt x="1747520" y="2016760"/>
                </a:lnTo>
                <a:lnTo>
                  <a:pt x="1747520" y="1107440"/>
                </a:lnTo>
                <a:lnTo>
                  <a:pt x="1727200" y="110744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B70F4A0-3F51-C5EB-F28C-A846FFD38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085" y="2825000"/>
            <a:ext cx="9039830" cy="2379035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>
              <a:defRPr sz="4800" spc="-10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703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FF2B5EF4-FFF2-40B4-BE49-F238E27FC236}">
                <a16:creationId xmlns:a16="http://schemas.microsoft.com/office/drawing/2014/main" id="{E49B074C-7BB9-8BDE-5F75-AF437E5E3C56}"/>
              </a:ext>
            </a:extLst>
          </p:cNvPr>
          <p:cNvSpPr/>
          <p:nvPr userDrawn="1"/>
        </p:nvSpPr>
        <p:spPr>
          <a:xfrm>
            <a:off x="0" y="0"/>
            <a:ext cx="12193270" cy="6858000"/>
          </a:xfrm>
          <a:custGeom>
            <a:avLst/>
            <a:gdLst>
              <a:gd name="connsiteX0" fmla="*/ 0 w 12193270"/>
              <a:gd name="connsiteY0" fmla="*/ 0 h 6858000"/>
              <a:gd name="connsiteX1" fmla="*/ 12193270 w 12193270"/>
              <a:gd name="connsiteY1" fmla="*/ 0 h 6858000"/>
              <a:gd name="connsiteX2" fmla="*/ 12193270 w 12193270"/>
              <a:gd name="connsiteY2" fmla="*/ 6858000 h 6858000"/>
              <a:gd name="connsiteX3" fmla="*/ 0 w 121932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70" h="6858000">
                <a:moveTo>
                  <a:pt x="0" y="0"/>
                </a:moveTo>
                <a:lnTo>
                  <a:pt x="12193270" y="0"/>
                </a:lnTo>
                <a:lnTo>
                  <a:pt x="1219327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DFE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7AC7CB8F-7AA9-1ACE-85C3-B1843C6ADB5A}"/>
              </a:ext>
            </a:extLst>
          </p:cNvPr>
          <p:cNvSpPr/>
          <p:nvPr/>
        </p:nvSpPr>
        <p:spPr>
          <a:xfrm>
            <a:off x="4525520" y="1628143"/>
            <a:ext cx="3093514" cy="3698239"/>
          </a:xfrm>
          <a:custGeom>
            <a:avLst/>
            <a:gdLst>
              <a:gd name="connsiteX0" fmla="*/ 381187 w 381187"/>
              <a:gd name="connsiteY0" fmla="*/ 294204 h 455702"/>
              <a:gd name="connsiteX1" fmla="*/ 364288 w 381187"/>
              <a:gd name="connsiteY1" fmla="*/ 371510 h 455702"/>
              <a:gd name="connsiteX2" fmla="*/ 320786 w 381187"/>
              <a:gd name="connsiteY2" fmla="*/ 421274 h 455702"/>
              <a:gd name="connsiteX3" fmla="*/ 261323 w 381187"/>
              <a:gd name="connsiteY3" fmla="*/ 447878 h 455702"/>
              <a:gd name="connsiteX4" fmla="*/ 196540 w 381187"/>
              <a:gd name="connsiteY4" fmla="*/ 455702 h 455702"/>
              <a:gd name="connsiteX5" fmla="*/ 130192 w 381187"/>
              <a:gd name="connsiteY5" fmla="*/ 446626 h 455702"/>
              <a:gd name="connsiteX6" fmla="*/ 70730 w 381187"/>
              <a:gd name="connsiteY6" fmla="*/ 420023 h 455702"/>
              <a:gd name="connsiteX7" fmla="*/ 25037 w 381187"/>
              <a:gd name="connsiteY7" fmla="*/ 377144 h 455702"/>
              <a:gd name="connsiteX8" fmla="*/ 0 w 381187"/>
              <a:gd name="connsiteY8" fmla="*/ 319242 h 455702"/>
              <a:gd name="connsiteX9" fmla="*/ 137703 w 381187"/>
              <a:gd name="connsiteY9" fmla="*/ 284188 h 455702"/>
              <a:gd name="connsiteX10" fmla="*/ 156168 w 381187"/>
              <a:gd name="connsiteY10" fmla="*/ 315799 h 455702"/>
              <a:gd name="connsiteX11" fmla="*/ 191533 w 381187"/>
              <a:gd name="connsiteY11" fmla="*/ 329258 h 455702"/>
              <a:gd name="connsiteX12" fmla="*/ 220325 w 381187"/>
              <a:gd name="connsiteY12" fmla="*/ 321746 h 455702"/>
              <a:gd name="connsiteX13" fmla="*/ 232844 w 381187"/>
              <a:gd name="connsiteY13" fmla="*/ 295455 h 455702"/>
              <a:gd name="connsiteX14" fmla="*/ 225646 w 381187"/>
              <a:gd name="connsiteY14" fmla="*/ 276989 h 455702"/>
              <a:gd name="connsiteX15" fmla="*/ 207181 w 381187"/>
              <a:gd name="connsiteY15" fmla="*/ 265409 h 455702"/>
              <a:gd name="connsiteX16" fmla="*/ 181831 w 381187"/>
              <a:gd name="connsiteY16" fmla="*/ 259462 h 455702"/>
              <a:gd name="connsiteX17" fmla="*/ 153978 w 381187"/>
              <a:gd name="connsiteY17" fmla="*/ 257897 h 455702"/>
              <a:gd name="connsiteX18" fmla="*/ 129879 w 381187"/>
              <a:gd name="connsiteY18" fmla="*/ 258837 h 455702"/>
              <a:gd name="connsiteX19" fmla="*/ 100148 w 381187"/>
              <a:gd name="connsiteY19" fmla="*/ 261653 h 455702"/>
              <a:gd name="connsiteX20" fmla="*/ 68539 w 381187"/>
              <a:gd name="connsiteY20" fmla="*/ 266035 h 455702"/>
              <a:gd name="connsiteX21" fmla="*/ 38182 w 381187"/>
              <a:gd name="connsiteY21" fmla="*/ 271043 h 455702"/>
              <a:gd name="connsiteX22" fmla="*/ 53830 w 381187"/>
              <a:gd name="connsiteY22" fmla="*/ 0 h 455702"/>
              <a:gd name="connsiteX23" fmla="*/ 354899 w 381187"/>
              <a:gd name="connsiteY23" fmla="*/ 0 h 455702"/>
              <a:gd name="connsiteX24" fmla="*/ 354899 w 381187"/>
              <a:gd name="connsiteY24" fmla="*/ 123941 h 455702"/>
              <a:gd name="connsiteX25" fmla="*/ 179640 w 381187"/>
              <a:gd name="connsiteY25" fmla="*/ 123941 h 455702"/>
              <a:gd name="connsiteX26" fmla="*/ 177137 w 381187"/>
              <a:gd name="connsiteY26" fmla="*/ 155865 h 455702"/>
              <a:gd name="connsiteX27" fmla="*/ 194663 w 381187"/>
              <a:gd name="connsiteY27" fmla="*/ 153674 h 455702"/>
              <a:gd name="connsiteX28" fmla="*/ 210311 w 381187"/>
              <a:gd name="connsiteY28" fmla="*/ 152735 h 455702"/>
              <a:gd name="connsiteX29" fmla="*/ 275719 w 381187"/>
              <a:gd name="connsiteY29" fmla="*/ 160873 h 455702"/>
              <a:gd name="connsiteX30" fmla="*/ 330174 w 381187"/>
              <a:gd name="connsiteY30" fmla="*/ 186225 h 455702"/>
              <a:gd name="connsiteX31" fmla="*/ 367417 w 381187"/>
              <a:gd name="connsiteY31" fmla="*/ 230355 h 455702"/>
              <a:gd name="connsiteX32" fmla="*/ 381187 w 381187"/>
              <a:gd name="connsiteY32" fmla="*/ 294204 h 45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1187" h="455702">
                <a:moveTo>
                  <a:pt x="381187" y="294204"/>
                </a:moveTo>
                <a:cubicBezTo>
                  <a:pt x="381187" y="325032"/>
                  <a:pt x="375554" y="350853"/>
                  <a:pt x="364288" y="371510"/>
                </a:cubicBezTo>
                <a:cubicBezTo>
                  <a:pt x="353021" y="392167"/>
                  <a:pt x="338468" y="408755"/>
                  <a:pt x="320786" y="421274"/>
                </a:cubicBezTo>
                <a:cubicBezTo>
                  <a:pt x="303104" y="433794"/>
                  <a:pt x="283230" y="442714"/>
                  <a:pt x="261323" y="447878"/>
                </a:cubicBezTo>
                <a:cubicBezTo>
                  <a:pt x="239416" y="453042"/>
                  <a:pt x="217822" y="455702"/>
                  <a:pt x="196540" y="455702"/>
                </a:cubicBezTo>
                <a:cubicBezTo>
                  <a:pt x="174007" y="455702"/>
                  <a:pt x="151943" y="452729"/>
                  <a:pt x="130192" y="446626"/>
                </a:cubicBezTo>
                <a:cubicBezTo>
                  <a:pt x="108442" y="440523"/>
                  <a:pt x="88725" y="431759"/>
                  <a:pt x="70730" y="420023"/>
                </a:cubicBezTo>
                <a:cubicBezTo>
                  <a:pt x="52734" y="408286"/>
                  <a:pt x="37555" y="394045"/>
                  <a:pt x="25037" y="377144"/>
                </a:cubicBezTo>
                <a:cubicBezTo>
                  <a:pt x="12518" y="360243"/>
                  <a:pt x="4225" y="340994"/>
                  <a:pt x="0" y="319242"/>
                </a:cubicBezTo>
                <a:lnTo>
                  <a:pt x="137703" y="284188"/>
                </a:lnTo>
                <a:cubicBezTo>
                  <a:pt x="140207" y="296238"/>
                  <a:pt x="146310" y="306879"/>
                  <a:pt x="156168" y="315799"/>
                </a:cubicBezTo>
                <a:cubicBezTo>
                  <a:pt x="166026" y="324719"/>
                  <a:pt x="177762" y="329258"/>
                  <a:pt x="191533" y="329258"/>
                </a:cubicBezTo>
                <a:cubicBezTo>
                  <a:pt x="202330" y="329258"/>
                  <a:pt x="212031" y="326754"/>
                  <a:pt x="220325" y="321746"/>
                </a:cubicBezTo>
                <a:cubicBezTo>
                  <a:pt x="228619" y="316738"/>
                  <a:pt x="232844" y="307975"/>
                  <a:pt x="232844" y="295455"/>
                </a:cubicBezTo>
                <a:cubicBezTo>
                  <a:pt x="232844" y="287944"/>
                  <a:pt x="230497" y="281841"/>
                  <a:pt x="225646" y="276989"/>
                </a:cubicBezTo>
                <a:cubicBezTo>
                  <a:pt x="220795" y="272138"/>
                  <a:pt x="214692" y="268382"/>
                  <a:pt x="207181" y="265409"/>
                </a:cubicBezTo>
                <a:cubicBezTo>
                  <a:pt x="199670" y="262436"/>
                  <a:pt x="191220" y="260558"/>
                  <a:pt x="181831" y="259462"/>
                </a:cubicBezTo>
                <a:cubicBezTo>
                  <a:pt x="172442" y="258367"/>
                  <a:pt x="163210" y="257897"/>
                  <a:pt x="153978" y="257897"/>
                </a:cubicBezTo>
                <a:cubicBezTo>
                  <a:pt x="147249" y="257897"/>
                  <a:pt x="139268" y="258211"/>
                  <a:pt x="129879" y="258837"/>
                </a:cubicBezTo>
                <a:cubicBezTo>
                  <a:pt x="120490" y="259462"/>
                  <a:pt x="110632" y="260401"/>
                  <a:pt x="100148" y="261653"/>
                </a:cubicBezTo>
                <a:cubicBezTo>
                  <a:pt x="89664" y="262905"/>
                  <a:pt x="79179" y="264314"/>
                  <a:pt x="68539" y="266035"/>
                </a:cubicBezTo>
                <a:cubicBezTo>
                  <a:pt x="57898" y="267756"/>
                  <a:pt x="47727" y="269321"/>
                  <a:pt x="38182" y="271043"/>
                </a:cubicBezTo>
                <a:lnTo>
                  <a:pt x="53830" y="0"/>
                </a:lnTo>
                <a:lnTo>
                  <a:pt x="354899" y="0"/>
                </a:lnTo>
                <a:lnTo>
                  <a:pt x="354899" y="123941"/>
                </a:lnTo>
                <a:lnTo>
                  <a:pt x="179640" y="123941"/>
                </a:lnTo>
                <a:lnTo>
                  <a:pt x="177137" y="155865"/>
                </a:lnTo>
                <a:cubicBezTo>
                  <a:pt x="182927" y="155083"/>
                  <a:pt x="188873" y="154300"/>
                  <a:pt x="194663" y="153674"/>
                </a:cubicBezTo>
                <a:cubicBezTo>
                  <a:pt x="200452" y="153048"/>
                  <a:pt x="205772" y="152735"/>
                  <a:pt x="210311" y="152735"/>
                </a:cubicBezTo>
                <a:cubicBezTo>
                  <a:pt x="233313" y="152735"/>
                  <a:pt x="255064" y="155396"/>
                  <a:pt x="275719" y="160873"/>
                </a:cubicBezTo>
                <a:cubicBezTo>
                  <a:pt x="296375" y="166350"/>
                  <a:pt x="314526" y="174801"/>
                  <a:pt x="330174" y="186225"/>
                </a:cubicBezTo>
                <a:cubicBezTo>
                  <a:pt x="345823" y="197648"/>
                  <a:pt x="358185" y="212359"/>
                  <a:pt x="367417" y="230355"/>
                </a:cubicBezTo>
                <a:cubicBezTo>
                  <a:pt x="376650" y="248352"/>
                  <a:pt x="381187" y="269634"/>
                  <a:pt x="381187" y="294204"/>
                </a:cubicBezTo>
                <a:close/>
              </a:path>
            </a:pathLst>
          </a:custGeom>
          <a:solidFill>
            <a:srgbClr val="FFFFFF"/>
          </a:solidFill>
          <a:ln w="156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B70F4A0-3F51-C5EB-F28C-A846FFD38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085" y="2825000"/>
            <a:ext cx="9039830" cy="2379035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>
              <a:defRPr sz="4800" spc="-10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7999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>
            <a:extLst>
              <a:ext uri="{FF2B5EF4-FFF2-40B4-BE49-F238E27FC236}">
                <a16:creationId xmlns:a16="http://schemas.microsoft.com/office/drawing/2014/main" id="{ACCA0E91-7119-732F-5761-92CC96DDDCC2}"/>
              </a:ext>
            </a:extLst>
          </p:cNvPr>
          <p:cNvSpPr/>
          <p:nvPr/>
        </p:nvSpPr>
        <p:spPr>
          <a:xfrm>
            <a:off x="-15256" y="-16905"/>
            <a:ext cx="12222512" cy="6874905"/>
          </a:xfrm>
          <a:custGeom>
            <a:avLst/>
            <a:gdLst>
              <a:gd name="connsiteX0" fmla="*/ 0 w 1502371"/>
              <a:gd name="connsiteY0" fmla="*/ 0 h 845052"/>
              <a:gd name="connsiteX1" fmla="*/ 1502372 w 1502371"/>
              <a:gd name="connsiteY1" fmla="*/ 0 h 845052"/>
              <a:gd name="connsiteX2" fmla="*/ 1502372 w 1502371"/>
              <a:gd name="connsiteY2" fmla="*/ 845053 h 845052"/>
              <a:gd name="connsiteX3" fmla="*/ 0 w 1502371"/>
              <a:gd name="connsiteY3" fmla="*/ 845053 h 8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2371" h="845052">
                <a:moveTo>
                  <a:pt x="0" y="0"/>
                </a:moveTo>
                <a:lnTo>
                  <a:pt x="1502372" y="0"/>
                </a:lnTo>
                <a:lnTo>
                  <a:pt x="1502372" y="845053"/>
                </a:lnTo>
                <a:lnTo>
                  <a:pt x="0" y="845053"/>
                </a:lnTo>
                <a:close/>
              </a:path>
            </a:pathLst>
          </a:custGeom>
          <a:solidFill>
            <a:srgbClr val="DCDFED"/>
          </a:solidFill>
          <a:ln w="156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808A9247-037B-B0D0-B133-99638AA7BF91}"/>
              </a:ext>
            </a:extLst>
          </p:cNvPr>
          <p:cNvSpPr/>
          <p:nvPr/>
        </p:nvSpPr>
        <p:spPr>
          <a:xfrm>
            <a:off x="4516785" y="1615252"/>
            <a:ext cx="3157153" cy="3707355"/>
          </a:xfrm>
          <a:custGeom>
            <a:avLst/>
            <a:gdLst>
              <a:gd name="connsiteX0" fmla="*/ 236599 w 388072"/>
              <a:gd name="connsiteY0" fmla="*/ 138964 h 455702"/>
              <a:gd name="connsiteX1" fmla="*/ 292619 w 388072"/>
              <a:gd name="connsiteY1" fmla="*/ 148667 h 455702"/>
              <a:gd name="connsiteX2" fmla="*/ 341128 w 388072"/>
              <a:gd name="connsiteY2" fmla="*/ 177148 h 455702"/>
              <a:gd name="connsiteX3" fmla="*/ 375241 w 388072"/>
              <a:gd name="connsiteY3" fmla="*/ 223469 h 455702"/>
              <a:gd name="connsiteX4" fmla="*/ 388072 w 388072"/>
              <a:gd name="connsiteY4" fmla="*/ 286692 h 455702"/>
              <a:gd name="connsiteX5" fmla="*/ 372424 w 388072"/>
              <a:gd name="connsiteY5" fmla="*/ 360243 h 455702"/>
              <a:gd name="connsiteX6" fmla="*/ 329861 w 388072"/>
              <a:gd name="connsiteY6" fmla="*/ 413137 h 455702"/>
              <a:gd name="connsiteX7" fmla="*/ 267895 w 388072"/>
              <a:gd name="connsiteY7" fmla="*/ 445061 h 455702"/>
              <a:gd name="connsiteX8" fmla="*/ 194036 w 388072"/>
              <a:gd name="connsiteY8" fmla="*/ 455702 h 455702"/>
              <a:gd name="connsiteX9" fmla="*/ 120177 w 388072"/>
              <a:gd name="connsiteY9" fmla="*/ 445374 h 455702"/>
              <a:gd name="connsiteX10" fmla="*/ 58211 w 388072"/>
              <a:gd name="connsiteY10" fmla="*/ 414389 h 455702"/>
              <a:gd name="connsiteX11" fmla="*/ 15648 w 388072"/>
              <a:gd name="connsiteY11" fmla="*/ 362121 h 455702"/>
              <a:gd name="connsiteX12" fmla="*/ 0 w 388072"/>
              <a:gd name="connsiteY12" fmla="*/ 287944 h 455702"/>
              <a:gd name="connsiteX13" fmla="*/ 16587 w 388072"/>
              <a:gd name="connsiteY13" fmla="*/ 209385 h 455702"/>
              <a:gd name="connsiteX14" fmla="*/ 55081 w 388072"/>
              <a:gd name="connsiteY14" fmla="*/ 142094 h 455702"/>
              <a:gd name="connsiteX15" fmla="*/ 156481 w 388072"/>
              <a:gd name="connsiteY15" fmla="*/ 0 h 455702"/>
              <a:gd name="connsiteX16" fmla="*/ 337373 w 388072"/>
              <a:gd name="connsiteY16" fmla="*/ 0 h 455702"/>
              <a:gd name="connsiteX17" fmla="*/ 235347 w 388072"/>
              <a:gd name="connsiteY17" fmla="*/ 132078 h 455702"/>
              <a:gd name="connsiteX18" fmla="*/ 229714 w 388072"/>
              <a:gd name="connsiteY18" fmla="*/ 138964 h 455702"/>
              <a:gd name="connsiteX19" fmla="*/ 236599 w 388072"/>
              <a:gd name="connsiteY19" fmla="*/ 138964 h 455702"/>
              <a:gd name="connsiteX20" fmla="*/ 194036 w 388072"/>
              <a:gd name="connsiteY20" fmla="*/ 242874 h 455702"/>
              <a:gd name="connsiteX21" fmla="*/ 161175 w 388072"/>
              <a:gd name="connsiteY21" fmla="*/ 255863 h 455702"/>
              <a:gd name="connsiteX22" fmla="*/ 148344 w 388072"/>
              <a:gd name="connsiteY22" fmla="*/ 287631 h 455702"/>
              <a:gd name="connsiteX23" fmla="*/ 161175 w 388072"/>
              <a:gd name="connsiteY23" fmla="*/ 320337 h 455702"/>
              <a:gd name="connsiteX24" fmla="*/ 194036 w 388072"/>
              <a:gd name="connsiteY24" fmla="*/ 333639 h 455702"/>
              <a:gd name="connsiteX25" fmla="*/ 228149 w 388072"/>
              <a:gd name="connsiteY25" fmla="*/ 320337 h 455702"/>
              <a:gd name="connsiteX26" fmla="*/ 240980 w 388072"/>
              <a:gd name="connsiteY26" fmla="*/ 287631 h 455702"/>
              <a:gd name="connsiteX27" fmla="*/ 228149 w 388072"/>
              <a:gd name="connsiteY27" fmla="*/ 255863 h 455702"/>
              <a:gd name="connsiteX28" fmla="*/ 194036 w 388072"/>
              <a:gd name="connsiteY28" fmla="*/ 242874 h 45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8072" h="455702">
                <a:moveTo>
                  <a:pt x="236599" y="138964"/>
                </a:moveTo>
                <a:cubicBezTo>
                  <a:pt x="255846" y="138964"/>
                  <a:pt x="274467" y="142250"/>
                  <a:pt x="292619" y="148667"/>
                </a:cubicBezTo>
                <a:cubicBezTo>
                  <a:pt x="310771" y="155083"/>
                  <a:pt x="326888" y="164629"/>
                  <a:pt x="341128" y="177148"/>
                </a:cubicBezTo>
                <a:cubicBezTo>
                  <a:pt x="355368" y="189667"/>
                  <a:pt x="366634" y="205160"/>
                  <a:pt x="375241" y="223469"/>
                </a:cubicBezTo>
                <a:cubicBezTo>
                  <a:pt x="383847" y="241779"/>
                  <a:pt x="388072" y="262905"/>
                  <a:pt x="388072" y="286692"/>
                </a:cubicBezTo>
                <a:cubicBezTo>
                  <a:pt x="388072" y="314704"/>
                  <a:pt x="382908" y="339116"/>
                  <a:pt x="372424" y="360243"/>
                </a:cubicBezTo>
                <a:cubicBezTo>
                  <a:pt x="361940" y="381369"/>
                  <a:pt x="347857" y="398896"/>
                  <a:pt x="329861" y="413137"/>
                </a:cubicBezTo>
                <a:cubicBezTo>
                  <a:pt x="311866" y="427378"/>
                  <a:pt x="291211" y="438019"/>
                  <a:pt x="267895" y="445061"/>
                </a:cubicBezTo>
                <a:cubicBezTo>
                  <a:pt x="244579" y="452103"/>
                  <a:pt x="219855" y="455702"/>
                  <a:pt x="194036" y="455702"/>
                </a:cubicBezTo>
                <a:cubicBezTo>
                  <a:pt x="168217" y="455702"/>
                  <a:pt x="143493" y="452260"/>
                  <a:pt x="120177" y="445374"/>
                </a:cubicBezTo>
                <a:cubicBezTo>
                  <a:pt x="96862" y="438488"/>
                  <a:pt x="76206" y="428160"/>
                  <a:pt x="58211" y="414389"/>
                </a:cubicBezTo>
                <a:cubicBezTo>
                  <a:pt x="40216" y="400618"/>
                  <a:pt x="26132" y="383247"/>
                  <a:pt x="15648" y="362121"/>
                </a:cubicBezTo>
                <a:cubicBezTo>
                  <a:pt x="5164" y="340994"/>
                  <a:pt x="0" y="316269"/>
                  <a:pt x="0" y="287944"/>
                </a:cubicBezTo>
                <a:cubicBezTo>
                  <a:pt x="0" y="259932"/>
                  <a:pt x="5477" y="233798"/>
                  <a:pt x="16587" y="209385"/>
                </a:cubicBezTo>
                <a:cubicBezTo>
                  <a:pt x="27697" y="184973"/>
                  <a:pt x="40529" y="162594"/>
                  <a:pt x="55081" y="142094"/>
                </a:cubicBezTo>
                <a:lnTo>
                  <a:pt x="156481" y="0"/>
                </a:lnTo>
                <a:lnTo>
                  <a:pt x="337373" y="0"/>
                </a:lnTo>
                <a:lnTo>
                  <a:pt x="235347" y="132078"/>
                </a:lnTo>
                <a:lnTo>
                  <a:pt x="229714" y="138964"/>
                </a:lnTo>
                <a:lnTo>
                  <a:pt x="236599" y="138964"/>
                </a:lnTo>
                <a:close/>
                <a:moveTo>
                  <a:pt x="194036" y="242874"/>
                </a:moveTo>
                <a:cubicBezTo>
                  <a:pt x="180735" y="242874"/>
                  <a:pt x="169782" y="247256"/>
                  <a:pt x="161175" y="255863"/>
                </a:cubicBezTo>
                <a:cubicBezTo>
                  <a:pt x="152569" y="264470"/>
                  <a:pt x="148344" y="275111"/>
                  <a:pt x="148344" y="287631"/>
                </a:cubicBezTo>
                <a:cubicBezTo>
                  <a:pt x="148344" y="300620"/>
                  <a:pt x="152569" y="311574"/>
                  <a:pt x="161175" y="320337"/>
                </a:cubicBezTo>
                <a:cubicBezTo>
                  <a:pt x="169782" y="329101"/>
                  <a:pt x="180735" y="333639"/>
                  <a:pt x="194036" y="333639"/>
                </a:cubicBezTo>
                <a:cubicBezTo>
                  <a:pt x="208276" y="333639"/>
                  <a:pt x="219543" y="329257"/>
                  <a:pt x="228149" y="320337"/>
                </a:cubicBezTo>
                <a:cubicBezTo>
                  <a:pt x="236755" y="311574"/>
                  <a:pt x="240980" y="300620"/>
                  <a:pt x="240980" y="287631"/>
                </a:cubicBezTo>
                <a:cubicBezTo>
                  <a:pt x="240980" y="274955"/>
                  <a:pt x="236755" y="264470"/>
                  <a:pt x="228149" y="255863"/>
                </a:cubicBezTo>
                <a:cubicBezTo>
                  <a:pt x="219699" y="247256"/>
                  <a:pt x="208276" y="242874"/>
                  <a:pt x="194036" y="242874"/>
                </a:cubicBezTo>
                <a:close/>
              </a:path>
            </a:pathLst>
          </a:custGeom>
          <a:solidFill>
            <a:srgbClr val="FFFFFF"/>
          </a:solidFill>
          <a:ln w="156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B70F4A0-3F51-C5EB-F28C-A846FFD38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085" y="2825000"/>
            <a:ext cx="9039830" cy="2379035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>
              <a:defRPr sz="4800" spc="-10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2758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 6">
            <a:extLst>
              <a:ext uri="{FF2B5EF4-FFF2-40B4-BE49-F238E27FC236}">
                <a16:creationId xmlns:a16="http://schemas.microsoft.com/office/drawing/2014/main" id="{7D01FFEB-40E3-66D3-AE5D-57951185FABC}"/>
              </a:ext>
            </a:extLst>
          </p:cNvPr>
          <p:cNvSpPr/>
          <p:nvPr/>
        </p:nvSpPr>
        <p:spPr>
          <a:xfrm>
            <a:off x="-15256" y="-16905"/>
            <a:ext cx="12222512" cy="6874905"/>
          </a:xfrm>
          <a:custGeom>
            <a:avLst/>
            <a:gdLst>
              <a:gd name="connsiteX0" fmla="*/ 0 w 1502371"/>
              <a:gd name="connsiteY0" fmla="*/ 0 h 845052"/>
              <a:gd name="connsiteX1" fmla="*/ 1502372 w 1502371"/>
              <a:gd name="connsiteY1" fmla="*/ 0 h 845052"/>
              <a:gd name="connsiteX2" fmla="*/ 1502372 w 1502371"/>
              <a:gd name="connsiteY2" fmla="*/ 845053 h 845052"/>
              <a:gd name="connsiteX3" fmla="*/ 0 w 1502371"/>
              <a:gd name="connsiteY3" fmla="*/ 845053 h 8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2371" h="845052">
                <a:moveTo>
                  <a:pt x="0" y="0"/>
                </a:moveTo>
                <a:lnTo>
                  <a:pt x="1502372" y="0"/>
                </a:lnTo>
                <a:lnTo>
                  <a:pt x="1502372" y="845053"/>
                </a:lnTo>
                <a:lnTo>
                  <a:pt x="0" y="845053"/>
                </a:lnTo>
                <a:close/>
              </a:path>
            </a:pathLst>
          </a:custGeom>
          <a:solidFill>
            <a:srgbClr val="DCDFED"/>
          </a:solidFill>
          <a:ln w="156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A72A6C21-13C5-3CBC-A121-F1BB650567F7}"/>
              </a:ext>
            </a:extLst>
          </p:cNvPr>
          <p:cNvSpPr/>
          <p:nvPr/>
        </p:nvSpPr>
        <p:spPr>
          <a:xfrm>
            <a:off x="4726843" y="1615252"/>
            <a:ext cx="2871988" cy="3605507"/>
          </a:xfrm>
          <a:custGeom>
            <a:avLst/>
            <a:gdLst>
              <a:gd name="connsiteX0" fmla="*/ 21907 w 353020"/>
              <a:gd name="connsiteY0" fmla="*/ 443183 h 443183"/>
              <a:gd name="connsiteX1" fmla="*/ 190281 w 353020"/>
              <a:gd name="connsiteY1" fmla="*/ 123941 h 443183"/>
              <a:gd name="connsiteX2" fmla="*/ 0 w 353020"/>
              <a:gd name="connsiteY2" fmla="*/ 123941 h 443183"/>
              <a:gd name="connsiteX3" fmla="*/ 0 w 353020"/>
              <a:gd name="connsiteY3" fmla="*/ 0 h 443183"/>
              <a:gd name="connsiteX4" fmla="*/ 353021 w 353020"/>
              <a:gd name="connsiteY4" fmla="*/ 0 h 443183"/>
              <a:gd name="connsiteX5" fmla="*/ 353021 w 353020"/>
              <a:gd name="connsiteY5" fmla="*/ 105788 h 443183"/>
              <a:gd name="connsiteX6" fmla="*/ 194662 w 353020"/>
              <a:gd name="connsiteY6" fmla="*/ 443183 h 443183"/>
              <a:gd name="connsiteX7" fmla="*/ 21907 w 353020"/>
              <a:gd name="connsiteY7" fmla="*/ 443183 h 44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020" h="443183">
                <a:moveTo>
                  <a:pt x="21907" y="443183"/>
                </a:moveTo>
                <a:lnTo>
                  <a:pt x="190281" y="123941"/>
                </a:lnTo>
                <a:lnTo>
                  <a:pt x="0" y="123941"/>
                </a:lnTo>
                <a:lnTo>
                  <a:pt x="0" y="0"/>
                </a:lnTo>
                <a:lnTo>
                  <a:pt x="353021" y="0"/>
                </a:lnTo>
                <a:lnTo>
                  <a:pt x="353021" y="105788"/>
                </a:lnTo>
                <a:lnTo>
                  <a:pt x="194662" y="443183"/>
                </a:lnTo>
                <a:lnTo>
                  <a:pt x="21907" y="443183"/>
                </a:lnTo>
                <a:close/>
              </a:path>
            </a:pathLst>
          </a:custGeom>
          <a:solidFill>
            <a:srgbClr val="FFFFFF"/>
          </a:solidFill>
          <a:ln w="156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B70F4A0-3F51-C5EB-F28C-A846FFD38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085" y="2825000"/>
            <a:ext cx="9039830" cy="2379035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>
              <a:defRPr sz="4800" spc="-10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751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26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50" r:id="rId3"/>
    <p:sldLayoutId id="2147483677" r:id="rId4"/>
    <p:sldLayoutId id="2147483678" r:id="rId5"/>
    <p:sldLayoutId id="2147483680" r:id="rId6"/>
    <p:sldLayoutId id="2147483681" r:id="rId7"/>
    <p:sldLayoutId id="2147483754" r:id="rId8"/>
    <p:sldLayoutId id="2147483753" r:id="rId9"/>
    <p:sldLayoutId id="2147483688" r:id="rId10"/>
    <p:sldLayoutId id="2147483683" r:id="rId11"/>
    <p:sldLayoutId id="2147483752" r:id="rId12"/>
    <p:sldLayoutId id="2147483654" r:id="rId13"/>
    <p:sldLayoutId id="2147483686" r:id="rId14"/>
    <p:sldLayoutId id="2147483685" r:id="rId15"/>
    <p:sldLayoutId id="2147483743" r:id="rId16"/>
    <p:sldLayoutId id="2147483689" r:id="rId17"/>
    <p:sldLayoutId id="2147483749" r:id="rId18"/>
    <p:sldLayoutId id="2147483750" r:id="rId19"/>
    <p:sldLayoutId id="2147483751" r:id="rId20"/>
    <p:sldLayoutId id="2147483651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2"/>
        </a:buClr>
        <a:buSzPct val="80000"/>
        <a:buFontTx/>
        <a:buBlip>
          <a:blip r:embed="rId2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ider.santorcuatolabaien@bio-gipuzkoa.eus" TargetMode="External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2.jpeg"/><Relationship Id="rId5" Type="http://schemas.openxmlformats.org/officeDocument/2006/relationships/hyperlink" Target="http://www.biodonostia.org/" TargetMode="Externa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3141765" y="2103680"/>
            <a:ext cx="7867249" cy="1725935"/>
          </a:xfrm>
        </p:spPr>
        <p:txBody>
          <a:bodyPr/>
          <a:lstStyle/>
          <a:p>
            <a:r>
              <a:rPr lang="es-ES" sz="4400" dirty="0" smtClean="0"/>
              <a:t>BIOGIPUZKOA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b="0" dirty="0" smtClean="0"/>
              <a:t>HEALTH RESEARCH </a:t>
            </a:r>
            <a:r>
              <a:rPr lang="es-ES" b="0" dirty="0" smtClean="0"/>
              <a:t>INSTITUTE</a:t>
            </a:r>
            <a:endParaRPr lang="es-ES" sz="2400" b="0" dirty="0"/>
          </a:p>
        </p:txBody>
      </p:sp>
    </p:spTree>
    <p:extLst>
      <p:ext uri="{BB962C8B-B14F-4D97-AF65-F5344CB8AC3E}">
        <p14:creationId xmlns:p14="http://schemas.microsoft.com/office/powerpoint/2010/main" val="15933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6714603" y="1708962"/>
            <a:ext cx="3551958" cy="1850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9"/>
          <p:cNvSpPr txBox="1"/>
          <p:nvPr/>
        </p:nvSpPr>
        <p:spPr>
          <a:xfrm>
            <a:off x="6870857" y="1815539"/>
            <a:ext cx="3885678" cy="56562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799"/>
              </a:lnSpc>
            </a:pPr>
            <a:r>
              <a:rPr lang="en-US" b="1" dirty="0" smtClean="0">
                <a:solidFill>
                  <a:srgbClr val="132B75"/>
                </a:solidFill>
                <a:latin typeface="Arial Bold"/>
                <a:ea typeface="Arial Bold"/>
                <a:cs typeface="Arial Bold"/>
                <a:sym typeface="Arial Bold"/>
              </a:rPr>
              <a:t>Basic research</a:t>
            </a:r>
            <a:endParaRPr lang="en-US" b="1" dirty="0">
              <a:solidFill>
                <a:srgbClr val="132B75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6870857" y="2392701"/>
            <a:ext cx="3885678" cy="54253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799"/>
              </a:lnSpc>
            </a:pPr>
            <a:r>
              <a:rPr lang="en-US" b="1" dirty="0" smtClean="0">
                <a:solidFill>
                  <a:srgbClr val="132B75"/>
                </a:solidFill>
                <a:latin typeface="Arial Bold"/>
                <a:ea typeface="Arial Bold"/>
                <a:cs typeface="Arial Bold"/>
                <a:sym typeface="Arial Bold"/>
              </a:rPr>
              <a:t>Clinical research</a:t>
            </a:r>
            <a:endParaRPr lang="en-US" b="1" dirty="0">
              <a:solidFill>
                <a:srgbClr val="132B75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6870857" y="2946779"/>
            <a:ext cx="5830964" cy="5039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799"/>
              </a:lnSpc>
            </a:pPr>
            <a:r>
              <a:rPr lang="en-US" b="1" dirty="0" smtClean="0">
                <a:solidFill>
                  <a:srgbClr val="132B75"/>
                </a:solidFill>
                <a:latin typeface="Arial Bold"/>
                <a:ea typeface="Arial Bold"/>
                <a:cs typeface="Arial Bold"/>
                <a:sym typeface="Arial Bold"/>
              </a:rPr>
              <a:t>Research in Health Services</a:t>
            </a:r>
            <a:endParaRPr lang="en-US" b="1" dirty="0">
              <a:solidFill>
                <a:srgbClr val="132B75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1983354" y="1368658"/>
            <a:ext cx="3470000" cy="3624347"/>
            <a:chOff x="752767" y="991866"/>
            <a:chExt cx="4433234" cy="4630426"/>
          </a:xfrm>
        </p:grpSpPr>
        <p:sp>
          <p:nvSpPr>
            <p:cNvPr id="14" name="AutoShape 16"/>
            <p:cNvSpPr/>
            <p:nvPr/>
          </p:nvSpPr>
          <p:spPr>
            <a:xfrm>
              <a:off x="1558822" y="2201202"/>
              <a:ext cx="1043055" cy="2145142"/>
            </a:xfrm>
            <a:prstGeom prst="line">
              <a:avLst/>
            </a:prstGeom>
            <a:ln w="19050" cap="flat">
              <a:solidFill>
                <a:srgbClr val="01020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Freeform 17"/>
            <p:cNvSpPr/>
            <p:nvPr/>
          </p:nvSpPr>
          <p:spPr>
            <a:xfrm>
              <a:off x="952394" y="992296"/>
              <a:ext cx="1212856" cy="1208906"/>
            </a:xfrm>
            <a:custGeom>
              <a:avLst/>
              <a:gdLst/>
              <a:ahLst/>
              <a:cxnLst/>
              <a:rect l="l" t="t" r="r" b="b"/>
              <a:pathLst>
                <a:path w="1212856" h="1208906">
                  <a:moveTo>
                    <a:pt x="0" y="0"/>
                  </a:moveTo>
                  <a:lnTo>
                    <a:pt x="1212856" y="0"/>
                  </a:lnTo>
                  <a:lnTo>
                    <a:pt x="1212856" y="1208906"/>
                  </a:lnTo>
                  <a:lnTo>
                    <a:pt x="0" y="120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6" name="AutoShape 18"/>
            <p:cNvSpPr/>
            <p:nvPr/>
          </p:nvSpPr>
          <p:spPr>
            <a:xfrm flipH="1">
              <a:off x="2969384" y="2201631"/>
              <a:ext cx="1412107" cy="2235856"/>
            </a:xfrm>
            <a:prstGeom prst="line">
              <a:avLst/>
            </a:prstGeom>
            <a:ln w="19050" cap="flat">
              <a:solidFill>
                <a:srgbClr val="01020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9"/>
            <p:cNvSpPr/>
            <p:nvPr/>
          </p:nvSpPr>
          <p:spPr>
            <a:xfrm flipH="1">
              <a:off x="2969384" y="2200926"/>
              <a:ext cx="1546" cy="2236562"/>
            </a:xfrm>
            <a:prstGeom prst="line">
              <a:avLst/>
            </a:prstGeom>
            <a:ln w="19050" cap="flat">
              <a:solidFill>
                <a:srgbClr val="01020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Freeform 20"/>
            <p:cNvSpPr/>
            <p:nvPr/>
          </p:nvSpPr>
          <p:spPr>
            <a:xfrm>
              <a:off x="2366753" y="992572"/>
              <a:ext cx="1208353" cy="1208353"/>
            </a:xfrm>
            <a:custGeom>
              <a:avLst/>
              <a:gdLst/>
              <a:ahLst/>
              <a:cxnLst/>
              <a:rect l="l" t="t" r="r" b="b"/>
              <a:pathLst>
                <a:path w="1208353" h="1208353">
                  <a:moveTo>
                    <a:pt x="0" y="0"/>
                  </a:moveTo>
                  <a:lnTo>
                    <a:pt x="1208353" y="0"/>
                  </a:lnTo>
                  <a:lnTo>
                    <a:pt x="1208353" y="1208354"/>
                  </a:lnTo>
                  <a:lnTo>
                    <a:pt x="0" y="1208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9" name="Freeform 21"/>
            <p:cNvSpPr/>
            <p:nvPr/>
          </p:nvSpPr>
          <p:spPr>
            <a:xfrm>
              <a:off x="3776608" y="991866"/>
              <a:ext cx="1209765" cy="1209765"/>
            </a:xfrm>
            <a:custGeom>
              <a:avLst/>
              <a:gdLst/>
              <a:ahLst/>
              <a:cxnLst/>
              <a:rect l="l" t="t" r="r" b="b"/>
              <a:pathLst>
                <a:path w="1209765" h="1209765">
                  <a:moveTo>
                    <a:pt x="0" y="0"/>
                  </a:moveTo>
                  <a:lnTo>
                    <a:pt x="1209766" y="0"/>
                  </a:lnTo>
                  <a:lnTo>
                    <a:pt x="1209766" y="1209765"/>
                  </a:lnTo>
                  <a:lnTo>
                    <a:pt x="0" y="1209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6"/>
            <p:cNvSpPr/>
            <p:nvPr/>
          </p:nvSpPr>
          <p:spPr>
            <a:xfrm>
              <a:off x="752767" y="2608447"/>
              <a:ext cx="4433234" cy="3013845"/>
            </a:xfrm>
            <a:custGeom>
              <a:avLst/>
              <a:gdLst/>
              <a:ahLst/>
              <a:cxnLst/>
              <a:rect l="l" t="t" r="r" b="b"/>
              <a:pathLst>
                <a:path w="4433234" h="3013845">
                  <a:moveTo>
                    <a:pt x="0" y="0"/>
                  </a:moveTo>
                  <a:lnTo>
                    <a:pt x="4433234" y="0"/>
                  </a:lnTo>
                  <a:lnTo>
                    <a:pt x="4433234" y="3013845"/>
                  </a:lnTo>
                  <a:lnTo>
                    <a:pt x="0" y="3013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4479"/>
              </a:stretch>
            </a:blipFill>
          </p:spPr>
        </p:sp>
      </p:grpSp>
      <p:sp>
        <p:nvSpPr>
          <p:cNvPr id="26" name="Título 1"/>
          <p:cNvSpPr txBox="1">
            <a:spLocks/>
          </p:cNvSpPr>
          <p:nvPr/>
        </p:nvSpPr>
        <p:spPr>
          <a:xfrm>
            <a:off x="993683" y="532370"/>
            <a:ext cx="2258554" cy="459496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1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 smtClean="0">
                <a:solidFill>
                  <a:srgbClr val="010785"/>
                </a:solidFill>
              </a:rPr>
              <a:t>BIOGIPUZKOA HRI</a:t>
            </a:r>
            <a:endParaRPr lang="es-ES" dirty="0">
              <a:solidFill>
                <a:srgbClr val="010785"/>
              </a:solidFill>
            </a:endParaRPr>
          </a:p>
        </p:txBody>
      </p:sp>
      <p:sp>
        <p:nvSpPr>
          <p:cNvPr id="27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9006305" y="308959"/>
            <a:ext cx="2586037" cy="952500"/>
          </a:xfrm>
        </p:spPr>
        <p:txBody>
          <a:bodyPr/>
          <a:lstStyle/>
          <a:p>
            <a:r>
              <a:rPr lang="es-ES" dirty="0" smtClean="0"/>
              <a:t>OBJECTIVE</a:t>
            </a:r>
            <a:endParaRPr lang="es-ES" dirty="0"/>
          </a:p>
        </p:txBody>
      </p:sp>
      <p:sp>
        <p:nvSpPr>
          <p:cNvPr id="29" name="TextBox 12"/>
          <p:cNvSpPr txBox="1"/>
          <p:nvPr/>
        </p:nvSpPr>
        <p:spPr>
          <a:xfrm>
            <a:off x="6714601" y="1300794"/>
            <a:ext cx="3551959" cy="45736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799"/>
              </a:lnSpc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IDENTIFIED CLINICAL NEEDS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5453354" y="1815539"/>
            <a:ext cx="1103971" cy="0"/>
          </a:xfrm>
          <a:prstGeom prst="straightConnector1">
            <a:avLst/>
          </a:prstGeom>
          <a:noFill/>
          <a:ln w="19050">
            <a:solidFill>
              <a:schemeClr val="accent3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Rectángulo 19"/>
          <p:cNvSpPr/>
          <p:nvPr/>
        </p:nvSpPr>
        <p:spPr>
          <a:xfrm>
            <a:off x="6714601" y="4361012"/>
            <a:ext cx="3551958" cy="8833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CITIZENSHIP AND </a:t>
            </a:r>
          </a:p>
          <a:p>
            <a:pPr algn="ctr"/>
            <a:r>
              <a:rPr lang="es-ES" b="1" dirty="0" smtClean="0">
                <a:solidFill>
                  <a:schemeClr val="tx2"/>
                </a:solidFill>
              </a:rPr>
              <a:t>PATIENTS</a:t>
            </a:r>
            <a:endParaRPr lang="es-ES" b="1" dirty="0">
              <a:solidFill>
                <a:schemeClr val="tx2"/>
              </a:solidFill>
            </a:endParaRPr>
          </a:p>
        </p:txBody>
      </p:sp>
      <p:cxnSp>
        <p:nvCxnSpPr>
          <p:cNvPr id="21" name="Conector recto de flecha 20"/>
          <p:cNvCxnSpPr>
            <a:stCxn id="28" idx="2"/>
            <a:endCxn id="20" idx="0"/>
          </p:cNvCxnSpPr>
          <p:nvPr/>
        </p:nvCxnSpPr>
        <p:spPr>
          <a:xfrm flipH="1">
            <a:off x="8490580" y="3559027"/>
            <a:ext cx="2" cy="801985"/>
          </a:xfrm>
          <a:prstGeom prst="straightConnector1">
            <a:avLst/>
          </a:prstGeom>
          <a:noFill/>
          <a:ln w="19050">
            <a:solidFill>
              <a:schemeClr val="accent3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2670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805758" y="1783534"/>
            <a:ext cx="10574448" cy="2833734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" dirty="0">
                <a:solidFill>
                  <a:srgbClr val="010785"/>
                </a:solidFill>
              </a:rPr>
              <a:t>BIOGIPUZKOA HRI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 anchor="ctr" anchorCtr="0"/>
          <a:lstStyle/>
          <a:p>
            <a:r>
              <a:rPr lang="es-ES" dirty="0" smtClean="0"/>
              <a:t>BIOGIPUZKOA IN NUMBERS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993683" y="1994189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210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s-ES" b="1" dirty="0" err="1" smtClean="0">
                <a:solidFill>
                  <a:schemeClr val="tx2"/>
                </a:solidFill>
              </a:rPr>
              <a:t>Employees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hired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93683" y="3330203"/>
            <a:ext cx="3339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501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s-ES" b="1" dirty="0" err="1" smtClean="0">
                <a:solidFill>
                  <a:schemeClr val="tx2"/>
                </a:solidFill>
              </a:rPr>
              <a:t>Researchers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>
                <a:solidFill>
                  <a:schemeClr val="tx2"/>
                </a:solidFill>
              </a:rPr>
              <a:t>on</a:t>
            </a:r>
            <a:r>
              <a:rPr lang="es-ES" b="1" dirty="0">
                <a:solidFill>
                  <a:schemeClr val="tx2"/>
                </a:solidFill>
              </a:rPr>
              <a:t> </a:t>
            </a:r>
            <a:r>
              <a:rPr lang="es-ES" b="1" dirty="0" err="1">
                <a:solidFill>
                  <a:schemeClr val="tx2"/>
                </a:solidFill>
              </a:rPr>
              <a:t>secondment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06812" y="3330203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32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s-ES" b="1" dirty="0" err="1">
                <a:solidFill>
                  <a:schemeClr val="tx2"/>
                </a:solidFill>
              </a:rPr>
              <a:t>Research</a:t>
            </a:r>
            <a:r>
              <a:rPr lang="es-ES" b="1" dirty="0">
                <a:solidFill>
                  <a:schemeClr val="tx2"/>
                </a:solidFill>
              </a:rPr>
              <a:t> </a:t>
            </a:r>
            <a:r>
              <a:rPr lang="es-ES" b="1" dirty="0" err="1">
                <a:solidFill>
                  <a:schemeClr val="tx2"/>
                </a:solidFill>
              </a:rPr>
              <a:t>groups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06812" y="1994189"/>
            <a:ext cx="2142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819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s-ES" b="1" dirty="0">
                <a:solidFill>
                  <a:schemeClr val="tx2"/>
                </a:solidFill>
              </a:rPr>
              <a:t>Total </a:t>
            </a:r>
            <a:r>
              <a:rPr lang="es-ES" b="1" dirty="0" err="1">
                <a:solidFill>
                  <a:schemeClr val="tx2"/>
                </a:solidFill>
              </a:rPr>
              <a:t>publications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203821" y="1994189"/>
            <a:ext cx="2595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314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s-ES" b="1" dirty="0">
                <a:solidFill>
                  <a:schemeClr val="tx2"/>
                </a:solidFill>
              </a:rPr>
              <a:t>Active </a:t>
            </a:r>
            <a:r>
              <a:rPr lang="es-ES" b="1" dirty="0" err="1">
                <a:solidFill>
                  <a:schemeClr val="tx2"/>
                </a:solidFill>
              </a:rPr>
              <a:t>clinical</a:t>
            </a:r>
            <a:r>
              <a:rPr lang="es-ES" b="1" dirty="0">
                <a:solidFill>
                  <a:schemeClr val="tx2"/>
                </a:solidFill>
              </a:rPr>
              <a:t> </a:t>
            </a:r>
            <a:r>
              <a:rPr lang="es-ES" b="1" dirty="0" err="1">
                <a:solidFill>
                  <a:schemeClr val="tx2"/>
                </a:solidFill>
              </a:rPr>
              <a:t>studies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203821" y="3330203"/>
            <a:ext cx="241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9,8M€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s-ES" b="1" dirty="0" err="1">
                <a:solidFill>
                  <a:schemeClr val="tx2"/>
                </a:solidFill>
              </a:rPr>
              <a:t>Competitive</a:t>
            </a:r>
            <a:r>
              <a:rPr lang="es-ES" b="1" dirty="0">
                <a:solidFill>
                  <a:schemeClr val="tx2"/>
                </a:solidFill>
              </a:rPr>
              <a:t> </a:t>
            </a:r>
            <a:r>
              <a:rPr lang="es-ES" b="1" dirty="0" err="1">
                <a:solidFill>
                  <a:schemeClr val="tx2"/>
                </a:solidFill>
              </a:rPr>
              <a:t>funding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600278" y="5139343"/>
            <a:ext cx="27799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100" i="1" dirty="0" smtClean="0">
                <a:solidFill>
                  <a:schemeClr val="tx2"/>
                </a:solidFill>
              </a:rPr>
              <a:t>Preliminar </a:t>
            </a:r>
            <a:r>
              <a:rPr lang="es-ES" sz="1100" i="1" dirty="0" err="1" smtClean="0">
                <a:solidFill>
                  <a:schemeClr val="tx2"/>
                </a:solidFill>
              </a:rPr>
              <a:t>numbers</a:t>
            </a:r>
            <a:r>
              <a:rPr lang="es-ES" sz="1100" i="1" dirty="0" smtClean="0">
                <a:solidFill>
                  <a:schemeClr val="tx2"/>
                </a:solidFill>
              </a:rPr>
              <a:t> IIS </a:t>
            </a:r>
            <a:r>
              <a:rPr lang="es-ES" sz="1100" i="1" dirty="0" err="1">
                <a:solidFill>
                  <a:schemeClr val="tx2"/>
                </a:solidFill>
              </a:rPr>
              <a:t>Biogipuzkoa</a:t>
            </a:r>
            <a:r>
              <a:rPr lang="es-ES" sz="1100" i="1" dirty="0">
                <a:solidFill>
                  <a:schemeClr val="tx2"/>
                </a:solidFill>
              </a:rPr>
              <a:t> </a:t>
            </a:r>
            <a:r>
              <a:rPr lang="es-ES" sz="1100" i="1" dirty="0" smtClean="0">
                <a:solidFill>
                  <a:schemeClr val="tx2"/>
                </a:solidFill>
              </a:rPr>
              <a:t>2024</a:t>
            </a:r>
            <a:endParaRPr lang="es-ES" sz="11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64581" y="1874067"/>
            <a:ext cx="11277738" cy="34630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86177" y="2533651"/>
            <a:ext cx="8665766" cy="261777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9298759" y="2833954"/>
            <a:ext cx="2334041" cy="5413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AGEING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298759" y="3617061"/>
            <a:ext cx="2334041" cy="12887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ADVANCED THERAPIES AND PERSONALISED MEDICINE</a:t>
            </a:r>
            <a:endParaRPr lang="es-ES" b="1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" dirty="0">
                <a:solidFill>
                  <a:srgbClr val="010785"/>
                </a:solidFill>
              </a:rPr>
              <a:t>BIOGIPUZKOA HRI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 anchor="ctr" anchorCtr="0"/>
          <a:lstStyle/>
          <a:p>
            <a:r>
              <a:rPr lang="es-ES" dirty="0" smtClean="0"/>
              <a:t>AREAS</a:t>
            </a:r>
            <a:endParaRPr lang="es-ES" dirty="0"/>
          </a:p>
        </p:txBody>
      </p:sp>
      <p:graphicFrame>
        <p:nvGraphicFramePr>
          <p:cNvPr id="28" name="Marcador de contenido 1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933903493"/>
              </p:ext>
            </p:extLst>
          </p:nvPr>
        </p:nvGraphicFramePr>
        <p:xfrm>
          <a:off x="464580" y="1716713"/>
          <a:ext cx="8627450" cy="226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Marcador de conteni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515128"/>
              </p:ext>
            </p:extLst>
          </p:nvPr>
        </p:nvGraphicFramePr>
        <p:xfrm>
          <a:off x="1323479" y="3747968"/>
          <a:ext cx="6909651" cy="226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47040" y="1073409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7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Research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areas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381997" y="1070382"/>
            <a:ext cx="3539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32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Research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groups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067019" y="1891616"/>
            <a:ext cx="279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sz="1700" b="1" dirty="0" smtClean="0">
                <a:solidFill>
                  <a:schemeClr val="tx2"/>
                </a:solidFill>
              </a:rPr>
              <a:t>Transversal </a:t>
            </a:r>
            <a:r>
              <a:rPr lang="es-ES" sz="1700" b="1" dirty="0" err="1" smtClean="0">
                <a:solidFill>
                  <a:schemeClr val="tx2"/>
                </a:solidFill>
              </a:rPr>
              <a:t>areas</a:t>
            </a:r>
            <a:endParaRPr lang="es-ES" sz="17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486135" y="820469"/>
            <a:ext cx="11273604" cy="282633"/>
          </a:xfrm>
          <a:prstGeom prst="roundRect">
            <a:avLst/>
          </a:prstGeom>
          <a:solidFill>
            <a:srgbClr val="DCDFE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ADVANCED THERAPIES AND PERSONALISED MEDICINE</a:t>
            </a:r>
            <a:endParaRPr lang="es-ES" sz="1200" b="1" dirty="0">
              <a:solidFill>
                <a:schemeClr val="tx2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86135" y="523288"/>
            <a:ext cx="11273604" cy="2826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3">
              <a:defRPr/>
            </a:pPr>
            <a:r>
              <a:rPr lang="es-ES" sz="1200" b="1" dirty="0">
                <a:solidFill>
                  <a:srgbClr val="282182"/>
                </a:solidFill>
                <a:latin typeface="Arial" panose="020B0604020202020204"/>
              </a:rPr>
              <a:t>AGEING</a:t>
            </a:r>
          </a:p>
        </p:txBody>
      </p:sp>
      <p:grpSp>
        <p:nvGrpSpPr>
          <p:cNvPr id="59" name="Grupo 58"/>
          <p:cNvGrpSpPr/>
          <p:nvPr/>
        </p:nvGrpSpPr>
        <p:grpSpPr>
          <a:xfrm>
            <a:off x="425170" y="1120669"/>
            <a:ext cx="11320800" cy="263922"/>
            <a:chOff x="425171" y="1526067"/>
            <a:chExt cx="11320800" cy="263922"/>
          </a:xfrm>
        </p:grpSpPr>
        <p:sp>
          <p:nvSpPr>
            <p:cNvPr id="60" name="Rectángulo 59"/>
            <p:cNvSpPr/>
            <p:nvPr/>
          </p:nvSpPr>
          <p:spPr>
            <a:xfrm>
              <a:off x="425171" y="1526067"/>
              <a:ext cx="10756635" cy="2639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23">
                <a:defRPr/>
              </a:pPr>
              <a:r>
                <a:rPr lang="es-ES" sz="1001" b="1" i="1" dirty="0">
                  <a:solidFill>
                    <a:srgbClr val="282182"/>
                  </a:solidFill>
                  <a:latin typeface="Arial" panose="020B0604020202020204"/>
                </a:rPr>
                <a:t>7 RESEARCH AREAS</a:t>
              </a:r>
            </a:p>
          </p:txBody>
        </p:sp>
        <p:cxnSp>
          <p:nvCxnSpPr>
            <p:cNvPr id="61" name="Conector recto 60"/>
            <p:cNvCxnSpPr/>
            <p:nvPr/>
          </p:nvCxnSpPr>
          <p:spPr>
            <a:xfrm>
              <a:off x="499900" y="1729026"/>
              <a:ext cx="11246071" cy="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o 61"/>
          <p:cNvGrpSpPr/>
          <p:nvPr/>
        </p:nvGrpSpPr>
        <p:grpSpPr>
          <a:xfrm>
            <a:off x="61337" y="2264000"/>
            <a:ext cx="263922" cy="4410094"/>
            <a:chOff x="179028" y="2669399"/>
            <a:chExt cx="263922" cy="3675330"/>
          </a:xfrm>
        </p:grpSpPr>
        <p:sp>
          <p:nvSpPr>
            <p:cNvPr id="63" name="Rectángulo 62"/>
            <p:cNvSpPr/>
            <p:nvPr/>
          </p:nvSpPr>
          <p:spPr>
            <a:xfrm rot="16200000">
              <a:off x="-1478777" y="4423003"/>
              <a:ext cx="3579531" cy="2639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23">
                <a:defRPr/>
              </a:pPr>
              <a:r>
                <a:rPr lang="es-ES" sz="1001" b="1" i="1" dirty="0" smtClean="0">
                  <a:solidFill>
                    <a:schemeClr val="accent1"/>
                  </a:solidFill>
                  <a:latin typeface="Arial" panose="020B0604020202020204"/>
                </a:rPr>
                <a:t>32 </a:t>
              </a:r>
              <a:r>
                <a:rPr lang="es-ES" sz="1001" b="1" i="1" dirty="0">
                  <a:solidFill>
                    <a:schemeClr val="accent1"/>
                  </a:solidFill>
                  <a:latin typeface="Arial" panose="020B0604020202020204"/>
                </a:rPr>
                <a:t>RESEARCH GROUPS</a:t>
              </a:r>
            </a:p>
          </p:txBody>
        </p:sp>
        <p:cxnSp>
          <p:nvCxnSpPr>
            <p:cNvPr id="64" name="Conector recto 63"/>
            <p:cNvCxnSpPr/>
            <p:nvPr/>
          </p:nvCxnSpPr>
          <p:spPr>
            <a:xfrm flipV="1">
              <a:off x="381987" y="2669399"/>
              <a:ext cx="0" cy="3579530"/>
            </a:xfrm>
            <a:prstGeom prst="line">
              <a:avLst/>
            </a:prstGeom>
            <a:ln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o 64"/>
          <p:cNvGrpSpPr/>
          <p:nvPr/>
        </p:nvGrpSpPr>
        <p:grpSpPr>
          <a:xfrm>
            <a:off x="442952" y="244815"/>
            <a:ext cx="11316786" cy="263922"/>
            <a:chOff x="442950" y="249382"/>
            <a:chExt cx="11316787" cy="263922"/>
          </a:xfrm>
        </p:grpSpPr>
        <p:sp>
          <p:nvSpPr>
            <p:cNvPr id="66" name="Rectángulo 65"/>
            <p:cNvSpPr/>
            <p:nvPr/>
          </p:nvSpPr>
          <p:spPr>
            <a:xfrm>
              <a:off x="442950" y="249382"/>
              <a:ext cx="10355679" cy="2639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23">
                <a:defRPr/>
              </a:pPr>
              <a:r>
                <a:rPr lang="es-ES" sz="1001" b="1" i="1" dirty="0">
                  <a:solidFill>
                    <a:srgbClr val="282182"/>
                  </a:solidFill>
                  <a:latin typeface="Arial" panose="020B0604020202020204"/>
                </a:rPr>
                <a:t>2 TRANSVERSAL RESEARCH AREAS</a:t>
              </a:r>
            </a:p>
          </p:txBody>
        </p:sp>
        <p:cxnSp>
          <p:nvCxnSpPr>
            <p:cNvPr id="67" name="Conector recto 66"/>
            <p:cNvCxnSpPr/>
            <p:nvPr/>
          </p:nvCxnSpPr>
          <p:spPr>
            <a:xfrm>
              <a:off x="513666" y="453220"/>
              <a:ext cx="11246071" cy="0"/>
            </a:xfrm>
            <a:prstGeom prst="line">
              <a:avLst/>
            </a:prstGeom>
            <a:ln>
              <a:solidFill>
                <a:schemeClr val="accent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o 1"/>
          <p:cNvGrpSpPr/>
          <p:nvPr/>
        </p:nvGrpSpPr>
        <p:grpSpPr>
          <a:xfrm>
            <a:off x="368447" y="1417853"/>
            <a:ext cx="1600849" cy="5256242"/>
            <a:chOff x="368447" y="1417853"/>
            <a:chExt cx="1600849" cy="5256242"/>
          </a:xfrm>
        </p:grpSpPr>
        <p:sp>
          <p:nvSpPr>
            <p:cNvPr id="12" name="Rectángulo redondeado 11"/>
            <p:cNvSpPr/>
            <p:nvPr/>
          </p:nvSpPr>
          <p:spPr>
            <a:xfrm>
              <a:off x="399463" y="1417853"/>
              <a:ext cx="1538817" cy="5256242"/>
            </a:xfrm>
            <a:prstGeom prst="roundRect">
              <a:avLst>
                <a:gd name="adj" fmla="val 6077"/>
              </a:avLst>
            </a:prstGeom>
            <a:solidFill>
              <a:schemeClr val="accent2">
                <a:lumMod val="60000"/>
                <a:lumOff val="40000"/>
              </a:schemeClr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1100" b="1" dirty="0">
                  <a:solidFill>
                    <a:schemeClr val="tx2"/>
                  </a:solidFill>
                </a:rPr>
                <a:t>NEUROSCIENCES</a:t>
              </a:r>
              <a:endParaRPr lang="es-ES" sz="1100" b="1" dirty="0">
                <a:solidFill>
                  <a:schemeClr val="tx2"/>
                </a:solidFill>
                <a:latin typeface="Arial" panose="020B0604020202020204"/>
              </a:endParaRPr>
            </a:p>
            <a:p>
              <a:pPr algn="ctr" defTabSz="914423">
                <a:defRPr/>
              </a:pPr>
              <a:endParaRPr lang="es-ES" sz="1100" b="1" dirty="0">
                <a:solidFill>
                  <a:schemeClr val="tx2"/>
                </a:solidFill>
                <a:latin typeface="Arial" panose="020B0604020202020204"/>
              </a:endParaRPr>
            </a:p>
            <a:p>
              <a:pPr algn="ctr" defTabSz="914423">
                <a:defRPr/>
              </a:pPr>
              <a:endParaRPr lang="es-ES" sz="1100" dirty="0">
                <a:solidFill>
                  <a:schemeClr val="tx1"/>
                </a:solidFill>
                <a:latin typeface="Arial" panose="020B0604020202020204"/>
              </a:endParaRPr>
            </a:p>
            <a:p>
              <a:pPr algn="ctr" defTabSz="914423">
                <a:defRPr/>
              </a:pPr>
              <a:r>
                <a:rPr lang="es-ES" sz="900" dirty="0">
                  <a:solidFill>
                    <a:schemeClr val="tx1"/>
                  </a:solidFill>
                  <a:latin typeface="Arial" panose="020B0604020202020204"/>
                </a:rPr>
                <a:t>A. </a:t>
              </a:r>
              <a:r>
                <a:rPr lang="es-ES" sz="900" dirty="0" err="1">
                  <a:solidFill>
                    <a:schemeClr val="tx1"/>
                  </a:solidFill>
                  <a:latin typeface="Arial" panose="020B0604020202020204"/>
                </a:rPr>
                <a:t>Lopez</a:t>
              </a:r>
              <a:r>
                <a:rPr lang="es-ES" sz="900" dirty="0">
                  <a:solidFill>
                    <a:schemeClr val="tx1"/>
                  </a:solidFill>
                  <a:latin typeface="Arial" panose="020B0604020202020204"/>
                </a:rPr>
                <a:t> de </a:t>
              </a:r>
              <a:r>
                <a:rPr lang="es-ES" sz="900" dirty="0" err="1">
                  <a:solidFill>
                    <a:schemeClr val="tx1"/>
                  </a:solidFill>
                  <a:latin typeface="Arial" panose="020B0604020202020204"/>
                </a:rPr>
                <a:t>Munain</a:t>
              </a:r>
              <a:endParaRPr lang="es-ES" sz="900" dirty="0">
                <a:solidFill>
                  <a:schemeClr val="tx1"/>
                </a:solidFill>
                <a:latin typeface="Arial" panose="020B0604020202020204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371750" y="2284219"/>
              <a:ext cx="1594243" cy="57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  <a:latin typeface="Arial" panose="020B0604020202020204"/>
                </a:rPr>
                <a:t>NEURODEGENERATIVE DISEASES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  <a:latin typeface="Arial" panose="020B0604020202020204"/>
                </a:rPr>
                <a:t>Javier Ruiz </a:t>
              </a:r>
              <a:r>
                <a:rPr lang="es-ES" sz="800" dirty="0" err="1">
                  <a:solidFill>
                    <a:srgbClr val="000000"/>
                  </a:solidFill>
                  <a:latin typeface="Arial" panose="020B0604020202020204"/>
                </a:rPr>
                <a:t>Martinez</a:t>
              </a:r>
              <a:endParaRPr lang="es-ES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  <a:latin typeface="Arial" panose="020B0604020202020204"/>
                </a:rPr>
                <a:t>Myriam </a:t>
              </a:r>
              <a:r>
                <a:rPr lang="es-ES" sz="800" dirty="0" err="1">
                  <a:solidFill>
                    <a:srgbClr val="000000"/>
                  </a:solidFill>
                  <a:latin typeface="Arial" panose="020B0604020202020204"/>
                </a:rPr>
                <a:t>Barandiaran</a:t>
              </a:r>
              <a:endParaRPr lang="es-ES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371750" y="2904717"/>
              <a:ext cx="1594243" cy="5296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  <a:latin typeface="Arial" panose="020B0604020202020204"/>
                </a:rPr>
                <a:t>NEUROMUSCULAR DISEASES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  <a:latin typeface="Arial" panose="020B0604020202020204"/>
                </a:rPr>
                <a:t>A. </a:t>
              </a:r>
              <a:r>
                <a:rPr lang="es-ES" sz="800" dirty="0" err="1">
                  <a:solidFill>
                    <a:srgbClr val="000000"/>
                  </a:solidFill>
                  <a:latin typeface="Arial" panose="020B0604020202020204"/>
                </a:rPr>
                <a:t>Lopez</a:t>
              </a:r>
              <a:r>
                <a:rPr lang="es-ES" sz="800" dirty="0">
                  <a:solidFill>
                    <a:srgbClr val="000000"/>
                  </a:solidFill>
                  <a:latin typeface="Arial" panose="020B0604020202020204"/>
                </a:rPr>
                <a:t> de </a:t>
              </a:r>
              <a:r>
                <a:rPr lang="es-ES" sz="800" dirty="0" err="1">
                  <a:solidFill>
                    <a:srgbClr val="000000"/>
                  </a:solidFill>
                  <a:latin typeface="Arial" panose="020B0604020202020204"/>
                </a:rPr>
                <a:t>Munain</a:t>
              </a:r>
              <a:endParaRPr lang="es-ES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 algn="ctr" defTabSz="914423">
                <a:defRPr/>
              </a:pPr>
              <a:r>
                <a:rPr lang="es-ES" sz="800" dirty="0" err="1">
                  <a:solidFill>
                    <a:srgbClr val="000000"/>
                  </a:solidFill>
                  <a:latin typeface="Arial" panose="020B0604020202020204"/>
                </a:rPr>
                <a:t>Amets</a:t>
              </a:r>
              <a:r>
                <a:rPr lang="es-ES" sz="800" dirty="0">
                  <a:solidFill>
                    <a:srgbClr val="000000"/>
                  </a:solidFill>
                  <a:latin typeface="Arial" panose="020B0604020202020204"/>
                </a:rPr>
                <a:t> Sáenz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71750" y="3472963"/>
              <a:ext cx="1594243" cy="4276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  <a:latin typeface="Arial" panose="020B0604020202020204"/>
                </a:rPr>
                <a:t>NEUROINMUNOLOGY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  <a:latin typeface="Arial" panose="020B0604020202020204"/>
                </a:rPr>
                <a:t>David </a:t>
              </a:r>
              <a:r>
                <a:rPr lang="es-ES" sz="800" dirty="0" err="1">
                  <a:solidFill>
                    <a:srgbClr val="000000"/>
                  </a:solidFill>
                  <a:latin typeface="Arial" panose="020B0604020202020204"/>
                </a:rPr>
                <a:t>Otaegui</a:t>
              </a:r>
              <a:endParaRPr lang="es-ES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  <a:latin typeface="Arial" panose="020B0604020202020204"/>
                </a:rPr>
                <a:t>Tamara Castillo</a:t>
              </a: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371750" y="3962831"/>
              <a:ext cx="1594243" cy="50778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  <a:latin typeface="Arial" panose="020B0604020202020204"/>
                </a:rPr>
                <a:t>MITOCHONDRIA, HEALTH &amp; LONGEVITY</a:t>
              </a:r>
            </a:p>
            <a:p>
              <a:pPr algn="ctr" defTabSz="914423">
                <a:defRPr/>
              </a:pPr>
              <a:r>
                <a:rPr lang="es-ES" sz="800" dirty="0" err="1">
                  <a:solidFill>
                    <a:srgbClr val="000000"/>
                  </a:solidFill>
                  <a:latin typeface="Arial" panose="020B0604020202020204"/>
                </a:rPr>
                <a:t>Ian</a:t>
              </a:r>
              <a:r>
                <a:rPr lang="es-ES" sz="800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es-ES" sz="800" dirty="0" err="1">
                  <a:solidFill>
                    <a:srgbClr val="000000"/>
                  </a:solidFill>
                  <a:latin typeface="Arial" panose="020B0604020202020204"/>
                </a:rPr>
                <a:t>Holt</a:t>
              </a:r>
              <a:endParaRPr lang="es-ES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371750" y="4531077"/>
              <a:ext cx="1594243" cy="57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  <a:latin typeface="Arial" panose="020B0604020202020204"/>
                </a:rPr>
                <a:t>SENSORIAL NEURODEGENERATION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  <a:latin typeface="Arial" panose="020B0604020202020204"/>
                </a:rPr>
                <a:t>Cristina Irigoyen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  <a:latin typeface="Arial" panose="020B0604020202020204"/>
                </a:rPr>
                <a:t>Javier Ruiz </a:t>
              </a:r>
              <a:r>
                <a:rPr lang="es-ES" sz="800" dirty="0" err="1">
                  <a:solidFill>
                    <a:srgbClr val="000000"/>
                  </a:solidFill>
                  <a:latin typeface="Arial" panose="020B0604020202020204"/>
                </a:rPr>
                <a:t>Ederra</a:t>
              </a:r>
              <a:endParaRPr lang="es-ES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371750" y="5164639"/>
              <a:ext cx="1594243" cy="576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  <a:latin typeface="Arial" panose="020B0604020202020204"/>
                </a:rPr>
                <a:t>MENTAL HEALTH AND PSYCHIATRIC CARE</a:t>
              </a:r>
              <a:endParaRPr lang="es-ES" sz="800" b="1" dirty="0">
                <a:solidFill>
                  <a:srgbClr val="282182"/>
                </a:solidFill>
                <a:latin typeface="Arial" panose="020B0604020202020204"/>
              </a:endParaRP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  <a:latin typeface="Arial" panose="020B0604020202020204"/>
                </a:rPr>
                <a:t>Andrea Gabilondo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  <a:latin typeface="Arial" panose="020B0604020202020204"/>
                </a:rPr>
                <a:t>Álvaro </a:t>
              </a:r>
              <a:r>
                <a:rPr lang="es-ES" sz="800" dirty="0" err="1">
                  <a:solidFill>
                    <a:srgbClr val="000000"/>
                  </a:solidFill>
                  <a:latin typeface="Arial" panose="020B0604020202020204"/>
                </a:rPr>
                <a:t>Iruin</a:t>
              </a:r>
              <a:endParaRPr lang="es-ES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0" name="Rectángulo 69"/>
            <p:cNvSpPr/>
            <p:nvPr/>
          </p:nvSpPr>
          <p:spPr>
            <a:xfrm>
              <a:off x="368447" y="5799905"/>
              <a:ext cx="1600849" cy="4436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  <a:latin typeface="Arial" panose="020B0604020202020204"/>
                </a:rPr>
                <a:t>ICTUS 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>
                      <a:lumMod val="50000"/>
                    </a:srgbClr>
                  </a:solidFill>
                  <a:latin typeface="Arial" panose="020B0604020202020204"/>
                </a:rPr>
                <a:t>Patricia de la Riva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>
                      <a:lumMod val="50000"/>
                    </a:srgbClr>
                  </a:solidFill>
                  <a:latin typeface="Arial" panose="020B0604020202020204"/>
                </a:rPr>
                <a:t>Ileana Quiñones</a:t>
              </a:r>
            </a:p>
          </p:txBody>
        </p:sp>
      </p:grpSp>
      <p:sp>
        <p:nvSpPr>
          <p:cNvPr id="72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8626276" y="80464"/>
            <a:ext cx="3132054" cy="288001"/>
          </a:xfrm>
        </p:spPr>
        <p:txBody>
          <a:bodyPr anchor="ctr" anchorCtr="0"/>
          <a:lstStyle/>
          <a:p>
            <a:r>
              <a:rPr lang="es-ES" dirty="0"/>
              <a:t>AREAS AND GROUPS</a:t>
            </a:r>
          </a:p>
        </p:txBody>
      </p:sp>
      <p:sp>
        <p:nvSpPr>
          <p:cNvPr id="73" name="Rectángulo redondeado 72"/>
          <p:cNvSpPr/>
          <p:nvPr/>
        </p:nvSpPr>
        <p:spPr>
          <a:xfrm>
            <a:off x="10157810" y="572515"/>
            <a:ext cx="1588160" cy="190015"/>
          </a:xfrm>
          <a:prstGeom prst="roundRect">
            <a:avLst/>
          </a:prstGeom>
          <a:noFill/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423">
              <a:defRPr/>
            </a:pPr>
            <a:r>
              <a:rPr lang="es-ES" sz="900" dirty="0">
                <a:solidFill>
                  <a:srgbClr val="000000"/>
                </a:solidFill>
                <a:latin typeface="Arial" panose="020B0604020202020204"/>
              </a:rPr>
              <a:t>Ander </a:t>
            </a:r>
            <a:r>
              <a:rPr lang="es-ES" sz="900" dirty="0" err="1">
                <a:solidFill>
                  <a:srgbClr val="000000"/>
                </a:solidFill>
                <a:latin typeface="Arial" panose="020B0604020202020204"/>
              </a:rPr>
              <a:t>Matheu</a:t>
            </a:r>
            <a:endParaRPr lang="es-ES" sz="9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4" name="Rectángulo redondeado 73"/>
          <p:cNvSpPr/>
          <p:nvPr/>
        </p:nvSpPr>
        <p:spPr>
          <a:xfrm>
            <a:off x="10167200" y="868287"/>
            <a:ext cx="1588160" cy="190015"/>
          </a:xfrm>
          <a:prstGeom prst="roundRect">
            <a:avLst/>
          </a:prstGeom>
          <a:noFill/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423">
              <a:defRPr/>
            </a:pPr>
            <a:r>
              <a:rPr lang="es-ES" sz="900" dirty="0">
                <a:solidFill>
                  <a:srgbClr val="000000"/>
                </a:solidFill>
                <a:latin typeface="Arial" panose="020B0604020202020204"/>
              </a:rPr>
              <a:t>Ander </a:t>
            </a:r>
            <a:r>
              <a:rPr lang="es-ES" sz="900" dirty="0" err="1">
                <a:solidFill>
                  <a:srgbClr val="000000"/>
                </a:solidFill>
                <a:latin typeface="Arial" panose="020B0604020202020204"/>
              </a:rPr>
              <a:t>Izeta</a:t>
            </a:r>
            <a:endParaRPr lang="es-ES" sz="900" dirty="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015686" y="1417853"/>
            <a:ext cx="1599793" cy="5256242"/>
            <a:chOff x="2013970" y="1417853"/>
            <a:chExt cx="1599793" cy="5256242"/>
          </a:xfrm>
        </p:grpSpPr>
        <p:sp>
          <p:nvSpPr>
            <p:cNvPr id="75" name="Rectángulo redondeado 74"/>
            <p:cNvSpPr/>
            <p:nvPr/>
          </p:nvSpPr>
          <p:spPr>
            <a:xfrm>
              <a:off x="2044458" y="1417853"/>
              <a:ext cx="1538817" cy="5256242"/>
            </a:xfrm>
            <a:prstGeom prst="roundRect">
              <a:avLst>
                <a:gd name="adj" fmla="val 6077"/>
              </a:avLst>
            </a:prstGeom>
            <a:solidFill>
              <a:schemeClr val="accent3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1100" b="1" dirty="0">
                  <a:solidFill>
                    <a:schemeClr val="tx2"/>
                  </a:solidFill>
                </a:rPr>
                <a:t>LIVER AND </a:t>
              </a:r>
              <a:r>
                <a:rPr lang="es-ES" sz="1000" b="1" dirty="0">
                  <a:solidFill>
                    <a:schemeClr val="tx2"/>
                  </a:solidFill>
                </a:rPr>
                <a:t>GASTROINTESTINAL</a:t>
              </a:r>
              <a:r>
                <a:rPr lang="es-ES" sz="1100" b="1" dirty="0">
                  <a:solidFill>
                    <a:schemeClr val="tx2"/>
                  </a:solidFill>
                </a:rPr>
                <a:t> DISEASES</a:t>
              </a:r>
            </a:p>
            <a:p>
              <a:pPr algn="ctr" defTabSz="914423">
                <a:defRPr/>
              </a:pPr>
              <a:endParaRPr lang="es-ES" sz="200" dirty="0">
                <a:solidFill>
                  <a:schemeClr val="tx2"/>
                </a:solidFill>
              </a:endParaRPr>
            </a:p>
            <a:p>
              <a:pPr algn="ctr" defTabSz="914423">
                <a:defRPr/>
              </a:pPr>
              <a:r>
                <a:rPr lang="es-ES" sz="900" dirty="0">
                  <a:solidFill>
                    <a:schemeClr val="tx1"/>
                  </a:solidFill>
                </a:rPr>
                <a:t>Luis </a:t>
              </a:r>
              <a:r>
                <a:rPr lang="es-ES" sz="900" dirty="0" err="1">
                  <a:solidFill>
                    <a:schemeClr val="tx1"/>
                  </a:solidFill>
                </a:rPr>
                <a:t>Bujanda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ángulo 75"/>
            <p:cNvSpPr/>
            <p:nvPr/>
          </p:nvSpPr>
          <p:spPr>
            <a:xfrm>
              <a:off x="2013970" y="2284220"/>
              <a:ext cx="1599793" cy="576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</a:rPr>
                <a:t>GASTROINTESTINAL DISEASES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Luis </a:t>
              </a:r>
              <a:r>
                <a:rPr lang="es-ES" sz="800" dirty="0" err="1">
                  <a:solidFill>
                    <a:srgbClr val="000000"/>
                  </a:solidFill>
                </a:rPr>
                <a:t>Bujanda</a:t>
              </a:r>
              <a:endParaRPr lang="es-ES" sz="80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ángulo 76"/>
            <p:cNvSpPr/>
            <p:nvPr/>
          </p:nvSpPr>
          <p:spPr>
            <a:xfrm>
              <a:off x="2013970" y="2904717"/>
              <a:ext cx="1599793" cy="576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</a:rPr>
                <a:t>LIVER DISEASES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Jesús </a:t>
              </a:r>
              <a:r>
                <a:rPr lang="es-ES" sz="800" dirty="0" err="1">
                  <a:solidFill>
                    <a:srgbClr val="000000"/>
                  </a:solidFill>
                </a:rPr>
                <a:t>Bañales</a:t>
              </a:r>
              <a:endParaRPr lang="es-ES" sz="800" dirty="0">
                <a:solidFill>
                  <a:srgbClr val="000000"/>
                </a:solidFill>
              </a:endParaRPr>
            </a:p>
          </p:txBody>
        </p:sp>
        <p:sp>
          <p:nvSpPr>
            <p:cNvPr id="78" name="Rectángulo 77"/>
            <p:cNvSpPr/>
            <p:nvPr/>
          </p:nvSpPr>
          <p:spPr>
            <a:xfrm>
              <a:off x="2013970" y="3525215"/>
              <a:ext cx="1599793" cy="576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</a:rPr>
                <a:t>LIVER IMMUNO-ONCOLOGY</a:t>
              </a:r>
            </a:p>
            <a:p>
              <a:pPr algn="ctr" defTabSz="914423">
                <a:defRPr/>
              </a:pPr>
              <a:r>
                <a:rPr lang="es-ES" sz="800" dirty="0" err="1">
                  <a:solidFill>
                    <a:srgbClr val="000000"/>
                  </a:solidFill>
                </a:rPr>
                <a:t>Matxus</a:t>
              </a:r>
              <a:r>
                <a:rPr lang="es-ES" sz="800" dirty="0">
                  <a:solidFill>
                    <a:srgbClr val="000000"/>
                  </a:solidFill>
                </a:rPr>
                <a:t> </a:t>
              </a:r>
              <a:r>
                <a:rPr lang="es-ES" sz="800" dirty="0" err="1">
                  <a:solidFill>
                    <a:srgbClr val="000000"/>
                  </a:solidFill>
                </a:rPr>
                <a:t>Perugorria</a:t>
              </a:r>
              <a:endParaRPr lang="es-ES" sz="800" dirty="0">
                <a:solidFill>
                  <a:srgbClr val="000000"/>
                </a:solidFill>
              </a:endParaRPr>
            </a:p>
          </p:txBody>
        </p:sp>
        <p:sp>
          <p:nvSpPr>
            <p:cNvPr id="79" name="Rectángulo 78"/>
            <p:cNvSpPr/>
            <p:nvPr/>
          </p:nvSpPr>
          <p:spPr>
            <a:xfrm>
              <a:off x="2013970" y="4145713"/>
              <a:ext cx="1599793" cy="576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</a:rPr>
                <a:t>METABOLISM AND CANCER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Pedro </a:t>
              </a:r>
              <a:r>
                <a:rPr lang="es-ES" sz="800" dirty="0" err="1">
                  <a:solidFill>
                    <a:srgbClr val="000000"/>
                  </a:solidFill>
                </a:rPr>
                <a:t>Rodrigues</a:t>
              </a:r>
              <a:endParaRPr lang="es-ES" sz="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661869" y="1417850"/>
            <a:ext cx="1594243" cy="5256242"/>
            <a:chOff x="3660027" y="1417850"/>
            <a:chExt cx="1594243" cy="5256242"/>
          </a:xfrm>
        </p:grpSpPr>
        <p:sp>
          <p:nvSpPr>
            <p:cNvPr id="81" name="Rectángulo redondeado 80"/>
            <p:cNvSpPr/>
            <p:nvPr/>
          </p:nvSpPr>
          <p:spPr>
            <a:xfrm>
              <a:off x="3687740" y="1417850"/>
              <a:ext cx="1538817" cy="5256242"/>
            </a:xfrm>
            <a:prstGeom prst="roundRect">
              <a:avLst>
                <a:gd name="adj" fmla="val 6077"/>
              </a:avLst>
            </a:prstGeom>
            <a:solidFill>
              <a:schemeClr val="accent5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1100" b="1" dirty="0">
                  <a:solidFill>
                    <a:schemeClr val="tx2"/>
                  </a:solidFill>
                </a:rPr>
                <a:t>INFECTIOUS DISEASES</a:t>
              </a:r>
            </a:p>
            <a:p>
              <a:pPr algn="ctr" defTabSz="914423">
                <a:defRPr/>
              </a:pPr>
              <a:endParaRPr lang="es-ES" sz="900" dirty="0">
                <a:solidFill>
                  <a:schemeClr val="tx1"/>
                </a:solidFill>
              </a:endParaRPr>
            </a:p>
            <a:p>
              <a:pPr algn="ctr" defTabSz="914423">
                <a:defRPr/>
              </a:pPr>
              <a:r>
                <a:rPr lang="es-ES" sz="900" dirty="0">
                  <a:solidFill>
                    <a:schemeClr val="tx1"/>
                  </a:solidFill>
                </a:rPr>
                <a:t>JM </a:t>
              </a:r>
              <a:r>
                <a:rPr lang="es-ES" sz="900" dirty="0" err="1">
                  <a:solidFill>
                    <a:schemeClr val="tx1"/>
                  </a:solidFill>
                </a:rPr>
                <a:t>Marimón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ángulo 81"/>
            <p:cNvSpPr/>
            <p:nvPr/>
          </p:nvSpPr>
          <p:spPr>
            <a:xfrm>
              <a:off x="3660027" y="2284216"/>
              <a:ext cx="1594243" cy="57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/>
              <a:r>
                <a:rPr lang="es-ES" sz="800" b="1" dirty="0">
                  <a:solidFill>
                    <a:srgbClr val="282182"/>
                  </a:solidFill>
                </a:rPr>
                <a:t>SEXUALLY TRANSMITTED INFECTIONS (STI)</a:t>
              </a:r>
            </a:p>
            <a:p>
              <a:pPr algn="ctr" defTabSz="914423"/>
              <a:r>
                <a:rPr lang="es-ES" sz="800" dirty="0">
                  <a:solidFill>
                    <a:schemeClr val="tx1"/>
                  </a:solidFill>
                </a:rPr>
                <a:t>Luís Piñeiro</a:t>
              </a:r>
            </a:p>
          </p:txBody>
        </p:sp>
        <p:sp>
          <p:nvSpPr>
            <p:cNvPr id="83" name="Rectángulo 82"/>
            <p:cNvSpPr/>
            <p:nvPr/>
          </p:nvSpPr>
          <p:spPr>
            <a:xfrm>
              <a:off x="3660027" y="2904714"/>
              <a:ext cx="1594243" cy="57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800" b="1" dirty="0">
                  <a:solidFill>
                    <a:srgbClr val="282182"/>
                  </a:solidFill>
                </a:rPr>
                <a:t>RESPIRATORY INFECTION AND ANTIMICROBIAL RESISTANCE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JM </a:t>
              </a:r>
              <a:r>
                <a:rPr lang="es-ES" sz="800" dirty="0" err="1">
                  <a:solidFill>
                    <a:srgbClr val="000000"/>
                  </a:solidFill>
                </a:rPr>
                <a:t>Marimón</a:t>
              </a:r>
              <a:endParaRPr lang="es-ES" sz="800" dirty="0">
                <a:solidFill>
                  <a:srgbClr val="000000"/>
                </a:solidFill>
              </a:endParaRPr>
            </a:p>
          </p:txBody>
        </p:sp>
        <p:sp>
          <p:nvSpPr>
            <p:cNvPr id="84" name="Rectángulo 83"/>
            <p:cNvSpPr/>
            <p:nvPr/>
          </p:nvSpPr>
          <p:spPr>
            <a:xfrm>
              <a:off x="3660027" y="3525212"/>
              <a:ext cx="1594243" cy="57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/>
              <a:r>
                <a:rPr lang="es-ES" sz="800" b="1" dirty="0">
                  <a:solidFill>
                    <a:srgbClr val="282182"/>
                  </a:solidFill>
                </a:rPr>
                <a:t>AIDS AND HIV INFECTIONS</a:t>
              </a:r>
            </a:p>
            <a:p>
              <a:pPr algn="ctr" defTabSz="914423"/>
              <a:r>
                <a:rPr lang="es-ES" sz="800" dirty="0">
                  <a:solidFill>
                    <a:schemeClr val="tx1"/>
                  </a:solidFill>
                </a:rPr>
                <a:t>Maialen </a:t>
              </a:r>
              <a:r>
                <a:rPr lang="es-ES" sz="800" dirty="0" err="1">
                  <a:solidFill>
                    <a:schemeClr val="tx1"/>
                  </a:solidFill>
                </a:rPr>
                <a:t>Ibarguren</a:t>
              </a:r>
              <a:endParaRPr lang="es-ES" sz="800" dirty="0">
                <a:solidFill>
                  <a:schemeClr val="tx1"/>
                </a:solidFill>
              </a:endParaRPr>
            </a:p>
            <a:p>
              <a:pPr algn="ctr" defTabSz="914423"/>
              <a:r>
                <a:rPr lang="es-ES" sz="800" dirty="0">
                  <a:solidFill>
                    <a:schemeClr val="tx1"/>
                  </a:solidFill>
                </a:rPr>
                <a:t>Paco Carmona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302502" y="1417850"/>
            <a:ext cx="1594243" cy="5256242"/>
            <a:chOff x="5294305" y="1417850"/>
            <a:chExt cx="1594243" cy="5256242"/>
          </a:xfrm>
        </p:grpSpPr>
        <p:sp>
          <p:nvSpPr>
            <p:cNvPr id="85" name="Rectángulo redondeado 84"/>
            <p:cNvSpPr/>
            <p:nvPr/>
          </p:nvSpPr>
          <p:spPr>
            <a:xfrm>
              <a:off x="5322018" y="1417850"/>
              <a:ext cx="1538817" cy="5256242"/>
            </a:xfrm>
            <a:prstGeom prst="roundRect">
              <a:avLst>
                <a:gd name="adj" fmla="val 6077"/>
              </a:avLst>
            </a:prstGeom>
            <a:solidFill>
              <a:schemeClr val="bg2">
                <a:lumMod val="75000"/>
              </a:schemeClr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1100" b="1" dirty="0">
                  <a:solidFill>
                    <a:schemeClr val="tx2"/>
                  </a:solidFill>
                </a:rPr>
                <a:t>ONCOLOGY</a:t>
              </a:r>
            </a:p>
            <a:p>
              <a:pPr algn="ctr" defTabSz="914423">
                <a:defRPr/>
              </a:pPr>
              <a:endParaRPr lang="es-ES" sz="2000" b="1" dirty="0">
                <a:solidFill>
                  <a:schemeClr val="tx2"/>
                </a:solidFill>
              </a:endParaRPr>
            </a:p>
            <a:p>
              <a:pPr algn="ctr" defTabSz="914423">
                <a:defRPr/>
              </a:pPr>
              <a:r>
                <a:rPr lang="es-ES" sz="900" dirty="0">
                  <a:solidFill>
                    <a:schemeClr val="tx1"/>
                  </a:solidFill>
                </a:rPr>
                <a:t>Charles </a:t>
              </a:r>
              <a:r>
                <a:rPr lang="es-ES" sz="900" dirty="0" err="1">
                  <a:solidFill>
                    <a:schemeClr val="tx1"/>
                  </a:solidFill>
                </a:rPr>
                <a:t>Lawrie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86" name="Rectángulo 85"/>
            <p:cNvSpPr/>
            <p:nvPr/>
          </p:nvSpPr>
          <p:spPr>
            <a:xfrm>
              <a:off x="5294305" y="2284216"/>
              <a:ext cx="1594243" cy="5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</a:rPr>
                <a:t>BREAST CANCER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Isabel Álvarez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María M </a:t>
              </a:r>
              <a:r>
                <a:rPr lang="es-ES" sz="800" dirty="0" err="1">
                  <a:solidFill>
                    <a:srgbClr val="000000"/>
                  </a:solidFill>
                </a:rPr>
                <a:t>Caffarel</a:t>
              </a:r>
              <a:endParaRPr lang="es-ES" sz="800" dirty="0">
                <a:solidFill>
                  <a:srgbClr val="000000"/>
                </a:solidFill>
              </a:endParaRPr>
            </a:p>
          </p:txBody>
        </p:sp>
        <p:sp>
          <p:nvSpPr>
            <p:cNvPr id="87" name="Rectángulo 86"/>
            <p:cNvSpPr/>
            <p:nvPr/>
          </p:nvSpPr>
          <p:spPr>
            <a:xfrm>
              <a:off x="5294305" y="2904714"/>
              <a:ext cx="1594243" cy="5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</a:rPr>
                <a:t>CELLULAR ONCOLOGY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Ander </a:t>
              </a:r>
              <a:r>
                <a:rPr lang="es-ES" sz="800" dirty="0" err="1">
                  <a:solidFill>
                    <a:srgbClr val="000000"/>
                  </a:solidFill>
                </a:rPr>
                <a:t>Matheu</a:t>
              </a:r>
              <a:endParaRPr lang="es-ES" sz="800" dirty="0">
                <a:solidFill>
                  <a:srgbClr val="000000"/>
                </a:solidFill>
              </a:endParaRPr>
            </a:p>
          </p:txBody>
        </p:sp>
        <p:sp>
          <p:nvSpPr>
            <p:cNvPr id="88" name="Rectángulo 87"/>
            <p:cNvSpPr/>
            <p:nvPr/>
          </p:nvSpPr>
          <p:spPr>
            <a:xfrm>
              <a:off x="5294305" y="3525212"/>
              <a:ext cx="1594243" cy="5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</a:rPr>
                <a:t>MOLECULAR ONCOLOGY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Charles </a:t>
              </a:r>
              <a:r>
                <a:rPr lang="es-ES" sz="800" dirty="0" err="1">
                  <a:solidFill>
                    <a:srgbClr val="000000"/>
                  </a:solidFill>
                </a:rPr>
                <a:t>Lawrie</a:t>
              </a:r>
              <a:endParaRPr lang="es-ES" sz="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943135" y="1417850"/>
            <a:ext cx="1594243" cy="5256242"/>
            <a:chOff x="6932801" y="1417850"/>
            <a:chExt cx="1594243" cy="5256242"/>
          </a:xfrm>
        </p:grpSpPr>
        <p:sp>
          <p:nvSpPr>
            <p:cNvPr id="89" name="Rectángulo redondeado 88"/>
            <p:cNvSpPr/>
            <p:nvPr/>
          </p:nvSpPr>
          <p:spPr>
            <a:xfrm>
              <a:off x="6960514" y="1417850"/>
              <a:ext cx="1538817" cy="5256242"/>
            </a:xfrm>
            <a:prstGeom prst="roundRect">
              <a:avLst>
                <a:gd name="adj" fmla="val 6077"/>
              </a:avLst>
            </a:prstGeom>
            <a:solidFill>
              <a:schemeClr val="accent4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1100" b="1" dirty="0">
                  <a:solidFill>
                    <a:schemeClr val="tx2"/>
                  </a:solidFill>
                </a:rPr>
                <a:t>SYSTEMIC DISEASES</a:t>
              </a:r>
            </a:p>
            <a:p>
              <a:pPr algn="ctr" defTabSz="914423">
                <a:defRPr/>
              </a:pPr>
              <a:endParaRPr lang="es-ES" sz="1100" b="1" dirty="0">
                <a:solidFill>
                  <a:schemeClr val="tx2"/>
                </a:solidFill>
              </a:endParaRPr>
            </a:p>
            <a:p>
              <a:pPr algn="ctr" defTabSz="914423">
                <a:defRPr/>
              </a:pPr>
              <a:r>
                <a:rPr lang="es-ES" sz="900" dirty="0">
                  <a:solidFill>
                    <a:schemeClr val="tx1"/>
                  </a:solidFill>
                </a:rPr>
                <a:t>Irene Díez</a:t>
              </a:r>
            </a:p>
          </p:txBody>
        </p:sp>
        <p:sp>
          <p:nvSpPr>
            <p:cNvPr id="90" name="Rectángulo 89"/>
            <p:cNvSpPr/>
            <p:nvPr/>
          </p:nvSpPr>
          <p:spPr>
            <a:xfrm>
              <a:off x="6932801" y="2284216"/>
              <a:ext cx="1594243" cy="6623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/>
              <a:r>
                <a:rPr lang="es-ES" sz="900" b="1" dirty="0">
                  <a:solidFill>
                    <a:srgbClr val="282182"/>
                  </a:solidFill>
                </a:rPr>
                <a:t>HEART FAILURE WITH HYPERTENSION AND VALVULAR CAUSES</a:t>
              </a:r>
            </a:p>
            <a:p>
              <a:pPr algn="ctr" defTabSz="914423"/>
              <a:r>
                <a:rPr lang="es-ES" sz="800" dirty="0">
                  <a:solidFill>
                    <a:schemeClr val="tx1"/>
                  </a:solidFill>
                </a:rPr>
                <a:t>Xabier Arana</a:t>
              </a:r>
            </a:p>
          </p:txBody>
        </p:sp>
        <p:sp>
          <p:nvSpPr>
            <p:cNvPr id="92" name="Rectángulo 91"/>
            <p:cNvSpPr/>
            <p:nvPr/>
          </p:nvSpPr>
          <p:spPr>
            <a:xfrm>
              <a:off x="6932801" y="2988883"/>
              <a:ext cx="1594243" cy="57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</a:rPr>
                <a:t>OBSTETRICS AND GYNAECOLOGY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Irene Diez</a:t>
              </a:r>
            </a:p>
          </p:txBody>
        </p:sp>
        <p:sp>
          <p:nvSpPr>
            <p:cNvPr id="93" name="Rectángulo 92"/>
            <p:cNvSpPr/>
            <p:nvPr/>
          </p:nvSpPr>
          <p:spPr>
            <a:xfrm>
              <a:off x="6932801" y="3609381"/>
              <a:ext cx="1594243" cy="57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800" b="1" dirty="0">
                  <a:solidFill>
                    <a:srgbClr val="282182"/>
                  </a:solidFill>
                </a:rPr>
                <a:t>OTORHINOLARYNGOLOGY AND HEAD AND NECK SURGERY</a:t>
              </a:r>
              <a:endParaRPr lang="es-ES" sz="900" b="1" dirty="0">
                <a:solidFill>
                  <a:srgbClr val="282182"/>
                </a:solidFill>
              </a:endParaRP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Xabier </a:t>
              </a:r>
              <a:r>
                <a:rPr lang="es-ES" sz="800" dirty="0" err="1">
                  <a:solidFill>
                    <a:srgbClr val="000000"/>
                  </a:solidFill>
                </a:rPr>
                <a:t>Altuna</a:t>
              </a:r>
              <a:endParaRPr lang="es-ES" sz="800" dirty="0">
                <a:solidFill>
                  <a:srgbClr val="000000"/>
                </a:solidFill>
              </a:endParaRPr>
            </a:p>
          </p:txBody>
        </p:sp>
        <p:sp>
          <p:nvSpPr>
            <p:cNvPr id="94" name="Rectángulo 93"/>
            <p:cNvSpPr/>
            <p:nvPr/>
          </p:nvSpPr>
          <p:spPr>
            <a:xfrm>
              <a:off x="6932801" y="4229879"/>
              <a:ext cx="1594243" cy="57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</a:rPr>
                <a:t>PAEDIATRICS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Itxaso Martí</a:t>
              </a:r>
            </a:p>
          </p:txBody>
        </p:sp>
        <p:sp>
          <p:nvSpPr>
            <p:cNvPr id="95" name="Rectángulo 94"/>
            <p:cNvSpPr/>
            <p:nvPr/>
          </p:nvSpPr>
          <p:spPr>
            <a:xfrm>
              <a:off x="6932801" y="4850377"/>
              <a:ext cx="1594243" cy="57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800" b="1" dirty="0">
                  <a:solidFill>
                    <a:srgbClr val="282182"/>
                  </a:solidFill>
                </a:rPr>
                <a:t>RESPIRATORY AND PLEURAL PATHOLOGY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Iñaki </a:t>
              </a:r>
              <a:r>
                <a:rPr lang="es-ES" sz="800" dirty="0" err="1">
                  <a:solidFill>
                    <a:srgbClr val="000000"/>
                  </a:solidFill>
                </a:rPr>
                <a:t>Salegi</a:t>
              </a:r>
              <a:endParaRPr lang="es-ES" sz="800" dirty="0">
                <a:solidFill>
                  <a:srgbClr val="000000"/>
                </a:solidFill>
              </a:endParaRP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Alberto Garcia Z</a:t>
              </a:r>
              <a:r>
                <a:rPr lang="es-ES" sz="900" dirty="0">
                  <a:solidFill>
                    <a:srgbClr val="000000"/>
                  </a:solidFill>
                </a:rPr>
                <a:t>.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583768" y="1417850"/>
            <a:ext cx="1599793" cy="5256242"/>
            <a:chOff x="8595787" y="1417850"/>
            <a:chExt cx="1599793" cy="5256242"/>
          </a:xfrm>
        </p:grpSpPr>
        <p:sp>
          <p:nvSpPr>
            <p:cNvPr id="96" name="Rectángulo redondeado 95"/>
            <p:cNvSpPr/>
            <p:nvPr/>
          </p:nvSpPr>
          <p:spPr>
            <a:xfrm>
              <a:off x="8626275" y="1417850"/>
              <a:ext cx="1538817" cy="5256242"/>
            </a:xfrm>
            <a:prstGeom prst="roundRect">
              <a:avLst>
                <a:gd name="adj" fmla="val 6077"/>
              </a:avLst>
            </a:prstGeom>
            <a:solidFill>
              <a:schemeClr val="accent2">
                <a:lumMod val="60000"/>
                <a:lumOff val="40000"/>
              </a:schemeClr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1100" b="1" dirty="0">
                  <a:solidFill>
                    <a:schemeClr val="tx2"/>
                  </a:solidFill>
                </a:rPr>
                <a:t>EPIDEMIOLOGY </a:t>
              </a:r>
              <a:r>
                <a:rPr lang="es-ES" sz="900" b="1" dirty="0">
                  <a:solidFill>
                    <a:schemeClr val="tx2"/>
                  </a:solidFill>
                </a:rPr>
                <a:t>AND PUBLIC HEALTH</a:t>
              </a:r>
            </a:p>
            <a:p>
              <a:pPr algn="ctr" defTabSz="914423">
                <a:defRPr/>
              </a:pPr>
              <a:endParaRPr lang="es-ES" sz="1200" dirty="0">
                <a:solidFill>
                  <a:schemeClr val="tx1"/>
                </a:solidFill>
              </a:endParaRPr>
            </a:p>
            <a:p>
              <a:pPr algn="ctr" defTabSz="914423">
                <a:defRPr/>
              </a:pPr>
              <a:r>
                <a:rPr lang="es-ES" sz="900" dirty="0">
                  <a:solidFill>
                    <a:schemeClr val="tx1"/>
                  </a:solidFill>
                </a:rPr>
                <a:t>Jesús </a:t>
              </a:r>
              <a:r>
                <a:rPr lang="es-ES" sz="900" dirty="0" err="1">
                  <a:solidFill>
                    <a:schemeClr val="tx1"/>
                  </a:solidFill>
                </a:rPr>
                <a:t>Ibarluzea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97" name="Rectángulo 96"/>
            <p:cNvSpPr/>
            <p:nvPr/>
          </p:nvSpPr>
          <p:spPr>
            <a:xfrm>
              <a:off x="8595787" y="2284217"/>
              <a:ext cx="1599793" cy="576000"/>
            </a:xfrm>
            <a:prstGeom prst="rect">
              <a:avLst/>
            </a:prstGeom>
            <a:solidFill>
              <a:srgbClr val="EDEEF9"/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</a:rPr>
                <a:t>PRIMARY CARE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Itziar Vergara</a:t>
              </a:r>
            </a:p>
          </p:txBody>
        </p:sp>
        <p:sp>
          <p:nvSpPr>
            <p:cNvPr id="98" name="Rectángulo 97"/>
            <p:cNvSpPr/>
            <p:nvPr/>
          </p:nvSpPr>
          <p:spPr>
            <a:xfrm>
              <a:off x="8595787" y="2904713"/>
              <a:ext cx="1599793" cy="810629"/>
            </a:xfrm>
            <a:prstGeom prst="rect">
              <a:avLst/>
            </a:prstGeom>
            <a:solidFill>
              <a:srgbClr val="EDEEF9"/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</a:rPr>
                <a:t>ENVIRONMENTAL EPIDEMIOLOGY AND CHILD DEVELOPMENT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JM. </a:t>
              </a:r>
              <a:r>
                <a:rPr lang="es-ES" sz="800" dirty="0" smtClean="0">
                  <a:solidFill>
                    <a:srgbClr val="000000"/>
                  </a:solidFill>
                </a:rPr>
                <a:t>Ibarluzea</a:t>
              </a:r>
            </a:p>
            <a:p>
              <a:pPr algn="ctr" defTabSz="914423">
                <a:defRPr/>
              </a:pPr>
              <a:r>
                <a:rPr lang="es-ES" sz="800" dirty="0" smtClean="0">
                  <a:solidFill>
                    <a:srgbClr val="000000"/>
                  </a:solidFill>
                </a:rPr>
                <a:t>Aitana </a:t>
              </a:r>
              <a:r>
                <a:rPr lang="es-ES" sz="800" dirty="0" err="1" smtClean="0">
                  <a:solidFill>
                    <a:srgbClr val="000000"/>
                  </a:solidFill>
                </a:rPr>
                <a:t>Lertxundi</a:t>
              </a:r>
              <a:endParaRPr lang="es-ES" sz="800" dirty="0">
                <a:solidFill>
                  <a:srgbClr val="000000"/>
                </a:solidFill>
              </a:endParaRPr>
            </a:p>
          </p:txBody>
        </p:sp>
        <p:sp>
          <p:nvSpPr>
            <p:cNvPr id="99" name="Rectángulo 98"/>
            <p:cNvSpPr/>
            <p:nvPr/>
          </p:nvSpPr>
          <p:spPr>
            <a:xfrm>
              <a:off x="8595787" y="3759842"/>
              <a:ext cx="1599793" cy="961867"/>
            </a:xfrm>
            <a:prstGeom prst="rect">
              <a:avLst/>
            </a:prstGeom>
            <a:solidFill>
              <a:srgbClr val="EDEEF9"/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</a:rPr>
                <a:t>EPIDEMIOLOGY OF CHRONIC AND COMMUNICABLE DISEASES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Pilar </a:t>
              </a:r>
              <a:r>
                <a:rPr lang="es-ES" sz="800" dirty="0" err="1">
                  <a:solidFill>
                    <a:srgbClr val="000000"/>
                  </a:solidFill>
                </a:rPr>
                <a:t>Amiano</a:t>
              </a:r>
              <a:endParaRPr lang="es-ES" sz="800" dirty="0">
                <a:solidFill>
                  <a:srgbClr val="000000"/>
                </a:solidFill>
              </a:endParaRPr>
            </a:p>
          </p:txBody>
        </p:sp>
        <p:sp>
          <p:nvSpPr>
            <p:cNvPr id="100" name="Rectángulo 99"/>
            <p:cNvSpPr/>
            <p:nvPr/>
          </p:nvSpPr>
          <p:spPr>
            <a:xfrm>
              <a:off x="8595787" y="4766208"/>
              <a:ext cx="1599793" cy="576000"/>
            </a:xfrm>
            <a:prstGeom prst="rect">
              <a:avLst/>
            </a:prstGeom>
            <a:solidFill>
              <a:srgbClr val="EDEEF9"/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800" b="1" dirty="0">
                  <a:solidFill>
                    <a:srgbClr val="282182"/>
                  </a:solidFill>
                </a:rPr>
                <a:t>ECONOMIC EVALUATION OF CHRONIC DISEASES</a:t>
              </a:r>
            </a:p>
            <a:p>
              <a:pPr algn="ctr" defTabSz="914423">
                <a:defRPr/>
              </a:pPr>
              <a:r>
                <a:rPr lang="es-ES" sz="800" dirty="0" smtClean="0">
                  <a:solidFill>
                    <a:srgbClr val="000000"/>
                  </a:solidFill>
                </a:rPr>
                <a:t>Marisa Merino</a:t>
              </a:r>
              <a:endParaRPr lang="es-ES" sz="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0229951" y="1417850"/>
            <a:ext cx="1599793" cy="5256242"/>
            <a:chOff x="10229951" y="1417850"/>
            <a:chExt cx="1599793" cy="5256242"/>
          </a:xfrm>
        </p:grpSpPr>
        <p:sp>
          <p:nvSpPr>
            <p:cNvPr id="101" name="Rectángulo redondeado 100"/>
            <p:cNvSpPr/>
            <p:nvPr/>
          </p:nvSpPr>
          <p:spPr>
            <a:xfrm>
              <a:off x="10260439" y="1417850"/>
              <a:ext cx="1538817" cy="5256242"/>
            </a:xfrm>
            <a:prstGeom prst="roundRect">
              <a:avLst>
                <a:gd name="adj" fmla="val 6077"/>
              </a:avLst>
            </a:prstGeom>
            <a:solidFill>
              <a:schemeClr val="accent3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1100" b="1" dirty="0">
                  <a:solidFill>
                    <a:schemeClr val="tx2"/>
                  </a:solidFill>
                </a:rPr>
                <a:t>BIO-ENGINEERING</a:t>
              </a:r>
            </a:p>
            <a:p>
              <a:pPr algn="ctr" defTabSz="914423">
                <a:defRPr/>
              </a:pPr>
              <a:endParaRPr lang="es-ES" sz="1100" dirty="0">
                <a:solidFill>
                  <a:schemeClr val="tx2"/>
                </a:solidFill>
              </a:endParaRPr>
            </a:p>
            <a:p>
              <a:pPr algn="ctr" defTabSz="914423">
                <a:defRPr/>
              </a:pPr>
              <a:r>
                <a:rPr lang="es-ES" sz="1050" dirty="0">
                  <a:solidFill>
                    <a:schemeClr val="tx2"/>
                  </a:solidFill>
                </a:rPr>
                <a:t>-</a:t>
              </a:r>
            </a:p>
          </p:txBody>
        </p:sp>
        <p:sp>
          <p:nvSpPr>
            <p:cNvPr id="102" name="Rectángulo 101"/>
            <p:cNvSpPr/>
            <p:nvPr/>
          </p:nvSpPr>
          <p:spPr>
            <a:xfrm>
              <a:off x="10229951" y="2284216"/>
              <a:ext cx="1599793" cy="8822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</a:rPr>
                <a:t>COMPUTATIONAL BIOLOGY AND SYSTEMS BIOMEDICINE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Marcos </a:t>
              </a:r>
              <a:r>
                <a:rPr lang="es-ES" sz="800" dirty="0" err="1">
                  <a:solidFill>
                    <a:srgbClr val="000000"/>
                  </a:solidFill>
                </a:rPr>
                <a:t>Araúzo</a:t>
              </a:r>
              <a:r>
                <a:rPr lang="es-ES" sz="800" dirty="0">
                  <a:solidFill>
                    <a:srgbClr val="000000"/>
                  </a:solidFill>
                </a:rPr>
                <a:t>-Bravo</a:t>
              </a:r>
            </a:p>
          </p:txBody>
        </p:sp>
        <p:sp>
          <p:nvSpPr>
            <p:cNvPr id="103" name="Rectángulo 102"/>
            <p:cNvSpPr/>
            <p:nvPr/>
          </p:nvSpPr>
          <p:spPr>
            <a:xfrm>
              <a:off x="10229951" y="3206406"/>
              <a:ext cx="1599793" cy="9362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</a:rPr>
                <a:t>BIOENGINEERING IN REGENERATION AND CANCER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Amaia </a:t>
              </a:r>
              <a:r>
                <a:rPr lang="es-ES" sz="800" dirty="0" err="1">
                  <a:solidFill>
                    <a:srgbClr val="000000"/>
                  </a:solidFill>
                </a:rPr>
                <a:t>Cipítria</a:t>
              </a:r>
              <a:endParaRPr lang="es-ES" sz="800" dirty="0">
                <a:solidFill>
                  <a:srgbClr val="000000"/>
                </a:solidFill>
              </a:endParaRPr>
            </a:p>
          </p:txBody>
        </p:sp>
        <p:sp>
          <p:nvSpPr>
            <p:cNvPr id="104" name="Rectángulo 103"/>
            <p:cNvSpPr/>
            <p:nvPr/>
          </p:nvSpPr>
          <p:spPr>
            <a:xfrm>
              <a:off x="10229951" y="4182578"/>
              <a:ext cx="1599793" cy="576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</a:rPr>
                <a:t>E-HEALTH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Iván Macía</a:t>
              </a:r>
            </a:p>
          </p:txBody>
        </p:sp>
        <p:sp>
          <p:nvSpPr>
            <p:cNvPr id="105" name="Rectángulo 104"/>
            <p:cNvSpPr/>
            <p:nvPr/>
          </p:nvSpPr>
          <p:spPr>
            <a:xfrm>
              <a:off x="10229951" y="4798477"/>
              <a:ext cx="1599793" cy="576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>
                <a:defRPr/>
              </a:pPr>
              <a:r>
                <a:rPr lang="es-ES" sz="900" b="1" dirty="0">
                  <a:solidFill>
                    <a:srgbClr val="282182"/>
                  </a:solidFill>
                </a:rPr>
                <a:t>TISSUE ENGINEERING</a:t>
              </a:r>
            </a:p>
            <a:p>
              <a:pPr algn="ctr" defTabSz="914423">
                <a:defRPr/>
              </a:pPr>
              <a:r>
                <a:rPr lang="es-ES" sz="800" dirty="0">
                  <a:solidFill>
                    <a:srgbClr val="000000"/>
                  </a:solidFill>
                </a:rPr>
                <a:t>Ander </a:t>
              </a:r>
              <a:r>
                <a:rPr lang="es-ES" sz="800" dirty="0" err="1">
                  <a:solidFill>
                    <a:srgbClr val="000000"/>
                  </a:solidFill>
                </a:rPr>
                <a:t>Izeta</a:t>
              </a:r>
              <a:endParaRPr lang="es-ES" sz="800" dirty="0">
                <a:solidFill>
                  <a:srgbClr val="000000"/>
                </a:solidFill>
              </a:endParaRPr>
            </a:p>
          </p:txBody>
        </p:sp>
        <p:sp>
          <p:nvSpPr>
            <p:cNvPr id="106" name="Rectángulo 105"/>
            <p:cNvSpPr/>
            <p:nvPr/>
          </p:nvSpPr>
          <p:spPr>
            <a:xfrm>
              <a:off x="10229951" y="5414376"/>
              <a:ext cx="1599793" cy="576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 cap="sq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23"/>
              <a:r>
                <a:rPr lang="es-ES" sz="900" b="1" dirty="0">
                  <a:solidFill>
                    <a:srgbClr val="282182"/>
                  </a:solidFill>
                </a:rPr>
                <a:t>INNOVATION</a:t>
              </a:r>
            </a:p>
            <a:p>
              <a:pPr algn="ctr" defTabSz="914423"/>
              <a:r>
                <a:rPr lang="es-ES" sz="900" b="1" dirty="0">
                  <a:solidFill>
                    <a:srgbClr val="282182"/>
                  </a:solidFill>
                </a:rPr>
                <a:t>-</a:t>
              </a:r>
            </a:p>
          </p:txBody>
        </p:sp>
      </p:grpSp>
      <p:sp>
        <p:nvSpPr>
          <p:cNvPr id="68" name="Rectángulo 67"/>
          <p:cNvSpPr/>
          <p:nvPr/>
        </p:nvSpPr>
        <p:spPr>
          <a:xfrm>
            <a:off x="377154" y="6305004"/>
            <a:ext cx="1600849" cy="443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sq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23">
              <a:defRPr/>
            </a:pPr>
            <a:r>
              <a:rPr lang="es-ES" sz="900" b="1" dirty="0" err="1" smtClean="0">
                <a:solidFill>
                  <a:srgbClr val="282182"/>
                </a:solidFill>
                <a:latin typeface="Arial" panose="020B0604020202020204"/>
              </a:rPr>
              <a:t>NeuroRNA</a:t>
            </a:r>
            <a:r>
              <a:rPr lang="es-ES" sz="900" b="1" dirty="0" smtClean="0">
                <a:solidFill>
                  <a:srgbClr val="282182"/>
                </a:solidFill>
                <a:latin typeface="Arial" panose="020B0604020202020204"/>
              </a:rPr>
              <a:t> </a:t>
            </a:r>
            <a:endParaRPr lang="es-ES" sz="900" b="1" dirty="0">
              <a:solidFill>
                <a:srgbClr val="282182"/>
              </a:solidFill>
              <a:latin typeface="Arial" panose="020B0604020202020204"/>
            </a:endParaRPr>
          </a:p>
          <a:p>
            <a:pPr algn="ctr" defTabSz="914423">
              <a:defRPr/>
            </a:pPr>
            <a:r>
              <a:rPr lang="es-ES" sz="800" dirty="0" smtClean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Lorea Blázquez</a:t>
            </a:r>
          </a:p>
          <a:p>
            <a:pPr algn="ctr" defTabSz="914423">
              <a:defRPr/>
            </a:pPr>
            <a:r>
              <a:rPr lang="es-ES" sz="800" dirty="0" smtClean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Pablo Iruzubieta</a:t>
            </a:r>
            <a:endParaRPr lang="es-ES" sz="800" dirty="0">
              <a:solidFill>
                <a:srgbClr val="000000">
                  <a:lumMod val="50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534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" dirty="0">
                <a:solidFill>
                  <a:srgbClr val="010785"/>
                </a:solidFill>
              </a:rPr>
              <a:t>BIOGIPUZKOA HRI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707954018"/>
              </p:ext>
            </p:extLst>
          </p:nvPr>
        </p:nvGraphicFramePr>
        <p:xfrm>
          <a:off x="993683" y="1692639"/>
          <a:ext cx="10000382" cy="3427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8466667" y="308959"/>
            <a:ext cx="3125675" cy="952500"/>
          </a:xfrm>
        </p:spPr>
        <p:txBody>
          <a:bodyPr anchor="ctr" anchorCtr="0"/>
          <a:lstStyle/>
          <a:p>
            <a:r>
              <a:rPr lang="es-ES" dirty="0"/>
              <a:t>SUPPORT UNITS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588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010785"/>
                </a:solidFill>
              </a:rPr>
              <a:t>BIOGIPUZKOA HRI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 anchor="ctr" anchorCtr="0"/>
          <a:lstStyle/>
          <a:p>
            <a:r>
              <a:rPr lang="es-ES" dirty="0" smtClean="0"/>
              <a:t>PLATFORMS</a:t>
            </a:r>
            <a:endParaRPr lang="es-ES" dirty="0"/>
          </a:p>
        </p:txBody>
      </p:sp>
      <p:graphicFrame>
        <p:nvGraphicFramePr>
          <p:cNvPr id="28" name="Marcador de contenido 1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973248944"/>
              </p:ext>
            </p:extLst>
          </p:nvPr>
        </p:nvGraphicFramePr>
        <p:xfrm>
          <a:off x="1198020" y="1261459"/>
          <a:ext cx="9647043" cy="258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Marcador de conteni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669561"/>
              </p:ext>
            </p:extLst>
          </p:nvPr>
        </p:nvGraphicFramePr>
        <p:xfrm>
          <a:off x="1880894" y="3494638"/>
          <a:ext cx="8281294" cy="243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326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FOSTERING OPEN SCIENCE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117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ángulo 47"/>
          <p:cNvSpPr/>
          <p:nvPr/>
        </p:nvSpPr>
        <p:spPr>
          <a:xfrm>
            <a:off x="796705" y="6229350"/>
            <a:ext cx="9909395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/>
          <p:cNvCxnSpPr/>
          <p:nvPr/>
        </p:nvCxnSpPr>
        <p:spPr>
          <a:xfrm>
            <a:off x="328538" y="4057716"/>
            <a:ext cx="5429466" cy="0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6360719" y="4053849"/>
            <a:ext cx="5429466" cy="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796705" y="5813834"/>
            <a:ext cx="11077817" cy="819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0" name="Grupo 49"/>
          <p:cNvGrpSpPr/>
          <p:nvPr/>
        </p:nvGrpSpPr>
        <p:grpSpPr>
          <a:xfrm>
            <a:off x="3740312" y="3613110"/>
            <a:ext cx="2121770" cy="1002809"/>
            <a:chOff x="3740312" y="3765510"/>
            <a:chExt cx="2121770" cy="1002809"/>
          </a:xfrm>
        </p:grpSpPr>
        <p:sp>
          <p:nvSpPr>
            <p:cNvPr id="18" name="CuadroTexto 17"/>
            <p:cNvSpPr txBox="1"/>
            <p:nvPr/>
          </p:nvSpPr>
          <p:spPr>
            <a:xfrm>
              <a:off x="3740312" y="3959137"/>
              <a:ext cx="11348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accent2"/>
                  </a:solidFill>
                </a:rPr>
                <a:t>EQUALITY</a:t>
              </a:r>
              <a:endParaRPr lang="es-ES" sz="14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4859273" y="3765510"/>
              <a:ext cx="1002809" cy="1002809"/>
              <a:chOff x="991716" y="2948266"/>
              <a:chExt cx="1002809" cy="1002809"/>
            </a:xfrm>
          </p:grpSpPr>
          <p:sp>
            <p:nvSpPr>
              <p:cNvPr id="44" name="Elipse 43"/>
              <p:cNvSpPr/>
              <p:nvPr/>
            </p:nvSpPr>
            <p:spPr>
              <a:xfrm>
                <a:off x="991716" y="2948266"/>
                <a:ext cx="1002809" cy="100280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9" name="Imagen 2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51829" y="3013407"/>
                <a:ext cx="872526" cy="872526"/>
              </a:xfrm>
              <a:prstGeom prst="rect">
                <a:avLst/>
              </a:prstGeom>
            </p:spPr>
          </p:pic>
        </p:grpSp>
      </p:grpSp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9"/>
          <a:stretch/>
        </p:blipFill>
        <p:spPr>
          <a:xfrm>
            <a:off x="3470542" y="5263355"/>
            <a:ext cx="2191190" cy="1203469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82" y="4572347"/>
            <a:ext cx="1889317" cy="1889317"/>
          </a:xfrm>
          <a:prstGeom prst="rect">
            <a:avLst/>
          </a:prstGeom>
        </p:spPr>
      </p:pic>
      <p:grpSp>
        <p:nvGrpSpPr>
          <p:cNvPr id="49" name="Grupo 48"/>
          <p:cNvGrpSpPr/>
          <p:nvPr/>
        </p:nvGrpSpPr>
        <p:grpSpPr>
          <a:xfrm>
            <a:off x="6355373" y="3613110"/>
            <a:ext cx="2923231" cy="1002809"/>
            <a:chOff x="6355373" y="3765510"/>
            <a:chExt cx="2923231" cy="1002809"/>
          </a:xfrm>
        </p:grpSpPr>
        <p:sp>
          <p:nvSpPr>
            <p:cNvPr id="27" name="CuadroTexto 26"/>
            <p:cNvSpPr txBox="1"/>
            <p:nvPr/>
          </p:nvSpPr>
          <p:spPr>
            <a:xfrm>
              <a:off x="7422553" y="3959137"/>
              <a:ext cx="1856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400" b="1">
                  <a:solidFill>
                    <a:srgbClr val="282182"/>
                  </a:solidFill>
                </a:defRPr>
              </a:lvl1pPr>
            </a:lstStyle>
            <a:p>
              <a:r>
                <a:rPr lang="es-ES" dirty="0" smtClean="0">
                  <a:solidFill>
                    <a:schemeClr val="accent4">
                      <a:lumMod val="75000"/>
                    </a:schemeClr>
                  </a:solidFill>
                </a:rPr>
                <a:t>OPEN ACCESS</a:t>
              </a:r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6355373" y="3765510"/>
              <a:ext cx="1002809" cy="1002809"/>
              <a:chOff x="6551438" y="1443689"/>
              <a:chExt cx="1002809" cy="1002809"/>
            </a:xfrm>
          </p:grpSpPr>
          <p:sp>
            <p:nvSpPr>
              <p:cNvPr id="58" name="Elipse 57"/>
              <p:cNvSpPr/>
              <p:nvPr/>
            </p:nvSpPr>
            <p:spPr>
              <a:xfrm>
                <a:off x="6551438" y="1443689"/>
                <a:ext cx="1002809" cy="100280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35" name="Imagen 34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9590" y="1549171"/>
                <a:ext cx="773688" cy="773688"/>
              </a:xfrm>
              <a:prstGeom prst="rect">
                <a:avLst/>
              </a:prstGeom>
            </p:spPr>
          </p:pic>
        </p:grpSp>
      </p:grpSp>
      <p:cxnSp>
        <p:nvCxnSpPr>
          <p:cNvPr id="38" name="Conector recto 37"/>
          <p:cNvCxnSpPr/>
          <p:nvPr/>
        </p:nvCxnSpPr>
        <p:spPr>
          <a:xfrm>
            <a:off x="328538" y="976956"/>
            <a:ext cx="5429466" cy="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6445056" y="976956"/>
            <a:ext cx="5429466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6336" r="3654" b="15211"/>
          <a:stretch/>
        </p:blipFill>
        <p:spPr>
          <a:xfrm>
            <a:off x="9216859" y="1662571"/>
            <a:ext cx="2518863" cy="163569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57" y="1664591"/>
            <a:ext cx="2569447" cy="1633678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6353721" y="530380"/>
            <a:ext cx="2672656" cy="1002809"/>
            <a:chOff x="6863173" y="1367069"/>
            <a:chExt cx="2672656" cy="1002809"/>
          </a:xfrm>
        </p:grpSpPr>
        <p:sp>
          <p:nvSpPr>
            <p:cNvPr id="21" name="CuadroTexto 20"/>
            <p:cNvSpPr txBox="1"/>
            <p:nvPr/>
          </p:nvSpPr>
          <p:spPr>
            <a:xfrm>
              <a:off x="7919965" y="1564554"/>
              <a:ext cx="16158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400" b="1">
                  <a:solidFill>
                    <a:schemeClr val="accent3">
                      <a:lumMod val="50000"/>
                    </a:schemeClr>
                  </a:solidFill>
                </a:defRPr>
              </a:lvl1pPr>
            </a:lstStyle>
            <a:p>
              <a:r>
                <a:rPr lang="es-ES" dirty="0">
                  <a:solidFill>
                    <a:schemeClr val="accent5">
                      <a:lumMod val="50000"/>
                    </a:schemeClr>
                  </a:solidFill>
                </a:rPr>
                <a:t>CITIZEN </a:t>
              </a:r>
              <a:r>
                <a:rPr lang="es-ES" dirty="0" smtClean="0">
                  <a:solidFill>
                    <a:schemeClr val="accent5">
                      <a:lumMod val="50000"/>
                    </a:schemeClr>
                  </a:solidFill>
                </a:rPr>
                <a:t>SCIENCE</a:t>
              </a:r>
              <a:endParaRPr lang="es-E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6863173" y="1367069"/>
              <a:ext cx="1002809" cy="1002809"/>
              <a:chOff x="986688" y="4380846"/>
              <a:chExt cx="1002809" cy="1002809"/>
            </a:xfrm>
          </p:grpSpPr>
          <p:sp>
            <p:nvSpPr>
              <p:cNvPr id="47" name="Elipse 46"/>
              <p:cNvSpPr/>
              <p:nvPr/>
            </p:nvSpPr>
            <p:spPr>
              <a:xfrm>
                <a:off x="986688" y="4380846"/>
                <a:ext cx="1002809" cy="100280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55" name="Imagen 54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4092" y="4468250"/>
                <a:ext cx="828000" cy="828000"/>
              </a:xfrm>
              <a:prstGeom prst="rect">
                <a:avLst/>
              </a:prstGeom>
            </p:spPr>
          </p:pic>
        </p:grpSp>
      </p:grpSp>
      <p:grpSp>
        <p:nvGrpSpPr>
          <p:cNvPr id="8" name="Grupo 7"/>
          <p:cNvGrpSpPr/>
          <p:nvPr/>
        </p:nvGrpSpPr>
        <p:grpSpPr>
          <a:xfrm>
            <a:off x="3470542" y="484604"/>
            <a:ext cx="2391540" cy="1002809"/>
            <a:chOff x="-395048" y="1367069"/>
            <a:chExt cx="2391540" cy="1002809"/>
          </a:xfrm>
        </p:grpSpPr>
        <p:sp>
          <p:nvSpPr>
            <p:cNvPr id="13" name="CuadroTexto 12"/>
            <p:cNvSpPr txBox="1"/>
            <p:nvPr/>
          </p:nvSpPr>
          <p:spPr>
            <a:xfrm>
              <a:off x="-395048" y="1606863"/>
              <a:ext cx="13386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>
                  <a:solidFill>
                    <a:schemeClr val="accent3">
                      <a:lumMod val="50000"/>
                    </a:schemeClr>
                  </a:solidFill>
                </a:rPr>
                <a:t>SCIENCE EDUCATION</a:t>
              </a: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993683" y="1367069"/>
              <a:ext cx="1002809" cy="1002809"/>
              <a:chOff x="4451684" y="3533096"/>
              <a:chExt cx="1371600" cy="1371600"/>
            </a:xfrm>
          </p:grpSpPr>
          <p:sp>
            <p:nvSpPr>
              <p:cNvPr id="3" name="Elipse 2"/>
              <p:cNvSpPr/>
              <p:nvPr/>
            </p:nvSpPr>
            <p:spPr>
              <a:xfrm>
                <a:off x="4451684" y="3533096"/>
                <a:ext cx="1371600" cy="1371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623658" y="3803208"/>
                <a:ext cx="1027651" cy="1027651"/>
              </a:xfrm>
              <a:prstGeom prst="rect">
                <a:avLst/>
              </a:prstGeom>
            </p:spPr>
          </p:pic>
        </p:grpSp>
      </p:grpSp>
      <p:grpSp>
        <p:nvGrpSpPr>
          <p:cNvPr id="26" name="Grupo 25"/>
          <p:cNvGrpSpPr/>
          <p:nvPr/>
        </p:nvGrpSpPr>
        <p:grpSpPr>
          <a:xfrm>
            <a:off x="10431950" y="570864"/>
            <a:ext cx="1437404" cy="1370590"/>
            <a:chOff x="10431950" y="859620"/>
            <a:chExt cx="1437404" cy="1370590"/>
          </a:xfrm>
        </p:grpSpPr>
        <p:sp>
          <p:nvSpPr>
            <p:cNvPr id="25" name="Elipse 24"/>
            <p:cNvSpPr/>
            <p:nvPr/>
          </p:nvSpPr>
          <p:spPr>
            <a:xfrm>
              <a:off x="10452022" y="861989"/>
              <a:ext cx="1348769" cy="1348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1950" y="859620"/>
              <a:ext cx="1437404" cy="1370590"/>
            </a:xfrm>
            <a:prstGeom prst="rect">
              <a:avLst/>
            </a:prstGeom>
          </p:spPr>
        </p:pic>
      </p:grpSp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t="9335" r="3798" b="11696"/>
          <a:stretch/>
        </p:blipFill>
        <p:spPr>
          <a:xfrm>
            <a:off x="345509" y="1658960"/>
            <a:ext cx="2779414" cy="163174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78" y="1665899"/>
            <a:ext cx="2448554" cy="1632369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771" y="3892196"/>
            <a:ext cx="1807800" cy="2574399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13850" r="9314"/>
          <a:stretch/>
        </p:blipFill>
        <p:spPr>
          <a:xfrm>
            <a:off x="2220586" y="4200537"/>
            <a:ext cx="2045891" cy="1338058"/>
          </a:xfrm>
          <a:prstGeom prst="rect">
            <a:avLst/>
          </a:prstGeom>
        </p:spPr>
      </p:pic>
      <p:pic>
        <p:nvPicPr>
          <p:cNvPr id="1026" name="Picture 2" descr="Inicio - Emakumeak zientzian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33" y="4291970"/>
            <a:ext cx="976366" cy="9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44690" y="4254341"/>
            <a:ext cx="1551021" cy="220332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53836" y="3892196"/>
            <a:ext cx="1900720" cy="2552395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52" name="Título 2"/>
          <p:cNvSpPr>
            <a:spLocks noGrp="1"/>
          </p:cNvSpPr>
          <p:nvPr>
            <p:ph type="ctrTitle"/>
          </p:nvPr>
        </p:nvSpPr>
        <p:spPr>
          <a:xfrm>
            <a:off x="993683" y="532370"/>
            <a:ext cx="2043095" cy="459496"/>
          </a:xfrm>
        </p:spPr>
        <p:txBody>
          <a:bodyPr/>
          <a:lstStyle/>
          <a:p>
            <a:r>
              <a:rPr lang="es-ES" dirty="0" smtClean="0"/>
              <a:t>FOSTERING OPEN SCIENCE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40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5815705" y="3783194"/>
            <a:ext cx="4723853" cy="565330"/>
            <a:chOff x="8047660" y="3896353"/>
            <a:chExt cx="4723853" cy="565330"/>
          </a:xfrm>
        </p:grpSpPr>
        <p:sp>
          <p:nvSpPr>
            <p:cNvPr id="6" name="CuadroTexto 5"/>
            <p:cNvSpPr txBox="1"/>
            <p:nvPr/>
          </p:nvSpPr>
          <p:spPr>
            <a:xfrm>
              <a:off x="8698218" y="4025129"/>
              <a:ext cx="4073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err="1" smtClean="0">
                  <a:solidFill>
                    <a:srgbClr val="282182"/>
                  </a:solidFill>
                  <a:hlinkClick r:id="rId3"/>
                </a:rPr>
                <a:t>maider.santorcuatolabaien@bio-gipuzkoa.eus</a:t>
              </a:r>
              <a:endParaRPr lang="es-ES" sz="1400" b="1" dirty="0">
                <a:solidFill>
                  <a:srgbClr val="282182"/>
                </a:solidFill>
              </a:endParaRP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8047660" y="3896353"/>
              <a:ext cx="565330" cy="565330"/>
              <a:chOff x="8034661" y="4025129"/>
              <a:chExt cx="565330" cy="565330"/>
            </a:xfrm>
          </p:grpSpPr>
          <p:sp>
            <p:nvSpPr>
              <p:cNvPr id="14" name="Elipse 13"/>
              <p:cNvSpPr/>
              <p:nvPr/>
            </p:nvSpPr>
            <p:spPr>
              <a:xfrm>
                <a:off x="8034661" y="4025129"/>
                <a:ext cx="565330" cy="56533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034" name="Picture 10" descr="Correo electrónico - Iconos gratis de comunicaciones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5205" y="4101028"/>
                <a:ext cx="378345" cy="3783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Grupo 9"/>
          <p:cNvGrpSpPr/>
          <p:nvPr/>
        </p:nvGrpSpPr>
        <p:grpSpPr>
          <a:xfrm>
            <a:off x="2674477" y="3783194"/>
            <a:ext cx="2646361" cy="565330"/>
            <a:chOff x="8047660" y="3074154"/>
            <a:chExt cx="2646361" cy="565330"/>
          </a:xfrm>
        </p:grpSpPr>
        <p:sp>
          <p:nvSpPr>
            <p:cNvPr id="5" name="CuadroTexto 4"/>
            <p:cNvSpPr txBox="1"/>
            <p:nvPr/>
          </p:nvSpPr>
          <p:spPr>
            <a:xfrm>
              <a:off x="8698218" y="3200858"/>
              <a:ext cx="1995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u="sng" dirty="0" smtClean="0">
                  <a:solidFill>
                    <a:srgbClr val="282182"/>
                  </a:solidFill>
                  <a:hlinkClick r:id="rId5"/>
                </a:rPr>
                <a:t>www.biodonostia.org</a:t>
              </a:r>
              <a:endParaRPr lang="es-ES" sz="1400" b="1" u="sng" dirty="0">
                <a:solidFill>
                  <a:srgbClr val="282182"/>
                </a:solidFill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8047660" y="3074154"/>
              <a:ext cx="565330" cy="565330"/>
              <a:chOff x="8034661" y="3251175"/>
              <a:chExt cx="565330" cy="565330"/>
            </a:xfrm>
          </p:grpSpPr>
          <p:sp>
            <p:nvSpPr>
              <p:cNvPr id="7" name="Elipse 6"/>
              <p:cNvSpPr/>
              <p:nvPr/>
            </p:nvSpPr>
            <p:spPr>
              <a:xfrm>
                <a:off x="8034661" y="3251175"/>
                <a:ext cx="565330" cy="56533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036" name="Picture 12" descr="icono del sitio web aislado sobre fondo blanco 15021445 Vector en Vecteezy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44" t="13825" r="12369" b="13357"/>
              <a:stretch/>
            </p:blipFill>
            <p:spPr bwMode="auto">
              <a:xfrm>
                <a:off x="8119889" y="3340253"/>
                <a:ext cx="426770" cy="408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Rectángulo 11"/>
          <p:cNvSpPr/>
          <p:nvPr/>
        </p:nvSpPr>
        <p:spPr>
          <a:xfrm>
            <a:off x="3753585" y="1832947"/>
            <a:ext cx="4685211" cy="1637211"/>
          </a:xfrm>
          <a:prstGeom prst="rect">
            <a:avLst/>
          </a:prstGeom>
          <a:solidFill>
            <a:srgbClr val="DCD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2F2E7C"/>
                </a:solidFill>
              </a:rPr>
              <a:t>ESKERRIK ASKO</a:t>
            </a:r>
          </a:p>
          <a:p>
            <a:pPr algn="ctr"/>
            <a:r>
              <a:rPr lang="es-ES" sz="3600" dirty="0" smtClean="0">
                <a:solidFill>
                  <a:srgbClr val="2F2E7C"/>
                </a:solidFill>
              </a:rPr>
              <a:t>MUCHAS GRACIAS</a:t>
            </a:r>
          </a:p>
          <a:p>
            <a:pPr algn="ctr"/>
            <a:r>
              <a:rPr lang="es-ES" sz="3600" dirty="0" smtClean="0">
                <a:solidFill>
                  <a:srgbClr val="2F2E7C"/>
                </a:solidFill>
              </a:rPr>
              <a:t>THANK YOU</a:t>
            </a:r>
            <a:endParaRPr lang="es-ES" sz="3600" dirty="0">
              <a:solidFill>
                <a:srgbClr val="2F2E7C"/>
              </a:solidFill>
            </a:endParaRPr>
          </a:p>
        </p:txBody>
      </p:sp>
      <p:pic>
        <p:nvPicPr>
          <p:cNvPr id="13" name="Picture 1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873" y="322747"/>
            <a:ext cx="1892840" cy="106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Health</a:t>
            </a:r>
            <a:r>
              <a:rPr lang="es-ES" dirty="0" smtClean="0"/>
              <a:t> </a:t>
            </a:r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Institute</a:t>
            </a:r>
            <a:r>
              <a:rPr lang="es-ES" dirty="0" smtClean="0"/>
              <a:t>?</a:t>
            </a:r>
          </a:p>
          <a:p>
            <a:r>
              <a:rPr lang="es-ES" b="1" dirty="0" err="1" smtClean="0"/>
              <a:t>Biogipuzkoa</a:t>
            </a:r>
            <a:r>
              <a:rPr lang="es-ES" dirty="0" smtClean="0"/>
              <a:t> </a:t>
            </a:r>
            <a:r>
              <a:rPr lang="es-ES" dirty="0" err="1" smtClean="0"/>
              <a:t>Health</a:t>
            </a:r>
            <a:r>
              <a:rPr lang="es-ES" dirty="0" smtClean="0"/>
              <a:t> </a:t>
            </a:r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Institute</a:t>
            </a:r>
            <a:endParaRPr lang="es-ES" dirty="0" smtClean="0"/>
          </a:p>
          <a:p>
            <a:r>
              <a:rPr lang="es-ES" dirty="0" err="1" smtClean="0"/>
              <a:t>Fostering</a:t>
            </a:r>
            <a:r>
              <a:rPr lang="es-ES" dirty="0" smtClean="0"/>
              <a:t> </a:t>
            </a:r>
            <a:r>
              <a:rPr lang="es-ES" b="1" dirty="0" smtClean="0"/>
              <a:t>Open </a:t>
            </a:r>
            <a:r>
              <a:rPr lang="es-ES" b="1" dirty="0" err="1" smtClean="0"/>
              <a:t>Science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165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4C3E1BE-D5D9-B21A-869D-0853AF3FE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HEALTH RESEARCH INSTITUTE?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508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Forma libre 323">
            <a:extLst>
              <a:ext uri="{FF2B5EF4-FFF2-40B4-BE49-F238E27FC236}">
                <a16:creationId xmlns:a16="http://schemas.microsoft.com/office/drawing/2014/main" id="{6435738C-2CDC-0F2C-57AE-26B06C4E60E3}"/>
              </a:ext>
            </a:extLst>
          </p:cNvPr>
          <p:cNvSpPr/>
          <p:nvPr/>
        </p:nvSpPr>
        <p:spPr>
          <a:xfrm>
            <a:off x="-15498" y="4505961"/>
            <a:ext cx="4064000" cy="1090930"/>
          </a:xfrm>
          <a:custGeom>
            <a:avLst/>
            <a:gdLst>
              <a:gd name="connsiteX0" fmla="*/ 0 w 4064000"/>
              <a:gd name="connsiteY0" fmla="*/ 0 h 1090930"/>
              <a:gd name="connsiteX1" fmla="*/ 4064000 w 4064000"/>
              <a:gd name="connsiteY1" fmla="*/ 0 h 1090930"/>
              <a:gd name="connsiteX2" fmla="*/ 4064000 w 4064000"/>
              <a:gd name="connsiteY2" fmla="*/ 1090930 h 1090930"/>
              <a:gd name="connsiteX3" fmla="*/ 0 w 4064000"/>
              <a:gd name="connsiteY3" fmla="*/ 1090930 h 109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1090930">
                <a:moveTo>
                  <a:pt x="0" y="0"/>
                </a:moveTo>
                <a:lnTo>
                  <a:pt x="4064000" y="0"/>
                </a:lnTo>
                <a:lnTo>
                  <a:pt x="4064000" y="1090930"/>
                </a:lnTo>
                <a:lnTo>
                  <a:pt x="0" y="1090930"/>
                </a:lnTo>
                <a:close/>
              </a:path>
            </a:pathLst>
          </a:cu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3683" y="532370"/>
            <a:ext cx="2258554" cy="459496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10785"/>
                </a:solidFill>
              </a:rPr>
              <a:t>WHAT IS A HEALTH RESEARCH INSTITUTE?</a:t>
            </a:r>
            <a:endParaRPr lang="es-ES" dirty="0">
              <a:solidFill>
                <a:srgbClr val="010785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020803" y="2339375"/>
            <a:ext cx="10034080" cy="3376080"/>
            <a:chOff x="1067074" y="955848"/>
            <a:chExt cx="10034080" cy="3376080"/>
          </a:xfrm>
        </p:grpSpPr>
        <p:sp>
          <p:nvSpPr>
            <p:cNvPr id="38" name="Rectángulo 37"/>
            <p:cNvSpPr/>
            <p:nvPr/>
          </p:nvSpPr>
          <p:spPr>
            <a:xfrm rot="961361">
              <a:off x="7402423" y="1735588"/>
              <a:ext cx="2825910" cy="183534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Rectángulo 36"/>
            <p:cNvSpPr/>
            <p:nvPr/>
          </p:nvSpPr>
          <p:spPr>
            <a:xfrm rot="20632365">
              <a:off x="4616603" y="1737555"/>
              <a:ext cx="2825910" cy="183895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1067074" y="955848"/>
              <a:ext cx="10034080" cy="3376080"/>
              <a:chOff x="1067074" y="955848"/>
              <a:chExt cx="10034080" cy="3376080"/>
            </a:xfrm>
          </p:grpSpPr>
          <p:sp>
            <p:nvSpPr>
              <p:cNvPr id="14" name="Rectángulo 13"/>
              <p:cNvSpPr/>
              <p:nvPr/>
            </p:nvSpPr>
            <p:spPr>
              <a:xfrm rot="1005933">
                <a:off x="1895563" y="1706658"/>
                <a:ext cx="2825910" cy="184374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0" name="Grupo 9"/>
              <p:cNvGrpSpPr/>
              <p:nvPr/>
            </p:nvGrpSpPr>
            <p:grpSpPr>
              <a:xfrm>
                <a:off x="6491890" y="955848"/>
                <a:ext cx="1857375" cy="2239795"/>
                <a:chOff x="6643523" y="2034713"/>
                <a:chExt cx="1857375" cy="2239795"/>
              </a:xfrm>
            </p:grpSpPr>
            <p:grpSp>
              <p:nvGrpSpPr>
                <p:cNvPr id="7" name="Grupo 6"/>
                <p:cNvGrpSpPr/>
                <p:nvPr/>
              </p:nvGrpSpPr>
              <p:grpSpPr>
                <a:xfrm>
                  <a:off x="6643523" y="2417133"/>
                  <a:ext cx="1857375" cy="1857375"/>
                  <a:chOff x="6601615" y="2057495"/>
                  <a:chExt cx="1857375" cy="1857375"/>
                </a:xfrm>
              </p:grpSpPr>
              <p:sp>
                <p:nvSpPr>
                  <p:cNvPr id="32" name="Elipse 31"/>
                  <p:cNvSpPr/>
                  <p:nvPr/>
                </p:nvSpPr>
                <p:spPr>
                  <a:xfrm>
                    <a:off x="6601615" y="2057495"/>
                    <a:ext cx="1857375" cy="1857375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pic>
                <p:nvPicPr>
                  <p:cNvPr id="21" name="Picture 8" descr="observatorio icono gratis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48080" y="2403960"/>
                    <a:ext cx="1164445" cy="116444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26" name="CuadroTexto 25"/>
                <p:cNvSpPr txBox="1"/>
                <p:nvPr/>
              </p:nvSpPr>
              <p:spPr>
                <a:xfrm>
                  <a:off x="6769746" y="2034713"/>
                  <a:ext cx="1604927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ES" sz="1300" b="1" dirty="0" err="1">
                      <a:solidFill>
                        <a:schemeClr val="tx2"/>
                      </a:solidFill>
                    </a:rPr>
                    <a:t>Research</a:t>
                  </a:r>
                  <a:r>
                    <a:rPr lang="es-ES" sz="1300" b="1" dirty="0">
                      <a:solidFill>
                        <a:schemeClr val="tx2"/>
                      </a:solidFill>
                    </a:rPr>
                    <a:t> Centres</a:t>
                  </a:r>
                </a:p>
              </p:txBody>
            </p:sp>
          </p:grpSp>
          <p:grpSp>
            <p:nvGrpSpPr>
              <p:cNvPr id="9" name="Grupo 8"/>
              <p:cNvGrpSpPr/>
              <p:nvPr/>
            </p:nvGrpSpPr>
            <p:grpSpPr>
              <a:xfrm>
                <a:off x="9243779" y="2109635"/>
                <a:ext cx="1857375" cy="2222293"/>
                <a:chOff x="9350002" y="2417133"/>
                <a:chExt cx="1857375" cy="2222293"/>
              </a:xfrm>
            </p:grpSpPr>
            <p:grpSp>
              <p:nvGrpSpPr>
                <p:cNvPr id="8" name="Grupo 7"/>
                <p:cNvGrpSpPr/>
                <p:nvPr/>
              </p:nvGrpSpPr>
              <p:grpSpPr>
                <a:xfrm>
                  <a:off x="9350002" y="2417133"/>
                  <a:ext cx="1857375" cy="1857375"/>
                  <a:chOff x="9274664" y="1920328"/>
                  <a:chExt cx="1857375" cy="1857375"/>
                </a:xfrm>
              </p:grpSpPr>
              <p:sp>
                <p:nvSpPr>
                  <p:cNvPr id="35" name="Elipse 34"/>
                  <p:cNvSpPr/>
                  <p:nvPr/>
                </p:nvSpPr>
                <p:spPr>
                  <a:xfrm>
                    <a:off x="9274664" y="1920328"/>
                    <a:ext cx="1857375" cy="1857375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pic>
                <p:nvPicPr>
                  <p:cNvPr id="22" name="Picture 10" descr="https://cdn-icons-png.flaticon.com/512/2231/2231492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24193" y="2269857"/>
                    <a:ext cx="1158317" cy="115831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27" name="CuadroTexto 26"/>
                <p:cNvSpPr txBox="1"/>
                <p:nvPr/>
              </p:nvSpPr>
              <p:spPr>
                <a:xfrm>
                  <a:off x="9712669" y="4347038"/>
                  <a:ext cx="1132041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ES" sz="1300" b="1" dirty="0" err="1" smtClean="0">
                      <a:solidFill>
                        <a:schemeClr val="tx2"/>
                      </a:solidFill>
                    </a:rPr>
                    <a:t>Universities</a:t>
                  </a:r>
                  <a:endParaRPr lang="es-ES" sz="1300" b="1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3" name="Grupo 12"/>
              <p:cNvGrpSpPr/>
              <p:nvPr/>
            </p:nvGrpSpPr>
            <p:grpSpPr>
              <a:xfrm>
                <a:off x="1067074" y="955848"/>
                <a:ext cx="1873239" cy="2204099"/>
                <a:chOff x="993683" y="2070409"/>
                <a:chExt cx="1873239" cy="2204099"/>
              </a:xfrm>
            </p:grpSpPr>
            <p:sp>
              <p:nvSpPr>
                <p:cNvPr id="24" name="CuadroTexto 23"/>
                <p:cNvSpPr txBox="1"/>
                <p:nvPr/>
              </p:nvSpPr>
              <p:spPr>
                <a:xfrm>
                  <a:off x="1020803" y="2070409"/>
                  <a:ext cx="1846119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300" b="1" dirty="0" err="1" smtClean="0">
                      <a:solidFill>
                        <a:schemeClr val="tx2"/>
                      </a:solidFill>
                    </a:rPr>
                    <a:t>University</a:t>
                  </a:r>
                  <a:r>
                    <a:rPr lang="es-ES" sz="1300" b="1" dirty="0" smtClean="0">
                      <a:solidFill>
                        <a:schemeClr val="tx2"/>
                      </a:solidFill>
                    </a:rPr>
                    <a:t> Hospital</a:t>
                  </a:r>
                  <a:endParaRPr lang="es-ES" sz="1300" b="1" dirty="0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6" name="Grupo 5"/>
                <p:cNvGrpSpPr/>
                <p:nvPr/>
              </p:nvGrpSpPr>
              <p:grpSpPr>
                <a:xfrm>
                  <a:off x="993683" y="2417133"/>
                  <a:ext cx="1857375" cy="1857375"/>
                  <a:chOff x="961304" y="2720484"/>
                  <a:chExt cx="1857375" cy="1857375"/>
                </a:xfrm>
              </p:grpSpPr>
              <p:sp>
                <p:nvSpPr>
                  <p:cNvPr id="3" name="Elipse 2"/>
                  <p:cNvSpPr/>
                  <p:nvPr/>
                </p:nvSpPr>
                <p:spPr>
                  <a:xfrm>
                    <a:off x="961304" y="2720484"/>
                    <a:ext cx="1857375" cy="18573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pic>
                <p:nvPicPr>
                  <p:cNvPr id="12" name="Picture 2" descr="https://cdn-icons-png.flaticon.com/512/3209/3209074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52977" y="3112157"/>
                    <a:ext cx="1074028" cy="107402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1" name="Grupo 10"/>
              <p:cNvGrpSpPr/>
              <p:nvPr/>
            </p:nvGrpSpPr>
            <p:grpSpPr>
              <a:xfrm>
                <a:off x="3402827" y="2109635"/>
                <a:ext cx="2531719" cy="2220869"/>
                <a:chOff x="3441948" y="2417133"/>
                <a:chExt cx="2531719" cy="2220869"/>
              </a:xfrm>
            </p:grpSpPr>
            <p:sp>
              <p:nvSpPr>
                <p:cNvPr id="25" name="CuadroTexto 24"/>
                <p:cNvSpPr txBox="1"/>
                <p:nvPr/>
              </p:nvSpPr>
              <p:spPr>
                <a:xfrm>
                  <a:off x="3441948" y="4345614"/>
                  <a:ext cx="2531719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00" b="1" dirty="0">
                      <a:solidFill>
                        <a:schemeClr val="tx2"/>
                      </a:solidFill>
                    </a:rPr>
                    <a:t>Primary Care Area of the NHS</a:t>
                  </a:r>
                  <a:endParaRPr lang="es-ES" sz="1300" b="1" dirty="0" smtClean="0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4" name="Grupo 3"/>
                <p:cNvGrpSpPr/>
                <p:nvPr/>
              </p:nvGrpSpPr>
              <p:grpSpPr>
                <a:xfrm>
                  <a:off x="3779123" y="2417133"/>
                  <a:ext cx="1857375" cy="1857375"/>
                  <a:chOff x="3869387" y="2122208"/>
                  <a:chExt cx="1857375" cy="1857375"/>
                </a:xfrm>
              </p:grpSpPr>
              <p:sp>
                <p:nvSpPr>
                  <p:cNvPr id="30" name="Elipse 29"/>
                  <p:cNvSpPr/>
                  <p:nvPr/>
                </p:nvSpPr>
                <p:spPr>
                  <a:xfrm>
                    <a:off x="3869387" y="2122208"/>
                    <a:ext cx="1857375" cy="1857375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pic>
                <p:nvPicPr>
                  <p:cNvPr id="18" name="Picture 4" descr="https://cdn-icons-png.flaticon.com/512/7371/7371959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78456" y="2304768"/>
                    <a:ext cx="831432" cy="83143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" name="Picture 4" descr="https://cdn-icons-png.flaticon.com/512/7371/7371959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86467" y="2601483"/>
                    <a:ext cx="578571" cy="5785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" name="Picture 4" descr="https://cdn-icons-png.flaticon.com/512/7371/7371959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48568" y="3114525"/>
                    <a:ext cx="740266" cy="7402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sp>
        <p:nvSpPr>
          <p:cNvPr id="36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8572501" y="308959"/>
            <a:ext cx="3019842" cy="952500"/>
          </a:xfrm>
        </p:spPr>
        <p:txBody>
          <a:bodyPr anchor="ctr" anchorCtr="0"/>
          <a:lstStyle/>
          <a:p>
            <a:r>
              <a:rPr lang="es-ES" dirty="0" smtClean="0"/>
              <a:t>NATIONAL CONTEXT</a:t>
            </a:r>
            <a:endParaRPr lang="es-ES" dirty="0"/>
          </a:p>
        </p:txBody>
      </p:sp>
      <p:grpSp>
        <p:nvGrpSpPr>
          <p:cNvPr id="43" name="Grupo 42"/>
          <p:cNvGrpSpPr/>
          <p:nvPr/>
        </p:nvGrpSpPr>
        <p:grpSpPr>
          <a:xfrm>
            <a:off x="1020803" y="1172867"/>
            <a:ext cx="10581064" cy="789575"/>
            <a:chOff x="1020803" y="1172867"/>
            <a:chExt cx="10581064" cy="789575"/>
          </a:xfrm>
        </p:grpSpPr>
        <p:sp>
          <p:nvSpPr>
            <p:cNvPr id="39" name="Rectángulo 38"/>
            <p:cNvSpPr/>
            <p:nvPr/>
          </p:nvSpPr>
          <p:spPr>
            <a:xfrm>
              <a:off x="2658979" y="1175860"/>
              <a:ext cx="6784093" cy="783589"/>
            </a:xfrm>
            <a:prstGeom prst="rect">
              <a:avLst/>
            </a:prstGeom>
            <a:solidFill>
              <a:srgbClr val="DAE4EE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</a:rPr>
                <a:t>To bring basic, clinical and health services research closer together and translate it into translational research of excellence. </a:t>
              </a:r>
              <a:endParaRPr lang="es-ES" sz="1600" b="1" dirty="0">
                <a:solidFill>
                  <a:schemeClr val="accent1"/>
                </a:solidFill>
              </a:endParaRPr>
            </a:p>
          </p:txBody>
        </p:sp>
        <p:pic>
          <p:nvPicPr>
            <p:cNvPr id="40" name="Picture 4" descr="Instituto de Salud Carlos III | AseBi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3072" y="1172867"/>
              <a:ext cx="2158795" cy="78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ángulo 40"/>
            <p:cNvSpPr/>
            <p:nvPr/>
          </p:nvSpPr>
          <p:spPr>
            <a:xfrm>
              <a:off x="1020803" y="1175860"/>
              <a:ext cx="1638176" cy="783589"/>
            </a:xfrm>
            <a:prstGeom prst="rect">
              <a:avLst/>
            </a:prstGeom>
            <a:solidFill>
              <a:srgbClr val="97B5CF"/>
            </a:solidFill>
            <a:ln>
              <a:solidFill>
                <a:srgbClr val="97B5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OBJECTIVE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63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993683" y="532370"/>
            <a:ext cx="2258554" cy="459496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10785"/>
                </a:solidFill>
              </a:rPr>
              <a:t>WHAT IS A HEALTH RESEARCH INSTITUTE?</a:t>
            </a:r>
            <a:endParaRPr lang="es-ES" dirty="0">
              <a:solidFill>
                <a:srgbClr val="010785"/>
              </a:solidFill>
            </a:endParaRPr>
          </a:p>
        </p:txBody>
      </p:sp>
      <p:pic>
        <p:nvPicPr>
          <p:cNvPr id="8" name="Picture 4" descr="Instituto de Salud Carlos III | AseB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072" y="1172867"/>
            <a:ext cx="2158795" cy="7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1060358" y="1962442"/>
            <a:ext cx="10084404" cy="3927167"/>
            <a:chOff x="993683" y="1962442"/>
            <a:chExt cx="10084404" cy="3927167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/>
            <a:srcRect l="14540" t="35314" r="32285" b="8901"/>
            <a:stretch/>
          </p:blipFill>
          <p:spPr>
            <a:xfrm>
              <a:off x="993683" y="1962442"/>
              <a:ext cx="6654823" cy="3927167"/>
            </a:xfrm>
            <a:prstGeom prst="rect">
              <a:avLst/>
            </a:prstGeom>
            <a:ln>
              <a:solidFill>
                <a:srgbClr val="F5F7FB"/>
              </a:solidFill>
            </a:ln>
          </p:spPr>
        </p:pic>
        <p:sp>
          <p:nvSpPr>
            <p:cNvPr id="3" name="Trapecio 2"/>
            <p:cNvSpPr/>
            <p:nvPr/>
          </p:nvSpPr>
          <p:spPr>
            <a:xfrm rot="5400000">
              <a:off x="6207807" y="3403138"/>
              <a:ext cx="3927165" cy="1045775"/>
            </a:xfrm>
            <a:prstGeom prst="trapezoid">
              <a:avLst>
                <a:gd name="adj" fmla="val 50502"/>
              </a:avLst>
            </a:prstGeom>
            <a:solidFill>
              <a:srgbClr val="F5F7FB"/>
            </a:solidFill>
            <a:ln>
              <a:solidFill>
                <a:srgbClr val="F5F7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8694278" y="2501709"/>
              <a:ext cx="2383809" cy="2848631"/>
              <a:chOff x="9006305" y="2399644"/>
              <a:chExt cx="2383809" cy="2848631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006305" y="2399644"/>
                <a:ext cx="2383809" cy="284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DAE4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9143986" y="2399644"/>
                <a:ext cx="183896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 Black" panose="020B0A04020102020204" pitchFamily="34" charset="0"/>
                  </a:rPr>
                  <a:t>35</a:t>
                </a:r>
                <a:r>
                  <a:rPr lang="es-E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s-ES" b="1" dirty="0" err="1" smtClean="0">
                    <a:solidFill>
                      <a:schemeClr val="tx2"/>
                    </a:solidFill>
                  </a:rPr>
                  <a:t>Accredited</a:t>
                </a:r>
                <a:r>
                  <a:rPr lang="es-ES" b="1" dirty="0" smtClean="0">
                    <a:solidFill>
                      <a:schemeClr val="tx2"/>
                    </a:solidFill>
                  </a:rPr>
                  <a:t> HRI</a:t>
                </a:r>
                <a:endParaRPr lang="es-E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9143986" y="3322974"/>
                <a:ext cx="1172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600" b="1" dirty="0" smtClean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380</a:t>
                </a:r>
                <a:r>
                  <a:rPr lang="es-E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s-ES" b="1" dirty="0" smtClean="0">
                    <a:solidFill>
                      <a:schemeClr val="tx2"/>
                    </a:solidFill>
                  </a:rPr>
                  <a:t>Centres</a:t>
                </a:r>
                <a:endParaRPr lang="es-E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9143986" y="4246304"/>
                <a:ext cx="224612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600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+31.000</a:t>
                </a:r>
                <a:r>
                  <a:rPr lang="es-E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s-ES" b="1" dirty="0" err="1" smtClean="0">
                    <a:solidFill>
                      <a:schemeClr val="tx2"/>
                    </a:solidFill>
                  </a:rPr>
                  <a:t>Researchers</a:t>
                </a:r>
                <a:endParaRPr lang="es-ES" b="1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8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8572501" y="308959"/>
            <a:ext cx="3019842" cy="952500"/>
          </a:xfrm>
        </p:spPr>
        <p:txBody>
          <a:bodyPr anchor="ctr" anchorCtr="0"/>
          <a:lstStyle/>
          <a:p>
            <a:r>
              <a:rPr lang="es-ES" dirty="0"/>
              <a:t>NATIONAL CONTEXT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060357" y="1647915"/>
            <a:ext cx="3797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 err="1" smtClean="0">
                <a:solidFill>
                  <a:schemeClr val="tx2"/>
                </a:solidFill>
              </a:rPr>
              <a:t>Source</a:t>
            </a:r>
            <a:r>
              <a:rPr lang="es-ES" sz="1100" i="1" dirty="0" smtClean="0">
                <a:solidFill>
                  <a:schemeClr val="tx2"/>
                </a:solidFill>
              </a:rPr>
              <a:t>: Carlos III </a:t>
            </a:r>
            <a:r>
              <a:rPr lang="es-ES" sz="1100" i="1" dirty="0" err="1" smtClean="0">
                <a:solidFill>
                  <a:schemeClr val="tx2"/>
                </a:solidFill>
              </a:rPr>
              <a:t>Health</a:t>
            </a:r>
            <a:r>
              <a:rPr lang="es-ES" sz="1100" i="1" dirty="0" smtClean="0">
                <a:solidFill>
                  <a:schemeClr val="tx2"/>
                </a:solidFill>
              </a:rPr>
              <a:t> </a:t>
            </a:r>
            <a:r>
              <a:rPr lang="es-ES" sz="1100" i="1" dirty="0" err="1" smtClean="0">
                <a:solidFill>
                  <a:schemeClr val="tx2"/>
                </a:solidFill>
              </a:rPr>
              <a:t>Institute</a:t>
            </a:r>
            <a:r>
              <a:rPr lang="es-ES" sz="1100" i="1" dirty="0" smtClean="0">
                <a:solidFill>
                  <a:schemeClr val="tx2"/>
                </a:solidFill>
              </a:rPr>
              <a:t> (ISCIII)</a:t>
            </a:r>
            <a:endParaRPr lang="es-ES" sz="11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93683" y="532370"/>
            <a:ext cx="2258554" cy="459496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1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010785"/>
                </a:solidFill>
              </a:rPr>
              <a:t>WHAT IS A HEALTH RESEARCH INSTITUTE?</a:t>
            </a:r>
            <a:endParaRPr lang="es-ES" dirty="0">
              <a:solidFill>
                <a:srgbClr val="010785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190295" y="1261459"/>
            <a:ext cx="8541899" cy="4738267"/>
            <a:chOff x="1824996" y="1253568"/>
            <a:chExt cx="8541899" cy="4738267"/>
          </a:xfrm>
        </p:grpSpPr>
        <p:graphicFrame>
          <p:nvGraphicFramePr>
            <p:cNvPr id="5" name="Diagrama 4"/>
            <p:cNvGraphicFramePr/>
            <p:nvPr>
              <p:extLst>
                <p:ext uri="{D42A27DB-BD31-4B8C-83A1-F6EECF244321}">
                  <p14:modId xmlns:p14="http://schemas.microsoft.com/office/powerpoint/2010/main" val="685086399"/>
                </p:ext>
              </p:extLst>
            </p:nvPr>
          </p:nvGraphicFramePr>
          <p:xfrm>
            <a:off x="1824996" y="1253568"/>
            <a:ext cx="8541899" cy="47382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525" y="2347385"/>
              <a:ext cx="1265662" cy="2531324"/>
            </a:xfrm>
            <a:prstGeom prst="rect">
              <a:avLst/>
            </a:prstGeom>
          </p:spPr>
        </p:pic>
        <p:pic>
          <p:nvPicPr>
            <p:cNvPr id="1028" name="Picture 4" descr="Instituto de Salud Carlos III | AseBi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6881" y="2785546"/>
              <a:ext cx="1384736" cy="49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Instituto de Salud Carlos III | AseBi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6881" y="3969369"/>
              <a:ext cx="1384736" cy="49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8337885" y="308959"/>
            <a:ext cx="3254458" cy="952500"/>
          </a:xfrm>
        </p:spPr>
        <p:txBody>
          <a:bodyPr anchor="ctr" anchorCtr="0"/>
          <a:lstStyle/>
          <a:p>
            <a:r>
              <a:rPr lang="es-ES" dirty="0"/>
              <a:t>EUSKADI: BASQUE HEALTH ECOSYSTEM</a:t>
            </a:r>
          </a:p>
        </p:txBody>
      </p:sp>
    </p:spTree>
    <p:extLst>
      <p:ext uri="{BB962C8B-B14F-4D97-AF65-F5344CB8AC3E}">
        <p14:creationId xmlns:p14="http://schemas.microsoft.com/office/powerpoint/2010/main" val="42668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BIOGIPUZKOA HRI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92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28168" y="1753791"/>
            <a:ext cx="7705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dirty="0">
                <a:solidFill>
                  <a:srgbClr val="241773"/>
                </a:solidFill>
              </a:rPr>
              <a:t> 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993683" y="532370"/>
            <a:ext cx="2258554" cy="459496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1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 smtClean="0">
                <a:solidFill>
                  <a:srgbClr val="010785"/>
                </a:solidFill>
              </a:rPr>
              <a:t>BIOGIPUZKOA HRI</a:t>
            </a:r>
            <a:endParaRPr lang="es-ES" dirty="0">
              <a:solidFill>
                <a:srgbClr val="010785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178937" y="1388285"/>
            <a:ext cx="3437194" cy="1797608"/>
            <a:chOff x="8528549" y="629817"/>
            <a:chExt cx="2727905" cy="1426659"/>
          </a:xfrm>
        </p:grpSpPr>
        <p:pic>
          <p:nvPicPr>
            <p:cNvPr id="1034" name="Picture 10" descr="Dos organizaciones de Osakidetza distinguidas como centros comprometidos  con la excelencia en cuidados – OSALDE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2" t="2176" r="4326" b="4033"/>
            <a:stretch/>
          </p:blipFill>
          <p:spPr bwMode="auto">
            <a:xfrm>
              <a:off x="10068538" y="841875"/>
              <a:ext cx="956187" cy="1000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8549" y="629817"/>
              <a:ext cx="1426659" cy="1426659"/>
            </a:xfrm>
            <a:prstGeom prst="rect">
              <a:avLst/>
            </a:prstGeom>
          </p:spPr>
        </p:pic>
        <p:sp>
          <p:nvSpPr>
            <p:cNvPr id="2" name="Elipse 1"/>
            <p:cNvSpPr/>
            <p:nvPr/>
          </p:nvSpPr>
          <p:spPr>
            <a:xfrm>
              <a:off x="9829795" y="629817"/>
              <a:ext cx="1426659" cy="1426659"/>
            </a:xfrm>
            <a:prstGeom prst="ellipse">
              <a:avLst/>
            </a:prstGeom>
            <a:noFill/>
            <a:ln>
              <a:solidFill>
                <a:srgbClr val="DBE1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Picture 4" descr="Instituto de Salud Carlos III | AseB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76" y="3831392"/>
            <a:ext cx="1535593" cy="54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6927213" y="4472943"/>
            <a:ext cx="1780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2011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s-ES" sz="1600" b="1" dirty="0" smtClean="0">
                <a:solidFill>
                  <a:schemeClr val="tx2"/>
                </a:solidFill>
              </a:rPr>
              <a:t>1</a:t>
            </a:r>
            <a:r>
              <a:rPr lang="es-ES" sz="1600" b="1" baseline="30000" dirty="0" smtClean="0">
                <a:solidFill>
                  <a:schemeClr val="tx2"/>
                </a:solidFill>
              </a:rPr>
              <a:t>st</a:t>
            </a:r>
            <a:r>
              <a:rPr lang="es-ES" sz="1600" b="1" dirty="0" smtClean="0">
                <a:solidFill>
                  <a:schemeClr val="tx2"/>
                </a:solidFill>
              </a:rPr>
              <a:t> </a:t>
            </a:r>
            <a:r>
              <a:rPr lang="es-ES" sz="1600" b="1" dirty="0" err="1" smtClean="0">
                <a:solidFill>
                  <a:schemeClr val="tx2"/>
                </a:solidFill>
              </a:rPr>
              <a:t>Accreditation</a:t>
            </a:r>
            <a:endParaRPr lang="es-ES" sz="1600" b="1" dirty="0">
              <a:solidFill>
                <a:schemeClr val="tx2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9115180" y="4442166"/>
            <a:ext cx="2763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2016  </a:t>
            </a: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2021</a:t>
            </a:r>
            <a:r>
              <a:rPr lang="es-ES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s-ES" sz="1600" b="1" dirty="0" smtClean="0">
                <a:solidFill>
                  <a:schemeClr val="tx2"/>
                </a:solidFill>
              </a:rPr>
              <a:t>Re-</a:t>
            </a:r>
            <a:r>
              <a:rPr lang="es-ES" sz="1600" b="1" dirty="0" err="1" smtClean="0">
                <a:solidFill>
                  <a:schemeClr val="tx2"/>
                </a:solidFill>
              </a:rPr>
              <a:t>accreditations</a:t>
            </a:r>
            <a:endParaRPr lang="es-ES" sz="1600" b="1" dirty="0">
              <a:solidFill>
                <a:schemeClr val="tx2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972715" y="4442166"/>
            <a:ext cx="13452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2008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s-ES" sz="1600" b="1" dirty="0" err="1" smtClean="0">
                <a:solidFill>
                  <a:schemeClr val="tx2"/>
                </a:solidFill>
              </a:rPr>
              <a:t>Founded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7" name="Marcador de texto 2"/>
          <p:cNvSpPr txBox="1">
            <a:spLocks/>
          </p:cNvSpPr>
          <p:nvPr/>
        </p:nvSpPr>
        <p:spPr>
          <a:xfrm>
            <a:off x="9158705" y="461359"/>
            <a:ext cx="2586037" cy="9525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SzPct val="80000"/>
              <a:buFontTx/>
              <a:buNone/>
              <a:defRPr sz="2000" b="1" kern="1200">
                <a:solidFill>
                  <a:srgbClr val="302E7C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2000" b="1" kern="1200">
                <a:solidFill>
                  <a:srgbClr val="302E7C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2000" b="1" kern="1200">
                <a:solidFill>
                  <a:srgbClr val="302E7C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2000" b="1" kern="1200">
                <a:solidFill>
                  <a:srgbClr val="302E7C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2000" b="1" kern="1200">
                <a:solidFill>
                  <a:srgbClr val="302E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HISTORY</a:t>
            </a:r>
            <a:endParaRPr lang="es-ES" dirty="0"/>
          </a:p>
        </p:txBody>
      </p:sp>
      <p:sp>
        <p:nvSpPr>
          <p:cNvPr id="18" name="Freeform 6"/>
          <p:cNvSpPr/>
          <p:nvPr/>
        </p:nvSpPr>
        <p:spPr>
          <a:xfrm>
            <a:off x="310838" y="1027509"/>
            <a:ext cx="1190623" cy="950887"/>
          </a:xfrm>
          <a:custGeom>
            <a:avLst/>
            <a:gdLst/>
            <a:ahLst/>
            <a:cxnLst/>
            <a:rect l="l" t="t" r="r" b="b"/>
            <a:pathLst>
              <a:path w="1190623" h="950887">
                <a:moveTo>
                  <a:pt x="0" y="0"/>
                </a:moveTo>
                <a:lnTo>
                  <a:pt x="1190623" y="0"/>
                </a:lnTo>
                <a:lnTo>
                  <a:pt x="1190623" y="950886"/>
                </a:lnTo>
                <a:lnTo>
                  <a:pt x="0" y="9508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3" name="Freeform 29"/>
          <p:cNvSpPr/>
          <p:nvPr/>
        </p:nvSpPr>
        <p:spPr>
          <a:xfrm>
            <a:off x="3516092" y="1161508"/>
            <a:ext cx="1443570" cy="767979"/>
          </a:xfrm>
          <a:custGeom>
            <a:avLst/>
            <a:gdLst/>
            <a:ahLst/>
            <a:cxnLst/>
            <a:rect l="l" t="t" r="r" b="b"/>
            <a:pathLst>
              <a:path w="1807198" h="961429">
                <a:moveTo>
                  <a:pt x="0" y="0"/>
                </a:moveTo>
                <a:lnTo>
                  <a:pt x="1807197" y="0"/>
                </a:lnTo>
                <a:lnTo>
                  <a:pt x="1807197" y="961429"/>
                </a:lnTo>
                <a:lnTo>
                  <a:pt x="0" y="9614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05" y="1243620"/>
            <a:ext cx="1541292" cy="63492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5600" r="9625" b="5722"/>
          <a:stretch/>
        </p:blipFill>
        <p:spPr>
          <a:xfrm>
            <a:off x="355696" y="1887858"/>
            <a:ext cx="4734003" cy="3779612"/>
          </a:xfrm>
          <a:prstGeom prst="rect">
            <a:avLst/>
          </a:prstGeom>
          <a:ln>
            <a:noFill/>
          </a:ln>
        </p:spPr>
      </p:pic>
      <p:grpSp>
        <p:nvGrpSpPr>
          <p:cNvPr id="3" name="Grupo 2"/>
          <p:cNvGrpSpPr/>
          <p:nvPr/>
        </p:nvGrpSpPr>
        <p:grpSpPr>
          <a:xfrm>
            <a:off x="5071463" y="5476610"/>
            <a:ext cx="7186929" cy="64168"/>
            <a:chOff x="5071463" y="5476610"/>
            <a:chExt cx="7186929" cy="64168"/>
          </a:xfrm>
        </p:grpSpPr>
        <p:cxnSp>
          <p:nvCxnSpPr>
            <p:cNvPr id="6" name="Conector recto 5"/>
            <p:cNvCxnSpPr/>
            <p:nvPr/>
          </p:nvCxnSpPr>
          <p:spPr>
            <a:xfrm>
              <a:off x="5071463" y="5508694"/>
              <a:ext cx="718692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" name="Rectángulo 1026"/>
            <p:cNvSpPr/>
            <p:nvPr/>
          </p:nvSpPr>
          <p:spPr>
            <a:xfrm>
              <a:off x="5071463" y="5476610"/>
              <a:ext cx="64168" cy="64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7049435" y="5476610"/>
              <a:ext cx="64168" cy="64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9211109" y="5476610"/>
              <a:ext cx="64168" cy="64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0613513" y="5476610"/>
              <a:ext cx="64168" cy="64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16333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993683" y="532370"/>
            <a:ext cx="2258554" cy="459496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1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 smtClean="0">
                <a:solidFill>
                  <a:srgbClr val="010785"/>
                </a:solidFill>
              </a:rPr>
              <a:t>BIOGIPUZKOA HRI</a:t>
            </a:r>
            <a:endParaRPr lang="es-ES" dirty="0">
              <a:solidFill>
                <a:srgbClr val="010785"/>
              </a:solidFill>
            </a:endParaRPr>
          </a:p>
        </p:txBody>
      </p:sp>
      <p:sp>
        <p:nvSpPr>
          <p:cNvPr id="15" name="Freeform 10"/>
          <p:cNvSpPr/>
          <p:nvPr/>
        </p:nvSpPr>
        <p:spPr>
          <a:xfrm>
            <a:off x="5426137" y="1523617"/>
            <a:ext cx="1498407" cy="1493526"/>
          </a:xfrm>
          <a:custGeom>
            <a:avLst/>
            <a:gdLst/>
            <a:ahLst/>
            <a:cxnLst/>
            <a:rect l="l" t="t" r="r" b="b"/>
            <a:pathLst>
              <a:path w="1498407" h="1493526">
                <a:moveTo>
                  <a:pt x="0" y="0"/>
                </a:moveTo>
                <a:lnTo>
                  <a:pt x="1498407" y="0"/>
                </a:lnTo>
                <a:lnTo>
                  <a:pt x="1498407" y="1493526"/>
                </a:lnTo>
                <a:lnTo>
                  <a:pt x="0" y="1493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11"/>
          <p:cNvSpPr/>
          <p:nvPr/>
        </p:nvSpPr>
        <p:spPr>
          <a:xfrm>
            <a:off x="7596095" y="1524299"/>
            <a:ext cx="1492844" cy="1492844"/>
          </a:xfrm>
          <a:custGeom>
            <a:avLst/>
            <a:gdLst/>
            <a:ahLst/>
            <a:cxnLst/>
            <a:rect l="l" t="t" r="r" b="b"/>
            <a:pathLst>
              <a:path w="1492844" h="1492844">
                <a:moveTo>
                  <a:pt x="0" y="0"/>
                </a:moveTo>
                <a:lnTo>
                  <a:pt x="1492844" y="0"/>
                </a:lnTo>
                <a:lnTo>
                  <a:pt x="1492844" y="1492844"/>
                </a:lnTo>
                <a:lnTo>
                  <a:pt x="0" y="14928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Freeform 12"/>
          <p:cNvSpPr/>
          <p:nvPr/>
        </p:nvSpPr>
        <p:spPr>
          <a:xfrm>
            <a:off x="9968714" y="1522555"/>
            <a:ext cx="1494588" cy="1494588"/>
          </a:xfrm>
          <a:custGeom>
            <a:avLst/>
            <a:gdLst/>
            <a:ahLst/>
            <a:cxnLst/>
            <a:rect l="l" t="t" r="r" b="b"/>
            <a:pathLst>
              <a:path w="1494588" h="1494588">
                <a:moveTo>
                  <a:pt x="0" y="0"/>
                </a:moveTo>
                <a:lnTo>
                  <a:pt x="1494588" y="0"/>
                </a:lnTo>
                <a:lnTo>
                  <a:pt x="1494588" y="1494588"/>
                </a:lnTo>
                <a:lnTo>
                  <a:pt x="0" y="14945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3" name="Freeform 13"/>
          <p:cNvSpPr/>
          <p:nvPr/>
        </p:nvSpPr>
        <p:spPr>
          <a:xfrm>
            <a:off x="6056489" y="3749563"/>
            <a:ext cx="1475438" cy="1480260"/>
          </a:xfrm>
          <a:custGeom>
            <a:avLst/>
            <a:gdLst/>
            <a:ahLst/>
            <a:cxnLst/>
            <a:rect l="l" t="t" r="r" b="b"/>
            <a:pathLst>
              <a:path w="1475438" h="1480260">
                <a:moveTo>
                  <a:pt x="0" y="0"/>
                </a:moveTo>
                <a:lnTo>
                  <a:pt x="1475438" y="0"/>
                </a:lnTo>
                <a:lnTo>
                  <a:pt x="1475438" y="1480260"/>
                </a:lnTo>
                <a:lnTo>
                  <a:pt x="0" y="14802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2" name="TextBox 30"/>
          <p:cNvSpPr txBox="1"/>
          <p:nvPr/>
        </p:nvSpPr>
        <p:spPr>
          <a:xfrm>
            <a:off x="5153231" y="3125720"/>
            <a:ext cx="204998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8"/>
              </a:lnSpc>
            </a:pPr>
            <a:r>
              <a:rPr lang="en-US" sz="1300" b="1" dirty="0" err="1" smtClean="0">
                <a:solidFill>
                  <a:srgbClr val="132B75"/>
                </a:solidFill>
                <a:latin typeface="Arial Bold"/>
                <a:ea typeface="Arial Bold"/>
                <a:cs typeface="Arial Bold"/>
                <a:sym typeface="Arial Bold"/>
              </a:rPr>
              <a:t>Donostia</a:t>
            </a:r>
            <a:r>
              <a:rPr lang="en-US" sz="1300" b="1" dirty="0" smtClean="0">
                <a:solidFill>
                  <a:srgbClr val="132B75"/>
                </a:solidFill>
                <a:latin typeface="Arial Bold"/>
                <a:ea typeface="Arial Bold"/>
                <a:cs typeface="Arial Bold"/>
                <a:sym typeface="Arial Bold"/>
              </a:rPr>
              <a:t> University Hospital</a:t>
            </a:r>
            <a:endParaRPr lang="en-US" sz="1300" b="1" dirty="0">
              <a:solidFill>
                <a:srgbClr val="132B75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3" name="TextBox 31"/>
          <p:cNvSpPr txBox="1"/>
          <p:nvPr/>
        </p:nvSpPr>
        <p:spPr>
          <a:xfrm>
            <a:off x="7167198" y="3125720"/>
            <a:ext cx="2350637" cy="441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8"/>
              </a:lnSpc>
            </a:pPr>
            <a:r>
              <a:rPr lang="en-US" sz="1300" b="1" dirty="0" smtClean="0">
                <a:solidFill>
                  <a:srgbClr val="132B75"/>
                </a:solidFill>
                <a:latin typeface="Arial Bold"/>
                <a:ea typeface="Arial Bold"/>
                <a:cs typeface="Arial Bold"/>
                <a:sym typeface="Arial Bold"/>
              </a:rPr>
              <a:t>Regional hospitals in </a:t>
            </a:r>
            <a:r>
              <a:rPr lang="en-US" sz="1300" b="1" dirty="0" err="1" smtClean="0">
                <a:solidFill>
                  <a:srgbClr val="132B75"/>
                </a:solidFill>
                <a:latin typeface="Arial Bold"/>
                <a:ea typeface="Arial Bold"/>
                <a:cs typeface="Arial Bold"/>
                <a:sym typeface="Arial Bold"/>
              </a:rPr>
              <a:t>Gipuzkoa</a:t>
            </a:r>
            <a:endParaRPr lang="en-US" sz="1300" b="1" dirty="0">
              <a:solidFill>
                <a:srgbClr val="132B75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4" name="TextBox 32"/>
          <p:cNvSpPr txBox="1"/>
          <p:nvPr/>
        </p:nvSpPr>
        <p:spPr>
          <a:xfrm>
            <a:off x="9542599" y="3125720"/>
            <a:ext cx="235063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8"/>
              </a:lnSpc>
            </a:pPr>
            <a:r>
              <a:rPr lang="en-US" sz="1300" b="1" dirty="0" smtClean="0">
                <a:solidFill>
                  <a:srgbClr val="132B75"/>
                </a:solidFill>
                <a:latin typeface="Arial Bold"/>
                <a:ea typeface="Arial Bold"/>
                <a:cs typeface="Arial Bold"/>
                <a:sym typeface="Arial Bold"/>
              </a:rPr>
              <a:t>Primary Care area in </a:t>
            </a:r>
            <a:r>
              <a:rPr lang="en-US" sz="1300" b="1" dirty="0" err="1" smtClean="0">
                <a:solidFill>
                  <a:srgbClr val="132B75"/>
                </a:solidFill>
                <a:latin typeface="Arial Bold"/>
                <a:ea typeface="Arial Bold"/>
                <a:cs typeface="Arial Bold"/>
                <a:sym typeface="Arial Bold"/>
              </a:rPr>
              <a:t>Gipuzkoa</a:t>
            </a:r>
            <a:endParaRPr lang="en-US" sz="1300" b="1" dirty="0">
              <a:solidFill>
                <a:srgbClr val="132B75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5" name="TextBox 33"/>
          <p:cNvSpPr txBox="1"/>
          <p:nvPr/>
        </p:nvSpPr>
        <p:spPr>
          <a:xfrm>
            <a:off x="5618889" y="5378834"/>
            <a:ext cx="2350637" cy="44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8"/>
              </a:lnSpc>
            </a:pPr>
            <a:r>
              <a:rPr lang="en-US" sz="1300" b="1" dirty="0" smtClean="0">
                <a:solidFill>
                  <a:srgbClr val="132B75"/>
                </a:solidFill>
                <a:latin typeface="Arial Bold"/>
                <a:ea typeface="Arial Bold"/>
                <a:cs typeface="Arial Bold"/>
                <a:sym typeface="Arial Bold"/>
              </a:rPr>
              <a:t>University of the Basque Country (UPV/EHU)</a:t>
            </a:r>
            <a:endParaRPr lang="en-US" sz="1300" b="1" dirty="0">
              <a:solidFill>
                <a:srgbClr val="132B75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7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9006305" y="308959"/>
            <a:ext cx="2586037" cy="952500"/>
          </a:xfrm>
        </p:spPr>
        <p:txBody>
          <a:bodyPr/>
          <a:lstStyle/>
          <a:p>
            <a:r>
              <a:rPr lang="es-ES" dirty="0" smtClean="0"/>
              <a:t>STRUCTURE</a:t>
            </a:r>
            <a:endParaRPr lang="es-ES" dirty="0"/>
          </a:p>
        </p:txBody>
      </p:sp>
      <p:grpSp>
        <p:nvGrpSpPr>
          <p:cNvPr id="26" name="Group 14"/>
          <p:cNvGrpSpPr/>
          <p:nvPr/>
        </p:nvGrpSpPr>
        <p:grpSpPr>
          <a:xfrm>
            <a:off x="8313258" y="3743869"/>
            <a:ext cx="2947216" cy="1491648"/>
            <a:chOff x="0" y="0"/>
            <a:chExt cx="3929622" cy="1988864"/>
          </a:xfrm>
        </p:grpSpPr>
        <p:grpSp>
          <p:nvGrpSpPr>
            <p:cNvPr id="27" name="Group 15"/>
            <p:cNvGrpSpPr/>
            <p:nvPr/>
          </p:nvGrpSpPr>
          <p:grpSpPr>
            <a:xfrm rot="-5400000">
              <a:off x="1305413" y="-635346"/>
              <a:ext cx="1973680" cy="3274739"/>
              <a:chOff x="0" y="-57150"/>
              <a:chExt cx="490472" cy="813794"/>
            </a:xfrm>
          </p:grpSpPr>
          <p:sp>
            <p:nvSpPr>
              <p:cNvPr id="30" name="Freeform 16"/>
              <p:cNvSpPr/>
              <p:nvPr/>
            </p:nvSpPr>
            <p:spPr>
              <a:xfrm>
                <a:off x="0" y="0"/>
                <a:ext cx="490472" cy="756644"/>
              </a:xfrm>
              <a:custGeom>
                <a:avLst/>
                <a:gdLst/>
                <a:ahLst/>
                <a:cxnLst/>
                <a:rect l="l" t="t" r="r" b="b"/>
                <a:pathLst>
                  <a:path w="490472" h="837747">
                    <a:moveTo>
                      <a:pt x="163579" y="818678"/>
                    </a:moveTo>
                    <a:cubicBezTo>
                      <a:pt x="188724" y="830192"/>
                      <a:pt x="217311" y="837747"/>
                      <a:pt x="245368" y="837747"/>
                    </a:cubicBezTo>
                    <a:cubicBezTo>
                      <a:pt x="273426" y="837747"/>
                      <a:pt x="300425" y="831270"/>
                      <a:pt x="325305" y="819756"/>
                    </a:cubicBezTo>
                    <a:cubicBezTo>
                      <a:pt x="325835" y="819397"/>
                      <a:pt x="326364" y="819397"/>
                      <a:pt x="326893" y="819037"/>
                    </a:cubicBezTo>
                    <a:cubicBezTo>
                      <a:pt x="420329" y="772982"/>
                      <a:pt x="489149" y="651368"/>
                      <a:pt x="490472" y="508691"/>
                    </a:cubicBezTo>
                    <a:lnTo>
                      <a:pt x="490472" y="0"/>
                    </a:lnTo>
                    <a:lnTo>
                      <a:pt x="0" y="0"/>
                    </a:lnTo>
                    <a:lnTo>
                      <a:pt x="0" y="508313"/>
                    </a:lnTo>
                    <a:cubicBezTo>
                      <a:pt x="1323" y="652087"/>
                      <a:pt x="69084" y="773702"/>
                      <a:pt x="163579" y="818678"/>
                    </a:cubicBezTo>
                    <a:close/>
                  </a:path>
                </a:pathLst>
              </a:custGeom>
              <a:solidFill>
                <a:srgbClr val="EAEEEA"/>
              </a:solidFill>
            </p:spPr>
          </p:sp>
          <p:sp>
            <p:nvSpPr>
              <p:cNvPr id="31" name="TextBox 17"/>
              <p:cNvSpPr txBox="1"/>
              <p:nvPr/>
            </p:nvSpPr>
            <p:spPr>
              <a:xfrm>
                <a:off x="0" y="-57150"/>
                <a:ext cx="490472" cy="7678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28" name="Freeform 18"/>
            <p:cNvSpPr/>
            <p:nvPr/>
          </p:nvSpPr>
          <p:spPr>
            <a:xfrm>
              <a:off x="0" y="0"/>
              <a:ext cx="1973680" cy="1973680"/>
            </a:xfrm>
            <a:custGeom>
              <a:avLst/>
              <a:gdLst/>
              <a:ahLst/>
              <a:cxnLst/>
              <a:rect l="l" t="t" r="r" b="b"/>
              <a:pathLst>
                <a:path w="1973680" h="1973680">
                  <a:moveTo>
                    <a:pt x="0" y="0"/>
                  </a:moveTo>
                  <a:lnTo>
                    <a:pt x="1973680" y="0"/>
                  </a:lnTo>
                  <a:lnTo>
                    <a:pt x="1973680" y="1973680"/>
                  </a:lnTo>
                  <a:lnTo>
                    <a:pt x="0" y="1973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9" name="TextBox 19"/>
            <p:cNvSpPr txBox="1"/>
            <p:nvPr/>
          </p:nvSpPr>
          <p:spPr>
            <a:xfrm>
              <a:off x="2079026" y="168117"/>
              <a:ext cx="1560559" cy="17098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300" b="1" dirty="0" smtClean="0">
                  <a:solidFill>
                    <a:srgbClr val="132B7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BIOEF</a:t>
              </a:r>
            </a:p>
            <a:p>
              <a:pPr algn="ctr">
                <a:lnSpc>
                  <a:spcPts val="1960"/>
                </a:lnSpc>
              </a:pPr>
              <a:r>
                <a:rPr lang="en-US" sz="1300" b="1" dirty="0" smtClean="0">
                  <a:solidFill>
                    <a:srgbClr val="132B7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CIDETEC</a:t>
              </a:r>
              <a:endParaRPr lang="en-US" sz="1300" b="1" dirty="0">
                <a:solidFill>
                  <a:srgbClr val="132B75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1300" b="1" dirty="0">
                  <a:solidFill>
                    <a:srgbClr val="132B7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VICOMTECH</a:t>
              </a:r>
            </a:p>
            <a:p>
              <a:pPr algn="ctr">
                <a:lnSpc>
                  <a:spcPts val="1960"/>
                </a:lnSpc>
              </a:pPr>
              <a:r>
                <a:rPr lang="en-US" sz="1300" b="1" dirty="0">
                  <a:solidFill>
                    <a:srgbClr val="132B7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PARKE</a:t>
              </a:r>
            </a:p>
            <a:p>
              <a:pPr algn="ctr">
                <a:lnSpc>
                  <a:spcPts val="1960"/>
                </a:lnSpc>
              </a:pPr>
              <a:r>
                <a:rPr lang="en-US" sz="1300" b="1" dirty="0">
                  <a:solidFill>
                    <a:srgbClr val="132B7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MATIA</a:t>
              </a:r>
            </a:p>
          </p:txBody>
        </p:sp>
      </p:grpSp>
      <p:sp>
        <p:nvSpPr>
          <p:cNvPr id="36" name="TextBox 34"/>
          <p:cNvSpPr txBox="1"/>
          <p:nvPr/>
        </p:nvSpPr>
        <p:spPr>
          <a:xfrm>
            <a:off x="8152979" y="5378834"/>
            <a:ext cx="1810209" cy="214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8"/>
              </a:lnSpc>
            </a:pPr>
            <a:r>
              <a:rPr lang="en-US" sz="1300" b="1" dirty="0" smtClean="0">
                <a:solidFill>
                  <a:srgbClr val="132B75"/>
                </a:solidFill>
                <a:latin typeface="Arial Bold"/>
                <a:ea typeface="Arial Bold"/>
                <a:cs typeface="Arial Bold"/>
                <a:sym typeface="Arial Bold"/>
              </a:rPr>
              <a:t>Additional partners</a:t>
            </a:r>
            <a:endParaRPr lang="en-US" sz="1300" b="1" dirty="0">
              <a:solidFill>
                <a:srgbClr val="132B75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57" name="Freeform 26"/>
          <p:cNvSpPr/>
          <p:nvPr/>
        </p:nvSpPr>
        <p:spPr>
          <a:xfrm>
            <a:off x="577046" y="2287183"/>
            <a:ext cx="4229767" cy="2875522"/>
          </a:xfrm>
          <a:custGeom>
            <a:avLst/>
            <a:gdLst/>
            <a:ahLst/>
            <a:cxnLst/>
            <a:rect l="l" t="t" r="r" b="b"/>
            <a:pathLst>
              <a:path w="4433234" h="3013845">
                <a:moveTo>
                  <a:pt x="0" y="0"/>
                </a:moveTo>
                <a:lnTo>
                  <a:pt x="4433234" y="0"/>
                </a:lnTo>
                <a:lnTo>
                  <a:pt x="4433234" y="3013845"/>
                </a:lnTo>
                <a:lnTo>
                  <a:pt x="0" y="30138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4479"/>
            </a:stretch>
          </a:blipFill>
        </p:spPr>
      </p:sp>
      <p:sp>
        <p:nvSpPr>
          <p:cNvPr id="20" name="Freeform 6"/>
          <p:cNvSpPr/>
          <p:nvPr/>
        </p:nvSpPr>
        <p:spPr>
          <a:xfrm>
            <a:off x="310838" y="1027509"/>
            <a:ext cx="1190623" cy="950887"/>
          </a:xfrm>
          <a:custGeom>
            <a:avLst/>
            <a:gdLst/>
            <a:ahLst/>
            <a:cxnLst/>
            <a:rect l="l" t="t" r="r" b="b"/>
            <a:pathLst>
              <a:path w="1190623" h="950887">
                <a:moveTo>
                  <a:pt x="0" y="0"/>
                </a:moveTo>
                <a:lnTo>
                  <a:pt x="1190623" y="0"/>
                </a:lnTo>
                <a:lnTo>
                  <a:pt x="1190623" y="950886"/>
                </a:lnTo>
                <a:lnTo>
                  <a:pt x="0" y="9508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1" name="Freeform 29"/>
          <p:cNvSpPr/>
          <p:nvPr/>
        </p:nvSpPr>
        <p:spPr>
          <a:xfrm>
            <a:off x="3516092" y="1161508"/>
            <a:ext cx="1443570" cy="767979"/>
          </a:xfrm>
          <a:custGeom>
            <a:avLst/>
            <a:gdLst/>
            <a:ahLst/>
            <a:cxnLst/>
            <a:rect l="l" t="t" r="r" b="b"/>
            <a:pathLst>
              <a:path w="1807198" h="961429">
                <a:moveTo>
                  <a:pt x="0" y="0"/>
                </a:moveTo>
                <a:lnTo>
                  <a:pt x="1807197" y="0"/>
                </a:lnTo>
                <a:lnTo>
                  <a:pt x="1807197" y="961429"/>
                </a:lnTo>
                <a:lnTo>
                  <a:pt x="0" y="961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05" y="1243620"/>
            <a:ext cx="1541292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9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Biogipuzkoa_Adaptado Final">
      <a:dk1>
        <a:srgbClr val="000000"/>
      </a:dk1>
      <a:lt1>
        <a:srgbClr val="FFFFFF"/>
      </a:lt1>
      <a:dk2>
        <a:srgbClr val="282182"/>
      </a:dk2>
      <a:lt2>
        <a:srgbClr val="E7E6E6"/>
      </a:lt2>
      <a:accent1>
        <a:srgbClr val="282182"/>
      </a:accent1>
      <a:accent2>
        <a:srgbClr val="777BCE"/>
      </a:accent2>
      <a:accent3>
        <a:srgbClr val="B2CCB0"/>
      </a:accent3>
      <a:accent4>
        <a:srgbClr val="D67F78"/>
      </a:accent4>
      <a:accent5>
        <a:srgbClr val="DBD374"/>
      </a:accent5>
      <a:accent6>
        <a:srgbClr val="C3C3C3"/>
      </a:accent6>
      <a:hlink>
        <a:srgbClr val="282082"/>
      </a:hlink>
      <a:folHlink>
        <a:srgbClr val="DBDF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f292fb6-bf9b-4f45-898b-db86be8be7ee">
      <UserInfo>
        <DisplayName>Lorea Mendoza Arteche</DisplayName>
        <AccountId>31</AccountId>
        <AccountType/>
      </UserInfo>
      <UserInfo>
        <DisplayName>Sergio Cardoso Martín</DisplayName>
        <AccountId>39</AccountId>
        <AccountType/>
      </UserInfo>
    </SharedWithUsers>
    <lcf76f155ced4ddcb4097134ff3c332f xmlns="3d627de1-b098-4a84-9f47-a8be81e95c59">
      <Terms xmlns="http://schemas.microsoft.com/office/infopath/2007/PartnerControls"/>
    </lcf76f155ced4ddcb4097134ff3c332f>
    <TaxCatchAll xmlns="ff292fb6-bf9b-4f45-898b-db86be8be7e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72BB76BFA5CAF4C943D47865FDC9D6C" ma:contentTypeVersion="16" ma:contentTypeDescription="Crear nuevo documento." ma:contentTypeScope="" ma:versionID="f2bbd1d5e9da37fe427fba007e08173c">
  <xsd:schema xmlns:xsd="http://www.w3.org/2001/XMLSchema" xmlns:xs="http://www.w3.org/2001/XMLSchema" xmlns:p="http://schemas.microsoft.com/office/2006/metadata/properties" xmlns:ns2="ff292fb6-bf9b-4f45-898b-db86be8be7ee" xmlns:ns3="3d627de1-b098-4a84-9f47-a8be81e95c59" targetNamespace="http://schemas.microsoft.com/office/2006/metadata/properties" ma:root="true" ma:fieldsID="53eb6d4cc99762377f2eb917ccda7ef5" ns2:_="" ns3:_="">
    <xsd:import namespace="ff292fb6-bf9b-4f45-898b-db86be8be7ee"/>
    <xsd:import namespace="3d627de1-b098-4a84-9f47-a8be81e95c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92fb6-bf9b-4f45-898b-db86be8be7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0cc7627-3afe-45d2-8660-886f5612058d}" ma:internalName="TaxCatchAll" ma:showField="CatchAllData" ma:web="ff292fb6-bf9b-4f45-898b-db86be8be7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27de1-b098-4a84-9f47-a8be81e95c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31A794-E604-473E-9C20-90284DE6E90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ff292fb6-bf9b-4f45-898b-db86be8be7e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d627de1-b098-4a84-9f47-a8be81e95c5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41AC3D8-0EB1-4559-B6C0-57C48A67DFA3}">
  <ds:schemaRefs>
    <ds:schemaRef ds:uri="3d627de1-b098-4a84-9f47-a8be81e95c59"/>
    <ds:schemaRef ds:uri="ff292fb6-bf9b-4f45-898b-db86be8be7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B53C10E-6130-423A-99A1-8F45247F44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b+oef.thmx</Template>
  <TotalTime>6422</TotalTime>
  <Words>554</Words>
  <Application>Microsoft Office PowerPoint</Application>
  <PresentationFormat>Panorámica</PresentationFormat>
  <Paragraphs>228</Paragraphs>
  <Slides>18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Arial Bold</vt:lpstr>
      <vt:lpstr>Avenir-Black</vt:lpstr>
      <vt:lpstr>Avenir-Medium</vt:lpstr>
      <vt:lpstr>Avenir-Roman</vt:lpstr>
      <vt:lpstr>Calibri</vt:lpstr>
      <vt:lpstr>Century Gothic</vt:lpstr>
      <vt:lpstr>Open Sans Bold</vt:lpstr>
      <vt:lpstr>Tema de Office</vt:lpstr>
      <vt:lpstr>BIOGIPUZKOA HEALTH RESEARCH INSTITUTE</vt:lpstr>
      <vt:lpstr>Presentación de PowerPoint</vt:lpstr>
      <vt:lpstr>WHAT IS A HEALTH RESEARCH INSTITUTE?</vt:lpstr>
      <vt:lpstr>WHAT IS A HEALTH RESEARCH INSTITUTE?</vt:lpstr>
      <vt:lpstr>WHAT IS A HEALTH RESEARCH INSTITUTE?</vt:lpstr>
      <vt:lpstr>Presentación de PowerPoint</vt:lpstr>
      <vt:lpstr>BIOGIPUZKOA HRI</vt:lpstr>
      <vt:lpstr>Presentación de PowerPoint</vt:lpstr>
      <vt:lpstr>Presentación de PowerPoint</vt:lpstr>
      <vt:lpstr>Presentación de PowerPoint</vt:lpstr>
      <vt:lpstr>BIOGIPUZKOA HRI</vt:lpstr>
      <vt:lpstr>BIOGIPUZKOA HRI</vt:lpstr>
      <vt:lpstr>Presentación de PowerPoint</vt:lpstr>
      <vt:lpstr>BIOGIPUZKOA HRI</vt:lpstr>
      <vt:lpstr>BIOGIPUZKOA HRI</vt:lpstr>
      <vt:lpstr>FOSTERING OPEN SCIENCE</vt:lpstr>
      <vt:lpstr>FOSTERING OPEN SCIENCE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Miren Zaldua</dc:creator>
  <cp:lastModifiedBy>Maider San Torcuato Labaien</cp:lastModifiedBy>
  <cp:revision>520</cp:revision>
  <cp:lastPrinted>2024-02-27T13:55:06Z</cp:lastPrinted>
  <dcterms:created xsi:type="dcterms:W3CDTF">2016-02-05T08:07:54Z</dcterms:created>
  <dcterms:modified xsi:type="dcterms:W3CDTF">2026-01-19T11:16:05Z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0x010100F72BB76BFA5CAF4C943D47865FDC9D6C</vt:lpwstr>
  </property>
</Properties>
</file>