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75" r:id="rId6"/>
    <p:sldId id="276" r:id="rId7"/>
    <p:sldId id="277" r:id="rId8"/>
    <p:sldId id="278" r:id="rId9"/>
    <p:sldId id="279" r:id="rId10"/>
    <p:sldId id="281" r:id="rId11"/>
    <p:sldId id="28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1A2D"/>
    <a:srgbClr val="476CB0"/>
    <a:srgbClr val="5AB4BD"/>
    <a:srgbClr val="E79295"/>
    <a:srgbClr val="F6E817"/>
    <a:srgbClr val="EFDB1E"/>
    <a:srgbClr val="5F7E1A"/>
    <a:srgbClr val="6277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85219E-2D2F-4770-8474-3A7148D099A7}" v="14" dt="2025-07-24T15:14:34.5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57" y="5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0DB6E3-F134-5786-F5D3-C08ECAE57CF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2D58DD66-E52A-BD19-8510-F326491070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D325F340-3F7D-CE37-DC82-5842AA2104A5}"/>
              </a:ext>
            </a:extLst>
          </p:cNvPr>
          <p:cNvSpPr>
            <a:spLocks noGrp="1"/>
          </p:cNvSpPr>
          <p:nvPr>
            <p:ph type="dt" sz="half" idx="10"/>
          </p:nvPr>
        </p:nvSpPr>
        <p:spPr/>
        <p:txBody>
          <a:bodyPr/>
          <a:lstStyle/>
          <a:p>
            <a:fld id="{33B4C983-9BC9-4972-AF60-EAF8DD0B4B83}" type="datetimeFigureOut">
              <a:rPr lang="en-US" smtClean="0"/>
              <a:t>7/24/2025</a:t>
            </a:fld>
            <a:endParaRPr lang="en-US"/>
          </a:p>
        </p:txBody>
      </p:sp>
      <p:sp>
        <p:nvSpPr>
          <p:cNvPr id="5" name="Marcador de pie de página 4">
            <a:extLst>
              <a:ext uri="{FF2B5EF4-FFF2-40B4-BE49-F238E27FC236}">
                <a16:creationId xmlns:a16="http://schemas.microsoft.com/office/drawing/2014/main" id="{BC81FFAC-4947-0709-7837-E9C933634D52}"/>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45E9BB61-212A-1ACC-52C0-929C40A2756D}"/>
              </a:ext>
            </a:extLst>
          </p:cNvPr>
          <p:cNvSpPr>
            <a:spLocks noGrp="1"/>
          </p:cNvSpPr>
          <p:nvPr>
            <p:ph type="sldNum" sz="quarter" idx="12"/>
          </p:nvPr>
        </p:nvSpPr>
        <p:spPr/>
        <p:txBody>
          <a:bodyPr/>
          <a:lstStyle/>
          <a:p>
            <a:fld id="{81C87FEA-9B0D-49AF-9548-49176B0F0A3F}" type="slidenum">
              <a:rPr lang="en-US" smtClean="0"/>
              <a:t>‹#›</a:t>
            </a:fld>
            <a:endParaRPr lang="en-US"/>
          </a:p>
        </p:txBody>
      </p:sp>
    </p:spTree>
    <p:extLst>
      <p:ext uri="{BB962C8B-B14F-4D97-AF65-F5344CB8AC3E}">
        <p14:creationId xmlns:p14="http://schemas.microsoft.com/office/powerpoint/2010/main" val="3627978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5036ED-7532-62EE-91DF-B4E39E4DA4CE}"/>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4FA8035A-12F6-7B9A-D81C-57D325FD5D1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1E3C7416-D25E-831A-E986-023F85DFC121}"/>
              </a:ext>
            </a:extLst>
          </p:cNvPr>
          <p:cNvSpPr>
            <a:spLocks noGrp="1"/>
          </p:cNvSpPr>
          <p:nvPr>
            <p:ph type="dt" sz="half" idx="10"/>
          </p:nvPr>
        </p:nvSpPr>
        <p:spPr/>
        <p:txBody>
          <a:bodyPr/>
          <a:lstStyle/>
          <a:p>
            <a:fld id="{33B4C983-9BC9-4972-AF60-EAF8DD0B4B83}" type="datetimeFigureOut">
              <a:rPr lang="en-US" smtClean="0"/>
              <a:t>7/24/2025</a:t>
            </a:fld>
            <a:endParaRPr lang="en-US"/>
          </a:p>
        </p:txBody>
      </p:sp>
      <p:sp>
        <p:nvSpPr>
          <p:cNvPr id="5" name="Marcador de pie de página 4">
            <a:extLst>
              <a:ext uri="{FF2B5EF4-FFF2-40B4-BE49-F238E27FC236}">
                <a16:creationId xmlns:a16="http://schemas.microsoft.com/office/drawing/2014/main" id="{99189ED1-0C3E-A548-F822-29573B5445C9}"/>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726D0D0C-668D-3DC7-6C88-82D7B98658A1}"/>
              </a:ext>
            </a:extLst>
          </p:cNvPr>
          <p:cNvSpPr>
            <a:spLocks noGrp="1"/>
          </p:cNvSpPr>
          <p:nvPr>
            <p:ph type="sldNum" sz="quarter" idx="12"/>
          </p:nvPr>
        </p:nvSpPr>
        <p:spPr/>
        <p:txBody>
          <a:bodyPr/>
          <a:lstStyle/>
          <a:p>
            <a:fld id="{81C87FEA-9B0D-49AF-9548-49176B0F0A3F}" type="slidenum">
              <a:rPr lang="en-US" smtClean="0"/>
              <a:t>‹#›</a:t>
            </a:fld>
            <a:endParaRPr lang="en-US"/>
          </a:p>
        </p:txBody>
      </p:sp>
    </p:spTree>
    <p:extLst>
      <p:ext uri="{BB962C8B-B14F-4D97-AF65-F5344CB8AC3E}">
        <p14:creationId xmlns:p14="http://schemas.microsoft.com/office/powerpoint/2010/main" val="2444071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C0139F2-0FD0-B2E2-25AE-461F7782F24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719A48C8-7ACB-5E59-DFC6-2A1B92076E4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73FD2A1C-DD43-D1BB-ADE4-2C3B8188FF37}"/>
              </a:ext>
            </a:extLst>
          </p:cNvPr>
          <p:cNvSpPr>
            <a:spLocks noGrp="1"/>
          </p:cNvSpPr>
          <p:nvPr>
            <p:ph type="dt" sz="half" idx="10"/>
          </p:nvPr>
        </p:nvSpPr>
        <p:spPr/>
        <p:txBody>
          <a:bodyPr/>
          <a:lstStyle/>
          <a:p>
            <a:fld id="{33B4C983-9BC9-4972-AF60-EAF8DD0B4B83}" type="datetimeFigureOut">
              <a:rPr lang="en-US" smtClean="0"/>
              <a:t>7/24/2025</a:t>
            </a:fld>
            <a:endParaRPr lang="en-US"/>
          </a:p>
        </p:txBody>
      </p:sp>
      <p:sp>
        <p:nvSpPr>
          <p:cNvPr id="5" name="Marcador de pie de página 4">
            <a:extLst>
              <a:ext uri="{FF2B5EF4-FFF2-40B4-BE49-F238E27FC236}">
                <a16:creationId xmlns:a16="http://schemas.microsoft.com/office/drawing/2014/main" id="{DDCE2D27-C24E-3EB7-E4EA-EE2DC09DFA3A}"/>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E9C93D9C-0D21-0B64-A3D6-C638DF69EB19}"/>
              </a:ext>
            </a:extLst>
          </p:cNvPr>
          <p:cNvSpPr>
            <a:spLocks noGrp="1"/>
          </p:cNvSpPr>
          <p:nvPr>
            <p:ph type="sldNum" sz="quarter" idx="12"/>
          </p:nvPr>
        </p:nvSpPr>
        <p:spPr/>
        <p:txBody>
          <a:bodyPr/>
          <a:lstStyle/>
          <a:p>
            <a:fld id="{81C87FEA-9B0D-49AF-9548-49176B0F0A3F}" type="slidenum">
              <a:rPr lang="en-US" smtClean="0"/>
              <a:t>‹#›</a:t>
            </a:fld>
            <a:endParaRPr lang="en-US"/>
          </a:p>
        </p:txBody>
      </p:sp>
    </p:spTree>
    <p:extLst>
      <p:ext uri="{BB962C8B-B14F-4D97-AF65-F5344CB8AC3E}">
        <p14:creationId xmlns:p14="http://schemas.microsoft.com/office/powerpoint/2010/main" val="2143575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abecera/Head">
    <p:spTree>
      <p:nvGrpSpPr>
        <p:cNvPr id="1" name=""/>
        <p:cNvGrpSpPr/>
        <p:nvPr/>
      </p:nvGrpSpPr>
      <p:grpSpPr>
        <a:xfrm>
          <a:off x="0" y="0"/>
          <a:ext cx="0" cy="0"/>
          <a:chOff x="0" y="0"/>
          <a:chExt cx="0" cy="0"/>
        </a:xfrm>
      </p:grpSpPr>
      <p:sp>
        <p:nvSpPr>
          <p:cNvPr id="9" name="Título 1"/>
          <p:cNvSpPr>
            <a:spLocks noGrp="1"/>
          </p:cNvSpPr>
          <p:nvPr>
            <p:ph type="ctrTitle" hasCustomPrompt="1"/>
          </p:nvPr>
        </p:nvSpPr>
        <p:spPr>
          <a:xfrm>
            <a:off x="2616846" y="232920"/>
            <a:ext cx="5852160" cy="290547"/>
          </a:xfrm>
          <a:prstGeom prst="rect">
            <a:avLst/>
          </a:prstGeom>
        </p:spPr>
        <p:txBody>
          <a:bodyPr anchor="ctr"/>
          <a:lstStyle>
            <a:lvl1pPr algn="l">
              <a:defRPr sz="2000" b="1" i="0" baseline="0">
                <a:solidFill>
                  <a:schemeClr val="bg1"/>
                </a:solidFill>
                <a:latin typeface="+mn-lt"/>
              </a:defRPr>
            </a:lvl1pPr>
          </a:lstStyle>
          <a:p>
            <a:r>
              <a:rPr lang="es-ES" dirty="0"/>
              <a:t>TÍTULO PRESENTACIÓN – PRESENTATION TITLE</a:t>
            </a:r>
          </a:p>
        </p:txBody>
      </p:sp>
      <p:sp>
        <p:nvSpPr>
          <p:cNvPr id="5" name="Marcador de posición de imagen 24"/>
          <p:cNvSpPr>
            <a:spLocks noGrp="1"/>
          </p:cNvSpPr>
          <p:nvPr>
            <p:ph type="pic" sz="quarter" idx="12" hasCustomPrompt="1"/>
          </p:nvPr>
        </p:nvSpPr>
        <p:spPr>
          <a:xfrm>
            <a:off x="9193823" y="0"/>
            <a:ext cx="2998177" cy="1078523"/>
          </a:xfrm>
          <a:prstGeom prst="rect">
            <a:avLst/>
          </a:prstGeom>
        </p:spPr>
        <p:txBody>
          <a:bodyPr anchor="ctr"/>
          <a:lstStyle>
            <a:lvl1pPr marL="0" indent="0" algn="ctr">
              <a:lnSpc>
                <a:spcPts val="700"/>
              </a:lnSpc>
              <a:spcBef>
                <a:spcPts val="600"/>
              </a:spcBef>
              <a:buNone/>
              <a:defRPr sz="1000"/>
            </a:lvl1pPr>
          </a:lstStyle>
          <a:p>
            <a:r>
              <a:rPr lang="es-ES" dirty="0"/>
              <a:t>Imagen Identificativa</a:t>
            </a:r>
          </a:p>
          <a:p>
            <a:r>
              <a:rPr lang="es-ES" dirty="0" err="1"/>
              <a:t>Identity</a:t>
            </a:r>
            <a:r>
              <a:rPr lang="es-ES" dirty="0"/>
              <a:t> </a:t>
            </a:r>
            <a:r>
              <a:rPr lang="es-ES" dirty="0" err="1"/>
              <a:t>Image</a:t>
            </a:r>
            <a:endParaRPr lang="es-ES" dirty="0"/>
          </a:p>
          <a:p>
            <a:r>
              <a:rPr lang="es-ES_tradnl" dirty="0"/>
              <a:t>(</a:t>
            </a:r>
            <a:r>
              <a:rPr lang="es-ES" dirty="0" err="1"/>
              <a:t>If</a:t>
            </a:r>
            <a:r>
              <a:rPr lang="es-ES" dirty="0"/>
              <a:t> </a:t>
            </a:r>
            <a:r>
              <a:rPr lang="es-ES" dirty="0" err="1"/>
              <a:t>not</a:t>
            </a:r>
            <a:r>
              <a:rPr lang="es-ES" dirty="0"/>
              <a:t>, </a:t>
            </a:r>
            <a:r>
              <a:rPr lang="es-ES" dirty="0" err="1"/>
              <a:t>leave</a:t>
            </a:r>
            <a:r>
              <a:rPr lang="es-ES" dirty="0"/>
              <a:t> </a:t>
            </a:r>
            <a:r>
              <a:rPr lang="es-ES" dirty="0" err="1"/>
              <a:t>blank</a:t>
            </a:r>
            <a:r>
              <a:rPr lang="es-ES" dirty="0"/>
              <a:t>)</a:t>
            </a:r>
          </a:p>
        </p:txBody>
      </p:sp>
      <p:sp>
        <p:nvSpPr>
          <p:cNvPr id="12" name="Marcador de texto 11"/>
          <p:cNvSpPr>
            <a:spLocks noGrp="1"/>
          </p:cNvSpPr>
          <p:nvPr>
            <p:ph type="body" sz="quarter" idx="13" hasCustomPrompt="1"/>
          </p:nvPr>
        </p:nvSpPr>
        <p:spPr>
          <a:xfrm>
            <a:off x="2616846" y="548405"/>
            <a:ext cx="5851525" cy="329419"/>
          </a:xfrm>
          <a:prstGeom prst="rect">
            <a:avLst/>
          </a:prstGeom>
        </p:spPr>
        <p:txBody>
          <a:bodyPr/>
          <a:lstStyle>
            <a:lvl5pPr marL="0" indent="0" algn="l" defTabSz="914400" rtl="0" eaLnBrk="1" latinLnBrk="0" hangingPunct="1">
              <a:lnSpc>
                <a:spcPct val="90000"/>
              </a:lnSpc>
              <a:spcBef>
                <a:spcPct val="0"/>
              </a:spcBef>
              <a:buNone/>
              <a:defRPr lang="es-ES" sz="2000" b="0" i="0" kern="1200" baseline="0" dirty="0">
                <a:solidFill>
                  <a:schemeClr val="bg1"/>
                </a:solidFill>
                <a:latin typeface="Calibri" panose="020F0502020204030204" pitchFamily="34" charset="0"/>
                <a:ea typeface="+mj-ea"/>
                <a:cs typeface="Calibri" panose="020F0502020204030204" pitchFamily="34" charset="0"/>
              </a:defRPr>
            </a:lvl5pPr>
          </a:lstStyle>
          <a:p>
            <a:pPr lvl="4"/>
            <a:r>
              <a:rPr lang="es-ES_tradnl" dirty="0"/>
              <a:t>INFORMACIÓN ADICIONAL – ADDITIONAL INFO</a:t>
            </a:r>
            <a:endParaRPr lang="es-ES" dirty="0"/>
          </a:p>
        </p:txBody>
      </p:sp>
    </p:spTree>
    <p:extLst>
      <p:ext uri="{BB962C8B-B14F-4D97-AF65-F5344CB8AC3E}">
        <p14:creationId xmlns:p14="http://schemas.microsoft.com/office/powerpoint/2010/main" val="3617841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765EC5-25EF-7146-03F1-2371237174D3}"/>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89430428-1BF8-B8CB-78CF-B160860BEB8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75C1D4D2-E105-362B-C995-4D0A24FE9B45}"/>
              </a:ext>
            </a:extLst>
          </p:cNvPr>
          <p:cNvSpPr>
            <a:spLocks noGrp="1"/>
          </p:cNvSpPr>
          <p:nvPr>
            <p:ph type="dt" sz="half" idx="10"/>
          </p:nvPr>
        </p:nvSpPr>
        <p:spPr/>
        <p:txBody>
          <a:bodyPr/>
          <a:lstStyle/>
          <a:p>
            <a:fld id="{33B4C983-9BC9-4972-AF60-EAF8DD0B4B83}" type="datetimeFigureOut">
              <a:rPr lang="en-US" smtClean="0"/>
              <a:t>7/24/2025</a:t>
            </a:fld>
            <a:endParaRPr lang="en-US"/>
          </a:p>
        </p:txBody>
      </p:sp>
      <p:sp>
        <p:nvSpPr>
          <p:cNvPr id="5" name="Marcador de pie de página 4">
            <a:extLst>
              <a:ext uri="{FF2B5EF4-FFF2-40B4-BE49-F238E27FC236}">
                <a16:creationId xmlns:a16="http://schemas.microsoft.com/office/drawing/2014/main" id="{397E9C48-D614-09ED-AEBB-0C740885E5A4}"/>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79D4D00D-6617-5CCD-19E2-585A0FDDEDCA}"/>
              </a:ext>
            </a:extLst>
          </p:cNvPr>
          <p:cNvSpPr>
            <a:spLocks noGrp="1"/>
          </p:cNvSpPr>
          <p:nvPr>
            <p:ph type="sldNum" sz="quarter" idx="12"/>
          </p:nvPr>
        </p:nvSpPr>
        <p:spPr/>
        <p:txBody>
          <a:bodyPr/>
          <a:lstStyle/>
          <a:p>
            <a:fld id="{81C87FEA-9B0D-49AF-9548-49176B0F0A3F}" type="slidenum">
              <a:rPr lang="en-US" smtClean="0"/>
              <a:t>‹#›</a:t>
            </a:fld>
            <a:endParaRPr lang="en-US"/>
          </a:p>
        </p:txBody>
      </p:sp>
    </p:spTree>
    <p:extLst>
      <p:ext uri="{BB962C8B-B14F-4D97-AF65-F5344CB8AC3E}">
        <p14:creationId xmlns:p14="http://schemas.microsoft.com/office/powerpoint/2010/main" val="3197475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C5D0BD-BFA9-1142-4B85-CEAF5935D18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EA5F1BD4-DE7C-2C5C-CC53-CEFF756A7C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218D053-7360-D311-BB8B-53CCDAE6ED40}"/>
              </a:ext>
            </a:extLst>
          </p:cNvPr>
          <p:cNvSpPr>
            <a:spLocks noGrp="1"/>
          </p:cNvSpPr>
          <p:nvPr>
            <p:ph type="dt" sz="half" idx="10"/>
          </p:nvPr>
        </p:nvSpPr>
        <p:spPr/>
        <p:txBody>
          <a:bodyPr/>
          <a:lstStyle/>
          <a:p>
            <a:fld id="{33B4C983-9BC9-4972-AF60-EAF8DD0B4B83}" type="datetimeFigureOut">
              <a:rPr lang="en-US" smtClean="0"/>
              <a:t>7/24/2025</a:t>
            </a:fld>
            <a:endParaRPr lang="en-US"/>
          </a:p>
        </p:txBody>
      </p:sp>
      <p:sp>
        <p:nvSpPr>
          <p:cNvPr id="5" name="Marcador de pie de página 4">
            <a:extLst>
              <a:ext uri="{FF2B5EF4-FFF2-40B4-BE49-F238E27FC236}">
                <a16:creationId xmlns:a16="http://schemas.microsoft.com/office/drawing/2014/main" id="{B5C2BD7F-4B1E-ABE1-DB5F-704277D003A1}"/>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A96B0B20-FC37-A3A5-74E9-FB2A8CD7B234}"/>
              </a:ext>
            </a:extLst>
          </p:cNvPr>
          <p:cNvSpPr>
            <a:spLocks noGrp="1"/>
          </p:cNvSpPr>
          <p:nvPr>
            <p:ph type="sldNum" sz="quarter" idx="12"/>
          </p:nvPr>
        </p:nvSpPr>
        <p:spPr/>
        <p:txBody>
          <a:bodyPr/>
          <a:lstStyle/>
          <a:p>
            <a:fld id="{81C87FEA-9B0D-49AF-9548-49176B0F0A3F}" type="slidenum">
              <a:rPr lang="en-US" smtClean="0"/>
              <a:t>‹#›</a:t>
            </a:fld>
            <a:endParaRPr lang="en-US"/>
          </a:p>
        </p:txBody>
      </p:sp>
    </p:spTree>
    <p:extLst>
      <p:ext uri="{BB962C8B-B14F-4D97-AF65-F5344CB8AC3E}">
        <p14:creationId xmlns:p14="http://schemas.microsoft.com/office/powerpoint/2010/main" val="2153659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90DA16-333A-766E-FD92-C414A3220E42}"/>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8165C173-B87F-C833-5A36-296A02EB2F7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E2A00B9D-DD8B-1F5E-A124-5CEF597B426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7451C280-B462-81F9-CB55-DBF8B971AA64}"/>
              </a:ext>
            </a:extLst>
          </p:cNvPr>
          <p:cNvSpPr>
            <a:spLocks noGrp="1"/>
          </p:cNvSpPr>
          <p:nvPr>
            <p:ph type="dt" sz="half" idx="10"/>
          </p:nvPr>
        </p:nvSpPr>
        <p:spPr/>
        <p:txBody>
          <a:bodyPr/>
          <a:lstStyle/>
          <a:p>
            <a:fld id="{33B4C983-9BC9-4972-AF60-EAF8DD0B4B83}" type="datetimeFigureOut">
              <a:rPr lang="en-US" smtClean="0"/>
              <a:t>7/24/2025</a:t>
            </a:fld>
            <a:endParaRPr lang="en-US"/>
          </a:p>
        </p:txBody>
      </p:sp>
      <p:sp>
        <p:nvSpPr>
          <p:cNvPr id="6" name="Marcador de pie de página 5">
            <a:extLst>
              <a:ext uri="{FF2B5EF4-FFF2-40B4-BE49-F238E27FC236}">
                <a16:creationId xmlns:a16="http://schemas.microsoft.com/office/drawing/2014/main" id="{B5141E40-6063-0AF8-C871-AAC9DE9C0B01}"/>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9CF51A12-CE3A-9116-19AE-FB340A473A30}"/>
              </a:ext>
            </a:extLst>
          </p:cNvPr>
          <p:cNvSpPr>
            <a:spLocks noGrp="1"/>
          </p:cNvSpPr>
          <p:nvPr>
            <p:ph type="sldNum" sz="quarter" idx="12"/>
          </p:nvPr>
        </p:nvSpPr>
        <p:spPr/>
        <p:txBody>
          <a:bodyPr/>
          <a:lstStyle/>
          <a:p>
            <a:fld id="{81C87FEA-9B0D-49AF-9548-49176B0F0A3F}" type="slidenum">
              <a:rPr lang="en-US" smtClean="0"/>
              <a:t>‹#›</a:t>
            </a:fld>
            <a:endParaRPr lang="en-US"/>
          </a:p>
        </p:txBody>
      </p:sp>
    </p:spTree>
    <p:extLst>
      <p:ext uri="{BB962C8B-B14F-4D97-AF65-F5344CB8AC3E}">
        <p14:creationId xmlns:p14="http://schemas.microsoft.com/office/powerpoint/2010/main" val="1677323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A811D0-FB3D-0EEE-9265-191A06B8AF0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3A22796D-3D97-7F65-991B-6F142E52AE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3464394-9E0C-65A5-2F74-CB3A94DE5E4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307511B9-62AE-E6C1-2DF0-93C55D52D5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73194D3-147F-763F-AED5-112B3FBEFD3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85833EEF-0E1F-8247-1C8E-D137B256EBAE}"/>
              </a:ext>
            </a:extLst>
          </p:cNvPr>
          <p:cNvSpPr>
            <a:spLocks noGrp="1"/>
          </p:cNvSpPr>
          <p:nvPr>
            <p:ph type="dt" sz="half" idx="10"/>
          </p:nvPr>
        </p:nvSpPr>
        <p:spPr/>
        <p:txBody>
          <a:bodyPr/>
          <a:lstStyle/>
          <a:p>
            <a:fld id="{33B4C983-9BC9-4972-AF60-EAF8DD0B4B83}" type="datetimeFigureOut">
              <a:rPr lang="en-US" smtClean="0"/>
              <a:t>7/24/2025</a:t>
            </a:fld>
            <a:endParaRPr lang="en-US"/>
          </a:p>
        </p:txBody>
      </p:sp>
      <p:sp>
        <p:nvSpPr>
          <p:cNvPr id="8" name="Marcador de pie de página 7">
            <a:extLst>
              <a:ext uri="{FF2B5EF4-FFF2-40B4-BE49-F238E27FC236}">
                <a16:creationId xmlns:a16="http://schemas.microsoft.com/office/drawing/2014/main" id="{AC06E533-97DC-7431-7D10-62A801F13A0B}"/>
              </a:ext>
            </a:extLst>
          </p:cNvPr>
          <p:cNvSpPr>
            <a:spLocks noGrp="1"/>
          </p:cNvSpPr>
          <p:nvPr>
            <p:ph type="ftr" sz="quarter" idx="11"/>
          </p:nvPr>
        </p:nvSpPr>
        <p:spPr/>
        <p:txBody>
          <a:bodyPr/>
          <a:lstStyle/>
          <a:p>
            <a:endParaRPr lang="en-US"/>
          </a:p>
        </p:txBody>
      </p:sp>
      <p:sp>
        <p:nvSpPr>
          <p:cNvPr id="9" name="Marcador de número de diapositiva 8">
            <a:extLst>
              <a:ext uri="{FF2B5EF4-FFF2-40B4-BE49-F238E27FC236}">
                <a16:creationId xmlns:a16="http://schemas.microsoft.com/office/drawing/2014/main" id="{980D5AFC-048B-E0C7-0E04-7481850BD26C}"/>
              </a:ext>
            </a:extLst>
          </p:cNvPr>
          <p:cNvSpPr>
            <a:spLocks noGrp="1"/>
          </p:cNvSpPr>
          <p:nvPr>
            <p:ph type="sldNum" sz="quarter" idx="12"/>
          </p:nvPr>
        </p:nvSpPr>
        <p:spPr/>
        <p:txBody>
          <a:bodyPr/>
          <a:lstStyle/>
          <a:p>
            <a:fld id="{81C87FEA-9B0D-49AF-9548-49176B0F0A3F}" type="slidenum">
              <a:rPr lang="en-US" smtClean="0"/>
              <a:t>‹#›</a:t>
            </a:fld>
            <a:endParaRPr lang="en-US"/>
          </a:p>
        </p:txBody>
      </p:sp>
    </p:spTree>
    <p:extLst>
      <p:ext uri="{BB962C8B-B14F-4D97-AF65-F5344CB8AC3E}">
        <p14:creationId xmlns:p14="http://schemas.microsoft.com/office/powerpoint/2010/main" val="3642886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515505-EB39-7CEB-9055-952887C917E6}"/>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66341C10-4DFD-7E43-1662-B49D3FA3530C}"/>
              </a:ext>
            </a:extLst>
          </p:cNvPr>
          <p:cNvSpPr>
            <a:spLocks noGrp="1"/>
          </p:cNvSpPr>
          <p:nvPr>
            <p:ph type="dt" sz="half" idx="10"/>
          </p:nvPr>
        </p:nvSpPr>
        <p:spPr/>
        <p:txBody>
          <a:bodyPr/>
          <a:lstStyle/>
          <a:p>
            <a:fld id="{33B4C983-9BC9-4972-AF60-EAF8DD0B4B83}" type="datetimeFigureOut">
              <a:rPr lang="en-US" smtClean="0"/>
              <a:t>7/24/2025</a:t>
            </a:fld>
            <a:endParaRPr lang="en-US"/>
          </a:p>
        </p:txBody>
      </p:sp>
      <p:sp>
        <p:nvSpPr>
          <p:cNvPr id="4" name="Marcador de pie de página 3">
            <a:extLst>
              <a:ext uri="{FF2B5EF4-FFF2-40B4-BE49-F238E27FC236}">
                <a16:creationId xmlns:a16="http://schemas.microsoft.com/office/drawing/2014/main" id="{CE6AAC1B-D52B-5BA0-4E25-659F610B4564}"/>
              </a:ext>
            </a:extLst>
          </p:cNvPr>
          <p:cNvSpPr>
            <a:spLocks noGrp="1"/>
          </p:cNvSpPr>
          <p:nvPr>
            <p:ph type="ftr" sz="quarter" idx="11"/>
          </p:nvPr>
        </p:nvSpPr>
        <p:spPr/>
        <p:txBody>
          <a:bodyPr/>
          <a:lstStyle/>
          <a:p>
            <a:endParaRPr lang="en-US"/>
          </a:p>
        </p:txBody>
      </p:sp>
      <p:sp>
        <p:nvSpPr>
          <p:cNvPr id="5" name="Marcador de número de diapositiva 4">
            <a:extLst>
              <a:ext uri="{FF2B5EF4-FFF2-40B4-BE49-F238E27FC236}">
                <a16:creationId xmlns:a16="http://schemas.microsoft.com/office/drawing/2014/main" id="{2ECE3636-9CB2-6F17-2BB4-35A56B28CEE7}"/>
              </a:ext>
            </a:extLst>
          </p:cNvPr>
          <p:cNvSpPr>
            <a:spLocks noGrp="1"/>
          </p:cNvSpPr>
          <p:nvPr>
            <p:ph type="sldNum" sz="quarter" idx="12"/>
          </p:nvPr>
        </p:nvSpPr>
        <p:spPr/>
        <p:txBody>
          <a:bodyPr/>
          <a:lstStyle/>
          <a:p>
            <a:fld id="{81C87FEA-9B0D-49AF-9548-49176B0F0A3F}" type="slidenum">
              <a:rPr lang="en-US" smtClean="0"/>
              <a:t>‹#›</a:t>
            </a:fld>
            <a:endParaRPr lang="en-US"/>
          </a:p>
        </p:txBody>
      </p:sp>
    </p:spTree>
    <p:extLst>
      <p:ext uri="{BB962C8B-B14F-4D97-AF65-F5344CB8AC3E}">
        <p14:creationId xmlns:p14="http://schemas.microsoft.com/office/powerpoint/2010/main" val="834969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D24F8D8-90EB-D3DB-1F18-64C44550FC1D}"/>
              </a:ext>
            </a:extLst>
          </p:cNvPr>
          <p:cNvSpPr>
            <a:spLocks noGrp="1"/>
          </p:cNvSpPr>
          <p:nvPr>
            <p:ph type="dt" sz="half" idx="10"/>
          </p:nvPr>
        </p:nvSpPr>
        <p:spPr/>
        <p:txBody>
          <a:bodyPr/>
          <a:lstStyle/>
          <a:p>
            <a:fld id="{33B4C983-9BC9-4972-AF60-EAF8DD0B4B83}" type="datetimeFigureOut">
              <a:rPr lang="en-US" smtClean="0"/>
              <a:t>7/24/2025</a:t>
            </a:fld>
            <a:endParaRPr lang="en-US"/>
          </a:p>
        </p:txBody>
      </p:sp>
      <p:sp>
        <p:nvSpPr>
          <p:cNvPr id="3" name="Marcador de pie de página 2">
            <a:extLst>
              <a:ext uri="{FF2B5EF4-FFF2-40B4-BE49-F238E27FC236}">
                <a16:creationId xmlns:a16="http://schemas.microsoft.com/office/drawing/2014/main" id="{E007F2DD-F30D-301C-D12C-7E5F2400D12B}"/>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880DEE0B-073B-EC50-4364-3C3073DFDE83}"/>
              </a:ext>
            </a:extLst>
          </p:cNvPr>
          <p:cNvSpPr>
            <a:spLocks noGrp="1"/>
          </p:cNvSpPr>
          <p:nvPr>
            <p:ph type="sldNum" sz="quarter" idx="12"/>
          </p:nvPr>
        </p:nvSpPr>
        <p:spPr/>
        <p:txBody>
          <a:bodyPr/>
          <a:lstStyle/>
          <a:p>
            <a:fld id="{81C87FEA-9B0D-49AF-9548-49176B0F0A3F}" type="slidenum">
              <a:rPr lang="en-US" smtClean="0"/>
              <a:t>‹#›</a:t>
            </a:fld>
            <a:endParaRPr lang="en-US"/>
          </a:p>
        </p:txBody>
      </p:sp>
    </p:spTree>
    <p:extLst>
      <p:ext uri="{BB962C8B-B14F-4D97-AF65-F5344CB8AC3E}">
        <p14:creationId xmlns:p14="http://schemas.microsoft.com/office/powerpoint/2010/main" val="2643427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0503AC-BBFB-79AF-1738-A65E55923FA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91DCDBA8-B11A-BC77-E2A9-ED08138373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91420F70-F36A-5F2D-E619-82B85B28F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830C9C5-88C4-CF7B-4493-D35110E13EE0}"/>
              </a:ext>
            </a:extLst>
          </p:cNvPr>
          <p:cNvSpPr>
            <a:spLocks noGrp="1"/>
          </p:cNvSpPr>
          <p:nvPr>
            <p:ph type="dt" sz="half" idx="10"/>
          </p:nvPr>
        </p:nvSpPr>
        <p:spPr/>
        <p:txBody>
          <a:bodyPr/>
          <a:lstStyle/>
          <a:p>
            <a:fld id="{33B4C983-9BC9-4972-AF60-EAF8DD0B4B83}" type="datetimeFigureOut">
              <a:rPr lang="en-US" smtClean="0"/>
              <a:t>7/24/2025</a:t>
            </a:fld>
            <a:endParaRPr lang="en-US"/>
          </a:p>
        </p:txBody>
      </p:sp>
      <p:sp>
        <p:nvSpPr>
          <p:cNvPr id="6" name="Marcador de pie de página 5">
            <a:extLst>
              <a:ext uri="{FF2B5EF4-FFF2-40B4-BE49-F238E27FC236}">
                <a16:creationId xmlns:a16="http://schemas.microsoft.com/office/drawing/2014/main" id="{0286B786-434E-CDCC-991B-6DFA70D27A3B}"/>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8CA5C83D-A21B-FC8C-6171-565EBB8CC97C}"/>
              </a:ext>
            </a:extLst>
          </p:cNvPr>
          <p:cNvSpPr>
            <a:spLocks noGrp="1"/>
          </p:cNvSpPr>
          <p:nvPr>
            <p:ph type="sldNum" sz="quarter" idx="12"/>
          </p:nvPr>
        </p:nvSpPr>
        <p:spPr/>
        <p:txBody>
          <a:bodyPr/>
          <a:lstStyle/>
          <a:p>
            <a:fld id="{81C87FEA-9B0D-49AF-9548-49176B0F0A3F}" type="slidenum">
              <a:rPr lang="en-US" smtClean="0"/>
              <a:t>‹#›</a:t>
            </a:fld>
            <a:endParaRPr lang="en-US"/>
          </a:p>
        </p:txBody>
      </p:sp>
    </p:spTree>
    <p:extLst>
      <p:ext uri="{BB962C8B-B14F-4D97-AF65-F5344CB8AC3E}">
        <p14:creationId xmlns:p14="http://schemas.microsoft.com/office/powerpoint/2010/main" val="705362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81EABC-7AB6-5791-67AF-725143B2265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B72B573A-3287-765B-1897-A029BB5626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a:extLst>
              <a:ext uri="{FF2B5EF4-FFF2-40B4-BE49-F238E27FC236}">
                <a16:creationId xmlns:a16="http://schemas.microsoft.com/office/drawing/2014/main" id="{543CC3AF-1E83-63C8-BC07-DC83952D3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2360CDD-71F7-7966-459A-3697B692443C}"/>
              </a:ext>
            </a:extLst>
          </p:cNvPr>
          <p:cNvSpPr>
            <a:spLocks noGrp="1"/>
          </p:cNvSpPr>
          <p:nvPr>
            <p:ph type="dt" sz="half" idx="10"/>
          </p:nvPr>
        </p:nvSpPr>
        <p:spPr/>
        <p:txBody>
          <a:bodyPr/>
          <a:lstStyle/>
          <a:p>
            <a:fld id="{33B4C983-9BC9-4972-AF60-EAF8DD0B4B83}" type="datetimeFigureOut">
              <a:rPr lang="en-US" smtClean="0"/>
              <a:t>7/24/2025</a:t>
            </a:fld>
            <a:endParaRPr lang="en-US"/>
          </a:p>
        </p:txBody>
      </p:sp>
      <p:sp>
        <p:nvSpPr>
          <p:cNvPr id="6" name="Marcador de pie de página 5">
            <a:extLst>
              <a:ext uri="{FF2B5EF4-FFF2-40B4-BE49-F238E27FC236}">
                <a16:creationId xmlns:a16="http://schemas.microsoft.com/office/drawing/2014/main" id="{CBFAD068-6FF3-B515-BA91-FCD782451A89}"/>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3366C427-9FF6-2F9A-A21C-9D225DDBE163}"/>
              </a:ext>
            </a:extLst>
          </p:cNvPr>
          <p:cNvSpPr>
            <a:spLocks noGrp="1"/>
          </p:cNvSpPr>
          <p:nvPr>
            <p:ph type="sldNum" sz="quarter" idx="12"/>
          </p:nvPr>
        </p:nvSpPr>
        <p:spPr/>
        <p:txBody>
          <a:bodyPr/>
          <a:lstStyle/>
          <a:p>
            <a:fld id="{81C87FEA-9B0D-49AF-9548-49176B0F0A3F}" type="slidenum">
              <a:rPr lang="en-US" smtClean="0"/>
              <a:t>‹#›</a:t>
            </a:fld>
            <a:endParaRPr lang="en-US"/>
          </a:p>
        </p:txBody>
      </p:sp>
    </p:spTree>
    <p:extLst>
      <p:ext uri="{BB962C8B-B14F-4D97-AF65-F5344CB8AC3E}">
        <p14:creationId xmlns:p14="http://schemas.microsoft.com/office/powerpoint/2010/main" val="1921096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7D22562-0C03-BD39-6422-4423A7757F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E609E864-6F5A-1AE3-09DD-F46FB5A91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E64971CA-8A92-C5C6-9CF6-43291D70C5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4C983-9BC9-4972-AF60-EAF8DD0B4B83}" type="datetimeFigureOut">
              <a:rPr lang="en-US" smtClean="0"/>
              <a:t>7/24/2025</a:t>
            </a:fld>
            <a:endParaRPr lang="en-US"/>
          </a:p>
        </p:txBody>
      </p:sp>
      <p:sp>
        <p:nvSpPr>
          <p:cNvPr id="5" name="Marcador de pie de página 4">
            <a:extLst>
              <a:ext uri="{FF2B5EF4-FFF2-40B4-BE49-F238E27FC236}">
                <a16:creationId xmlns:a16="http://schemas.microsoft.com/office/drawing/2014/main" id="{A67AD60C-D384-48AE-2BB9-BE0347505F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a:extLst>
              <a:ext uri="{FF2B5EF4-FFF2-40B4-BE49-F238E27FC236}">
                <a16:creationId xmlns:a16="http://schemas.microsoft.com/office/drawing/2014/main" id="{3B33BBCF-3D78-8FA0-3CFB-B3335923B6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C87FEA-9B0D-49AF-9548-49176B0F0A3F}" type="slidenum">
              <a:rPr lang="en-US" smtClean="0"/>
              <a:t>‹#›</a:t>
            </a:fld>
            <a:endParaRPr lang="en-US"/>
          </a:p>
        </p:txBody>
      </p:sp>
    </p:spTree>
    <p:extLst>
      <p:ext uri="{BB962C8B-B14F-4D97-AF65-F5344CB8AC3E}">
        <p14:creationId xmlns:p14="http://schemas.microsoft.com/office/powerpoint/2010/main" val="957066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020"/>
            <a:ext cx="12192000" cy="1074285"/>
          </a:xfrm>
          <a:prstGeom prst="rect">
            <a:avLst/>
          </a:prstGeom>
        </p:spPr>
      </p:pic>
    </p:spTree>
    <p:extLst>
      <p:ext uri="{BB962C8B-B14F-4D97-AF65-F5344CB8AC3E}">
        <p14:creationId xmlns:p14="http://schemas.microsoft.com/office/powerpoint/2010/main" val="378485280"/>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áfico 12">
            <a:extLst>
              <a:ext uri="{FF2B5EF4-FFF2-40B4-BE49-F238E27FC236}">
                <a16:creationId xmlns:a16="http://schemas.microsoft.com/office/drawing/2014/main" id="{7E9B40FA-3FDB-256A-F19A-F1D2C2AEDE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6144" y="0"/>
            <a:ext cx="14698144" cy="6858000"/>
          </a:xfrm>
          <a:prstGeom prst="rect">
            <a:avLst/>
          </a:prstGeom>
        </p:spPr>
      </p:pic>
      <p:pic>
        <p:nvPicPr>
          <p:cNvPr id="5" name="Gráfico 4">
            <a:extLst>
              <a:ext uri="{FF2B5EF4-FFF2-40B4-BE49-F238E27FC236}">
                <a16:creationId xmlns:a16="http://schemas.microsoft.com/office/drawing/2014/main" id="{6FD4EF8D-0472-0F27-70B7-2F553B7967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477" y="5591175"/>
            <a:ext cx="1000125" cy="781050"/>
          </a:xfrm>
          <a:prstGeom prst="rect">
            <a:avLst/>
          </a:prstGeom>
        </p:spPr>
      </p:pic>
      <p:sp>
        <p:nvSpPr>
          <p:cNvPr id="6" name="CuadroTexto 5">
            <a:extLst>
              <a:ext uri="{FF2B5EF4-FFF2-40B4-BE49-F238E27FC236}">
                <a16:creationId xmlns:a16="http://schemas.microsoft.com/office/drawing/2014/main" id="{6E804C57-CF2F-CEF2-9948-BFF5A01EFE86}"/>
              </a:ext>
            </a:extLst>
          </p:cNvPr>
          <p:cNvSpPr txBox="1"/>
          <p:nvPr/>
        </p:nvSpPr>
        <p:spPr>
          <a:xfrm>
            <a:off x="7481951" y="2805752"/>
            <a:ext cx="2608406" cy="1246495"/>
          </a:xfrm>
          <a:prstGeom prst="rect">
            <a:avLst/>
          </a:prstGeom>
          <a:noFill/>
        </p:spPr>
        <p:txBody>
          <a:bodyPr wrap="none" rtlCol="0">
            <a:spAutoFit/>
          </a:bodyPr>
          <a:lstStyle/>
          <a:p>
            <a:r>
              <a:rPr lang="es-CO" sz="7500" dirty="0">
                <a:solidFill>
                  <a:srgbClr val="FF0000"/>
                </a:solidFill>
                <a:latin typeface="Abadi" panose="020B0604020104020204" pitchFamily="34" charset="0"/>
              </a:rPr>
              <a:t> </a:t>
            </a:r>
            <a:r>
              <a:rPr lang="es-CO" sz="7500" b="1" dirty="0">
                <a:solidFill>
                  <a:srgbClr val="476CB0"/>
                </a:solidFill>
                <a:latin typeface="Abadi" panose="020B0604020104020204" pitchFamily="34" charset="0"/>
              </a:rPr>
              <a:t>NEXT</a:t>
            </a:r>
            <a:endParaRPr lang="en-US" sz="7500" b="1" dirty="0">
              <a:solidFill>
                <a:srgbClr val="476CB0"/>
              </a:solidFill>
              <a:latin typeface="Abadi" panose="020B0604020104020204" pitchFamily="34" charset="0"/>
            </a:endParaRPr>
          </a:p>
        </p:txBody>
      </p:sp>
      <p:pic>
        <p:nvPicPr>
          <p:cNvPr id="7" name="Imagen 6">
            <a:extLst>
              <a:ext uri="{FF2B5EF4-FFF2-40B4-BE49-F238E27FC236}">
                <a16:creationId xmlns:a16="http://schemas.microsoft.com/office/drawing/2014/main" id="{B83C4474-1AC5-B5D9-9CE5-36EA7BF018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9898" y="3077241"/>
            <a:ext cx="2502968" cy="703518"/>
          </a:xfrm>
          <a:prstGeom prst="rect">
            <a:avLst/>
          </a:prstGeom>
        </p:spPr>
      </p:pic>
      <p:sp>
        <p:nvSpPr>
          <p:cNvPr id="9" name="CuadroTexto 8">
            <a:extLst>
              <a:ext uri="{FF2B5EF4-FFF2-40B4-BE49-F238E27FC236}">
                <a16:creationId xmlns:a16="http://schemas.microsoft.com/office/drawing/2014/main" id="{F38E50D0-FEC7-FD4A-934E-B70BFE4E4A44}"/>
              </a:ext>
            </a:extLst>
          </p:cNvPr>
          <p:cNvSpPr txBox="1"/>
          <p:nvPr/>
        </p:nvSpPr>
        <p:spPr>
          <a:xfrm>
            <a:off x="4710050" y="3886324"/>
            <a:ext cx="5773212" cy="754053"/>
          </a:xfrm>
          <a:prstGeom prst="rect">
            <a:avLst/>
          </a:prstGeom>
          <a:noFill/>
        </p:spPr>
        <p:txBody>
          <a:bodyPr wrap="square" rtlCol="0">
            <a:spAutoFit/>
          </a:bodyPr>
          <a:lstStyle/>
          <a:p>
            <a:pPr algn="ctr"/>
            <a:r>
              <a:rPr lang="es-CO" sz="2500" b="1" dirty="0">
                <a:solidFill>
                  <a:schemeClr val="bg1">
                    <a:lumMod val="50000"/>
                  </a:schemeClr>
                </a:solidFill>
              </a:rPr>
              <a:t>Identificación multimodal de artículos</a:t>
            </a:r>
            <a:endParaRPr lang="en-US" sz="2500" b="1" dirty="0">
              <a:solidFill>
                <a:schemeClr val="bg1">
                  <a:lumMod val="50000"/>
                </a:schemeClr>
              </a:solidFill>
            </a:endParaRPr>
          </a:p>
          <a:p>
            <a:endParaRPr lang="es-ES" dirty="0"/>
          </a:p>
        </p:txBody>
      </p:sp>
      <p:pic>
        <p:nvPicPr>
          <p:cNvPr id="3" name="Imagen 2" descr="Un hombre con un paraguas en la noche&#10;&#10;Descripción generada automáticamente con confianza baja">
            <a:extLst>
              <a:ext uri="{FF2B5EF4-FFF2-40B4-BE49-F238E27FC236}">
                <a16:creationId xmlns:a16="http://schemas.microsoft.com/office/drawing/2014/main" id="{8D21B9C1-EA65-852E-0239-62C3178982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534" y="0"/>
            <a:ext cx="5216165" cy="6858000"/>
          </a:xfrm>
          <a:prstGeom prst="rect">
            <a:avLst/>
          </a:prstGeom>
        </p:spPr>
      </p:pic>
    </p:spTree>
    <p:extLst>
      <p:ext uri="{BB962C8B-B14F-4D97-AF65-F5344CB8AC3E}">
        <p14:creationId xmlns:p14="http://schemas.microsoft.com/office/powerpoint/2010/main" val="353151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CA488136-9075-2596-8E93-0BE3281C0198}"/>
              </a:ext>
            </a:extLst>
          </p:cNvPr>
          <p:cNvPicPr>
            <a:picLocks noChangeAspect="1"/>
          </p:cNvPicPr>
          <p:nvPr/>
        </p:nvPicPr>
        <p:blipFill>
          <a:blip r:embed="rId2"/>
          <a:stretch>
            <a:fillRect/>
          </a:stretch>
        </p:blipFill>
        <p:spPr>
          <a:xfrm>
            <a:off x="5178919" y="679371"/>
            <a:ext cx="3610087" cy="3161570"/>
          </a:xfrm>
          <a:prstGeom prst="rect">
            <a:avLst/>
          </a:prstGeom>
        </p:spPr>
      </p:pic>
      <p:pic>
        <p:nvPicPr>
          <p:cNvPr id="28" name="Imagen 27" descr="Imagen que contiene hombre, frente, parado, sostener&#10;&#10;Descripción generada automáticamente">
            <a:extLst>
              <a:ext uri="{FF2B5EF4-FFF2-40B4-BE49-F238E27FC236}">
                <a16:creationId xmlns:a16="http://schemas.microsoft.com/office/drawing/2014/main" id="{BD71E8CE-F401-CEE0-CC93-054D36D99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488" y="-249867"/>
            <a:ext cx="5267459" cy="7726664"/>
          </a:xfrm>
          <a:prstGeom prst="rect">
            <a:avLst/>
          </a:prstGeom>
        </p:spPr>
      </p:pic>
      <p:pic>
        <p:nvPicPr>
          <p:cNvPr id="5" name="Gráfico 4">
            <a:extLst>
              <a:ext uri="{FF2B5EF4-FFF2-40B4-BE49-F238E27FC236}">
                <a16:creationId xmlns:a16="http://schemas.microsoft.com/office/drawing/2014/main" id="{6FD4EF8D-0472-0F27-70B7-2F553B7967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6021" y="5181329"/>
            <a:ext cx="1000125" cy="781050"/>
          </a:xfrm>
          <a:prstGeom prst="rect">
            <a:avLst/>
          </a:prstGeom>
        </p:spPr>
      </p:pic>
      <p:sp>
        <p:nvSpPr>
          <p:cNvPr id="20" name="CuadroTexto 19">
            <a:extLst>
              <a:ext uri="{FF2B5EF4-FFF2-40B4-BE49-F238E27FC236}">
                <a16:creationId xmlns:a16="http://schemas.microsoft.com/office/drawing/2014/main" id="{82703816-6B50-BE1F-DE59-AEEF7E823984}"/>
              </a:ext>
            </a:extLst>
          </p:cNvPr>
          <p:cNvSpPr txBox="1"/>
          <p:nvPr/>
        </p:nvSpPr>
        <p:spPr>
          <a:xfrm>
            <a:off x="382310" y="2825279"/>
            <a:ext cx="3146050" cy="1661993"/>
          </a:xfrm>
          <a:prstGeom prst="rect">
            <a:avLst/>
          </a:prstGeom>
          <a:noFill/>
        </p:spPr>
        <p:txBody>
          <a:bodyPr wrap="square" rtlCol="0">
            <a:spAutoFit/>
          </a:bodyPr>
          <a:lstStyle/>
          <a:p>
            <a:r>
              <a:rPr lang="en-US" b="1" baseline="30000" dirty="0">
                <a:solidFill>
                  <a:schemeClr val="bg1"/>
                </a:solidFill>
                <a:latin typeface="HelveticaNeueLT Com 55 Roman" panose="020B0604020202020204" pitchFamily="34" charset="0"/>
              </a:rPr>
              <a:t>"To offer Solutions for Concrete Structures that help our Clients to improve efficiency and safety in their projects, through a committed and proximity service in the Global Market, innovating and betting on People as a component</a:t>
            </a:r>
            <a:r>
              <a:rPr lang="es-ES" sz="1800" b="1" i="0" u="none" strike="noStrike" baseline="30000" dirty="0">
                <a:solidFill>
                  <a:schemeClr val="bg1"/>
                </a:solidFill>
                <a:latin typeface="HelveticaNeueLT Com 55 Roman" panose="020B0604020202020204" pitchFamily="34" charset="0"/>
              </a:rPr>
              <a:t>fundamental del negocio”.</a:t>
            </a:r>
          </a:p>
          <a:p>
            <a:endParaRPr lang="es-ES" dirty="0"/>
          </a:p>
        </p:txBody>
      </p:sp>
      <p:sp>
        <p:nvSpPr>
          <p:cNvPr id="22" name="CuadroTexto 21">
            <a:extLst>
              <a:ext uri="{FF2B5EF4-FFF2-40B4-BE49-F238E27FC236}">
                <a16:creationId xmlns:a16="http://schemas.microsoft.com/office/drawing/2014/main" id="{6276FD55-DD3A-372A-FAD4-A9B9339C2342}"/>
              </a:ext>
            </a:extLst>
          </p:cNvPr>
          <p:cNvSpPr txBox="1"/>
          <p:nvPr/>
        </p:nvSpPr>
        <p:spPr>
          <a:xfrm>
            <a:off x="382310" y="1521395"/>
            <a:ext cx="3743865" cy="707886"/>
          </a:xfrm>
          <a:prstGeom prst="rect">
            <a:avLst/>
          </a:prstGeom>
          <a:noFill/>
        </p:spPr>
        <p:txBody>
          <a:bodyPr wrap="square" rtlCol="0">
            <a:spAutoFit/>
          </a:bodyPr>
          <a:lstStyle/>
          <a:p>
            <a:r>
              <a:rPr lang="es-ES" sz="4000" b="1" dirty="0">
                <a:solidFill>
                  <a:schemeClr val="bg1"/>
                </a:solidFill>
              </a:rPr>
              <a:t>MISSION</a:t>
            </a:r>
          </a:p>
        </p:txBody>
      </p:sp>
      <p:sp>
        <p:nvSpPr>
          <p:cNvPr id="23" name="CuadroTexto 22">
            <a:extLst>
              <a:ext uri="{FF2B5EF4-FFF2-40B4-BE49-F238E27FC236}">
                <a16:creationId xmlns:a16="http://schemas.microsoft.com/office/drawing/2014/main" id="{282256B3-D581-C05D-E2C4-32524DC7946A}"/>
              </a:ext>
            </a:extLst>
          </p:cNvPr>
          <p:cNvSpPr txBox="1"/>
          <p:nvPr/>
        </p:nvSpPr>
        <p:spPr>
          <a:xfrm>
            <a:off x="382310" y="2039755"/>
            <a:ext cx="3743865" cy="707886"/>
          </a:xfrm>
          <a:prstGeom prst="rect">
            <a:avLst/>
          </a:prstGeom>
          <a:noFill/>
        </p:spPr>
        <p:txBody>
          <a:bodyPr wrap="square" rtlCol="0">
            <a:spAutoFit/>
          </a:bodyPr>
          <a:lstStyle/>
          <a:p>
            <a:r>
              <a:rPr lang="es-ES" sz="4000" b="1" dirty="0">
                <a:solidFill>
                  <a:schemeClr val="bg1"/>
                </a:solidFill>
              </a:rPr>
              <a:t>ALSINA</a:t>
            </a:r>
          </a:p>
        </p:txBody>
      </p:sp>
      <p:pic>
        <p:nvPicPr>
          <p:cNvPr id="24" name="Imagen 23">
            <a:extLst>
              <a:ext uri="{FF2B5EF4-FFF2-40B4-BE49-F238E27FC236}">
                <a16:creationId xmlns:a16="http://schemas.microsoft.com/office/drawing/2014/main" id="{C2E6C343-993D-38E8-F218-AB656B9EEC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0050" y="280531"/>
            <a:ext cx="1384594" cy="389173"/>
          </a:xfrm>
          <a:prstGeom prst="rect">
            <a:avLst/>
          </a:prstGeom>
        </p:spPr>
      </p:pic>
      <p:sp>
        <p:nvSpPr>
          <p:cNvPr id="25" name="CuadroTexto 24">
            <a:extLst>
              <a:ext uri="{FF2B5EF4-FFF2-40B4-BE49-F238E27FC236}">
                <a16:creationId xmlns:a16="http://schemas.microsoft.com/office/drawing/2014/main" id="{7A27D75F-67A5-EA75-C589-20AF28E404E4}"/>
              </a:ext>
            </a:extLst>
          </p:cNvPr>
          <p:cNvSpPr txBox="1"/>
          <p:nvPr/>
        </p:nvSpPr>
        <p:spPr>
          <a:xfrm>
            <a:off x="10114019" y="6332238"/>
            <a:ext cx="1770998" cy="369332"/>
          </a:xfrm>
          <a:prstGeom prst="rect">
            <a:avLst/>
          </a:prstGeom>
          <a:noFill/>
        </p:spPr>
        <p:txBody>
          <a:bodyPr wrap="none" rtlCol="0">
            <a:spAutoFit/>
          </a:bodyPr>
          <a:lstStyle/>
          <a:p>
            <a:pPr algn="r"/>
            <a:r>
              <a:rPr lang="es-ES" b="1" dirty="0">
                <a:solidFill>
                  <a:srgbClr val="C00000"/>
                </a:solidFill>
              </a:rPr>
              <a:t>www.alsina.com</a:t>
            </a:r>
          </a:p>
        </p:txBody>
      </p:sp>
      <p:sp>
        <p:nvSpPr>
          <p:cNvPr id="26" name="CuadroTexto 25">
            <a:extLst>
              <a:ext uri="{FF2B5EF4-FFF2-40B4-BE49-F238E27FC236}">
                <a16:creationId xmlns:a16="http://schemas.microsoft.com/office/drawing/2014/main" id="{CF54E6C2-5C86-4535-41DF-A6FC4BA6631A}"/>
              </a:ext>
            </a:extLst>
          </p:cNvPr>
          <p:cNvSpPr txBox="1"/>
          <p:nvPr/>
        </p:nvSpPr>
        <p:spPr>
          <a:xfrm>
            <a:off x="10646843" y="32919"/>
            <a:ext cx="1374094" cy="861774"/>
          </a:xfrm>
          <a:prstGeom prst="rect">
            <a:avLst/>
          </a:prstGeom>
          <a:noFill/>
        </p:spPr>
        <p:txBody>
          <a:bodyPr wrap="none" rtlCol="0">
            <a:spAutoFit/>
          </a:bodyPr>
          <a:lstStyle/>
          <a:p>
            <a:r>
              <a:rPr lang="es-CO" sz="5000" dirty="0">
                <a:solidFill>
                  <a:srgbClr val="FF0000"/>
                </a:solidFill>
                <a:latin typeface="Abadi" panose="020B0604020104020204" pitchFamily="34" charset="0"/>
              </a:rPr>
              <a:t> </a:t>
            </a:r>
            <a:r>
              <a:rPr lang="es-CO" sz="3500" b="1" dirty="0">
                <a:solidFill>
                  <a:srgbClr val="476CB0"/>
                </a:solidFill>
                <a:latin typeface="Abadi" panose="020B0604020104020204" pitchFamily="34" charset="0"/>
              </a:rPr>
              <a:t>NEXT</a:t>
            </a:r>
            <a:endParaRPr lang="en-US" sz="3500" b="1" dirty="0">
              <a:solidFill>
                <a:srgbClr val="476CB0"/>
              </a:solidFill>
              <a:latin typeface="Abadi" panose="020B0604020104020204" pitchFamily="34" charset="0"/>
            </a:endParaRPr>
          </a:p>
        </p:txBody>
      </p:sp>
      <p:pic>
        <p:nvPicPr>
          <p:cNvPr id="7" name="Imagen 6">
            <a:extLst>
              <a:ext uri="{FF2B5EF4-FFF2-40B4-BE49-F238E27FC236}">
                <a16:creationId xmlns:a16="http://schemas.microsoft.com/office/drawing/2014/main" id="{6B74DA7C-5C96-B7E7-ED31-8DFEC5433EC2}"/>
              </a:ext>
            </a:extLst>
          </p:cNvPr>
          <p:cNvPicPr>
            <a:picLocks noChangeAspect="1"/>
          </p:cNvPicPr>
          <p:nvPr/>
        </p:nvPicPr>
        <p:blipFill>
          <a:blip r:embed="rId7"/>
          <a:stretch>
            <a:fillRect/>
          </a:stretch>
        </p:blipFill>
        <p:spPr>
          <a:xfrm>
            <a:off x="8085560" y="955264"/>
            <a:ext cx="3668616" cy="2876867"/>
          </a:xfrm>
          <a:prstGeom prst="rect">
            <a:avLst/>
          </a:prstGeom>
        </p:spPr>
      </p:pic>
      <p:pic>
        <p:nvPicPr>
          <p:cNvPr id="13" name="Imagen 12">
            <a:extLst>
              <a:ext uri="{FF2B5EF4-FFF2-40B4-BE49-F238E27FC236}">
                <a16:creationId xmlns:a16="http://schemas.microsoft.com/office/drawing/2014/main" id="{E157FD0C-2F27-5951-9AA8-DE30223804BE}"/>
              </a:ext>
            </a:extLst>
          </p:cNvPr>
          <p:cNvPicPr>
            <a:picLocks noChangeAspect="1"/>
          </p:cNvPicPr>
          <p:nvPr/>
        </p:nvPicPr>
        <p:blipFill>
          <a:blip r:embed="rId8"/>
          <a:stretch>
            <a:fillRect/>
          </a:stretch>
        </p:blipFill>
        <p:spPr>
          <a:xfrm>
            <a:off x="8058742" y="3297670"/>
            <a:ext cx="3318366" cy="2876866"/>
          </a:xfrm>
          <a:prstGeom prst="rect">
            <a:avLst/>
          </a:prstGeom>
        </p:spPr>
      </p:pic>
      <p:pic>
        <p:nvPicPr>
          <p:cNvPr id="9" name="Imagen 8">
            <a:extLst>
              <a:ext uri="{FF2B5EF4-FFF2-40B4-BE49-F238E27FC236}">
                <a16:creationId xmlns:a16="http://schemas.microsoft.com/office/drawing/2014/main" id="{E273C587-767E-CD60-8A93-32A5EFE30B4A}"/>
              </a:ext>
            </a:extLst>
          </p:cNvPr>
          <p:cNvPicPr>
            <a:picLocks noChangeAspect="1"/>
          </p:cNvPicPr>
          <p:nvPr/>
        </p:nvPicPr>
        <p:blipFill rotWithShape="1">
          <a:blip r:embed="rId9"/>
          <a:srcRect l="16561"/>
          <a:stretch/>
        </p:blipFill>
        <p:spPr>
          <a:xfrm>
            <a:off x="4827607" y="3826752"/>
            <a:ext cx="3431570" cy="2854352"/>
          </a:xfrm>
          <a:prstGeom prst="rect">
            <a:avLst/>
          </a:prstGeom>
        </p:spPr>
      </p:pic>
      <p:pic>
        <p:nvPicPr>
          <p:cNvPr id="4" name="Imagen 3">
            <a:extLst>
              <a:ext uri="{FF2B5EF4-FFF2-40B4-BE49-F238E27FC236}">
                <a16:creationId xmlns:a16="http://schemas.microsoft.com/office/drawing/2014/main" id="{A78ADD30-8504-D0BA-715C-0A30926FAD8B}"/>
              </a:ext>
            </a:extLst>
          </p:cNvPr>
          <p:cNvPicPr>
            <a:picLocks noChangeAspect="1"/>
          </p:cNvPicPr>
          <p:nvPr/>
        </p:nvPicPr>
        <p:blipFill rotWithShape="1">
          <a:blip r:embed="rId10"/>
          <a:srcRect l="5972" r="14512"/>
          <a:stretch/>
        </p:blipFill>
        <p:spPr>
          <a:xfrm>
            <a:off x="7304030" y="2824970"/>
            <a:ext cx="1636769" cy="1585269"/>
          </a:xfrm>
          <a:prstGeom prst="rect">
            <a:avLst/>
          </a:prstGeom>
        </p:spPr>
      </p:pic>
    </p:spTree>
    <p:extLst>
      <p:ext uri="{BB962C8B-B14F-4D97-AF65-F5344CB8AC3E}">
        <p14:creationId xmlns:p14="http://schemas.microsoft.com/office/powerpoint/2010/main" val="175984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A462C080-99F3-3CD2-D36C-B57A240364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0050" y="280531"/>
            <a:ext cx="1384594" cy="389173"/>
          </a:xfrm>
          <a:prstGeom prst="rect">
            <a:avLst/>
          </a:prstGeom>
        </p:spPr>
      </p:pic>
      <p:sp>
        <p:nvSpPr>
          <p:cNvPr id="9" name="CuadroTexto 8">
            <a:extLst>
              <a:ext uri="{FF2B5EF4-FFF2-40B4-BE49-F238E27FC236}">
                <a16:creationId xmlns:a16="http://schemas.microsoft.com/office/drawing/2014/main" id="{76DA48D6-E46B-3B4A-F174-470DBE8AB825}"/>
              </a:ext>
            </a:extLst>
          </p:cNvPr>
          <p:cNvSpPr txBox="1"/>
          <p:nvPr/>
        </p:nvSpPr>
        <p:spPr>
          <a:xfrm>
            <a:off x="10646843" y="32919"/>
            <a:ext cx="1374094" cy="861774"/>
          </a:xfrm>
          <a:prstGeom prst="rect">
            <a:avLst/>
          </a:prstGeom>
          <a:noFill/>
        </p:spPr>
        <p:txBody>
          <a:bodyPr wrap="none" rtlCol="0">
            <a:spAutoFit/>
          </a:bodyPr>
          <a:lstStyle/>
          <a:p>
            <a:r>
              <a:rPr lang="es-CO" sz="5000" dirty="0">
                <a:solidFill>
                  <a:srgbClr val="FF0000"/>
                </a:solidFill>
                <a:latin typeface="Abadi" panose="020B0604020104020204" pitchFamily="34" charset="0"/>
              </a:rPr>
              <a:t> </a:t>
            </a:r>
            <a:r>
              <a:rPr lang="es-CO" sz="3500" b="1" dirty="0">
                <a:solidFill>
                  <a:srgbClr val="476CB0"/>
                </a:solidFill>
                <a:latin typeface="Abadi" panose="020B0604020104020204" pitchFamily="34" charset="0"/>
              </a:rPr>
              <a:t>NEXT</a:t>
            </a:r>
            <a:endParaRPr lang="en-US" sz="3500" b="1" dirty="0">
              <a:solidFill>
                <a:srgbClr val="476CB0"/>
              </a:solidFill>
              <a:latin typeface="Abadi" panose="020B0604020104020204" pitchFamily="34" charset="0"/>
            </a:endParaRPr>
          </a:p>
        </p:txBody>
      </p:sp>
      <p:sp>
        <p:nvSpPr>
          <p:cNvPr id="10" name="CuadroTexto 9">
            <a:extLst>
              <a:ext uri="{FF2B5EF4-FFF2-40B4-BE49-F238E27FC236}">
                <a16:creationId xmlns:a16="http://schemas.microsoft.com/office/drawing/2014/main" id="{9D648BD6-A826-FBFC-33B5-911006CF428C}"/>
              </a:ext>
            </a:extLst>
          </p:cNvPr>
          <p:cNvSpPr txBox="1"/>
          <p:nvPr/>
        </p:nvSpPr>
        <p:spPr>
          <a:xfrm>
            <a:off x="10114019" y="6332238"/>
            <a:ext cx="1770998" cy="369332"/>
          </a:xfrm>
          <a:prstGeom prst="rect">
            <a:avLst/>
          </a:prstGeom>
          <a:noFill/>
        </p:spPr>
        <p:txBody>
          <a:bodyPr wrap="none" rtlCol="0">
            <a:spAutoFit/>
          </a:bodyPr>
          <a:lstStyle/>
          <a:p>
            <a:pPr algn="r"/>
            <a:r>
              <a:rPr lang="es-ES" b="1" dirty="0">
                <a:solidFill>
                  <a:srgbClr val="C00000"/>
                </a:solidFill>
              </a:rPr>
              <a:t>www.alsina.com</a:t>
            </a:r>
          </a:p>
        </p:txBody>
      </p:sp>
      <p:sp>
        <p:nvSpPr>
          <p:cNvPr id="11" name="4 Rectángulo">
            <a:extLst>
              <a:ext uri="{FF2B5EF4-FFF2-40B4-BE49-F238E27FC236}">
                <a16:creationId xmlns:a16="http://schemas.microsoft.com/office/drawing/2014/main" id="{99B0CBB6-236A-7699-7F96-5C0D0DACC9B4}"/>
              </a:ext>
            </a:extLst>
          </p:cNvPr>
          <p:cNvSpPr/>
          <p:nvPr/>
        </p:nvSpPr>
        <p:spPr>
          <a:xfrm>
            <a:off x="5142394" y="1736822"/>
            <a:ext cx="6742623" cy="4832092"/>
          </a:xfrm>
          <a:prstGeom prst="rect">
            <a:avLst/>
          </a:prstGeom>
        </p:spPr>
        <p:txBody>
          <a:bodyPr wrap="square">
            <a:spAutoFit/>
          </a:bodyPr>
          <a:lstStyle/>
          <a:p>
            <a:pPr marL="800100" lvl="1" indent="-342900">
              <a:buFont typeface="Arial" panose="020B0604020202020204" pitchFamily="34" charset="0"/>
              <a:buChar char="•"/>
              <a:defRPr/>
            </a:pPr>
            <a:r>
              <a:rPr lang="en-US" sz="2200" b="1" dirty="0">
                <a:solidFill>
                  <a:prstClr val="black"/>
                </a:solidFill>
                <a:latin typeface="Calibri Light" panose="020F0302020204030204"/>
                <a:cs typeface="Arial" panose="020B0604020202020204" pitchFamily="34" charset="0"/>
              </a:rPr>
              <a:t>Identification of items with minimal human intervention by different means.
Reduction of human error in the entry of relevant information.
Enrichment of the truthful information of the articles throughout their useful life.
Deep traceability, repair/status/use history, individualized.
Detailed durability depending on use and/or repairs, geography, stays in the country.
Improves efficiency of internal rental processes by actions derived from the information obtained.
Development of new customer services derived from identification methods.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Imagen 13" descr="Forma, Flecha&#10;&#10;Descripción generada automáticamente">
            <a:extLst>
              <a:ext uri="{FF2B5EF4-FFF2-40B4-BE49-F238E27FC236}">
                <a16:creationId xmlns:a16="http://schemas.microsoft.com/office/drawing/2014/main" id="{762B8D71-DB6E-5D4A-1119-AE56C03D8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448" y="-788458"/>
            <a:ext cx="5206900" cy="7637832"/>
          </a:xfrm>
          <a:prstGeom prst="rect">
            <a:avLst/>
          </a:prstGeom>
        </p:spPr>
      </p:pic>
      <p:sp>
        <p:nvSpPr>
          <p:cNvPr id="15" name="CuadroTexto 14">
            <a:extLst>
              <a:ext uri="{FF2B5EF4-FFF2-40B4-BE49-F238E27FC236}">
                <a16:creationId xmlns:a16="http://schemas.microsoft.com/office/drawing/2014/main" id="{062B24D2-DB79-54A0-BD82-113416A4CA46}"/>
              </a:ext>
            </a:extLst>
          </p:cNvPr>
          <p:cNvSpPr txBox="1"/>
          <p:nvPr/>
        </p:nvSpPr>
        <p:spPr>
          <a:xfrm>
            <a:off x="473562" y="2291794"/>
            <a:ext cx="3743865" cy="1015663"/>
          </a:xfrm>
          <a:prstGeom prst="rect">
            <a:avLst/>
          </a:prstGeom>
          <a:noFill/>
        </p:spPr>
        <p:txBody>
          <a:bodyPr wrap="square" rtlCol="0">
            <a:spAutoFit/>
          </a:bodyPr>
          <a:lstStyle/>
          <a:p>
            <a:r>
              <a:rPr lang="es-ES" sz="3000" b="1" dirty="0">
                <a:solidFill>
                  <a:schemeClr val="bg1"/>
                </a:solidFill>
              </a:rPr>
              <a:t>MULTIMODAL ITEM IDENTIFICATION</a:t>
            </a:r>
          </a:p>
        </p:txBody>
      </p:sp>
      <p:sp>
        <p:nvSpPr>
          <p:cNvPr id="18" name="CuadroTexto 17">
            <a:extLst>
              <a:ext uri="{FF2B5EF4-FFF2-40B4-BE49-F238E27FC236}">
                <a16:creationId xmlns:a16="http://schemas.microsoft.com/office/drawing/2014/main" id="{D5921B2D-177C-16F3-3AFB-E0D334A00717}"/>
              </a:ext>
            </a:extLst>
          </p:cNvPr>
          <p:cNvSpPr txBox="1"/>
          <p:nvPr/>
        </p:nvSpPr>
        <p:spPr>
          <a:xfrm>
            <a:off x="473562" y="3678191"/>
            <a:ext cx="3743865" cy="400110"/>
          </a:xfrm>
          <a:prstGeom prst="rect">
            <a:avLst/>
          </a:prstGeom>
          <a:noFill/>
        </p:spPr>
        <p:txBody>
          <a:bodyPr wrap="square" rtlCol="0">
            <a:spAutoFit/>
          </a:bodyPr>
          <a:lstStyle/>
          <a:p>
            <a:r>
              <a:rPr lang="es-ES" sz="2000" dirty="0">
                <a:solidFill>
                  <a:schemeClr val="bg1"/>
                </a:solidFill>
              </a:rPr>
              <a:t>OBJECTIVES OF THE CHALLENGE</a:t>
            </a:r>
          </a:p>
        </p:txBody>
      </p:sp>
      <p:sp>
        <p:nvSpPr>
          <p:cNvPr id="19" name="60 CuadroTexto">
            <a:extLst>
              <a:ext uri="{FF2B5EF4-FFF2-40B4-BE49-F238E27FC236}">
                <a16:creationId xmlns:a16="http://schemas.microsoft.com/office/drawing/2014/main" id="{AF68FD61-442A-F20C-BD5D-3BF5A7948F20}"/>
              </a:ext>
            </a:extLst>
          </p:cNvPr>
          <p:cNvSpPr txBox="1"/>
          <p:nvPr/>
        </p:nvSpPr>
        <p:spPr>
          <a:xfrm>
            <a:off x="5577672" y="1106121"/>
            <a:ext cx="4515234" cy="446276"/>
          </a:xfrm>
          <a:prstGeom prst="rect">
            <a:avLst/>
          </a:prstGeom>
          <a:noFill/>
        </p:spPr>
        <p:txBody>
          <a:bodyPr wrap="square" rtlCol="0">
            <a:spAutoFit/>
          </a:bodyPr>
          <a:lstStyle/>
          <a:p>
            <a:pPr lvl="0">
              <a:defRPr/>
            </a:pPr>
            <a:r>
              <a:rPr lang="es-ES" sz="2300" b="1" dirty="0" err="1">
                <a:solidFill>
                  <a:srgbClr val="CC0000"/>
                </a:solidFill>
                <a:cs typeface="Arial" panose="020B0604020202020204" pitchFamily="34" charset="0"/>
              </a:rPr>
              <a:t>Objectives</a:t>
            </a:r>
            <a:r>
              <a:rPr lang="es-ES" sz="2300" b="1" dirty="0">
                <a:solidFill>
                  <a:srgbClr val="CC0000"/>
                </a:solidFill>
                <a:cs typeface="Arial" panose="020B0604020202020204" pitchFamily="34" charset="0"/>
              </a:rPr>
              <a:t> of the </a:t>
            </a:r>
            <a:r>
              <a:rPr lang="es-ES" sz="2300" b="1" dirty="0" err="1">
                <a:solidFill>
                  <a:srgbClr val="CC0000"/>
                </a:solidFill>
                <a:cs typeface="Arial" panose="020B0604020202020204" pitchFamily="34" charset="0"/>
              </a:rPr>
              <a:t>challenge</a:t>
            </a:r>
            <a:endParaRPr kumimoji="0" lang="es-ES" sz="23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908359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Un dibujo de un edificio&#10;&#10;Descripción generada automáticamente con confianza media">
            <a:extLst>
              <a:ext uri="{FF2B5EF4-FFF2-40B4-BE49-F238E27FC236}">
                <a16:creationId xmlns:a16="http://schemas.microsoft.com/office/drawing/2014/main" id="{5DC6780E-FB12-F51B-808C-484A6C8DE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946" y="-401883"/>
            <a:ext cx="5339751" cy="7832707"/>
          </a:xfrm>
          <a:prstGeom prst="rect">
            <a:avLst/>
          </a:prstGeom>
        </p:spPr>
      </p:pic>
      <p:sp>
        <p:nvSpPr>
          <p:cNvPr id="8" name="CuadroTexto 7">
            <a:extLst>
              <a:ext uri="{FF2B5EF4-FFF2-40B4-BE49-F238E27FC236}">
                <a16:creationId xmlns:a16="http://schemas.microsoft.com/office/drawing/2014/main" id="{F50F484B-1C10-8290-D614-C161A669E745}"/>
              </a:ext>
            </a:extLst>
          </p:cNvPr>
          <p:cNvSpPr txBox="1"/>
          <p:nvPr/>
        </p:nvSpPr>
        <p:spPr>
          <a:xfrm>
            <a:off x="455807" y="2690336"/>
            <a:ext cx="3743865" cy="1015663"/>
          </a:xfrm>
          <a:prstGeom prst="rect">
            <a:avLst/>
          </a:prstGeom>
          <a:noFill/>
        </p:spPr>
        <p:txBody>
          <a:bodyPr wrap="square" rtlCol="0">
            <a:spAutoFit/>
          </a:bodyPr>
          <a:lstStyle/>
          <a:p>
            <a:r>
              <a:rPr lang="es-ES" sz="3000" b="1" dirty="0">
                <a:solidFill>
                  <a:schemeClr val="bg1"/>
                </a:solidFill>
              </a:rPr>
              <a:t>MULTIMODAL ITEM IDENTIFICATION</a:t>
            </a:r>
          </a:p>
        </p:txBody>
      </p:sp>
      <p:sp>
        <p:nvSpPr>
          <p:cNvPr id="9" name="60 CuadroTexto">
            <a:extLst>
              <a:ext uri="{FF2B5EF4-FFF2-40B4-BE49-F238E27FC236}">
                <a16:creationId xmlns:a16="http://schemas.microsoft.com/office/drawing/2014/main" id="{6E1DE929-4E19-F1A6-9E4F-74209ECE7DC8}"/>
              </a:ext>
            </a:extLst>
          </p:cNvPr>
          <p:cNvSpPr txBox="1"/>
          <p:nvPr/>
        </p:nvSpPr>
        <p:spPr>
          <a:xfrm>
            <a:off x="5577672" y="1106121"/>
            <a:ext cx="4515234" cy="800219"/>
          </a:xfrm>
          <a:prstGeom prst="rect">
            <a:avLst/>
          </a:prstGeom>
          <a:noFill/>
        </p:spPr>
        <p:txBody>
          <a:bodyPr wrap="square" rtlCol="0">
            <a:spAutoFit/>
          </a:bodyPr>
          <a:lstStyle/>
          <a:p>
            <a:pPr lvl="0">
              <a:defRPr/>
            </a:pPr>
            <a:r>
              <a:rPr lang="en-US" sz="2300" b="1" dirty="0">
                <a:solidFill>
                  <a:srgbClr val="CC0000"/>
                </a:solidFill>
                <a:cs typeface="Arial" panose="020B0604020202020204" pitchFamily="34" charset="0"/>
              </a:rPr>
              <a:t>Technologies used 
and implementation status</a:t>
            </a:r>
            <a:endParaRPr kumimoji="0" lang="es-ES" sz="23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 name="4 Rectángulo">
            <a:extLst>
              <a:ext uri="{FF2B5EF4-FFF2-40B4-BE49-F238E27FC236}">
                <a16:creationId xmlns:a16="http://schemas.microsoft.com/office/drawing/2014/main" id="{1C6226F7-D9C9-0049-C6BC-C4213ADA13D8}"/>
              </a:ext>
            </a:extLst>
          </p:cNvPr>
          <p:cNvSpPr/>
          <p:nvPr/>
        </p:nvSpPr>
        <p:spPr>
          <a:xfrm>
            <a:off x="7292197" y="2080299"/>
            <a:ext cx="4827916" cy="1446550"/>
          </a:xfrm>
          <a:prstGeom prst="rect">
            <a:avLst/>
          </a:prstGeom>
        </p:spPr>
        <p:txBody>
          <a:bodyPr wrap="square">
            <a:spAutoFit/>
          </a:bodyPr>
          <a:lstStyle/>
          <a:p>
            <a:pPr lvl="1">
              <a:defRPr/>
            </a:pPr>
            <a:r>
              <a:rPr lang="en-US" sz="2200" b="1" dirty="0">
                <a:solidFill>
                  <a:prstClr val="black"/>
                </a:solidFill>
                <a:latin typeface="Calibri Light" panose="020F0302020204030204"/>
                <a:cs typeface="Arial" panose="020B0604020202020204" pitchFamily="34" charset="0"/>
              </a:rPr>
              <a:t>Implemented </a:t>
            </a:r>
          </a:p>
          <a:p>
            <a:pPr lvl="1">
              <a:defRPr/>
            </a:pPr>
            <a:r>
              <a:rPr lang="en-US" sz="2200" b="1" dirty="0">
                <a:solidFill>
                  <a:prstClr val="black"/>
                </a:solidFill>
                <a:latin typeface="Calibri Light" panose="020F0302020204030204"/>
                <a:cs typeface="Arial" panose="020B0604020202020204" pitchFamily="34" charset="0"/>
              </a:rPr>
              <a:t>-Barcodes and radio frequencies-stock online Alsina.
-Assembly Information </a:t>
            </a:r>
            <a:r>
              <a:rPr lang="en-US" sz="2200" b="1" dirty="0" err="1">
                <a:solidFill>
                  <a:prstClr val="black"/>
                </a:solidFill>
                <a:latin typeface="Calibri Light" panose="020F0302020204030204"/>
                <a:cs typeface="Arial" panose="020B0604020202020204" pitchFamily="34" charset="0"/>
              </a:rPr>
              <a:t>Qr</a:t>
            </a:r>
            <a:r>
              <a:rPr lang="es-ES" sz="2200" dirty="0">
                <a:solidFill>
                  <a:prstClr val="black"/>
                </a:solidFill>
                <a:latin typeface="Calibri Light" panose="020F0302020204030204"/>
                <a:cs typeface="Arial" panose="020B0604020202020204" pitchFamily="34" charset="0"/>
              </a:rPr>
              <a:t>. </a:t>
            </a:r>
          </a:p>
        </p:txBody>
      </p:sp>
      <p:pic>
        <p:nvPicPr>
          <p:cNvPr id="11" name="Imagen 10">
            <a:extLst>
              <a:ext uri="{FF2B5EF4-FFF2-40B4-BE49-F238E27FC236}">
                <a16:creationId xmlns:a16="http://schemas.microsoft.com/office/drawing/2014/main" id="{06282B12-1869-74CD-3428-1EEA93154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0050" y="280531"/>
            <a:ext cx="1384594" cy="389173"/>
          </a:xfrm>
          <a:prstGeom prst="rect">
            <a:avLst/>
          </a:prstGeom>
        </p:spPr>
      </p:pic>
      <p:sp>
        <p:nvSpPr>
          <p:cNvPr id="12" name="CuadroTexto 11">
            <a:extLst>
              <a:ext uri="{FF2B5EF4-FFF2-40B4-BE49-F238E27FC236}">
                <a16:creationId xmlns:a16="http://schemas.microsoft.com/office/drawing/2014/main" id="{C2CFFF3E-0867-846D-2F37-F75DEF87F3F9}"/>
              </a:ext>
            </a:extLst>
          </p:cNvPr>
          <p:cNvSpPr txBox="1"/>
          <p:nvPr/>
        </p:nvSpPr>
        <p:spPr>
          <a:xfrm>
            <a:off x="10646843" y="32919"/>
            <a:ext cx="1374094" cy="861774"/>
          </a:xfrm>
          <a:prstGeom prst="rect">
            <a:avLst/>
          </a:prstGeom>
          <a:noFill/>
        </p:spPr>
        <p:txBody>
          <a:bodyPr wrap="none" rtlCol="0">
            <a:spAutoFit/>
          </a:bodyPr>
          <a:lstStyle/>
          <a:p>
            <a:r>
              <a:rPr lang="es-CO" sz="5000" dirty="0">
                <a:solidFill>
                  <a:srgbClr val="FF0000"/>
                </a:solidFill>
                <a:latin typeface="Abadi" panose="020B0604020104020204" pitchFamily="34" charset="0"/>
              </a:rPr>
              <a:t> </a:t>
            </a:r>
            <a:r>
              <a:rPr lang="es-CO" sz="3500" b="1" dirty="0">
                <a:solidFill>
                  <a:srgbClr val="476CB0"/>
                </a:solidFill>
                <a:latin typeface="Abadi" panose="020B0604020104020204" pitchFamily="34" charset="0"/>
              </a:rPr>
              <a:t>NEXT</a:t>
            </a:r>
            <a:endParaRPr lang="en-US" sz="3500" b="1" dirty="0">
              <a:solidFill>
                <a:srgbClr val="476CB0"/>
              </a:solidFill>
              <a:latin typeface="Abadi" panose="020B0604020104020204" pitchFamily="34" charset="0"/>
            </a:endParaRPr>
          </a:p>
        </p:txBody>
      </p:sp>
      <p:sp>
        <p:nvSpPr>
          <p:cNvPr id="13" name="CuadroTexto 12">
            <a:extLst>
              <a:ext uri="{FF2B5EF4-FFF2-40B4-BE49-F238E27FC236}">
                <a16:creationId xmlns:a16="http://schemas.microsoft.com/office/drawing/2014/main" id="{C12C72A8-79E7-05A1-E866-129AF604577E}"/>
              </a:ext>
            </a:extLst>
          </p:cNvPr>
          <p:cNvSpPr txBox="1"/>
          <p:nvPr/>
        </p:nvSpPr>
        <p:spPr>
          <a:xfrm>
            <a:off x="10114019" y="6332238"/>
            <a:ext cx="1770998" cy="369332"/>
          </a:xfrm>
          <a:prstGeom prst="rect">
            <a:avLst/>
          </a:prstGeom>
          <a:noFill/>
        </p:spPr>
        <p:txBody>
          <a:bodyPr wrap="none" rtlCol="0">
            <a:spAutoFit/>
          </a:bodyPr>
          <a:lstStyle/>
          <a:p>
            <a:pPr algn="r"/>
            <a:r>
              <a:rPr lang="es-ES" b="1" dirty="0">
                <a:solidFill>
                  <a:srgbClr val="C00000"/>
                </a:solidFill>
              </a:rPr>
              <a:t>www.alsina.com</a:t>
            </a:r>
          </a:p>
        </p:txBody>
      </p:sp>
      <p:sp>
        <p:nvSpPr>
          <p:cNvPr id="14" name="4 Rectángulo">
            <a:extLst>
              <a:ext uri="{FF2B5EF4-FFF2-40B4-BE49-F238E27FC236}">
                <a16:creationId xmlns:a16="http://schemas.microsoft.com/office/drawing/2014/main" id="{BA5BC648-6AB0-1CF8-10A3-783BE1BB5826}"/>
              </a:ext>
            </a:extLst>
          </p:cNvPr>
          <p:cNvSpPr/>
          <p:nvPr/>
        </p:nvSpPr>
        <p:spPr>
          <a:xfrm>
            <a:off x="7292197" y="4130946"/>
            <a:ext cx="5439501" cy="1446550"/>
          </a:xfrm>
          <a:prstGeom prst="rect">
            <a:avLst/>
          </a:prstGeom>
        </p:spPr>
        <p:txBody>
          <a:bodyPr wrap="square">
            <a:spAutoFit/>
          </a:bodyPr>
          <a:lstStyle/>
          <a:p>
            <a:pPr lvl="1">
              <a:defRPr/>
            </a:pPr>
            <a:r>
              <a:rPr lang="en-US" sz="2200" b="1" dirty="0" err="1">
                <a:solidFill>
                  <a:prstClr val="black"/>
                </a:solidFill>
                <a:latin typeface="Calibri Light" panose="020F0302020204030204"/>
                <a:cs typeface="Arial" panose="020B0604020202020204" pitchFamily="34" charset="0"/>
              </a:rPr>
              <a:t>Mvp</a:t>
            </a:r>
            <a:r>
              <a:rPr lang="en-US" sz="2200" b="1" dirty="0">
                <a:solidFill>
                  <a:prstClr val="black"/>
                </a:solidFill>
                <a:latin typeface="Calibri Light" panose="020F0302020204030204"/>
                <a:cs typeface="Arial" panose="020B0604020202020204" pitchFamily="34" charset="0"/>
              </a:rPr>
              <a:t>
-RFID in items - individual count and identification, revisions and expiration.
-</a:t>
            </a:r>
            <a:r>
              <a:rPr lang="en-US" sz="2200" b="1" dirty="0" err="1">
                <a:solidFill>
                  <a:prstClr val="black"/>
                </a:solidFill>
                <a:latin typeface="Calibri Light" panose="020F0302020204030204"/>
                <a:cs typeface="Arial" panose="020B0604020202020204" pitchFamily="34" charset="0"/>
              </a:rPr>
              <a:t>Qr</a:t>
            </a:r>
            <a:r>
              <a:rPr lang="en-US" sz="2200" b="1" dirty="0">
                <a:solidFill>
                  <a:prstClr val="black"/>
                </a:solidFill>
                <a:latin typeface="Calibri Light" panose="020F0302020204030204"/>
                <a:cs typeface="Arial" panose="020B0604020202020204" pitchFamily="34" charset="0"/>
              </a:rPr>
              <a:t> repairs/revisions information.</a:t>
            </a:r>
            <a:endParaRPr lang="es-ES" sz="2200" dirty="0">
              <a:solidFill>
                <a:prstClr val="black"/>
              </a:solidFill>
              <a:latin typeface="Calibri Light" panose="020F0302020204030204"/>
              <a:cs typeface="Arial" panose="020B0604020202020204" pitchFamily="34" charset="0"/>
            </a:endParaRPr>
          </a:p>
        </p:txBody>
      </p:sp>
      <p:sp>
        <p:nvSpPr>
          <p:cNvPr id="21" name="Elipse 20">
            <a:extLst>
              <a:ext uri="{FF2B5EF4-FFF2-40B4-BE49-F238E27FC236}">
                <a16:creationId xmlns:a16="http://schemas.microsoft.com/office/drawing/2014/main" id="{CF53F9DF-D3D8-15B4-903B-06115C0969A3}"/>
              </a:ext>
            </a:extLst>
          </p:cNvPr>
          <p:cNvSpPr/>
          <p:nvPr/>
        </p:nvSpPr>
        <p:spPr>
          <a:xfrm>
            <a:off x="5419507" y="4310897"/>
            <a:ext cx="1912950" cy="191295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Elipse 1">
            <a:extLst>
              <a:ext uri="{FF2B5EF4-FFF2-40B4-BE49-F238E27FC236}">
                <a16:creationId xmlns:a16="http://schemas.microsoft.com/office/drawing/2014/main" id="{8B2394C2-2D8E-401A-424F-3BC1006427E4}"/>
              </a:ext>
            </a:extLst>
          </p:cNvPr>
          <p:cNvSpPr/>
          <p:nvPr/>
        </p:nvSpPr>
        <p:spPr>
          <a:xfrm>
            <a:off x="5379247" y="2123079"/>
            <a:ext cx="1912950" cy="191295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551308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50F484B-1C10-8290-D614-C161A669E745}"/>
              </a:ext>
            </a:extLst>
          </p:cNvPr>
          <p:cNvSpPr txBox="1"/>
          <p:nvPr/>
        </p:nvSpPr>
        <p:spPr>
          <a:xfrm>
            <a:off x="455807" y="2690336"/>
            <a:ext cx="3743865" cy="1477328"/>
          </a:xfrm>
          <a:prstGeom prst="rect">
            <a:avLst/>
          </a:prstGeom>
          <a:noFill/>
        </p:spPr>
        <p:txBody>
          <a:bodyPr wrap="square" rtlCol="0">
            <a:spAutoFit/>
          </a:bodyPr>
          <a:lstStyle/>
          <a:p>
            <a:r>
              <a:rPr lang="es-ES" sz="3000" b="1" dirty="0">
                <a:solidFill>
                  <a:schemeClr val="bg1"/>
                </a:solidFill>
              </a:rPr>
              <a:t>IDENTIFICACION MULTIMODAL DE ARTICULOS</a:t>
            </a:r>
          </a:p>
        </p:txBody>
      </p:sp>
      <p:sp>
        <p:nvSpPr>
          <p:cNvPr id="9" name="60 CuadroTexto">
            <a:extLst>
              <a:ext uri="{FF2B5EF4-FFF2-40B4-BE49-F238E27FC236}">
                <a16:creationId xmlns:a16="http://schemas.microsoft.com/office/drawing/2014/main" id="{6E1DE929-4E19-F1A6-9E4F-74209ECE7DC8}"/>
              </a:ext>
            </a:extLst>
          </p:cNvPr>
          <p:cNvSpPr txBox="1"/>
          <p:nvPr/>
        </p:nvSpPr>
        <p:spPr>
          <a:xfrm>
            <a:off x="5577672" y="1106121"/>
            <a:ext cx="4515234" cy="800219"/>
          </a:xfrm>
          <a:prstGeom prst="rect">
            <a:avLst/>
          </a:prstGeom>
          <a:noFill/>
        </p:spPr>
        <p:txBody>
          <a:bodyPr wrap="square" rtlCol="0">
            <a:spAutoFit/>
          </a:bodyPr>
          <a:lstStyle/>
          <a:p>
            <a:pPr lvl="0">
              <a:defRPr/>
            </a:pPr>
            <a:r>
              <a:rPr lang="en-US" sz="2300" b="1" dirty="0">
                <a:solidFill>
                  <a:srgbClr val="CC0000"/>
                </a:solidFill>
                <a:cs typeface="Arial" panose="020B0604020202020204" pitchFamily="34" charset="0"/>
              </a:rPr>
              <a:t>Technologies used 
and implementation status</a:t>
            </a:r>
            <a:endParaRPr kumimoji="0" lang="es-ES" sz="23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 name="4 Rectángulo">
            <a:extLst>
              <a:ext uri="{FF2B5EF4-FFF2-40B4-BE49-F238E27FC236}">
                <a16:creationId xmlns:a16="http://schemas.microsoft.com/office/drawing/2014/main" id="{1C6226F7-D9C9-0049-C6BC-C4213ADA13D8}"/>
              </a:ext>
            </a:extLst>
          </p:cNvPr>
          <p:cNvSpPr/>
          <p:nvPr/>
        </p:nvSpPr>
        <p:spPr>
          <a:xfrm>
            <a:off x="7292197" y="2339091"/>
            <a:ext cx="4827916" cy="1107996"/>
          </a:xfrm>
          <a:prstGeom prst="rect">
            <a:avLst/>
          </a:prstGeom>
        </p:spPr>
        <p:txBody>
          <a:bodyPr wrap="square">
            <a:spAutoFit/>
          </a:bodyPr>
          <a:lstStyle/>
          <a:p>
            <a:pPr lvl="1">
              <a:defRPr/>
            </a:pPr>
            <a:r>
              <a:rPr lang="en-US" sz="2200" b="1" dirty="0" err="1">
                <a:solidFill>
                  <a:prstClr val="black"/>
                </a:solidFill>
                <a:latin typeface="Calibri Light" panose="020F0302020204030204"/>
                <a:cs typeface="Arial" panose="020B0604020202020204" pitchFamily="34" charset="0"/>
              </a:rPr>
              <a:t>Poc</a:t>
            </a:r>
            <a:r>
              <a:rPr lang="en-US" sz="2200" b="1" dirty="0">
                <a:solidFill>
                  <a:prstClr val="black"/>
                </a:solidFill>
                <a:latin typeface="Calibri Light" panose="020F0302020204030204"/>
                <a:cs typeface="Arial" panose="020B0604020202020204" pitchFamily="34" charset="0"/>
              </a:rPr>
              <a:t> 
-Machine vision - identification and counting of items.</a:t>
            </a:r>
            <a:endParaRPr lang="es-ES" sz="2200" dirty="0">
              <a:solidFill>
                <a:prstClr val="black"/>
              </a:solidFill>
              <a:latin typeface="Calibri Light" panose="020F0302020204030204"/>
              <a:cs typeface="Arial" panose="020B0604020202020204" pitchFamily="34" charset="0"/>
            </a:endParaRPr>
          </a:p>
        </p:txBody>
      </p:sp>
      <p:pic>
        <p:nvPicPr>
          <p:cNvPr id="11" name="Imagen 10">
            <a:extLst>
              <a:ext uri="{FF2B5EF4-FFF2-40B4-BE49-F238E27FC236}">
                <a16:creationId xmlns:a16="http://schemas.microsoft.com/office/drawing/2014/main" id="{06282B12-1869-74CD-3428-1EEA931541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0050" y="280531"/>
            <a:ext cx="1384594" cy="389173"/>
          </a:xfrm>
          <a:prstGeom prst="rect">
            <a:avLst/>
          </a:prstGeom>
        </p:spPr>
      </p:pic>
      <p:sp>
        <p:nvSpPr>
          <p:cNvPr id="12" name="CuadroTexto 11">
            <a:extLst>
              <a:ext uri="{FF2B5EF4-FFF2-40B4-BE49-F238E27FC236}">
                <a16:creationId xmlns:a16="http://schemas.microsoft.com/office/drawing/2014/main" id="{C2CFFF3E-0867-846D-2F37-F75DEF87F3F9}"/>
              </a:ext>
            </a:extLst>
          </p:cNvPr>
          <p:cNvSpPr txBox="1"/>
          <p:nvPr/>
        </p:nvSpPr>
        <p:spPr>
          <a:xfrm>
            <a:off x="10646843" y="32919"/>
            <a:ext cx="1374094" cy="861774"/>
          </a:xfrm>
          <a:prstGeom prst="rect">
            <a:avLst/>
          </a:prstGeom>
          <a:noFill/>
        </p:spPr>
        <p:txBody>
          <a:bodyPr wrap="none" rtlCol="0">
            <a:spAutoFit/>
          </a:bodyPr>
          <a:lstStyle/>
          <a:p>
            <a:r>
              <a:rPr lang="es-CO" sz="5000" dirty="0">
                <a:solidFill>
                  <a:srgbClr val="FF0000"/>
                </a:solidFill>
                <a:latin typeface="Abadi" panose="020B0604020104020204" pitchFamily="34" charset="0"/>
              </a:rPr>
              <a:t> </a:t>
            </a:r>
            <a:r>
              <a:rPr lang="es-CO" sz="3500" b="1" dirty="0">
                <a:solidFill>
                  <a:srgbClr val="476CB0"/>
                </a:solidFill>
                <a:latin typeface="Abadi" panose="020B0604020104020204" pitchFamily="34" charset="0"/>
              </a:rPr>
              <a:t>NEXT</a:t>
            </a:r>
            <a:endParaRPr lang="en-US" sz="3500" b="1" dirty="0">
              <a:solidFill>
                <a:srgbClr val="476CB0"/>
              </a:solidFill>
              <a:latin typeface="Abadi" panose="020B0604020104020204" pitchFamily="34" charset="0"/>
            </a:endParaRPr>
          </a:p>
        </p:txBody>
      </p:sp>
      <p:sp>
        <p:nvSpPr>
          <p:cNvPr id="13" name="CuadroTexto 12">
            <a:extLst>
              <a:ext uri="{FF2B5EF4-FFF2-40B4-BE49-F238E27FC236}">
                <a16:creationId xmlns:a16="http://schemas.microsoft.com/office/drawing/2014/main" id="{C12C72A8-79E7-05A1-E866-129AF604577E}"/>
              </a:ext>
            </a:extLst>
          </p:cNvPr>
          <p:cNvSpPr txBox="1"/>
          <p:nvPr/>
        </p:nvSpPr>
        <p:spPr>
          <a:xfrm>
            <a:off x="10114019" y="6332238"/>
            <a:ext cx="1770998" cy="369332"/>
          </a:xfrm>
          <a:prstGeom prst="rect">
            <a:avLst/>
          </a:prstGeom>
          <a:noFill/>
        </p:spPr>
        <p:txBody>
          <a:bodyPr wrap="none" rtlCol="0">
            <a:spAutoFit/>
          </a:bodyPr>
          <a:lstStyle/>
          <a:p>
            <a:pPr algn="r"/>
            <a:r>
              <a:rPr lang="es-ES" b="1" dirty="0">
                <a:solidFill>
                  <a:srgbClr val="C00000"/>
                </a:solidFill>
              </a:rPr>
              <a:t>www.alsina.com</a:t>
            </a:r>
          </a:p>
        </p:txBody>
      </p:sp>
      <p:sp>
        <p:nvSpPr>
          <p:cNvPr id="14" name="4 Rectángulo">
            <a:extLst>
              <a:ext uri="{FF2B5EF4-FFF2-40B4-BE49-F238E27FC236}">
                <a16:creationId xmlns:a16="http://schemas.microsoft.com/office/drawing/2014/main" id="{BA5BC648-6AB0-1CF8-10A3-783BE1BB5826}"/>
              </a:ext>
            </a:extLst>
          </p:cNvPr>
          <p:cNvSpPr/>
          <p:nvPr/>
        </p:nvSpPr>
        <p:spPr>
          <a:xfrm>
            <a:off x="7292197" y="4424244"/>
            <a:ext cx="5439501" cy="1107996"/>
          </a:xfrm>
          <a:prstGeom prst="rect">
            <a:avLst/>
          </a:prstGeom>
        </p:spPr>
        <p:txBody>
          <a:bodyPr wrap="square">
            <a:spAutoFit/>
          </a:bodyPr>
          <a:lstStyle/>
          <a:p>
            <a:pPr lvl="1">
              <a:defRPr/>
            </a:pPr>
            <a:r>
              <a:rPr lang="en-US" sz="2200" b="1" dirty="0" err="1">
                <a:solidFill>
                  <a:prstClr val="black"/>
                </a:solidFill>
                <a:latin typeface="Calibri Light" panose="020F0302020204030204"/>
                <a:cs typeface="Arial" panose="020B0604020202020204" pitchFamily="34" charset="0"/>
              </a:rPr>
              <a:t>Mvp</a:t>
            </a:r>
            <a:r>
              <a:rPr lang="en-US" sz="2200" b="1" dirty="0">
                <a:solidFill>
                  <a:prstClr val="black"/>
                </a:solidFill>
                <a:latin typeface="Calibri Light" panose="020F0302020204030204"/>
                <a:cs typeface="Arial" panose="020B0604020202020204" pitchFamily="34" charset="0"/>
              </a:rPr>
              <a:t>
-Bluetooth sensors – identification and counting, usage information.</a:t>
            </a:r>
            <a:endParaRPr lang="es-ES" sz="2200" dirty="0">
              <a:solidFill>
                <a:prstClr val="black"/>
              </a:solidFill>
              <a:latin typeface="Calibri Light" panose="020F0302020204030204"/>
              <a:cs typeface="Arial" panose="020B0604020202020204" pitchFamily="34" charset="0"/>
            </a:endParaRPr>
          </a:p>
        </p:txBody>
      </p:sp>
      <p:pic>
        <p:nvPicPr>
          <p:cNvPr id="3" name="Imagen 2" descr="Calendario&#10;&#10;Descripción generada automáticamente con confianza media">
            <a:extLst>
              <a:ext uri="{FF2B5EF4-FFF2-40B4-BE49-F238E27FC236}">
                <a16:creationId xmlns:a16="http://schemas.microsoft.com/office/drawing/2014/main" id="{56124E00-25E3-26D8-45F8-331B933F9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37" y="-730037"/>
            <a:ext cx="5236234" cy="7680861"/>
          </a:xfrm>
          <a:prstGeom prst="rect">
            <a:avLst/>
          </a:prstGeom>
        </p:spPr>
      </p:pic>
      <p:sp>
        <p:nvSpPr>
          <p:cNvPr id="4" name="CuadroTexto 3">
            <a:extLst>
              <a:ext uri="{FF2B5EF4-FFF2-40B4-BE49-F238E27FC236}">
                <a16:creationId xmlns:a16="http://schemas.microsoft.com/office/drawing/2014/main" id="{C9AC2729-2C9E-6C97-80BD-710639EDB961}"/>
              </a:ext>
            </a:extLst>
          </p:cNvPr>
          <p:cNvSpPr txBox="1"/>
          <p:nvPr/>
        </p:nvSpPr>
        <p:spPr>
          <a:xfrm>
            <a:off x="608207" y="2842736"/>
            <a:ext cx="3743865" cy="1015663"/>
          </a:xfrm>
          <a:prstGeom prst="rect">
            <a:avLst/>
          </a:prstGeom>
          <a:noFill/>
        </p:spPr>
        <p:txBody>
          <a:bodyPr wrap="square" rtlCol="0">
            <a:spAutoFit/>
          </a:bodyPr>
          <a:lstStyle/>
          <a:p>
            <a:r>
              <a:rPr lang="es-ES" sz="3000" b="1" dirty="0">
                <a:solidFill>
                  <a:schemeClr val="bg1"/>
                </a:solidFill>
              </a:rPr>
              <a:t>MULTIMODAL ITEM IDENTIFICATION</a:t>
            </a:r>
          </a:p>
        </p:txBody>
      </p:sp>
      <p:sp>
        <p:nvSpPr>
          <p:cNvPr id="6" name="Elipse 5">
            <a:extLst>
              <a:ext uri="{FF2B5EF4-FFF2-40B4-BE49-F238E27FC236}">
                <a16:creationId xmlns:a16="http://schemas.microsoft.com/office/drawing/2014/main" id="{D5BBBE47-9C15-01F8-1A25-B5CAD74D12AB}"/>
              </a:ext>
            </a:extLst>
          </p:cNvPr>
          <p:cNvSpPr/>
          <p:nvPr/>
        </p:nvSpPr>
        <p:spPr>
          <a:xfrm>
            <a:off x="5419507" y="4310897"/>
            <a:ext cx="1912950" cy="191295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Elipse 1">
            <a:extLst>
              <a:ext uri="{FF2B5EF4-FFF2-40B4-BE49-F238E27FC236}">
                <a16:creationId xmlns:a16="http://schemas.microsoft.com/office/drawing/2014/main" id="{E0FE2B7E-905E-EB2C-86C4-46E102ECBA96}"/>
              </a:ext>
            </a:extLst>
          </p:cNvPr>
          <p:cNvSpPr/>
          <p:nvPr/>
        </p:nvSpPr>
        <p:spPr>
          <a:xfrm>
            <a:off x="5419507" y="2103080"/>
            <a:ext cx="1912950" cy="191295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862626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0D457-18FC-8D63-101E-519DF5C84778}"/>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BDB87393-48D8-D4EF-0614-1812CDB81916}"/>
              </a:ext>
            </a:extLst>
          </p:cNvPr>
          <p:cNvSpPr txBox="1"/>
          <p:nvPr/>
        </p:nvSpPr>
        <p:spPr>
          <a:xfrm>
            <a:off x="455807" y="2690336"/>
            <a:ext cx="3743865" cy="1477328"/>
          </a:xfrm>
          <a:prstGeom prst="rect">
            <a:avLst/>
          </a:prstGeom>
          <a:noFill/>
        </p:spPr>
        <p:txBody>
          <a:bodyPr wrap="square" rtlCol="0">
            <a:spAutoFit/>
          </a:bodyPr>
          <a:lstStyle/>
          <a:p>
            <a:r>
              <a:rPr lang="es-ES" sz="3000" b="1" dirty="0">
                <a:solidFill>
                  <a:schemeClr val="bg1"/>
                </a:solidFill>
              </a:rPr>
              <a:t>IDENTIFICACION MULTIMODAL DE ARTICULOS</a:t>
            </a:r>
          </a:p>
        </p:txBody>
      </p:sp>
      <p:sp>
        <p:nvSpPr>
          <p:cNvPr id="9" name="60 CuadroTexto">
            <a:extLst>
              <a:ext uri="{FF2B5EF4-FFF2-40B4-BE49-F238E27FC236}">
                <a16:creationId xmlns:a16="http://schemas.microsoft.com/office/drawing/2014/main" id="{0C3B3B4B-94C2-E97B-8C8E-62C7DD06EF2A}"/>
              </a:ext>
            </a:extLst>
          </p:cNvPr>
          <p:cNvSpPr txBox="1"/>
          <p:nvPr/>
        </p:nvSpPr>
        <p:spPr>
          <a:xfrm>
            <a:off x="5577672" y="1106121"/>
            <a:ext cx="4515234" cy="800219"/>
          </a:xfrm>
          <a:prstGeom prst="rect">
            <a:avLst/>
          </a:prstGeom>
          <a:noFill/>
        </p:spPr>
        <p:txBody>
          <a:bodyPr wrap="square" rtlCol="0">
            <a:spAutoFit/>
          </a:bodyPr>
          <a:lstStyle/>
          <a:p>
            <a:pPr lvl="0">
              <a:defRPr/>
            </a:pPr>
            <a:r>
              <a:rPr lang="en-US" sz="2300" b="1" dirty="0">
                <a:solidFill>
                  <a:srgbClr val="CC0000"/>
                </a:solidFill>
                <a:cs typeface="Arial" panose="020B0604020202020204" pitchFamily="34" charset="0"/>
              </a:rPr>
              <a:t>Technologies used 
and implementation status</a:t>
            </a:r>
            <a:endParaRPr kumimoji="0" lang="es-ES" sz="23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 name="4 Rectángulo">
            <a:extLst>
              <a:ext uri="{FF2B5EF4-FFF2-40B4-BE49-F238E27FC236}">
                <a16:creationId xmlns:a16="http://schemas.microsoft.com/office/drawing/2014/main" id="{1F02D5EF-9D7A-4E5D-35A9-4FC0E89135B0}"/>
              </a:ext>
            </a:extLst>
          </p:cNvPr>
          <p:cNvSpPr/>
          <p:nvPr/>
        </p:nvSpPr>
        <p:spPr>
          <a:xfrm>
            <a:off x="7292197" y="2339091"/>
            <a:ext cx="4827916" cy="1107996"/>
          </a:xfrm>
          <a:prstGeom prst="rect">
            <a:avLst/>
          </a:prstGeom>
        </p:spPr>
        <p:txBody>
          <a:bodyPr wrap="square">
            <a:spAutoFit/>
          </a:bodyPr>
          <a:lstStyle/>
          <a:p>
            <a:pPr lvl="1">
              <a:defRPr/>
            </a:pPr>
            <a:r>
              <a:rPr lang="en-US" sz="2200" b="1" dirty="0">
                <a:solidFill>
                  <a:prstClr val="black"/>
                </a:solidFill>
                <a:latin typeface="Calibri Light" panose="020F0302020204030204"/>
                <a:cs typeface="Arial" panose="020B0604020202020204" pitchFamily="34" charset="0"/>
              </a:rPr>
              <a:t>Digital product Passport</a:t>
            </a:r>
            <a:r>
              <a:rPr lang="en-US" sz="2200" b="1">
                <a:solidFill>
                  <a:prstClr val="black"/>
                </a:solidFill>
                <a:latin typeface="Calibri Light" panose="020F0302020204030204"/>
                <a:cs typeface="Arial" panose="020B0604020202020204" pitchFamily="34" charset="0"/>
              </a:rPr>
              <a:t>
-Exploration</a:t>
            </a:r>
            <a:r>
              <a:rPr lang="en-US" sz="2200" b="1" dirty="0">
                <a:solidFill>
                  <a:prstClr val="black"/>
                </a:solidFill>
                <a:latin typeface="Calibri Light" panose="020F0302020204030204"/>
                <a:cs typeface="Arial" panose="020B0604020202020204" pitchFamily="34" charset="0"/>
              </a:rPr>
              <a:t>, Blockchain digital identity</a:t>
            </a:r>
            <a:endParaRPr lang="es-ES" sz="2200" dirty="0">
              <a:solidFill>
                <a:prstClr val="black"/>
              </a:solidFill>
              <a:latin typeface="Calibri Light" panose="020F0302020204030204"/>
              <a:cs typeface="Arial" panose="020B0604020202020204" pitchFamily="34" charset="0"/>
            </a:endParaRPr>
          </a:p>
        </p:txBody>
      </p:sp>
      <p:pic>
        <p:nvPicPr>
          <p:cNvPr id="11" name="Imagen 10">
            <a:extLst>
              <a:ext uri="{FF2B5EF4-FFF2-40B4-BE49-F238E27FC236}">
                <a16:creationId xmlns:a16="http://schemas.microsoft.com/office/drawing/2014/main" id="{F872C2B5-2CCA-9C8B-81B3-50CC70A1C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0050" y="280531"/>
            <a:ext cx="1384594" cy="389173"/>
          </a:xfrm>
          <a:prstGeom prst="rect">
            <a:avLst/>
          </a:prstGeom>
        </p:spPr>
      </p:pic>
      <p:sp>
        <p:nvSpPr>
          <p:cNvPr id="12" name="CuadroTexto 11">
            <a:extLst>
              <a:ext uri="{FF2B5EF4-FFF2-40B4-BE49-F238E27FC236}">
                <a16:creationId xmlns:a16="http://schemas.microsoft.com/office/drawing/2014/main" id="{FF19F888-43AC-A6BF-6C28-F83F7EAE7C09}"/>
              </a:ext>
            </a:extLst>
          </p:cNvPr>
          <p:cNvSpPr txBox="1"/>
          <p:nvPr/>
        </p:nvSpPr>
        <p:spPr>
          <a:xfrm>
            <a:off x="10646843" y="32919"/>
            <a:ext cx="1374094" cy="861774"/>
          </a:xfrm>
          <a:prstGeom prst="rect">
            <a:avLst/>
          </a:prstGeom>
          <a:noFill/>
        </p:spPr>
        <p:txBody>
          <a:bodyPr wrap="none" rtlCol="0">
            <a:spAutoFit/>
          </a:bodyPr>
          <a:lstStyle/>
          <a:p>
            <a:r>
              <a:rPr lang="es-CO" sz="5000" dirty="0">
                <a:solidFill>
                  <a:srgbClr val="FF0000"/>
                </a:solidFill>
                <a:latin typeface="Abadi" panose="020B0604020104020204" pitchFamily="34" charset="0"/>
              </a:rPr>
              <a:t> </a:t>
            </a:r>
            <a:r>
              <a:rPr lang="es-CO" sz="3500" b="1" dirty="0">
                <a:solidFill>
                  <a:srgbClr val="476CB0"/>
                </a:solidFill>
                <a:latin typeface="Abadi" panose="020B0604020104020204" pitchFamily="34" charset="0"/>
              </a:rPr>
              <a:t>NEXT</a:t>
            </a:r>
            <a:endParaRPr lang="en-US" sz="3500" b="1" dirty="0">
              <a:solidFill>
                <a:srgbClr val="476CB0"/>
              </a:solidFill>
              <a:latin typeface="Abadi" panose="020B0604020104020204" pitchFamily="34" charset="0"/>
            </a:endParaRPr>
          </a:p>
        </p:txBody>
      </p:sp>
      <p:sp>
        <p:nvSpPr>
          <p:cNvPr id="13" name="CuadroTexto 12">
            <a:extLst>
              <a:ext uri="{FF2B5EF4-FFF2-40B4-BE49-F238E27FC236}">
                <a16:creationId xmlns:a16="http://schemas.microsoft.com/office/drawing/2014/main" id="{088846C7-5E29-A19B-3F52-09FF4F346F4F}"/>
              </a:ext>
            </a:extLst>
          </p:cNvPr>
          <p:cNvSpPr txBox="1"/>
          <p:nvPr/>
        </p:nvSpPr>
        <p:spPr>
          <a:xfrm>
            <a:off x="10114019" y="6332238"/>
            <a:ext cx="1770998" cy="369332"/>
          </a:xfrm>
          <a:prstGeom prst="rect">
            <a:avLst/>
          </a:prstGeom>
          <a:noFill/>
        </p:spPr>
        <p:txBody>
          <a:bodyPr wrap="none" rtlCol="0">
            <a:spAutoFit/>
          </a:bodyPr>
          <a:lstStyle/>
          <a:p>
            <a:pPr algn="r"/>
            <a:r>
              <a:rPr lang="es-ES" b="1" dirty="0">
                <a:solidFill>
                  <a:srgbClr val="C00000"/>
                </a:solidFill>
              </a:rPr>
              <a:t>www.alsina.com</a:t>
            </a:r>
          </a:p>
        </p:txBody>
      </p:sp>
      <p:pic>
        <p:nvPicPr>
          <p:cNvPr id="3" name="Imagen 2" descr="Calendario&#10;&#10;Descripción generada automáticamente con confianza media">
            <a:extLst>
              <a:ext uri="{FF2B5EF4-FFF2-40B4-BE49-F238E27FC236}">
                <a16:creationId xmlns:a16="http://schemas.microsoft.com/office/drawing/2014/main" id="{25D517B8-AA51-D0F2-14A7-8E906B94A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37" y="-730037"/>
            <a:ext cx="5236234" cy="7680861"/>
          </a:xfrm>
          <a:prstGeom prst="rect">
            <a:avLst/>
          </a:prstGeom>
        </p:spPr>
      </p:pic>
      <p:sp>
        <p:nvSpPr>
          <p:cNvPr id="4" name="CuadroTexto 3">
            <a:extLst>
              <a:ext uri="{FF2B5EF4-FFF2-40B4-BE49-F238E27FC236}">
                <a16:creationId xmlns:a16="http://schemas.microsoft.com/office/drawing/2014/main" id="{24B54A88-71F7-34C2-8495-9EBED62A318E}"/>
              </a:ext>
            </a:extLst>
          </p:cNvPr>
          <p:cNvSpPr txBox="1"/>
          <p:nvPr/>
        </p:nvSpPr>
        <p:spPr>
          <a:xfrm>
            <a:off x="608207" y="2842736"/>
            <a:ext cx="3743865" cy="1015663"/>
          </a:xfrm>
          <a:prstGeom prst="rect">
            <a:avLst/>
          </a:prstGeom>
          <a:noFill/>
        </p:spPr>
        <p:txBody>
          <a:bodyPr wrap="square" rtlCol="0">
            <a:spAutoFit/>
          </a:bodyPr>
          <a:lstStyle/>
          <a:p>
            <a:r>
              <a:rPr lang="es-ES" sz="3000" b="1" dirty="0">
                <a:solidFill>
                  <a:schemeClr val="bg1"/>
                </a:solidFill>
              </a:rPr>
              <a:t>MULTIMODAL ITEM IDENTIFICATION</a:t>
            </a:r>
          </a:p>
        </p:txBody>
      </p:sp>
      <p:pic>
        <p:nvPicPr>
          <p:cNvPr id="7" name="Picture 6">
            <a:extLst>
              <a:ext uri="{FF2B5EF4-FFF2-40B4-BE49-F238E27FC236}">
                <a16:creationId xmlns:a16="http://schemas.microsoft.com/office/drawing/2014/main" id="{200BE6B0-B709-46B5-658C-38635E8B7726}"/>
              </a:ext>
            </a:extLst>
          </p:cNvPr>
          <p:cNvPicPr>
            <a:picLocks noChangeAspect="1"/>
          </p:cNvPicPr>
          <p:nvPr/>
        </p:nvPicPr>
        <p:blipFill>
          <a:blip r:embed="rId4"/>
          <a:stretch>
            <a:fillRect/>
          </a:stretch>
        </p:blipFill>
        <p:spPr>
          <a:xfrm>
            <a:off x="5577672" y="2055325"/>
            <a:ext cx="1668017" cy="1803074"/>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pic>
    </p:spTree>
    <p:extLst>
      <p:ext uri="{BB962C8B-B14F-4D97-AF65-F5344CB8AC3E}">
        <p14:creationId xmlns:p14="http://schemas.microsoft.com/office/powerpoint/2010/main" val="295147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Forma&#10;&#10;Descripción generada automáticamente">
            <a:extLst>
              <a:ext uri="{FF2B5EF4-FFF2-40B4-BE49-F238E27FC236}">
                <a16:creationId xmlns:a16="http://schemas.microsoft.com/office/drawing/2014/main" id="{B9E0BEF3-3D21-D05A-9734-9653AB819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940207" y="-2035096"/>
            <a:ext cx="8311591" cy="12192002"/>
          </a:xfrm>
          <a:prstGeom prst="rect">
            <a:avLst/>
          </a:prstGeom>
        </p:spPr>
      </p:pic>
      <p:sp>
        <p:nvSpPr>
          <p:cNvPr id="6" name="CuadroTexto 5">
            <a:extLst>
              <a:ext uri="{FF2B5EF4-FFF2-40B4-BE49-F238E27FC236}">
                <a16:creationId xmlns:a16="http://schemas.microsoft.com/office/drawing/2014/main" id="{089E26D9-0779-0F1C-1136-6186A8A0E547}"/>
              </a:ext>
            </a:extLst>
          </p:cNvPr>
          <p:cNvSpPr txBox="1"/>
          <p:nvPr/>
        </p:nvSpPr>
        <p:spPr>
          <a:xfrm>
            <a:off x="-1" y="3113529"/>
            <a:ext cx="12192000" cy="1938992"/>
          </a:xfrm>
          <a:prstGeom prst="rect">
            <a:avLst/>
          </a:prstGeom>
          <a:noFill/>
        </p:spPr>
        <p:txBody>
          <a:bodyPr wrap="square" rtlCol="0">
            <a:spAutoFit/>
          </a:bodyPr>
          <a:lstStyle/>
          <a:p>
            <a:pPr algn="ctr"/>
            <a:r>
              <a:rPr lang="es-ES" sz="4000" b="1" dirty="0">
                <a:solidFill>
                  <a:schemeClr val="bg1"/>
                </a:solidFill>
              </a:rPr>
              <a:t>Gracias </a:t>
            </a:r>
          </a:p>
          <a:p>
            <a:pPr algn="ctr"/>
            <a:endParaRPr lang="es-ES" sz="4000" b="1" dirty="0">
              <a:solidFill>
                <a:schemeClr val="bg1"/>
              </a:solidFill>
            </a:endParaRPr>
          </a:p>
          <a:p>
            <a:pPr algn="ctr"/>
            <a:r>
              <a:rPr lang="es-ES" sz="4000" b="1" dirty="0">
                <a:solidFill>
                  <a:schemeClr val="bg1"/>
                </a:solidFill>
              </a:rPr>
              <a:t>www.alsina.com</a:t>
            </a:r>
          </a:p>
        </p:txBody>
      </p:sp>
    </p:spTree>
    <p:extLst>
      <p:ext uri="{BB962C8B-B14F-4D97-AF65-F5344CB8AC3E}">
        <p14:creationId xmlns:p14="http://schemas.microsoft.com/office/powerpoint/2010/main" val="343958751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abecera Hea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ab73ea8-47f4-4be2-a2af-45a250580e1c" xsi:nil="true"/>
    <lcf76f155ced4ddcb4097134ff3c332f xmlns="ee45a1fe-686b-4bb0-a12b-386d870055b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1B70B9A39ECAB74BAB6595DD530C0910" ma:contentTypeVersion="11" ma:contentTypeDescription="Crear nuevo documento." ma:contentTypeScope="" ma:versionID="51ec85f1ced83ac9ec9006bb0add884a">
  <xsd:schema xmlns:xsd="http://www.w3.org/2001/XMLSchema" xmlns:xs="http://www.w3.org/2001/XMLSchema" xmlns:p="http://schemas.microsoft.com/office/2006/metadata/properties" xmlns:ns2="ee45a1fe-686b-4bb0-a12b-386d870055ba" xmlns:ns3="8ab73ea8-47f4-4be2-a2af-45a250580e1c" targetNamespace="http://schemas.microsoft.com/office/2006/metadata/properties" ma:root="true" ma:fieldsID="c002f60303a1084884861a03b997931b" ns2:_="" ns3:_="">
    <xsd:import namespace="ee45a1fe-686b-4bb0-a12b-386d870055ba"/>
    <xsd:import namespace="8ab73ea8-47f4-4be2-a2af-45a250580e1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45a1fe-686b-4bb0-a12b-386d870055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Etiquetas de imagen" ma:readOnly="false" ma:fieldId="{5cf76f15-5ced-4ddc-b409-7134ff3c332f}" ma:taxonomyMulti="true" ma:sspId="e3fdd9da-6281-41f2-ad9c-0f2e5a1448e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b73ea8-47f4-4be2-a2af-45a250580e1c"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66fc7953-8d50-4870-98a9-315d1160da29}" ma:internalName="TaxCatchAll" ma:showField="CatchAllData" ma:web="8ab73ea8-47f4-4be2-a2af-45a250580e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456171-4A2F-42AB-85E0-A72AC2FE9CF9}">
  <ds:schemaRefs>
    <ds:schemaRef ds:uri="http://schemas.microsoft.com/office/2006/metadata/properties"/>
    <ds:schemaRef ds:uri="http://schemas.microsoft.com/office/infopath/2007/PartnerControls"/>
    <ds:schemaRef ds:uri="8ab73ea8-47f4-4be2-a2af-45a250580e1c"/>
    <ds:schemaRef ds:uri="ee45a1fe-686b-4bb0-a12b-386d870055ba"/>
  </ds:schemaRefs>
</ds:datastoreItem>
</file>

<file path=customXml/itemProps2.xml><?xml version="1.0" encoding="utf-8"?>
<ds:datastoreItem xmlns:ds="http://schemas.openxmlformats.org/officeDocument/2006/customXml" ds:itemID="{E94A8B56-0B61-455B-9C71-4FA3ACEDE4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45a1fe-686b-4bb0-a12b-386d870055ba"/>
    <ds:schemaRef ds:uri="8ab73ea8-47f4-4be2-a2af-45a250580e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06EECFF-B547-43FC-97BC-24D619BC5D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823</TotalTime>
  <Words>306</Words>
  <Application>Microsoft Office PowerPoint</Application>
  <PresentationFormat>Widescreen</PresentationFormat>
  <Paragraphs>36</Paragraphs>
  <Slides>7</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vt:i4>
      </vt:variant>
    </vt:vector>
  </HeadingPairs>
  <TitlesOfParts>
    <vt:vector size="14" baseType="lpstr">
      <vt:lpstr>Abadi</vt:lpstr>
      <vt:lpstr>Arial</vt:lpstr>
      <vt:lpstr>Calibri</vt:lpstr>
      <vt:lpstr>Calibri Light</vt:lpstr>
      <vt:lpstr>HelveticaNeueLT Com 55 Roman</vt:lpstr>
      <vt:lpstr>Tema de Office</vt:lpstr>
      <vt:lpstr>2_Cabecera Head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Diana Matamoros</dc:creator>
  <cp:lastModifiedBy>Jesus Gomez Cabezas</cp:lastModifiedBy>
  <cp:revision>23</cp:revision>
  <dcterms:created xsi:type="dcterms:W3CDTF">2023-03-10T15:55:51Z</dcterms:created>
  <dcterms:modified xsi:type="dcterms:W3CDTF">2025-07-24T15:18:47Z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0x0101001B70B9A39ECAB74BAB6595DD530C0910</vt:lpwstr>
  </property>
  <property fmtid="{D5CDD505-2E9C-101B-9397-08002B2CF9AE}" pid="3" name="MediaServiceImageTags">
    <vt:lpwstr/>
  </property>
</Properties>
</file>