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5"/>
  </p:notesMasterIdLst>
  <p:sldIdLst>
    <p:sldId id="256" r:id="rId2"/>
    <p:sldId id="257" r:id="rId3"/>
    <p:sldId id="260" r:id="rId4"/>
  </p:sldIdLst>
  <p:sldSz cx="12192000" cy="6858000"/>
  <p:notesSz cx="6858000" cy="9144000"/>
  <p:defaultTextStyle>
    <a:defPPr>
      <a:defRPr lang="sv-S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987" autoAdjust="0"/>
    <p:restoredTop sz="94660"/>
  </p:normalViewPr>
  <p:slideViewPr>
    <p:cSldViewPr snapToGrid="0">
      <p:cViewPr varScale="1">
        <p:scale>
          <a:sx n="90" d="100"/>
          <a:sy n="90" d="100"/>
        </p:scale>
        <p:origin x="355" y="7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sidhuvud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sv-SE" dirty="0"/>
          </a:p>
        </p:txBody>
      </p:sp>
      <p:sp>
        <p:nvSpPr>
          <p:cNvPr id="3" name="Platshållare för datum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6C74ADC-E5E3-48F1-8A9D-4584431C72AB}" type="datetimeFigureOut">
              <a:rPr lang="sv-SE" smtClean="0"/>
              <a:t>2026-08-12</a:t>
            </a:fld>
            <a:endParaRPr lang="sv-SE" dirty="0"/>
          </a:p>
        </p:txBody>
      </p:sp>
      <p:sp>
        <p:nvSpPr>
          <p:cNvPr id="4" name="Platshållare för bildobjekt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sv-SE" dirty="0"/>
          </a:p>
        </p:txBody>
      </p:sp>
      <p:sp>
        <p:nvSpPr>
          <p:cNvPr id="5" name="Platshållare för anteckninga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6" name="Platshållare för sidfot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sv-SE" dirty="0"/>
          </a:p>
        </p:txBody>
      </p:sp>
      <p:sp>
        <p:nvSpPr>
          <p:cNvPr id="7" name="Platshållare för bildnumm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4143397-6C7B-4E82-B8BF-33D34ADAB3F0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26324334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bildobjekt 1"/>
          <p:cNvSpPr>
            <a:spLocks noGrp="1" noRot="1" noChangeAspect="1"/>
          </p:cNvSpPr>
          <p:nvPr>
            <p:ph type="sldImg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3" name="Platshållare för anteckninga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4143397-6C7B-4E82-B8BF-33D34ADAB3F0}" type="slidenum">
              <a:rPr lang="sv-SE" smtClean="0"/>
              <a:t>3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5811905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Rubrikbil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5606B035-1EB9-EFE1-B143-CC726B43F6C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05BD7402-FB77-5DD1-1B71-ACF2E557DD73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sv-SE"/>
              <a:t>Klicka här för att ändra mall för underrubrikformat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3184950-A13A-BD01-D38B-AECAFD13C3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BE12E-E43C-4852-A2AD-7654226DC771}" type="datetimeFigureOut">
              <a:rPr lang="sv-SE" smtClean="0"/>
              <a:t>2026-08-12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2AE2A57-A93A-AE88-363A-5D6D6EC03A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FB99EF5-3E41-7ED1-FF86-F2CCD7AE252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FE470-58BB-4186-8F92-297839933D1A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68677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ubrik och innehål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83F4AD3F-C0A1-F27E-6456-F62AACAD0CC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4CECA39C-6CE4-9787-019A-5D773F1511D5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7CA388C8-6375-2CF0-CC4B-F83ED3C2D3F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BE12E-E43C-4852-A2AD-7654226DC771}" type="datetimeFigureOut">
              <a:rPr lang="sv-SE" smtClean="0"/>
              <a:t>2026-08-12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A0A1CAA8-F35E-7BB6-8BBE-5E694CEAC4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ED0AC1A5-7A7E-7D59-E3E7-E4431766B7F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FE470-58BB-4186-8F92-297839933D1A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856336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vsnitts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C879DF31-1533-7299-398A-F3A1BE743F6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79ECD615-1A3E-D866-E750-4B8CB687410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C77C89BF-7A44-8BFA-2CBC-97A83534F82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BE12E-E43C-4852-A2AD-7654226DC771}" type="datetimeFigureOut">
              <a:rPr lang="sv-SE" smtClean="0"/>
              <a:t>2026-08-12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65550A5-699B-DDFA-BFD8-86540C24AD5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3C91FDA-AB9E-809F-B8FB-5E00DB208C1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FE470-58BB-4186-8F92-297839933D1A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258256311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vå dela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E9AF8DC-1D54-8BB5-8503-05970647306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D7C426DE-7DB7-F722-FCA7-980D86F8F00B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DC86D277-A1B9-7967-9D04-0FBD63FBE80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E6297C2B-991C-168A-899D-A5AF82722F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BE12E-E43C-4852-A2AD-7654226DC771}" type="datetimeFigureOut">
              <a:rPr lang="sv-SE" smtClean="0"/>
              <a:t>2026-08-12</a:t>
            </a:fld>
            <a:endParaRPr lang="sv-SE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E817DC13-C247-6641-B855-B828E74FE40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5796F43D-43A2-EF74-C016-C7569F40C9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FE470-58BB-4186-8F92-297839933D1A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4009983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Jämföre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E44ED81-1158-C6E1-5125-404ABEEEC1C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448AA7BB-E097-33D9-3B8F-F6F82ADBD34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4" name="Platshållare för innehåll 3">
            <a:extLst>
              <a:ext uri="{FF2B5EF4-FFF2-40B4-BE49-F238E27FC236}">
                <a16:creationId xmlns:a16="http://schemas.microsoft.com/office/drawing/2014/main" id="{AE82D48B-FDCA-E3A0-1381-4BF08304778C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5" name="Platshållare för text 4">
            <a:extLst>
              <a:ext uri="{FF2B5EF4-FFF2-40B4-BE49-F238E27FC236}">
                <a16:creationId xmlns:a16="http://schemas.microsoft.com/office/drawing/2014/main" id="{4A92B233-6855-3920-8BEF-C4D307D19F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6" name="Platshållare för innehåll 5">
            <a:extLst>
              <a:ext uri="{FF2B5EF4-FFF2-40B4-BE49-F238E27FC236}">
                <a16:creationId xmlns:a16="http://schemas.microsoft.com/office/drawing/2014/main" id="{70B91E0F-A6AA-6779-5141-5306F66B137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7" name="Platshållare för datum 6">
            <a:extLst>
              <a:ext uri="{FF2B5EF4-FFF2-40B4-BE49-F238E27FC236}">
                <a16:creationId xmlns:a16="http://schemas.microsoft.com/office/drawing/2014/main" id="{307B84FF-6CB6-A03C-41B2-2A51ACB2E29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BE12E-E43C-4852-A2AD-7654226DC771}" type="datetimeFigureOut">
              <a:rPr lang="sv-SE" smtClean="0"/>
              <a:t>2026-08-12</a:t>
            </a:fld>
            <a:endParaRPr lang="sv-SE" dirty="0"/>
          </a:p>
        </p:txBody>
      </p:sp>
      <p:sp>
        <p:nvSpPr>
          <p:cNvPr id="8" name="Platshållare för sidfot 7">
            <a:extLst>
              <a:ext uri="{FF2B5EF4-FFF2-40B4-BE49-F238E27FC236}">
                <a16:creationId xmlns:a16="http://schemas.microsoft.com/office/drawing/2014/main" id="{91D93435-C225-9F88-8514-964365B531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9" name="Platshållare för bildnummer 8">
            <a:extLst>
              <a:ext uri="{FF2B5EF4-FFF2-40B4-BE49-F238E27FC236}">
                <a16:creationId xmlns:a16="http://schemas.microsoft.com/office/drawing/2014/main" id="{965A933D-ACD0-EA49-96FF-9F0AE2701D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FE470-58BB-4186-8F92-297839933D1A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2665291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Endast rub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448EED3-37A8-3C00-EC12-2DFC067B25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datum 2">
            <a:extLst>
              <a:ext uri="{FF2B5EF4-FFF2-40B4-BE49-F238E27FC236}">
                <a16:creationId xmlns:a16="http://schemas.microsoft.com/office/drawing/2014/main" id="{ACB984F5-B69A-909E-AB35-876AC77E88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BE12E-E43C-4852-A2AD-7654226DC771}" type="datetimeFigureOut">
              <a:rPr lang="sv-SE" smtClean="0"/>
              <a:t>2026-08-12</a:t>
            </a:fld>
            <a:endParaRPr lang="sv-SE" dirty="0"/>
          </a:p>
        </p:txBody>
      </p:sp>
      <p:sp>
        <p:nvSpPr>
          <p:cNvPr id="4" name="Platshållare för sidfot 3">
            <a:extLst>
              <a:ext uri="{FF2B5EF4-FFF2-40B4-BE49-F238E27FC236}">
                <a16:creationId xmlns:a16="http://schemas.microsoft.com/office/drawing/2014/main" id="{3ABE3F5F-B265-53DA-5619-A5D7D033BA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5" name="Platshållare för bildnummer 4">
            <a:extLst>
              <a:ext uri="{FF2B5EF4-FFF2-40B4-BE49-F238E27FC236}">
                <a16:creationId xmlns:a16="http://schemas.microsoft.com/office/drawing/2014/main" id="{2EEBC60F-E155-9DEC-4AB3-66ABA5BB755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FE470-58BB-4186-8F92-297839933D1A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10084604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o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datum 1">
            <a:extLst>
              <a:ext uri="{FF2B5EF4-FFF2-40B4-BE49-F238E27FC236}">
                <a16:creationId xmlns:a16="http://schemas.microsoft.com/office/drawing/2014/main" id="{4D585001-0A17-DEF4-4D86-5B30A0DCD78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BE12E-E43C-4852-A2AD-7654226DC771}" type="datetimeFigureOut">
              <a:rPr lang="sv-SE" smtClean="0"/>
              <a:t>2026-08-12</a:t>
            </a:fld>
            <a:endParaRPr lang="sv-SE" dirty="0"/>
          </a:p>
        </p:txBody>
      </p:sp>
      <p:sp>
        <p:nvSpPr>
          <p:cNvPr id="3" name="Platshållare för sidfot 2">
            <a:extLst>
              <a:ext uri="{FF2B5EF4-FFF2-40B4-BE49-F238E27FC236}">
                <a16:creationId xmlns:a16="http://schemas.microsoft.com/office/drawing/2014/main" id="{4AEB6556-23E3-EC57-A26E-17DFB1AC65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4" name="Platshållare för bildnummer 3">
            <a:extLst>
              <a:ext uri="{FF2B5EF4-FFF2-40B4-BE49-F238E27FC236}">
                <a16:creationId xmlns:a16="http://schemas.microsoft.com/office/drawing/2014/main" id="{5A8FAD27-65A0-CC59-6BFA-AA1192D0417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FE470-58BB-4186-8F92-297839933D1A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5115372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Text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B3303F39-D91E-A78A-BF0E-7B79C1829EA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CF447398-9A1D-2B50-7020-B534870C5F8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9F469971-7CC6-6A38-F50E-DD79E110DD9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2D69E5ED-55E2-041F-9DFB-282A5840B1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BE12E-E43C-4852-A2AD-7654226DC771}" type="datetimeFigureOut">
              <a:rPr lang="sv-SE" smtClean="0"/>
              <a:t>2026-08-12</a:t>
            </a:fld>
            <a:endParaRPr lang="sv-SE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DCAE32C0-2DC0-9C5A-DB90-48947B2B49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9C848BF0-28F0-E038-1330-BC1DBBDFA2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FE470-58BB-4186-8F92-297839933D1A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411543012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ed bild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1AD07E75-BA9A-801A-7AA8-ACBD4FC40E4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bild 2">
            <a:extLst>
              <a:ext uri="{FF2B5EF4-FFF2-40B4-BE49-F238E27FC236}">
                <a16:creationId xmlns:a16="http://schemas.microsoft.com/office/drawing/2014/main" id="{143CDF09-2C76-0873-8A86-22AF185A9BAD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sv-SE" dirty="0"/>
          </a:p>
        </p:txBody>
      </p:sp>
      <p:sp>
        <p:nvSpPr>
          <p:cNvPr id="4" name="Platshållare för text 3">
            <a:extLst>
              <a:ext uri="{FF2B5EF4-FFF2-40B4-BE49-F238E27FC236}">
                <a16:creationId xmlns:a16="http://schemas.microsoft.com/office/drawing/2014/main" id="{C89D6B37-CA92-6390-9349-16879C868D4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sv-SE"/>
              <a:t>Klicka här för att ändra format på bakgrundstexten</a:t>
            </a:r>
          </a:p>
        </p:txBody>
      </p:sp>
      <p:sp>
        <p:nvSpPr>
          <p:cNvPr id="5" name="Platshållare för datum 4">
            <a:extLst>
              <a:ext uri="{FF2B5EF4-FFF2-40B4-BE49-F238E27FC236}">
                <a16:creationId xmlns:a16="http://schemas.microsoft.com/office/drawing/2014/main" id="{E0AD8DD7-1F9E-02F7-0562-4892E09EEE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BE12E-E43C-4852-A2AD-7654226DC771}" type="datetimeFigureOut">
              <a:rPr lang="sv-SE" smtClean="0"/>
              <a:t>2026-08-12</a:t>
            </a:fld>
            <a:endParaRPr lang="sv-SE" dirty="0"/>
          </a:p>
        </p:txBody>
      </p:sp>
      <p:sp>
        <p:nvSpPr>
          <p:cNvPr id="6" name="Platshållare för sidfot 5">
            <a:extLst>
              <a:ext uri="{FF2B5EF4-FFF2-40B4-BE49-F238E27FC236}">
                <a16:creationId xmlns:a16="http://schemas.microsoft.com/office/drawing/2014/main" id="{03E5B6E3-DD7F-101F-3FC4-441963B550A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7" name="Platshållare för bildnummer 6">
            <a:extLst>
              <a:ext uri="{FF2B5EF4-FFF2-40B4-BE49-F238E27FC236}">
                <a16:creationId xmlns:a16="http://schemas.microsoft.com/office/drawing/2014/main" id="{28069678-AB7D-141A-0DBA-F5B0DD342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FE470-58BB-4186-8F92-297839933D1A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506546511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Rubrik och lodrät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0467EB24-0C4D-9A4D-2DC2-2E16B2BEDFE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F3D98701-10A2-126E-6A85-CF6FF7AF2444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A27E48AE-BA97-2B8F-A84E-4499C707221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BE12E-E43C-4852-A2AD-7654226DC771}" type="datetimeFigureOut">
              <a:rPr lang="sv-SE" smtClean="0"/>
              <a:t>2026-08-12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69F1C0E6-798B-9FDE-538A-2FAC6E813F3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3FA2091B-38D0-EB79-88FE-863F3E10D18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FE470-58BB-4186-8F92-297839933D1A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73966258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Lodrät rubrik och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Lodrät rubrik 1">
            <a:extLst>
              <a:ext uri="{FF2B5EF4-FFF2-40B4-BE49-F238E27FC236}">
                <a16:creationId xmlns:a16="http://schemas.microsoft.com/office/drawing/2014/main" id="{2FEF673E-B73B-8718-4A38-0F7AB73EAEB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lodrät text 2">
            <a:extLst>
              <a:ext uri="{FF2B5EF4-FFF2-40B4-BE49-F238E27FC236}">
                <a16:creationId xmlns:a16="http://schemas.microsoft.com/office/drawing/2014/main" id="{2B3EC742-D142-97AB-4226-8C916E99286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454C9D0-3AA8-D773-CF13-5B97E10385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67BE12E-E43C-4852-A2AD-7654226DC771}" type="datetimeFigureOut">
              <a:rPr lang="sv-SE" smtClean="0"/>
              <a:t>2026-08-12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14465745-9997-2959-5276-BB081EF4BC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A3228F7C-9556-60FD-7F68-9CB36C03CA4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F8FE470-58BB-4186-8F92-297839933D1A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380627030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latshållare för rubrik 1">
            <a:extLst>
              <a:ext uri="{FF2B5EF4-FFF2-40B4-BE49-F238E27FC236}">
                <a16:creationId xmlns:a16="http://schemas.microsoft.com/office/drawing/2014/main" id="{C5DA0F8F-45A7-A9E0-A42D-7104C8612C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sv-SE"/>
              <a:t>Klicka här för att ändra mall för rubrikformat</a:t>
            </a:r>
          </a:p>
        </p:txBody>
      </p:sp>
      <p:sp>
        <p:nvSpPr>
          <p:cNvPr id="3" name="Platshållare för text 2">
            <a:extLst>
              <a:ext uri="{FF2B5EF4-FFF2-40B4-BE49-F238E27FC236}">
                <a16:creationId xmlns:a16="http://schemas.microsoft.com/office/drawing/2014/main" id="{65015254-AAC8-BD0C-85DB-996DD9E4BC4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sv-SE"/>
              <a:t>Klicka här för att ändra format på bakgrundstexten</a:t>
            </a:r>
          </a:p>
          <a:p>
            <a:pPr lvl="1"/>
            <a:r>
              <a:rPr lang="sv-SE"/>
              <a:t>Nivå två</a:t>
            </a:r>
          </a:p>
          <a:p>
            <a:pPr lvl="2"/>
            <a:r>
              <a:rPr lang="sv-SE"/>
              <a:t>Nivå tre</a:t>
            </a:r>
          </a:p>
          <a:p>
            <a:pPr lvl="3"/>
            <a:r>
              <a:rPr lang="sv-SE"/>
              <a:t>Nivå fyra</a:t>
            </a:r>
          </a:p>
          <a:p>
            <a:pPr lvl="4"/>
            <a:r>
              <a:rPr lang="sv-SE"/>
              <a:t>Nivå fem</a:t>
            </a:r>
          </a:p>
        </p:txBody>
      </p:sp>
      <p:sp>
        <p:nvSpPr>
          <p:cNvPr id="4" name="Platshållare för datum 3">
            <a:extLst>
              <a:ext uri="{FF2B5EF4-FFF2-40B4-BE49-F238E27FC236}">
                <a16:creationId xmlns:a16="http://schemas.microsoft.com/office/drawing/2014/main" id="{86B5EFFD-D967-BB0A-3975-120C1C880D0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67BE12E-E43C-4852-A2AD-7654226DC771}" type="datetimeFigureOut">
              <a:rPr lang="sv-SE" smtClean="0"/>
              <a:t>2026-08-12</a:t>
            </a:fld>
            <a:endParaRPr lang="sv-SE" dirty="0"/>
          </a:p>
        </p:txBody>
      </p:sp>
      <p:sp>
        <p:nvSpPr>
          <p:cNvPr id="5" name="Platshållare för sidfot 4">
            <a:extLst>
              <a:ext uri="{FF2B5EF4-FFF2-40B4-BE49-F238E27FC236}">
                <a16:creationId xmlns:a16="http://schemas.microsoft.com/office/drawing/2014/main" id="{C4767D94-D1A2-CFBB-1725-F80E7537FA9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sv-SE" dirty="0"/>
          </a:p>
        </p:txBody>
      </p:sp>
      <p:sp>
        <p:nvSpPr>
          <p:cNvPr id="6" name="Platshållare för bildnummer 5">
            <a:extLst>
              <a:ext uri="{FF2B5EF4-FFF2-40B4-BE49-F238E27FC236}">
                <a16:creationId xmlns:a16="http://schemas.microsoft.com/office/drawing/2014/main" id="{9C7ABA97-9DBA-E0DA-9811-81E11F16811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8F8FE470-58BB-4186-8F92-297839933D1A}" type="slidenum">
              <a:rPr lang="sv-SE" smtClean="0"/>
              <a:t>‹#›</a:t>
            </a:fld>
            <a:endParaRPr lang="sv-SE" dirty="0"/>
          </a:p>
        </p:txBody>
      </p:sp>
    </p:spTree>
    <p:extLst>
      <p:ext uri="{BB962C8B-B14F-4D97-AF65-F5344CB8AC3E}">
        <p14:creationId xmlns:p14="http://schemas.microsoft.com/office/powerpoint/2010/main" val="119787972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sv-S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6B2EAEF6-AF78-2D3E-F760-C548242B11A3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3" name="Underrubrik 2">
            <a:extLst>
              <a:ext uri="{FF2B5EF4-FFF2-40B4-BE49-F238E27FC236}">
                <a16:creationId xmlns:a16="http://schemas.microsoft.com/office/drawing/2014/main" id="{4CC51FDA-1835-2923-43D7-C09490D01B2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404037" y="4835160"/>
            <a:ext cx="10263963" cy="1895249"/>
          </a:xfrm>
        </p:spPr>
        <p:txBody>
          <a:bodyPr>
            <a:normAutofit/>
          </a:bodyPr>
          <a:lstStyle/>
          <a:p>
            <a:pPr algn="l"/>
            <a:r>
              <a:rPr lang="sv-SE" dirty="0">
                <a:latin typeface="Urbanist Medium" panose="020B0A04040200000203" pitchFamily="34" charset="0"/>
                <a:ea typeface="Urbanist Medium" panose="020B0A04040200000203" pitchFamily="34" charset="0"/>
                <a:cs typeface="Urbanist Medium" panose="020B0A04040200000203" pitchFamily="34" charset="0"/>
              </a:rPr>
              <a:t>-We believe the future is not about transporting water in packaging, but about transporting knowledge, concentrates and data through circular infrastructure.</a:t>
            </a:r>
          </a:p>
        </p:txBody>
      </p:sp>
      <p:pic>
        <p:nvPicPr>
          <p:cNvPr id="5" name="Bildobjekt 4">
            <a:extLst>
              <a:ext uri="{FF2B5EF4-FFF2-40B4-BE49-F238E27FC236}">
                <a16:creationId xmlns:a16="http://schemas.microsoft.com/office/drawing/2014/main" id="{59A2D0D4-D7B1-D92E-A5F4-8D22EC22EB1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12192000" cy="4469400"/>
          </a:xfrm>
          <a:prstGeom prst="rect">
            <a:avLst/>
          </a:prstGeom>
        </p:spPr>
      </p:pic>
      <p:pic>
        <p:nvPicPr>
          <p:cNvPr id="7" name="Bildobjekt 6">
            <a:extLst>
              <a:ext uri="{FF2B5EF4-FFF2-40B4-BE49-F238E27FC236}">
                <a16:creationId xmlns:a16="http://schemas.microsoft.com/office/drawing/2014/main" id="{E4BDC5E7-51F8-5BE2-4E3E-854BC1FB269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40040" y="5735637"/>
            <a:ext cx="4038600" cy="9070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190446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D23D5545-FADF-EC70-0074-F2A15843CBD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3" name="Platshållare för innehåll 2">
            <a:extLst>
              <a:ext uri="{FF2B5EF4-FFF2-40B4-BE49-F238E27FC236}">
                <a16:creationId xmlns:a16="http://schemas.microsoft.com/office/drawing/2014/main" id="{9B22AD13-56BA-BE09-226F-FBA5D8A0579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67834" y="4617085"/>
            <a:ext cx="10885966" cy="1996366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sv-SE" sz="2400" b="1" dirty="0">
                <a:latin typeface="Urbanist Medium" panose="020B0A04040200000203" pitchFamily="34" charset="0"/>
                <a:ea typeface="Urbanist Medium" panose="020B0A04040200000203" pitchFamily="34" charset="0"/>
                <a:cs typeface="Urbanist Medium" panose="020B0A04040200000203" pitchFamily="34" charset="0"/>
              </a:rPr>
              <a:t>-The biggest packaging problem isn't packaging.</a:t>
            </a:r>
          </a:p>
          <a:p>
            <a:pPr marL="0" indent="0">
              <a:buNone/>
            </a:pPr>
            <a:r>
              <a:rPr lang="sv-SE" sz="2400" dirty="0">
                <a:latin typeface="Urbanist Medium" panose="020B0A04040200000203" pitchFamily="34" charset="0"/>
                <a:ea typeface="Urbanist Medium" panose="020B0A04040200000203" pitchFamily="34" charset="0"/>
                <a:cs typeface="Urbanist Medium" panose="020B0A04040200000203" pitchFamily="34" charset="0"/>
              </a:rPr>
              <a:t>	99% Water</a:t>
            </a:r>
          </a:p>
          <a:p>
            <a:pPr marL="0" indent="0">
              <a:buNone/>
            </a:pPr>
            <a:r>
              <a:rPr lang="sv-SE" sz="2400" dirty="0">
                <a:latin typeface="Urbanist Medium" panose="020B0A04040200000203" pitchFamily="34" charset="0"/>
                <a:ea typeface="Urbanist Medium" panose="020B0A04040200000203" pitchFamily="34" charset="0"/>
                <a:cs typeface="Urbanist Medium" panose="020B0A04040200000203" pitchFamily="34" charset="0"/>
              </a:rPr>
              <a:t>	1% Chemistry</a:t>
            </a:r>
          </a:p>
          <a:p>
            <a:pPr marL="0" indent="0">
              <a:buNone/>
            </a:pPr>
            <a:r>
              <a:rPr lang="sv-SE" sz="2400" b="1" dirty="0">
                <a:latin typeface="Urbanist Medium" panose="020B0A04040200000203" pitchFamily="34" charset="0"/>
                <a:ea typeface="Urbanist Medium" panose="020B0A04040200000203" pitchFamily="34" charset="0"/>
                <a:cs typeface="Urbanist Medium" panose="020B0A04040200000203" pitchFamily="34" charset="0"/>
              </a:rPr>
              <a:t>- It's the way we distribute liquid products.</a:t>
            </a:r>
          </a:p>
        </p:txBody>
      </p:sp>
      <p:pic>
        <p:nvPicPr>
          <p:cNvPr id="7" name="Bildobjekt 6">
            <a:extLst>
              <a:ext uri="{FF2B5EF4-FFF2-40B4-BE49-F238E27FC236}">
                <a16:creationId xmlns:a16="http://schemas.microsoft.com/office/drawing/2014/main" id="{11B9F20C-CA1A-AD14-C222-5B4B801F2726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0"/>
            <a:ext cx="12191233" cy="4251960"/>
          </a:xfrm>
          <a:prstGeom prst="rect">
            <a:avLst/>
          </a:prstGeom>
        </p:spPr>
      </p:pic>
      <p:pic>
        <p:nvPicPr>
          <p:cNvPr id="9" name="Bildobjekt 8">
            <a:extLst>
              <a:ext uri="{FF2B5EF4-FFF2-40B4-BE49-F238E27FC236}">
                <a16:creationId xmlns:a16="http://schemas.microsoft.com/office/drawing/2014/main" id="{873F4052-6DB9-F3BA-2681-077CCA04F99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951304" y="5714474"/>
            <a:ext cx="4002499" cy="8989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86316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ubrik 1">
            <a:extLst>
              <a:ext uri="{FF2B5EF4-FFF2-40B4-BE49-F238E27FC236}">
                <a16:creationId xmlns:a16="http://schemas.microsoft.com/office/drawing/2014/main" id="{7E42B01C-F2C5-28CB-2417-B13975BF88E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sv-SE" dirty="0"/>
          </a:p>
        </p:txBody>
      </p:sp>
      <p:sp>
        <p:nvSpPr>
          <p:cNvPr id="9" name="Platshållare för innehåll 8">
            <a:extLst>
              <a:ext uri="{FF2B5EF4-FFF2-40B4-BE49-F238E27FC236}">
                <a16:creationId xmlns:a16="http://schemas.microsoft.com/office/drawing/2014/main" id="{5C987036-076B-3B16-E45F-7E3BB55E14A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sv-SE" dirty="0"/>
          </a:p>
        </p:txBody>
      </p:sp>
      <p:pic>
        <p:nvPicPr>
          <p:cNvPr id="10" name="Platshållare för innehåll 4">
            <a:extLst>
              <a:ext uri="{FF2B5EF4-FFF2-40B4-BE49-F238E27FC236}">
                <a16:creationId xmlns:a16="http://schemas.microsoft.com/office/drawing/2014/main" id="{7EB622C3-1089-EA14-689D-70989ED098A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-39227"/>
            <a:ext cx="12192000" cy="6936453"/>
          </a:xfrm>
          <a:prstGeom prst="rect">
            <a:avLst/>
          </a:prstGeom>
        </p:spPr>
      </p:pic>
      <p:pic>
        <p:nvPicPr>
          <p:cNvPr id="12" name="Bildobjekt 11">
            <a:extLst>
              <a:ext uri="{FF2B5EF4-FFF2-40B4-BE49-F238E27FC236}">
                <a16:creationId xmlns:a16="http://schemas.microsoft.com/office/drawing/2014/main" id="{8D466E1A-B7AA-8F49-B271-223316BFEBC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39840" y="5528275"/>
            <a:ext cx="2888139" cy="648688"/>
          </a:xfrm>
          <a:prstGeom prst="rect">
            <a:avLst/>
          </a:prstGeom>
        </p:spPr>
      </p:pic>
      <p:pic>
        <p:nvPicPr>
          <p:cNvPr id="22" name="Bildobjekt 21">
            <a:extLst>
              <a:ext uri="{FF2B5EF4-FFF2-40B4-BE49-F238E27FC236}">
                <a16:creationId xmlns:a16="http://schemas.microsoft.com/office/drawing/2014/main" id="{F5BB412C-1CEC-31CE-3643-2BFAAB786E88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82668" y="135533"/>
            <a:ext cx="7855546" cy="2356664"/>
          </a:xfrm>
          <a:prstGeom prst="rect">
            <a:avLst/>
          </a:prstGeom>
        </p:spPr>
      </p:pic>
      <p:sp>
        <p:nvSpPr>
          <p:cNvPr id="23" name="textruta 22">
            <a:extLst>
              <a:ext uri="{FF2B5EF4-FFF2-40B4-BE49-F238E27FC236}">
                <a16:creationId xmlns:a16="http://schemas.microsoft.com/office/drawing/2014/main" id="{726D5BC5-3DCC-4642-33ED-80793C0D4CEB}"/>
              </a:ext>
            </a:extLst>
          </p:cNvPr>
          <p:cNvSpPr txBox="1"/>
          <p:nvPr/>
        </p:nvSpPr>
        <p:spPr>
          <a:xfrm>
            <a:off x="182668" y="3271059"/>
            <a:ext cx="904531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sv-SE" sz="2400" dirty="0">
                <a:solidFill>
                  <a:schemeClr val="accent1">
                    <a:lumMod val="20000"/>
                    <a:lumOff val="80000"/>
                  </a:schemeClr>
                </a:solidFill>
              </a:rPr>
              <a:t>Our patented, universally compatible platform combines all four in one automated system.</a:t>
            </a:r>
            <a:endParaRPr lang="sv-SE" sz="2400" dirty="0">
              <a:solidFill>
                <a:schemeClr val="accent1">
                  <a:lumMod val="20000"/>
                  <a:lumOff val="80000"/>
                </a:schemeClr>
              </a:solidFill>
              <a:latin typeface="Urbanist Medium" panose="020B0A04040200000203" pitchFamily="34" charset="0"/>
              <a:ea typeface="Urbanist Medium" panose="020B0A04040200000203" pitchFamily="34" charset="0"/>
              <a:cs typeface="Urbanist Medium" panose="020B0A04040200000203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37705040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Office-t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407</TotalTime>
  <Words>65</Words>
  <Application>Microsoft Office PowerPoint</Application>
  <PresentationFormat>Bredbild</PresentationFormat>
  <Paragraphs>7</Paragraphs>
  <Slides>3</Slides>
  <Notes>1</Notes>
  <HiddenSlides>0</HiddenSlides>
  <MMClips>0</MMClips>
  <ScaleCrop>false</ScaleCrop>
  <HeadingPairs>
    <vt:vector size="6" baseType="variant">
      <vt:variant>
        <vt:lpstr>Använt teckensnitt</vt:lpstr>
      </vt:variant>
      <vt:variant>
        <vt:i4>4</vt:i4>
      </vt:variant>
      <vt:variant>
        <vt:lpstr>Tema</vt:lpstr>
      </vt:variant>
      <vt:variant>
        <vt:i4>1</vt:i4>
      </vt:variant>
      <vt:variant>
        <vt:lpstr>Bildrubriker</vt:lpstr>
      </vt:variant>
      <vt:variant>
        <vt:i4>3</vt:i4>
      </vt:variant>
    </vt:vector>
  </HeadingPairs>
  <TitlesOfParts>
    <vt:vector size="8" baseType="lpstr">
      <vt:lpstr>Aptos</vt:lpstr>
      <vt:lpstr>Aptos Display</vt:lpstr>
      <vt:lpstr>Arial</vt:lpstr>
      <vt:lpstr>Urbanist Medium</vt:lpstr>
      <vt:lpstr>Office-tema</vt:lpstr>
      <vt:lpstr>PowerPoint-presentation</vt:lpstr>
      <vt:lpstr>PowerPoint-presentation</vt:lpstr>
      <vt:lpstr>PowerPoint-presentation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Ola Svennesson</dc:creator>
  <cp:lastModifiedBy>Ola Svennesson</cp:lastModifiedBy>
  <cp:revision>53</cp:revision>
  <dcterms:created xsi:type="dcterms:W3CDTF">2026-07-13T11:17:13Z</dcterms:created>
  <dcterms:modified xsi:type="dcterms:W3CDTF">2026-08-12T11:55:54Z</dcterms:modified>
</cp:coreProperties>
</file>