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1" r:id="rId3"/>
    <p:sldId id="260" r:id="rId4"/>
    <p:sldId id="263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04138685" name="Tomas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445C3-C2B5-46B1-96C1-5303C4A5E0AD}" v="1" dt="2025-02-24T10:11:38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70" autoAdjust="0"/>
    <p:restoredTop sz="75497" autoAdjust="0"/>
  </p:normalViewPr>
  <p:slideViewPr>
    <p:cSldViewPr snapToGrid="0">
      <p:cViewPr varScale="1">
        <p:scale>
          <a:sx n="73" d="100"/>
          <a:sy n="73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Tim van Wijk; Pirmas blynas; Lithuania;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Small organizations as inclusion champions;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>
                <a:sym typeface="+mn-ea"/>
              </a:rPr>
              <a:t>#ZeroCon25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>
                <a:cs typeface="+mn-lt"/>
                <a:sym typeface="+mn-ea"/>
              </a:rPr>
              <a:t>March 5, 14:00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lt-LT" altLang="en-US"/>
              <a:t>Lithuania is in the center of Europe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 2018 we opened the doors of our social restaurant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first such restaurant in The Baltic states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lt-LT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have pancakes on the menu</a:t>
            </a:r>
            <a:br>
              <a:rPr lang="lt-LT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70% of our employees have a disability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When we opened we did not receive any subsidies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lt-LT" altLang="en-US"/>
              <a:t>Christmas presents</a:t>
            </a:r>
            <a:br>
              <a:rPr lang="lt-LT" altLang="en-US"/>
            </a:br>
            <a:r>
              <a:rPr lang="lt-LT" altLang="en-US"/>
              <a:t>They are good for business</a:t>
            </a:r>
            <a:br>
              <a:rPr lang="lt-LT" altLang="en-US"/>
            </a:br>
            <a:r>
              <a:rPr lang="lt-LT" altLang="en-US"/>
              <a:t>Good for our social goal</a:t>
            </a:r>
            <a:br>
              <a:rPr lang="lt-LT" altLang="en-US"/>
            </a:br>
            <a:r>
              <a:rPr lang="lt-LT" altLang="en-US"/>
              <a:t>Good for extra skills training of our employees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+mn-ea"/>
              </a:rPr>
              <a:t>Cooperation with other social organizations </a:t>
            </a:r>
            <a:b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+mn-ea"/>
              </a:rPr>
            </a:b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+mn-ea"/>
              </a:rPr>
              <a:t>Lessons about Down sindrome for school classes</a:t>
            </a:r>
            <a:b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+mn-ea"/>
              </a:rPr>
            </a:b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+mn-ea"/>
              </a:rPr>
              <a:t>Champagne tables after weddings</a:t>
            </a:r>
            <a:b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+mn-ea"/>
              </a:rPr>
            </a:b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+mn-ea"/>
              </a:rPr>
              <a:t>Lunches on location</a:t>
            </a:r>
            <a:b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+mn-ea"/>
              </a:rPr>
            </a:b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+mn-ea"/>
              </a:rPr>
              <a:t>Group celebrations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Achievements</a:t>
            </a:r>
            <a:br>
              <a:rPr lang="en-US"/>
            </a:br>
            <a:r>
              <a:rPr lang="en-US"/>
              <a:t>W</a:t>
            </a:r>
            <a:r>
              <a:rPr lang="en-US" altLang="lt-LT"/>
              <a:t>e became </a:t>
            </a:r>
            <a:r>
              <a:rPr lang="lt-LT" altLang="en-US"/>
              <a:t>a </a:t>
            </a:r>
            <a:r>
              <a:rPr lang="en-US" altLang="lt-LT"/>
              <a:t>sustainable social </a:t>
            </a:r>
            <a:r>
              <a:rPr lang="lt-LT" altLang="en-US"/>
              <a:t>restaurant</a:t>
            </a:r>
            <a:br>
              <a:rPr lang="lt-LT" altLang="en-US"/>
            </a:br>
            <a:r>
              <a:rPr lang="en-US" altLang="lt-LT"/>
              <a:t>We now also train 15 inters in working skills</a:t>
            </a:r>
            <a:br>
              <a:rPr lang="en-US" altLang="lt-LT"/>
            </a:br>
            <a:r>
              <a:rPr lang="en-US" altLang="lt-LT"/>
              <a:t>We received multiple award for our activities, from the city, from the country and now also international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are very proud of the awards, but most proud we are of our employees. They overcame so much to reach what they have reached now.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24/02/2025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First pancake</a:t>
            </a:r>
            <a:endParaRPr lang="en-GB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Tim van Wijk</a:t>
            </a: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Pirmas blynas</a:t>
            </a: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Small organizations as inclusion champions</a:t>
            </a:r>
          </a:p>
        </p:txBody>
      </p:sp>
      <p:sp>
        <p:nvSpPr>
          <p:cNvPr id="4" name="Titel 1"/>
          <p:cNvSpPr txBox="1"/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March 5th                                                                                                14:00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91045" y="365125"/>
            <a:ext cx="3951605" cy="1325880"/>
          </a:xfrm>
        </p:spPr>
        <p:txBody>
          <a:bodyPr>
            <a:normAutofit fontScale="90000"/>
          </a:bodyPr>
          <a:lstStyle/>
          <a:p>
            <a:pPr algn="ctr"/>
            <a:r>
              <a:rPr lang="lt-LT" altLang="en-US"/>
              <a:t>                                                  </a:t>
            </a:r>
            <a:r>
              <a:rPr lang="en-US" sz="4890"/>
              <a:t>Lithuania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pic>
        <p:nvPicPr>
          <p:cNvPr id="9" name="Content Placeholder 8" descr="Yellow-Green-Red, the flag of Lithuania" title="Flag of Lithuania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95465" y="2237105"/>
            <a:ext cx="4458335" cy="2675255"/>
          </a:xfrm>
          <a:prstGeom prst="rect">
            <a:avLst/>
          </a:prstGeom>
        </p:spPr>
      </p:pic>
      <p:pic>
        <p:nvPicPr>
          <p:cNvPr id="11" name="Content Placeholder 10" descr="A map of Europe with Lithuania marked in blue" title="Europe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85420" y="365125"/>
            <a:ext cx="6654800" cy="5991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0915" y="6356350"/>
            <a:ext cx="4114800" cy="365125"/>
          </a:xfrm>
        </p:spPr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  <p:sp>
        <p:nvSpPr>
          <p:cNvPr id="8" name="Title 4"/>
          <p:cNvSpPr>
            <a:spLocks noGrp="1"/>
          </p:cNvSpPr>
          <p:nvPr/>
        </p:nvSpPr>
        <p:spPr>
          <a:xfrm>
            <a:off x="4589780" y="194310"/>
            <a:ext cx="7602220" cy="68560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5335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 sz="5335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2018 we opened </a:t>
            </a:r>
            <a:r>
              <a:rPr lang="lt-LT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doors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first such restaurant in </a:t>
            </a:r>
            <a:r>
              <a:rPr lang="lt-LT" alt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he Baltic states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Pancakes on the menu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70% of our employees have a disability 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When we opened we did not receive any subsidies</a:t>
            </a:r>
            <a:br>
              <a:rPr lang="en-US" sz="5335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335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35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5335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335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335"/>
            </a:br>
            <a:br>
              <a:rPr lang="en-US" sz="5335"/>
            </a:br>
            <a:endParaRPr lang="en-US" sz="5335"/>
          </a:p>
        </p:txBody>
      </p:sp>
      <p:pic>
        <p:nvPicPr>
          <p:cNvPr id="12" name="Content Placeholder 5" descr="5 member of our team holding our logo in our restaurant during the day of openi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589780" cy="6885305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4274093" y="-271"/>
            <a:ext cx="11390812" cy="207306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/>
        </p:nvSpPr>
        <p:spPr>
          <a:xfrm>
            <a:off x="5748020" y="365125"/>
            <a:ext cx="5260340" cy="163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ctr"/>
            <a:r>
              <a:rPr lang="lt-LT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Social restaurant Pirmas Blynas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sp>
        <p:nvSpPr>
          <p:cNvPr id="14" name="Subtitle 2"/>
          <p:cNvSpPr>
            <a:spLocks noGrp="1"/>
          </p:cNvSpPr>
          <p:nvPr/>
        </p:nvSpPr>
        <p:spPr>
          <a:xfrm>
            <a:off x="5448300" y="2323465"/>
            <a:ext cx="6461760" cy="28619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br>
              <a:rPr lang="en-U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Good for business</a:t>
            </a:r>
            <a:br>
              <a:rPr lang="en-U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Good for our social goal</a:t>
            </a:r>
            <a:br>
              <a:rPr lang="en-U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- Extra skills training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748020" y="365125"/>
            <a:ext cx="5260340" cy="163322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Christmas presents</a:t>
            </a:r>
            <a:endParaRPr lang="en-US"/>
          </a:p>
        </p:txBody>
      </p:sp>
      <p:pic>
        <p:nvPicPr>
          <p:cNvPr id="19" name="Content Placeholder 18" descr="Our own roasted coffee beans. " title="Coffee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401695"/>
            <a:ext cx="5180330" cy="3456305"/>
          </a:xfrm>
          <a:prstGeom prst="rect">
            <a:avLst/>
          </a:prstGeom>
        </p:spPr>
      </p:pic>
      <p:pic>
        <p:nvPicPr>
          <p:cNvPr id="20" name="Content Placeholder 19" descr="One of our giftboxes with Dutch waffles and handmade cups &amp; plates." title="A giftbox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181600" cy="34582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76720" y="549275"/>
            <a:ext cx="5142230" cy="1325880"/>
          </a:xfrm>
        </p:spPr>
        <p:txBody>
          <a:bodyPr/>
          <a:lstStyle/>
          <a:p>
            <a:r>
              <a:rPr lang="en-US"/>
              <a:t>Other activities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  <p:pic>
        <p:nvPicPr>
          <p:cNvPr id="6" name="Content Placeholder 5" descr="Our colleague Evaldas ready to serve champagne after a wedding ceremony" title="Champagne tabl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142230" cy="6858000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/>
        </p:nvSpPr>
        <p:spPr>
          <a:xfrm>
            <a:off x="2961640" y="2051685"/>
            <a:ext cx="11233785" cy="41287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Cooperation with other social organizations </a:t>
            </a:r>
            <a:b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Lessons about Down syndrome for school children</a:t>
            </a:r>
            <a:b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Champagne tables after weddings</a:t>
            </a:r>
            <a:b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Lunches on location</a:t>
            </a:r>
            <a:b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Group celebrations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320" y="843915"/>
            <a:ext cx="6739255" cy="1325880"/>
          </a:xfrm>
        </p:spPr>
        <p:txBody>
          <a:bodyPr/>
          <a:lstStyle/>
          <a:p>
            <a:pPr algn="ctr"/>
            <a:r>
              <a:rPr lang="en-US"/>
              <a:t>Achievements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4345" y="6356350"/>
            <a:ext cx="4114800" cy="365125"/>
          </a:xfrm>
        </p:spPr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  <p:sp>
        <p:nvSpPr>
          <p:cNvPr id="14" name="Subtitle 2"/>
          <p:cNvSpPr>
            <a:spLocks noGrp="1"/>
          </p:cNvSpPr>
          <p:nvPr/>
        </p:nvSpPr>
        <p:spPr>
          <a:xfrm>
            <a:off x="478790" y="2041525"/>
            <a:ext cx="11233785" cy="3590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Our team with the Queen of the Belgiums came to visit with the First lady of Lithuania" title="Queen of the Belgiums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527675" cy="3685540"/>
          </a:xfrm>
          <a:prstGeom prst="rect">
            <a:avLst/>
          </a:prstGeom>
        </p:spPr>
      </p:pic>
      <p:pic>
        <p:nvPicPr>
          <p:cNvPr id="10" name="Content Placeholder 9" descr="The Queen of the Belgiums, First lady of Lithuania at lunch in Pirmas blynas" title="Queen of the Belgiums 2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0" y="3173095"/>
            <a:ext cx="5527040" cy="3684905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/>
        </p:nvSpPr>
        <p:spPr>
          <a:xfrm>
            <a:off x="2884805" y="2323465"/>
            <a:ext cx="11233785" cy="3413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Self-sustainable</a:t>
            </a:r>
          </a:p>
          <a:p>
            <a:br>
              <a:rPr lang="en-U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train 15 interns</a:t>
            </a:r>
          </a:p>
          <a:p>
            <a:endParaRPr lang="en-US" sz="28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Awards</a:t>
            </a:r>
            <a:br>
              <a:rPr lang="en-U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br>
              <a:rPr lang="en-U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Our employees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  <p:pic>
        <p:nvPicPr>
          <p:cNvPr id="8" name="Content Placeholder 7" descr="Dominykas holding the our menu" title="Waiter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187815" y="1847850"/>
            <a:ext cx="2904490" cy="4351655"/>
          </a:xfrm>
          <a:prstGeom prst="rect">
            <a:avLst/>
          </a:prstGeom>
        </p:spPr>
      </p:pic>
      <p:pic>
        <p:nvPicPr>
          <p:cNvPr id="9" name="Picture 8" descr="Our Povilė serving one of our pancakes" title="Restaura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635" y="2123440"/>
            <a:ext cx="5587365" cy="3729990"/>
          </a:xfrm>
          <a:prstGeom prst="rect">
            <a:avLst/>
          </a:prstGeom>
        </p:spPr>
      </p:pic>
      <p:pic>
        <p:nvPicPr>
          <p:cNvPr id="11" name="Content Placeholder 10" descr="Our colleague Jurga, botteling Kombucha" title="Kombucha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99695" y="1847850"/>
            <a:ext cx="2905125" cy="4351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Microsoft Office PowerPoint</Application>
  <PresentationFormat>Widescreen</PresentationFormat>
  <Paragraphs>67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First pancake</vt:lpstr>
      <vt:lpstr>                                                  Lithuania</vt:lpstr>
      <vt:lpstr> </vt:lpstr>
      <vt:lpstr>Christmas presents</vt:lpstr>
      <vt:lpstr>Other activities</vt:lpstr>
      <vt:lpstr>Achievements</vt:lpstr>
      <vt:lpstr>Our employees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Tomas</cp:lastModifiedBy>
  <cp:revision>24</cp:revision>
  <dcterms:created xsi:type="dcterms:W3CDTF">2022-12-05T13:52:00Z</dcterms:created>
  <dcterms:modified xsi:type="dcterms:W3CDTF">2025-02-24T10:11:38Z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B9DE088E47034D32B159CD5D1BD2E791_13</vt:lpwstr>
  </property>
  <property fmtid="{D5CDD505-2E9C-101B-9397-08002B2CF9AE}" pid="3" name="KSOProductBuildVer">
    <vt:lpwstr>1033-12.2.0.19805</vt:lpwstr>
  </property>
</Properties>
</file>