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1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0BEB6C-6F67-4284-B27C-8217A07731E6}" v="10" dt="2025-03-18T14:29:33.7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le GOURIOU" userId="d4b24a59-f826-443a-8c52-fcdcfc2f0846" providerId="ADAL" clId="{060BEB6C-6F67-4284-B27C-8217A07731E6}"/>
    <pc:docChg chg="custSel modSld modMainMaster">
      <pc:chgData name="Isabelle GOURIOU" userId="d4b24a59-f826-443a-8c52-fcdcfc2f0846" providerId="ADAL" clId="{060BEB6C-6F67-4284-B27C-8217A07731E6}" dt="2025-03-18T14:32:07.653" v="86" actId="20577"/>
      <pc:docMkLst>
        <pc:docMk/>
      </pc:docMkLst>
      <pc:sldChg chg="modSp mod">
        <pc:chgData name="Isabelle GOURIOU" userId="d4b24a59-f826-443a-8c52-fcdcfc2f0846" providerId="ADAL" clId="{060BEB6C-6F67-4284-B27C-8217A07731E6}" dt="2025-03-18T14:28:54.735" v="66" actId="20577"/>
        <pc:sldMkLst>
          <pc:docMk/>
          <pc:sldMk cId="0" sldId="257"/>
        </pc:sldMkLst>
        <pc:spChg chg="mod">
          <ac:chgData name="Isabelle GOURIOU" userId="d4b24a59-f826-443a-8c52-fcdcfc2f0846" providerId="ADAL" clId="{060BEB6C-6F67-4284-B27C-8217A07731E6}" dt="2025-03-18T14:26:40.515" v="29" actId="1076"/>
          <ac:spMkLst>
            <pc:docMk/>
            <pc:sldMk cId="0" sldId="257"/>
            <ac:spMk id="5122" creationId="{00000000-0000-0000-0000-000000000000}"/>
          </ac:spMkLst>
        </pc:spChg>
        <pc:spChg chg="mod">
          <ac:chgData name="Isabelle GOURIOU" userId="d4b24a59-f826-443a-8c52-fcdcfc2f0846" providerId="ADAL" clId="{060BEB6C-6F67-4284-B27C-8217A07731E6}" dt="2025-03-18T14:28:54.735" v="66" actId="20577"/>
          <ac:spMkLst>
            <pc:docMk/>
            <pc:sldMk cId="0" sldId="257"/>
            <ac:spMk id="5123" creationId="{00000000-0000-0000-0000-000000000000}"/>
          </ac:spMkLst>
        </pc:spChg>
      </pc:sldChg>
      <pc:sldChg chg="modSp mod">
        <pc:chgData name="Isabelle GOURIOU" userId="d4b24a59-f826-443a-8c52-fcdcfc2f0846" providerId="ADAL" clId="{060BEB6C-6F67-4284-B27C-8217A07731E6}" dt="2025-03-18T14:32:07.653" v="86" actId="20577"/>
        <pc:sldMkLst>
          <pc:docMk/>
          <pc:sldMk cId="21862950" sldId="261"/>
        </pc:sldMkLst>
        <pc:spChg chg="mod">
          <ac:chgData name="Isabelle GOURIOU" userId="d4b24a59-f826-443a-8c52-fcdcfc2f0846" providerId="ADAL" clId="{060BEB6C-6F67-4284-B27C-8217A07731E6}" dt="2025-03-18T14:32:07.653" v="86" actId="20577"/>
          <ac:spMkLst>
            <pc:docMk/>
            <pc:sldMk cId="21862950" sldId="261"/>
            <ac:spMk id="6" creationId="{00000000-0000-0000-0000-000000000000}"/>
          </ac:spMkLst>
        </pc:spChg>
      </pc:sldChg>
      <pc:sldMasterChg chg="addSp modSp mod modSldLayout">
        <pc:chgData name="Isabelle GOURIOU" userId="d4b24a59-f826-443a-8c52-fcdcfc2f0846" providerId="ADAL" clId="{060BEB6C-6F67-4284-B27C-8217A07731E6}" dt="2025-03-18T14:29:33.780" v="70" actId="1076"/>
        <pc:sldMasterMkLst>
          <pc:docMk/>
          <pc:sldMasterMk cId="0" sldId="2147483648"/>
        </pc:sldMasterMkLst>
        <pc:spChg chg="mod">
          <ac:chgData name="Isabelle GOURIOU" userId="d4b24a59-f826-443a-8c52-fcdcfc2f0846" providerId="ADAL" clId="{060BEB6C-6F67-4284-B27C-8217A07731E6}" dt="2025-03-18T14:26:02.087" v="22" actId="20577"/>
          <ac:spMkLst>
            <pc:docMk/>
            <pc:sldMasterMk cId="0" sldId="2147483648"/>
            <ac:spMk id="7" creationId="{00000000-0000-0000-0000-000000000000}"/>
          </ac:spMkLst>
        </pc:spChg>
        <pc:spChg chg="mod">
          <ac:chgData name="Isabelle GOURIOU" userId="d4b24a59-f826-443a-8c52-fcdcfc2f0846" providerId="ADAL" clId="{060BEB6C-6F67-4284-B27C-8217A07731E6}" dt="2025-03-18T14:29:33.780" v="70" actId="1076"/>
          <ac:spMkLst>
            <pc:docMk/>
            <pc:sldMasterMk cId="0" sldId="2147483648"/>
            <ac:spMk id="1026" creationId="{00000000-0000-0000-0000-000000000000}"/>
          </ac:spMkLst>
        </pc:spChg>
        <pc:spChg chg="mod">
          <ac:chgData name="Isabelle GOURIOU" userId="d4b24a59-f826-443a-8c52-fcdcfc2f0846" providerId="ADAL" clId="{060BEB6C-6F67-4284-B27C-8217A07731E6}" dt="2025-03-18T14:29:29.025" v="69" actId="1076"/>
          <ac:spMkLst>
            <pc:docMk/>
            <pc:sldMasterMk cId="0" sldId="2147483648"/>
            <ac:spMk id="1027" creationId="{00000000-0000-0000-0000-000000000000}"/>
          </ac:spMkLst>
        </pc:spChg>
        <pc:picChg chg="add mod">
          <ac:chgData name="Isabelle GOURIOU" userId="d4b24a59-f826-443a-8c52-fcdcfc2f0846" providerId="ADAL" clId="{060BEB6C-6F67-4284-B27C-8217A07731E6}" dt="2025-03-18T14:25:36.147" v="6" actId="1076"/>
          <ac:picMkLst>
            <pc:docMk/>
            <pc:sldMasterMk cId="0" sldId="2147483648"/>
            <ac:picMk id="2" creationId="{AFFDB073-1DBE-C511-0516-E6F7F9E2534C}"/>
          </ac:picMkLst>
        </pc:picChg>
        <pc:sldLayoutChg chg="modSp">
          <pc:chgData name="Isabelle GOURIOU" userId="d4b24a59-f826-443a-8c52-fcdcfc2f0846" providerId="ADAL" clId="{060BEB6C-6F67-4284-B27C-8217A07731E6}" dt="2025-03-18T14:29:18.538" v="68" actId="1076"/>
          <pc:sldLayoutMkLst>
            <pc:docMk/>
            <pc:sldMasterMk cId="0" sldId="2147483648"/>
            <pc:sldLayoutMk cId="2769657598" sldId="2147483650"/>
          </pc:sldLayoutMkLst>
          <pc:spChg chg="mod">
            <ac:chgData name="Isabelle GOURIOU" userId="d4b24a59-f826-443a-8c52-fcdcfc2f0846" providerId="ADAL" clId="{060BEB6C-6F67-4284-B27C-8217A07731E6}" dt="2025-03-18T14:29:18.538" v="68" actId="1076"/>
            <ac:spMkLst>
              <pc:docMk/>
              <pc:sldMasterMk cId="0" sldId="2147483648"/>
              <pc:sldLayoutMk cId="2769657598" sldId="2147483650"/>
              <ac:spMk id="2" creationId="{00000000-0000-0000-0000-000000000000}"/>
            </ac:spMkLst>
          </pc:spChg>
          <pc:spChg chg="mod">
            <ac:chgData name="Isabelle GOURIOU" userId="d4b24a59-f826-443a-8c52-fcdcfc2f0846" providerId="ADAL" clId="{060BEB6C-6F67-4284-B27C-8217A07731E6}" dt="2025-03-18T14:29:16.224" v="67" actId="14100"/>
            <ac:spMkLst>
              <pc:docMk/>
              <pc:sldMasterMk cId="0" sldId="2147483648"/>
              <pc:sldLayoutMk cId="2769657598" sldId="2147483650"/>
              <ac:spMk id="3" creationId="{00000000-0000-0000-0000-000000000000}"/>
            </ac:spMkLst>
          </pc:spChg>
        </pc:sldLayoutChg>
        <pc:sldLayoutChg chg="addSp delSp modSp mod">
          <pc:chgData name="Isabelle GOURIOU" userId="d4b24a59-f826-443a-8c52-fcdcfc2f0846" providerId="ADAL" clId="{060BEB6C-6F67-4284-B27C-8217A07731E6}" dt="2025-03-18T14:19:26.473" v="4" actId="478"/>
          <pc:sldLayoutMkLst>
            <pc:docMk/>
            <pc:sldMasterMk cId="0" sldId="2147483648"/>
            <pc:sldLayoutMk cId="147809857" sldId="2147483660"/>
          </pc:sldLayoutMkLst>
          <pc:picChg chg="add del mod">
            <ac:chgData name="Isabelle GOURIOU" userId="d4b24a59-f826-443a-8c52-fcdcfc2f0846" providerId="ADAL" clId="{060BEB6C-6F67-4284-B27C-8217A07731E6}" dt="2025-03-18T14:19:26.473" v="4" actId="478"/>
            <ac:picMkLst>
              <pc:docMk/>
              <pc:sldMasterMk cId="0" sldId="2147483648"/>
              <pc:sldLayoutMk cId="147809857" sldId="2147483660"/>
              <ac:picMk id="4" creationId="{D04F9B43-2DDF-8B22-6836-A63DB1A33645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Project title / Organisation name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BE KETs 29/11/2013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6C796FB-7E3D-4E48-9110-D6E70D7197E8}" type="slidenum">
              <a:rPr lang="fr-BE" altLang="fr-FR"/>
              <a:pPr/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0778652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Project title / Organisation name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BE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fr-BE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BE KETs 29/11/2013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605B890-9D65-4C70-BC24-31A6219496B8}" type="slidenum">
              <a:rPr lang="fr-BE" altLang="fr-FR"/>
              <a:pPr/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2071721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>
            <a:spLocks noChangeArrowheads="1"/>
          </p:cNvSpPr>
          <p:nvPr userDrawn="1"/>
        </p:nvSpPr>
        <p:spPr bwMode="auto">
          <a:xfrm>
            <a:off x="476250" y="3953397"/>
            <a:ext cx="32321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n-AU" altLang="de-DE" sz="2000" b="1" noProof="0" dirty="0">
                <a:latin typeface="Calibri" panose="020F0502020204030204" pitchFamily="34" charset="0"/>
                <a:cs typeface="Calibri" panose="020F0502020204030204" pitchFamily="34" charset="0"/>
              </a:rPr>
              <a:t>Addressed topic(s):</a:t>
            </a:r>
          </a:p>
        </p:txBody>
      </p:sp>
      <p:sp>
        <p:nvSpPr>
          <p:cNvPr id="8" name="Textfeld 7"/>
          <p:cNvSpPr txBox="1">
            <a:spLocks noChangeArrowheads="1"/>
          </p:cNvSpPr>
          <p:nvPr userDrawn="1"/>
        </p:nvSpPr>
        <p:spPr bwMode="auto">
          <a:xfrm>
            <a:off x="476250" y="1773760"/>
            <a:ext cx="3232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de-DE" sz="2000" b="1" noProof="0" dirty="0">
                <a:latin typeface="Calibri" panose="020F0502020204030204" pitchFamily="34" charset="0"/>
                <a:cs typeface="Calibri" panose="020F0502020204030204" pitchFamily="34" charset="0"/>
              </a:rPr>
              <a:t>Project idea/ Field of expertise:</a:t>
            </a:r>
          </a:p>
        </p:txBody>
      </p:sp>
      <p:sp>
        <p:nvSpPr>
          <p:cNvPr id="9" name="Textfeld 8"/>
          <p:cNvSpPr txBox="1">
            <a:spLocks noChangeArrowheads="1"/>
          </p:cNvSpPr>
          <p:nvPr userDrawn="1"/>
        </p:nvSpPr>
        <p:spPr bwMode="auto">
          <a:xfrm>
            <a:off x="476250" y="2650060"/>
            <a:ext cx="2930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de-DE" altLang="de-DE" sz="2000" b="1" dirty="0">
                <a:latin typeface="Calibri" panose="020F0502020204030204" pitchFamily="34" charset="0"/>
                <a:cs typeface="Calibri" panose="020F0502020204030204" pitchFamily="34" charset="0"/>
              </a:rPr>
              <a:t>Organisation Name: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3"/>
          </p:nvPr>
        </p:nvSpPr>
        <p:spPr>
          <a:xfrm>
            <a:off x="3684820" y="3953510"/>
            <a:ext cx="5009220" cy="1995770"/>
          </a:xfrm>
        </p:spPr>
        <p:txBody>
          <a:bodyPr/>
          <a:lstStyle>
            <a:lvl1pPr marL="0" indent="0"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de-DE" dirty="0"/>
          </a:p>
        </p:txBody>
      </p:sp>
      <p:sp>
        <p:nvSpPr>
          <p:cNvPr id="19" name="Textplatzhalter 13"/>
          <p:cNvSpPr>
            <a:spLocks noGrp="1"/>
          </p:cNvSpPr>
          <p:nvPr>
            <p:ph type="body" sz="quarter" idx="15"/>
          </p:nvPr>
        </p:nvSpPr>
        <p:spPr>
          <a:xfrm>
            <a:off x="3684820" y="1772816"/>
            <a:ext cx="5009220" cy="763819"/>
          </a:xfrm>
        </p:spPr>
        <p:txBody>
          <a:bodyPr/>
          <a:lstStyle>
            <a:lvl1pPr marL="0" indent="0"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de-DE" dirty="0"/>
          </a:p>
        </p:txBody>
      </p:sp>
      <p:sp>
        <p:nvSpPr>
          <p:cNvPr id="20" name="Textplatzhalter 13"/>
          <p:cNvSpPr>
            <a:spLocks noGrp="1"/>
          </p:cNvSpPr>
          <p:nvPr>
            <p:ph type="body" sz="quarter" idx="16"/>
          </p:nvPr>
        </p:nvSpPr>
        <p:spPr>
          <a:xfrm>
            <a:off x="3684820" y="2649107"/>
            <a:ext cx="5009220" cy="707886"/>
          </a:xfrm>
        </p:spPr>
        <p:txBody>
          <a:bodyPr/>
          <a:lstStyle>
            <a:lvl1pPr marL="0" indent="0"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8"/>
          </p:nvPr>
        </p:nvSpPr>
        <p:spPr>
          <a:xfrm>
            <a:off x="3124200" y="636323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fr-BE" dirty="0"/>
              <a:t>Workshop Name</a:t>
            </a:r>
          </a:p>
        </p:txBody>
      </p:sp>
    </p:spTree>
    <p:extLst>
      <p:ext uri="{BB962C8B-B14F-4D97-AF65-F5344CB8AC3E}">
        <p14:creationId xmlns:p14="http://schemas.microsoft.com/office/powerpoint/2010/main" val="147809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Fußzeilenplatzhalter 2">
            <a:extLst>
              <a:ext uri="{FF2B5EF4-FFF2-40B4-BE49-F238E27FC236}">
                <a16:creationId xmlns:a16="http://schemas.microsoft.com/office/drawing/2014/main" id="{295792BF-2365-8046-8F82-FE2AC3F5B7EA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3124200" y="636323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fr-BE" dirty="0"/>
              <a:t>Workshop Name</a:t>
            </a:r>
          </a:p>
        </p:txBody>
      </p:sp>
    </p:spTree>
    <p:extLst>
      <p:ext uri="{BB962C8B-B14F-4D97-AF65-F5344CB8AC3E}">
        <p14:creationId xmlns:p14="http://schemas.microsoft.com/office/powerpoint/2010/main" val="2769657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7544" y="578446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Modifiez le style du titre</a:t>
            </a:r>
            <a:endParaRPr lang="fr-BE" altLang="fr-FR" dirty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67544" y="172423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Modifiez les styles du texte du masque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  <a:p>
            <a:pPr lvl="4"/>
            <a:r>
              <a:rPr lang="fr-FR" altLang="fr-FR" dirty="0"/>
              <a:t>Cinquième niveau</a:t>
            </a:r>
            <a:endParaRPr lang="fr-BE" altLang="fr-FR" dirty="0"/>
          </a:p>
        </p:txBody>
      </p:sp>
      <p:sp>
        <p:nvSpPr>
          <p:cNvPr id="7" name="Textfeld 6"/>
          <p:cNvSpPr txBox="1"/>
          <p:nvPr userDrawn="1"/>
        </p:nvSpPr>
        <p:spPr>
          <a:xfrm>
            <a:off x="467544" y="6389620"/>
            <a:ext cx="2376264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en-US" sz="12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  <a:r>
              <a:rPr lang="en-US" sz="1200" kern="1200" baseline="300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May 2025 – KETs</a:t>
            </a:r>
            <a:endParaRPr lang="fr-BE" sz="12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feld 7"/>
          <p:cNvSpPr txBox="1"/>
          <p:nvPr userDrawn="1"/>
        </p:nvSpPr>
        <p:spPr>
          <a:xfrm>
            <a:off x="6444208" y="6418202"/>
            <a:ext cx="223224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defRPr/>
            </a:pPr>
            <a:fld id="{24AEF7B9-92F9-4344-AFB5-37BB9B872063}" type="slidenum">
              <a:rPr lang="en-US" sz="1200" kern="120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Arial" charset="0"/>
              </a:rPr>
              <a:pPr algn="r">
                <a:defRPr/>
              </a:pPr>
              <a:t>‹N°›</a:t>
            </a:fld>
            <a:endParaRPr lang="fr-BE" sz="1200" kern="1200" dirty="0">
              <a:solidFill>
                <a:schemeClr val="tx1">
                  <a:tint val="75000"/>
                </a:schemeClr>
              </a:solidFill>
              <a:latin typeface="Calibri" pitchFamily="34" charset="0"/>
              <a:ea typeface="+mn-ea"/>
              <a:cs typeface="Arial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FFDB073-1DBE-C511-0516-E6F7F9E2534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" y="-31959"/>
            <a:ext cx="9144000" cy="7143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.gouriou@grandestdev.f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3684588" y="3990691"/>
            <a:ext cx="5010150" cy="763588"/>
          </a:xfrm>
        </p:spPr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Please insert text here</a:t>
            </a:r>
          </a:p>
          <a:p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3684588" y="1805498"/>
            <a:ext cx="5010150" cy="765175"/>
          </a:xfrm>
        </p:spPr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Please insert text here</a:t>
            </a:r>
          </a:p>
        </p:txBody>
      </p:sp>
      <p:sp>
        <p:nvSpPr>
          <p:cNvPr id="7173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3684588" y="2680210"/>
            <a:ext cx="5010150" cy="708025"/>
          </a:xfrm>
        </p:spPr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Please insert text here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8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fr-BE" b="1" dirty="0" err="1">
                <a:solidFill>
                  <a:srgbClr val="9966FF"/>
                </a:solidFill>
              </a:rPr>
              <a:t>Thematic</a:t>
            </a:r>
            <a:r>
              <a:rPr lang="fr-BE" b="1" dirty="0">
                <a:solidFill>
                  <a:srgbClr val="9966FF"/>
                </a:solidFill>
              </a:rPr>
              <a:t> Workshops </a:t>
            </a:r>
          </a:p>
        </p:txBody>
      </p:sp>
    </p:spTree>
    <p:extLst>
      <p:ext uri="{BB962C8B-B14F-4D97-AF65-F5344CB8AC3E}">
        <p14:creationId xmlns:p14="http://schemas.microsoft.com/office/powerpoint/2010/main" val="21862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/>
          <a:lstStyle/>
          <a:p>
            <a:pPr eaLnBrk="1" hangingPunct="1"/>
            <a:r>
              <a:rPr lang="fr-BE" altLang="fr-FR" dirty="0">
                <a:latin typeface="Calibri" panose="020F0502020204030204" pitchFamily="34" charset="0"/>
                <a:cs typeface="Calibri" panose="020F0502020204030204" pitchFamily="34" charset="0"/>
              </a:rPr>
              <a:t>Organisation </a:t>
            </a:r>
            <a:r>
              <a:rPr lang="fr-BE" alt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endParaRPr lang="fr-BE" alt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Institutional information on your </a:t>
            </a:r>
            <a:r>
              <a:rPr lang="en-US" alt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</a:t>
            </a:r>
            <a:endParaRPr lang="en-US" altLang="fr-F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Your skills and expertise</a:t>
            </a:r>
          </a:p>
          <a:p>
            <a:pPr eaLnBrk="1" hangingPunct="1"/>
            <a:r>
              <a:rPr lang="en-US" alt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Past experience in EU-funded projects (if any)</a:t>
            </a:r>
          </a:p>
          <a:p>
            <a:pPr eaLnBrk="1" hangingPunct="1"/>
            <a:endParaRPr lang="en-US" alt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  <a:defRPr/>
            </a:pPr>
            <a:r>
              <a:rPr lang="fr-BE" sz="2000" dirty="0">
                <a:latin typeface="Calibri" panose="020F0502020204030204" pitchFamily="34" charset="0"/>
                <a:cs typeface="Calibri" panose="020F0502020204030204" pitchFamily="34" charset="0"/>
              </a:rPr>
              <a:t>You </a:t>
            </a:r>
            <a:r>
              <a:rPr lang="fr-B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can</a:t>
            </a:r>
            <a:r>
              <a:rPr lang="fr-BE" sz="2000" dirty="0">
                <a:latin typeface="Calibri" panose="020F0502020204030204" pitchFamily="34" charset="0"/>
                <a:cs typeface="Calibri" panose="020F0502020204030204" pitchFamily="34" charset="0"/>
              </a:rPr>
              <a:t> use </a:t>
            </a:r>
            <a:r>
              <a:rPr lang="fr-B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fr-BE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B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diagrams</a:t>
            </a:r>
            <a:r>
              <a:rPr lang="fr-BE" sz="2000" dirty="0">
                <a:latin typeface="Calibri" panose="020F0502020204030204" pitchFamily="34" charset="0"/>
                <a:cs typeface="Calibri" panose="020F0502020204030204" pitchFamily="34" charset="0"/>
              </a:rPr>
              <a:t>, photos, etc. to </a:t>
            </a:r>
            <a:r>
              <a:rPr lang="fr-B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present</a:t>
            </a:r>
            <a:r>
              <a:rPr lang="fr-BE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BE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organization</a:t>
            </a:r>
            <a:endParaRPr lang="fr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  <a:defRPr/>
            </a:pPr>
            <a:endParaRPr lang="fr-BE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Due to the limited time, the space to present your </a:t>
            </a:r>
            <a:r>
              <a:rPr lang="en-US" sz="2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organisation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strictly limited to </a:t>
            </a:r>
            <a:r>
              <a:rPr lang="en-US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slide – additional slides will be removed by the </a:t>
            </a:r>
            <a:r>
              <a:rPr lang="en-US" sz="2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organiser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will not be available during the Brokerage Event!</a:t>
            </a:r>
          </a:p>
          <a:p>
            <a:pPr marL="0" indent="0" algn="ctr">
              <a:buNone/>
              <a:defRPr/>
            </a:pPr>
            <a:endParaRPr lang="en-US" altLang="fr-FR" sz="1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  <a:defRPr/>
            </a:pPr>
            <a:r>
              <a:rPr lang="en-US" altLang="fr-FR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Maximum size </a:t>
            </a:r>
            <a:r>
              <a:rPr lang="en-US" altLang="fr-F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the file : 2 Mo!</a:t>
            </a:r>
          </a:p>
          <a:p>
            <a:pPr marL="0" indent="0" algn="ctr">
              <a:buNone/>
              <a:defRPr/>
            </a:pPr>
            <a:r>
              <a:rPr lang="en-US" altLang="fr-FR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Deadline</a:t>
            </a:r>
            <a:r>
              <a:rPr lang="en-US" altLang="fr-F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send your presentation : 30/04/2025</a:t>
            </a:r>
          </a:p>
          <a:p>
            <a:pPr marL="0" indent="0" algn="ctr">
              <a:buNone/>
              <a:defRPr/>
            </a:pPr>
            <a:r>
              <a:rPr lang="en-US" altLang="fr-FR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</a:t>
            </a:r>
            <a:r>
              <a:rPr lang="en-US" altLang="fr-F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Isabelle GOURIOU – </a:t>
            </a:r>
            <a:r>
              <a:rPr lang="en-US" altLang="fr-F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i.gouriou@grandestdev.fr</a:t>
            </a:r>
            <a:r>
              <a:rPr lang="en-US" altLang="fr-F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altLang="fr-FR">
                <a:latin typeface="Calibri" panose="020F0502020204030204" pitchFamily="34" charset="0"/>
                <a:cs typeface="Calibri" panose="020F0502020204030204" pitchFamily="34" charset="0"/>
              </a:rPr>
              <a:t>Our project idea / expertise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Description of your project idea (and why you expect it to be successful)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and/or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Description of what you can offer to other proposals or request from partners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Approved space: One slide (!)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altLang="fr-FR">
                <a:latin typeface="Calibri" panose="020F0502020204030204" pitchFamily="34" charset="0"/>
                <a:cs typeface="Calibri" panose="020F0502020204030204" pitchFamily="34" charset="0"/>
              </a:rPr>
              <a:t>Contact details</a:t>
            </a: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282912"/>
              </p:ext>
            </p:extLst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26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3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Contact 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Organisation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E-mail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B2Match</a:t>
                      </a:r>
                      <a:r>
                        <a:rPr lang="en-NZ" baseline="0" noProof="0" dirty="0"/>
                        <a:t> profile</a:t>
                      </a:r>
                      <a:endParaRPr lang="en-NZ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068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LinkedIn/Twitter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9822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169</Words>
  <Application>Microsoft Office PowerPoint</Application>
  <PresentationFormat>Affichage à l'écran (4:3)</PresentationFormat>
  <Paragraphs>32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Thème Office</vt:lpstr>
      <vt:lpstr>Présentation PowerPoint</vt:lpstr>
      <vt:lpstr>Organisation name</vt:lpstr>
      <vt:lpstr>Our project idea / expertise</vt:lpstr>
      <vt:lpstr>Contact details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 / organisation name</dc:title>
  <dc:creator>Katharina Robohm</dc:creator>
  <cp:lastModifiedBy>Isabelle GOURIOU</cp:lastModifiedBy>
  <cp:revision>35</cp:revision>
  <dcterms:created xsi:type="dcterms:W3CDTF">2013-07-29T09:34:30Z</dcterms:created>
  <dcterms:modified xsi:type="dcterms:W3CDTF">2025-03-18T14:32:13Z</dcterms:modified>
</cp:coreProperties>
</file>