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58" r:id="rId12"/>
  </p:sldIdLst>
  <p:sldSz cx="12192000" cy="6858000"/>
  <p:notesSz cx="6858000" cy="9144000"/>
  <p:embeddedFontLst>
    <p:embeddedFont>
      <p:font typeface="Cambria" panose="02040503050406030204" pitchFamily="18" charset="0"/>
      <p:regular r:id="rId15"/>
      <p:bold r:id="rId16"/>
      <p:italic r:id="rId17"/>
      <p:boldItalic r:id="rId18"/>
    </p:embeddedFont>
  </p:embeddedFontLst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C7E"/>
    <a:srgbClr val="007A5F"/>
    <a:srgbClr val="C0D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ołaj Pyczak" userId="6edeceae-acff-4a5f-b13e-6c28eb852db7" providerId="ADAL" clId="{E862B74F-53CB-4CCB-BF8A-02C34A846CD5}"/>
    <pc:docChg chg="custSel mod delSld modSld modMainMaster">
      <pc:chgData name="Mikołaj Pyczak" userId="6edeceae-acff-4a5f-b13e-6c28eb852db7" providerId="ADAL" clId="{E862B74F-53CB-4CCB-BF8A-02C34A846CD5}" dt="2026-03-11T09:23:52.876" v="163" actId="20577"/>
      <pc:docMkLst>
        <pc:docMk/>
      </pc:docMkLst>
      <pc:sldChg chg="delSp modSp mod">
        <pc:chgData name="Mikołaj Pyczak" userId="6edeceae-acff-4a5f-b13e-6c28eb852db7" providerId="ADAL" clId="{E862B74F-53CB-4CCB-BF8A-02C34A846CD5}" dt="2026-03-11T09:17:44.237" v="16" actId="20577"/>
        <pc:sldMkLst>
          <pc:docMk/>
          <pc:sldMk cId="1918555828" sldId="256"/>
        </pc:sldMkLst>
        <pc:spChg chg="del">
          <ac:chgData name="Mikołaj Pyczak" userId="6edeceae-acff-4a5f-b13e-6c28eb852db7" providerId="ADAL" clId="{E862B74F-53CB-4CCB-BF8A-02C34A846CD5}" dt="2026-03-11T09:15:19.834" v="0" actId="478"/>
          <ac:spMkLst>
            <pc:docMk/>
            <pc:sldMk cId="1918555828" sldId="256"/>
            <ac:spMk id="3" creationId="{EE627DD3-6073-66D9-D48E-DC3D144369BF}"/>
          </ac:spMkLst>
        </pc:spChg>
        <pc:spChg chg="mod">
          <ac:chgData name="Mikołaj Pyczak" userId="6edeceae-acff-4a5f-b13e-6c28eb852db7" providerId="ADAL" clId="{E862B74F-53CB-4CCB-BF8A-02C34A846CD5}" dt="2026-03-11T09:17:44.237" v="16" actId="20577"/>
          <ac:spMkLst>
            <pc:docMk/>
            <pc:sldMk cId="1918555828" sldId="256"/>
            <ac:spMk id="5" creationId="{6E9F69AB-8FBC-33CC-34A8-495D3053DD5D}"/>
          </ac:spMkLst>
        </pc:spChg>
        <pc:spChg chg="mod">
          <ac:chgData name="Mikołaj Pyczak" userId="6edeceae-acff-4a5f-b13e-6c28eb852db7" providerId="ADAL" clId="{E862B74F-53CB-4CCB-BF8A-02C34A846CD5}" dt="2026-03-11T09:17:27.584" v="14" actId="20577"/>
          <ac:spMkLst>
            <pc:docMk/>
            <pc:sldMk cId="1918555828" sldId="256"/>
            <ac:spMk id="6" creationId="{AF84E462-3BC9-9C5B-3ABF-13AA5FD53968}"/>
          </ac:spMkLst>
        </pc:spChg>
      </pc:sldChg>
      <pc:sldChg chg="modSp mod">
        <pc:chgData name="Mikołaj Pyczak" userId="6edeceae-acff-4a5f-b13e-6c28eb852db7" providerId="ADAL" clId="{E862B74F-53CB-4CCB-BF8A-02C34A846CD5}" dt="2026-03-11T09:23:52.876" v="163" actId="20577"/>
        <pc:sldMkLst>
          <pc:docMk/>
          <pc:sldMk cId="3343282515" sldId="263"/>
        </pc:sldMkLst>
        <pc:spChg chg="mod">
          <ac:chgData name="Mikołaj Pyczak" userId="6edeceae-acff-4a5f-b13e-6c28eb852db7" providerId="ADAL" clId="{E862B74F-53CB-4CCB-BF8A-02C34A846CD5}" dt="2026-03-11T09:23:52.876" v="163" actId="20577"/>
          <ac:spMkLst>
            <pc:docMk/>
            <pc:sldMk cId="3343282515" sldId="263"/>
            <ac:spMk id="3" creationId="{19CC94BC-BAE4-1D76-6C62-AA9857265B18}"/>
          </ac:spMkLst>
        </pc:spChg>
      </pc:sldChg>
      <pc:sldChg chg="del">
        <pc:chgData name="Mikołaj Pyczak" userId="6edeceae-acff-4a5f-b13e-6c28eb852db7" providerId="ADAL" clId="{E862B74F-53CB-4CCB-BF8A-02C34A846CD5}" dt="2026-03-11T09:17:59.156" v="17" actId="47"/>
        <pc:sldMkLst>
          <pc:docMk/>
          <pc:sldMk cId="3610213517" sldId="264"/>
        </pc:sldMkLst>
      </pc:sldChg>
      <pc:sldChg chg="del">
        <pc:chgData name="Mikołaj Pyczak" userId="6edeceae-acff-4a5f-b13e-6c28eb852db7" providerId="ADAL" clId="{E862B74F-53CB-4CCB-BF8A-02C34A846CD5}" dt="2026-03-11T09:18:30.438" v="18" actId="47"/>
        <pc:sldMkLst>
          <pc:docMk/>
          <pc:sldMk cId="3078964453" sldId="265"/>
        </pc:sldMkLst>
      </pc:sldChg>
      <pc:sldMasterChg chg="addSp mod">
        <pc:chgData name="Mikołaj Pyczak" userId="6edeceae-acff-4a5f-b13e-6c28eb852db7" providerId="ADAL" clId="{E862B74F-53CB-4CCB-BF8A-02C34A846CD5}" dt="2026-03-11T09:15:28.989" v="1" actId="33475"/>
        <pc:sldMasterMkLst>
          <pc:docMk/>
          <pc:sldMasterMk cId="1039135650" sldId="2147483648"/>
        </pc:sldMasterMkLst>
        <pc:spChg chg="add">
          <ac:chgData name="Mikołaj Pyczak" userId="6edeceae-acff-4a5f-b13e-6c28eb852db7" providerId="ADAL" clId="{E862B74F-53CB-4CCB-BF8A-02C34A846CD5}" dt="2026-03-11T09:15:28.989" v="1" actId="33475"/>
          <ac:spMkLst>
            <pc:docMk/>
            <pc:sldMasterMk cId="1039135650" sldId="2147483648"/>
            <ac:spMk id="6" creationId="{4E651063-E578-2F3D-7AA4-48459DBC37EE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E55733-5C6D-F406-BB3C-09B7B2D076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0D55E-5A17-CFBC-B7F3-55F6297C25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AFD1D-7AD8-F14E-A8E2-6005D8532FCE}" type="datetimeFigureOut">
              <a:rPr lang="en-EE" smtClean="0"/>
              <a:t>03/11/2026</a:t>
            </a:fld>
            <a:endParaRPr lang="en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4CAB5-0993-AEBC-98F6-2E92E0C675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E3A45C-D25A-57D1-3DE9-CDC95E0F64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EE9A3-33B3-5A49-A057-DA313AFA0CF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526593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84844-E80E-5B4E-BEC0-6E2E7F78832A}" type="datetimeFigureOut">
              <a:rPr lang="en-EE" smtClean="0"/>
              <a:t>03/11/2026</a:t>
            </a:fld>
            <a:endParaRPr lang="en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75F68-6492-1143-ADF3-41BDBD652A54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76145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CE1E-71EE-059D-987A-2B6362D738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9640" y="2405538"/>
            <a:ext cx="8225790" cy="1841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70000"/>
              </a:lnSpc>
              <a:defRPr sz="7200" b="1" i="0" baseline="0">
                <a:solidFill>
                  <a:srgbClr val="007A5F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Title slide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A7531-56C1-FCAF-DA7D-B3C90556F4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9640" y="4425669"/>
            <a:ext cx="8225790" cy="5241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61AB6-38F2-E190-AEA8-7F41A24A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360" y="5921057"/>
            <a:ext cx="2743200" cy="365125"/>
          </a:xfrm>
        </p:spPr>
        <p:txBody>
          <a:bodyPr/>
          <a:lstStyle>
            <a:lvl1pPr>
              <a:defRPr sz="1400" b="0" i="0">
                <a:solidFill>
                  <a:srgbClr val="007A5F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Date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64974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CD90F3-3B9C-25F7-38DE-133064B6F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17429" y="827926"/>
            <a:ext cx="2026023" cy="5309724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8FFC7-F4A1-B41E-E8F1-A7E6D1789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9564" y="827926"/>
            <a:ext cx="7004798" cy="53097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12980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CAED-2D91-285C-57CD-5280961C6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4872" y="1628439"/>
            <a:ext cx="8393206" cy="215545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EE"/>
              <a:t>End slide</a:t>
            </a:r>
          </a:p>
        </p:txBody>
      </p:sp>
    </p:spTree>
    <p:extLst>
      <p:ext uri="{BB962C8B-B14F-4D97-AF65-F5344CB8AC3E}">
        <p14:creationId xmlns:p14="http://schemas.microsoft.com/office/powerpoint/2010/main" val="361950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7A01-F764-ECCE-BA40-880E04BB7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64" y="827926"/>
            <a:ext cx="9139518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5000"/>
              </a:lnSpc>
              <a:defRPr sz="6000" b="1" i="0">
                <a:solidFill>
                  <a:srgbClr val="007A5F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AE542-A6D2-4D84-3EDF-E8313DD26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564" y="2491740"/>
            <a:ext cx="7772400" cy="36459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400" b="0" i="0">
                <a:latin typeface="Avenir Book" panose="02000503020000020003" pitchFamily="2" charset="0"/>
              </a:defRPr>
            </a:lvl1pPr>
            <a:lvl2pPr marL="685800" indent="-228600">
              <a:buFontTx/>
              <a:buBlip>
                <a:blip r:embed="rId3"/>
              </a:buBlip>
              <a:defRPr b="0" i="0">
                <a:latin typeface="Avenir Book" panose="02000503020000020003" pitchFamily="2" charset="0"/>
              </a:defRPr>
            </a:lvl2pPr>
            <a:lvl3pPr marL="1143000" indent="-228600">
              <a:buFontTx/>
              <a:buBlip>
                <a:blip r:embed="rId3"/>
              </a:buBlip>
              <a:defRPr b="0" i="0">
                <a:latin typeface="Avenir Book" panose="02000503020000020003" pitchFamily="2" charset="0"/>
              </a:defRPr>
            </a:lvl3pPr>
            <a:lvl4pPr marL="1600200" indent="-228600">
              <a:buFontTx/>
              <a:buBlip>
                <a:blip r:embed="rId3"/>
              </a:buBlip>
              <a:defRPr b="0" i="0">
                <a:latin typeface="Avenir Book" panose="02000503020000020003" pitchFamily="2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latin typeface="Avenir Book" panose="02000503020000020003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23199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E1B35-69E8-E9A3-D337-40961532E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63" y="827926"/>
            <a:ext cx="9166413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DEC54-B968-1312-A205-370FE9625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9563" y="2388870"/>
            <a:ext cx="4452546" cy="37487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EA285-0F22-CA4C-ECC8-2928AE7B8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3431" y="2388870"/>
            <a:ext cx="4452546" cy="37487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91285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27D9-1516-A711-BB2E-2240F621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5" y="827926"/>
            <a:ext cx="9166412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C0FF5-EE11-39E4-0AD1-770A61B6C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564" y="2308860"/>
            <a:ext cx="4428116" cy="659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7ECDF-4207-F933-6CD2-20EC977E0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9564" y="3123247"/>
            <a:ext cx="4428116" cy="30144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58E62-643D-580F-A712-268038D36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7860" y="2308860"/>
            <a:ext cx="4428117" cy="659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4DD545-A706-81CB-F4D5-BCE444DB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7860" y="3123247"/>
            <a:ext cx="4428117" cy="30144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83268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75E1-AB73-188A-FD68-B41B3A8D4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64" y="827926"/>
            <a:ext cx="9166413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87626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66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BD1F-1B06-EE35-F6E6-8928AB14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4" y="827926"/>
            <a:ext cx="3772461" cy="146976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B4F07-3096-AC02-A59F-82D4B171B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27926"/>
            <a:ext cx="4982789" cy="530972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4EEBF-41E8-DD1A-8D78-C5F53C952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9564" y="2392680"/>
            <a:ext cx="3772461" cy="3744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0053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F088-4624-6EB2-C601-F3F2A34E6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4" y="827926"/>
            <a:ext cx="376928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1E670B-D894-C20A-E7DD-7ED449C50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4982789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81C17-7B54-D382-7F1A-54F3CC170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9564" y="2526030"/>
            <a:ext cx="3769285" cy="3611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65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0705-D5E1-6B6A-D63A-D69B7ABB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4" y="827926"/>
            <a:ext cx="9166413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1A21A-81F6-1842-D10A-C6E112BD2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9565" y="2288426"/>
            <a:ext cx="7790778" cy="38492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89374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FE797-3C63-8526-2AEB-911784EE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459" y="821530"/>
            <a:ext cx="9139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E42E9-5BCE-CDFB-35AF-EBB5954F8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9175" y="2491740"/>
            <a:ext cx="7771167" cy="3636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4534F-A869-9A5E-4A37-639435672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64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19.05.22</a:t>
            </a:r>
            <a:endParaRPr lang="en-EE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E651063-E578-2F3D-7AA4-48459DBC37E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79200" y="6672580"/>
            <a:ext cx="165417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l-PL" sz="8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K2 - Informacja wewnętrzna (Internal)</a:t>
            </a:r>
          </a:p>
        </p:txBody>
      </p:sp>
    </p:spTree>
    <p:extLst>
      <p:ext uri="{BB962C8B-B14F-4D97-AF65-F5344CB8AC3E}">
        <p14:creationId xmlns:p14="http://schemas.microsoft.com/office/powerpoint/2010/main" val="103913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5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6000" b="1" i="0" kern="1200">
          <a:solidFill>
            <a:srgbClr val="007A5F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4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0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6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6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9F69AB-8FBC-33CC-34A8-495D3053D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67" y="2551233"/>
            <a:ext cx="8225790" cy="877767"/>
          </a:xfrm>
        </p:spPr>
        <p:txBody>
          <a:bodyPr>
            <a:noAutofit/>
          </a:bodyPr>
          <a:lstStyle/>
          <a:p>
            <a:r>
              <a:rPr lang="en-US" sz="3600" dirty="0"/>
              <a:t>Matchmaking Event </a:t>
            </a:r>
            <a:br>
              <a:rPr lang="pl-PL" sz="3600" dirty="0"/>
            </a:br>
            <a:r>
              <a:rPr lang="en-US" sz="3600" dirty="0"/>
              <a:t>for 2026 Cluster 2 calls</a:t>
            </a:r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84E462-3BC9-9C5B-3ABF-13AA5FD53968}"/>
              </a:ext>
            </a:extLst>
          </p:cNvPr>
          <p:cNvSpPr txBox="1"/>
          <p:nvPr/>
        </p:nvSpPr>
        <p:spPr>
          <a:xfrm>
            <a:off x="855407" y="4414684"/>
            <a:ext cx="755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A5F"/>
                </a:solidFill>
                <a:latin typeface="Avenir Black" panose="02000503020000020003" pitchFamily="2" charset="0"/>
                <a:ea typeface="+mj-ea"/>
                <a:cs typeface="+mj-cs"/>
              </a:rPr>
              <a:t>Flash Presentation</a:t>
            </a:r>
            <a:r>
              <a:rPr lang="pl-PL" sz="3200" b="1" dirty="0">
                <a:solidFill>
                  <a:srgbClr val="007A5F"/>
                </a:solidFill>
                <a:latin typeface="Avenir Black" panose="02000503020000020003" pitchFamily="2" charset="0"/>
                <a:ea typeface="+mj-ea"/>
                <a:cs typeface="+mj-cs"/>
              </a:rPr>
              <a:t> </a:t>
            </a:r>
            <a:r>
              <a:rPr lang="pl-PL" sz="3200" b="1" dirty="0" err="1">
                <a:solidFill>
                  <a:srgbClr val="007A5F"/>
                </a:solidFill>
                <a:latin typeface="Avenir Black" panose="02000503020000020003" pitchFamily="2" charset="0"/>
                <a:ea typeface="+mj-ea"/>
                <a:cs typeface="+mj-cs"/>
              </a:rPr>
              <a:t>session</a:t>
            </a:r>
            <a:r>
              <a:rPr lang="it-IT" sz="3200" b="1" dirty="0">
                <a:solidFill>
                  <a:srgbClr val="007A5F"/>
                </a:solidFill>
                <a:latin typeface="Avenir Black" panose="02000503020000020003" pitchFamily="2" charset="0"/>
                <a:ea typeface="+mj-ea"/>
                <a:cs typeface="+mj-cs"/>
              </a:rPr>
              <a:t> </a:t>
            </a:r>
            <a:endParaRPr lang="en-GB" sz="3200" b="1" dirty="0">
              <a:solidFill>
                <a:srgbClr val="007A5F"/>
              </a:solidFill>
              <a:latin typeface="Avenir Black" panose="02000503020000020003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855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185BD-7BF0-B181-0B92-06BE89FE2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Avenir Black"/>
              </a:rPr>
              <a:t>Our</a:t>
            </a:r>
            <a:r>
              <a:rPr lang="de-DE" dirty="0">
                <a:latin typeface="Avenir Black"/>
              </a:rPr>
              <a:t> </a:t>
            </a:r>
            <a:r>
              <a:rPr lang="de-DE" dirty="0" err="1">
                <a:latin typeface="Avenir Black"/>
              </a:rPr>
              <a:t>expertise</a:t>
            </a:r>
            <a:r>
              <a:rPr lang="de-DE" dirty="0">
                <a:latin typeface="Avenir Black"/>
              </a:rPr>
              <a:t> /</a:t>
            </a:r>
            <a:r>
              <a:rPr lang="de-DE" dirty="0" err="1">
                <a:latin typeface="Avenir Black"/>
              </a:rPr>
              <a:t>project</a:t>
            </a:r>
            <a:r>
              <a:rPr lang="de-DE" dirty="0">
                <a:latin typeface="Avenir Black"/>
              </a:rPr>
              <a:t> </a:t>
            </a:r>
            <a:r>
              <a:rPr lang="de-DE" dirty="0" err="1">
                <a:latin typeface="Avenir Black"/>
              </a:rPr>
              <a:t>idea</a:t>
            </a:r>
            <a:endParaRPr lang="en-EE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98DFD-8CF9-7F7A-1370-BD4E1F5E9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venir Book"/>
              </a:rPr>
              <a:t>Insert text outlining your expertise or project idea here</a:t>
            </a:r>
          </a:p>
          <a:p>
            <a:r>
              <a:rPr lang="en-US" dirty="0">
                <a:latin typeface="Avenir Book"/>
              </a:rPr>
              <a:t>(Refer to slide 5 for instructions)</a:t>
            </a:r>
          </a:p>
        </p:txBody>
      </p:sp>
    </p:spTree>
    <p:extLst>
      <p:ext uri="{BB962C8B-B14F-4D97-AF65-F5344CB8AC3E}">
        <p14:creationId xmlns:p14="http://schemas.microsoft.com/office/powerpoint/2010/main" val="154944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2FA0D-FAC2-8489-8BA8-5EEB0B1E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venir Black"/>
              </a:rPr>
              <a:t>Topics </a:t>
            </a:r>
            <a:r>
              <a:rPr lang="de-DE" dirty="0" err="1">
                <a:latin typeface="Avenir Black"/>
              </a:rPr>
              <a:t>of</a:t>
            </a:r>
            <a:r>
              <a:rPr lang="de-DE" dirty="0">
                <a:latin typeface="Avenir Black"/>
              </a:rPr>
              <a:t> </a:t>
            </a:r>
            <a:r>
              <a:rPr lang="de-DE" dirty="0" err="1">
                <a:latin typeface="Avenir Black"/>
              </a:rPr>
              <a:t>interest</a:t>
            </a:r>
            <a:endParaRPr lang="de-DE" dirty="0">
              <a:latin typeface="Avenir Black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DC1DF2-0676-5943-FB15-B458F34C3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564" y="2491740"/>
            <a:ext cx="7772400" cy="13599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Possible topic/topics you wish to participate in (Refer to slide 5 for instructions)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C72EE83-38D0-F22F-C2D7-D60547E651EA}"/>
              </a:ext>
            </a:extLst>
          </p:cNvPr>
          <p:cNvSpPr txBox="1">
            <a:spLocks/>
          </p:cNvSpPr>
          <p:nvPr/>
        </p:nvSpPr>
        <p:spPr>
          <a:xfrm>
            <a:off x="997505" y="4075464"/>
            <a:ext cx="7772400" cy="19571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venir Book"/>
              </a:rPr>
              <a:t>Your potential contribution to the projects applying to the </a:t>
            </a:r>
            <a:r>
              <a:rPr lang="en-US">
                <a:latin typeface="Avenir Book"/>
              </a:rPr>
              <a:t>topics you are interested in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FontTx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80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8E784B-4277-F2AB-B9C9-D2A965526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Contact </a:t>
            </a:r>
            <a:r>
              <a:rPr lang="de-DE" err="1"/>
              <a:t>us</a:t>
            </a:r>
            <a:r>
              <a:rPr lang="de-DE"/>
              <a:t>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8E4F63-1470-892A-4F0B-B1B135696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Please insert your contact details here</a:t>
            </a:r>
          </a:p>
          <a:p>
            <a:pPr marL="0" indent="0">
              <a:buNone/>
            </a:pPr>
            <a:r>
              <a:rPr lang="en-US"/>
              <a:t>(Refer to slide 6 for instructions)</a:t>
            </a:r>
          </a:p>
          <a:p>
            <a:pPr marL="0" indent="0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38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4FFB1-B4D1-C562-B2AE-1415BB87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INSTRUCTIONS 1/3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43EF1E-8E30-A8D8-F3C7-CF1E97AFB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The second and third slides may show:</a:t>
            </a:r>
          </a:p>
          <a:p>
            <a:pPr lvl="1"/>
            <a:r>
              <a:rPr lang="en-US"/>
              <a:t>The expertise possessed by your company/</a:t>
            </a:r>
            <a:r>
              <a:rPr lang="en-US" err="1"/>
              <a:t>organisation</a:t>
            </a:r>
            <a:endParaRPr lang="en-US"/>
          </a:p>
          <a:p>
            <a:pPr lvl="1"/>
            <a:r>
              <a:rPr lang="en-US"/>
              <a:t>The objectives of your project proposal</a:t>
            </a:r>
          </a:p>
          <a:p>
            <a:pPr lvl="1"/>
            <a:r>
              <a:rPr lang="en-US"/>
              <a:t>An indication of the existing partnership/consortium</a:t>
            </a:r>
          </a:p>
          <a:p>
            <a:pPr lvl="1"/>
            <a:r>
              <a:rPr lang="en-US"/>
              <a:t>The requirements for additional partner(s)</a:t>
            </a:r>
          </a:p>
          <a:p>
            <a:pPr lvl="1"/>
            <a:r>
              <a:rPr lang="en-US"/>
              <a:t>The topics you are interested in</a:t>
            </a:r>
          </a:p>
          <a:p>
            <a:pPr lvl="1"/>
            <a:r>
              <a:rPr lang="en-US"/>
              <a:t>Involvement in previous/ongoing projects in the area</a:t>
            </a:r>
          </a:p>
          <a:p>
            <a:pPr marL="0" indent="0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35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D70BE-CF30-1637-0628-B15E03966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INSTRUCTIONS 2/3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B955AC-D67D-5FA7-1572-33DED4FC2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‘Contact’ slide should include:</a:t>
            </a:r>
          </a:p>
          <a:p>
            <a:pPr lvl="1"/>
            <a:r>
              <a:rPr lang="en-US"/>
              <a:t>Your name</a:t>
            </a:r>
          </a:p>
          <a:p>
            <a:pPr lvl="1"/>
            <a:r>
              <a:rPr lang="en-US"/>
              <a:t>The name of your </a:t>
            </a:r>
            <a:r>
              <a:rPr lang="en-US" err="1"/>
              <a:t>organisation</a:t>
            </a:r>
            <a:endParaRPr lang="en-US"/>
          </a:p>
          <a:p>
            <a:pPr lvl="1"/>
            <a:r>
              <a:rPr lang="en-US"/>
              <a:t>Your </a:t>
            </a:r>
            <a:r>
              <a:rPr lang="en-US" err="1"/>
              <a:t>organisation’s</a:t>
            </a:r>
            <a:r>
              <a:rPr lang="en-US"/>
              <a:t> logo in the upper right corner (of slides 1-4);</a:t>
            </a:r>
          </a:p>
          <a:p>
            <a:pPr lvl="1"/>
            <a:r>
              <a:rPr lang="en-US"/>
              <a:t>The nature of your </a:t>
            </a:r>
            <a:r>
              <a:rPr lang="en-US" err="1"/>
              <a:t>organisation</a:t>
            </a:r>
            <a:r>
              <a:rPr lang="en-US"/>
              <a:t>; e.g., academic institution, SME, large company, governmental </a:t>
            </a:r>
            <a:r>
              <a:rPr lang="en-US" err="1"/>
              <a:t>organisation</a:t>
            </a:r>
            <a:r>
              <a:rPr lang="en-US"/>
              <a:t>, NGO, etc.</a:t>
            </a:r>
          </a:p>
          <a:p>
            <a:pPr lvl="1"/>
            <a:r>
              <a:rPr lang="en-US"/>
              <a:t>The country from which your </a:t>
            </a:r>
            <a:r>
              <a:rPr lang="en-US" err="1"/>
              <a:t>organisation</a:t>
            </a:r>
            <a:r>
              <a:rPr lang="en-US"/>
              <a:t> operates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9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15701-4BAC-8BDF-5A3D-66EBAF9F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INSTRUCTIONS 3/3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CC94BC-BAE4-1D76-6C62-AA9857265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venir Book"/>
              </a:rPr>
              <a:t>Please note:</a:t>
            </a:r>
          </a:p>
          <a:p>
            <a:pPr lvl="1"/>
            <a:r>
              <a:rPr lang="en-US" dirty="0">
                <a:latin typeface="Avenir Book"/>
              </a:rPr>
              <a:t>Presentations must be held in English</a:t>
            </a:r>
          </a:p>
          <a:p>
            <a:pPr lvl="1"/>
            <a:r>
              <a:rPr lang="en-US" dirty="0">
                <a:latin typeface="Avenir Book"/>
              </a:rPr>
              <a:t>Do not overload your slides – provide links to additional material</a:t>
            </a:r>
          </a:p>
          <a:p>
            <a:pPr lvl="1"/>
            <a:r>
              <a:rPr lang="en-US" dirty="0">
                <a:latin typeface="Avenir Book"/>
              </a:rPr>
              <a:t>Do not use videos, etc. as these may not be compatible with the IT system</a:t>
            </a:r>
            <a:r>
              <a:rPr lang="pl-PL" dirty="0">
                <a:latin typeface="Avenir Book"/>
              </a:rPr>
              <a:t> on-</a:t>
            </a:r>
            <a:r>
              <a:rPr lang="pl-PL" dirty="0" err="1">
                <a:latin typeface="Avenir Book"/>
              </a:rPr>
              <a:t>site</a:t>
            </a:r>
            <a:r>
              <a:rPr lang="pl-PL" dirty="0">
                <a:latin typeface="Avenir Book"/>
              </a:rPr>
              <a:t> at the event in Paris</a:t>
            </a:r>
            <a:endParaRPr lang="en-US" dirty="0">
              <a:latin typeface="Avenir Book"/>
            </a:endParaRPr>
          </a:p>
          <a:p>
            <a:pPr lvl="1"/>
            <a:r>
              <a:rPr lang="en-US" dirty="0">
                <a:latin typeface="Avenir Book"/>
              </a:rPr>
              <a:t>Please do not submit a flash presentation until your participation to the event has been confirmed </a:t>
            </a:r>
            <a:r>
              <a:rPr lang="pl-PL" dirty="0">
                <a:latin typeface="Avenir Book"/>
              </a:rPr>
              <a:t>(</a:t>
            </a:r>
            <a:r>
              <a:rPr lang="pl-PL" dirty="0" err="1">
                <a:latin typeface="Avenir Book"/>
              </a:rPr>
              <a:t>see</a:t>
            </a:r>
            <a:r>
              <a:rPr lang="pl-PL" dirty="0">
                <a:latin typeface="Avenir Book"/>
              </a:rPr>
              <a:t> „</a:t>
            </a:r>
            <a:r>
              <a:rPr lang="pl-PL" dirty="0" err="1">
                <a:latin typeface="Avenir Book"/>
              </a:rPr>
              <a:t>registration</a:t>
            </a:r>
            <a:r>
              <a:rPr lang="pl-PL" dirty="0">
                <a:latin typeface="Avenir Book"/>
              </a:rPr>
              <a:t> </a:t>
            </a:r>
            <a:r>
              <a:rPr lang="pl-PL" dirty="0" err="1">
                <a:latin typeface="Avenir Book"/>
              </a:rPr>
              <a:t>rules</a:t>
            </a:r>
            <a:r>
              <a:rPr lang="pl-PL" dirty="0">
                <a:latin typeface="Avenir Book"/>
              </a:rPr>
              <a:t>” part of the </a:t>
            </a:r>
            <a:r>
              <a:rPr lang="pl-PL" dirty="0" err="1">
                <a:latin typeface="Avenir Book"/>
              </a:rPr>
              <a:t>website</a:t>
            </a:r>
            <a:r>
              <a:rPr lang="pl-PL" dirty="0">
                <a:latin typeface="Avenir Book"/>
              </a:rPr>
              <a:t>)</a:t>
            </a:r>
            <a:endParaRPr lang="en-US" dirty="0">
              <a:latin typeface="Avenir Book"/>
            </a:endParaRPr>
          </a:p>
          <a:p>
            <a:pPr lvl="1"/>
            <a:r>
              <a:rPr lang="en-US" dirty="0">
                <a:latin typeface="Avenir Book"/>
              </a:rPr>
              <a:t>Presentations should be submitted to </a:t>
            </a:r>
            <a:r>
              <a:rPr lang="pl-PL" dirty="0" err="1">
                <a:latin typeface="Avenir Book"/>
              </a:rPr>
              <a:t>Mikolaj.Pyczak</a:t>
            </a:r>
            <a:r>
              <a:rPr lang="en-US" dirty="0">
                <a:latin typeface="Avenir Book"/>
              </a:rPr>
              <a:t>@</a:t>
            </a:r>
            <a:r>
              <a:rPr lang="pl-PL" dirty="0">
                <a:latin typeface="Avenir Book"/>
              </a:rPr>
              <a:t>ncbr.gov.pl</a:t>
            </a:r>
            <a:r>
              <a:rPr lang="en-US" dirty="0">
                <a:latin typeface="Avenir Book"/>
              </a:rPr>
              <a:t> </a:t>
            </a:r>
          </a:p>
          <a:p>
            <a:pPr lvl="1"/>
            <a:r>
              <a:rPr lang="en-US" dirty="0">
                <a:latin typeface="Avenir Book"/>
              </a:rPr>
              <a:t>Submission deadline: </a:t>
            </a:r>
            <a:r>
              <a:rPr lang="pl-PL" dirty="0">
                <a:highlight>
                  <a:srgbClr val="FFFF00"/>
                </a:highlight>
                <a:latin typeface="Avenir Book"/>
              </a:rPr>
              <a:t>15 May</a:t>
            </a:r>
            <a:r>
              <a:rPr lang="en-US" dirty="0">
                <a:highlight>
                  <a:srgbClr val="FFFF00"/>
                </a:highlight>
                <a:latin typeface="Avenir Book"/>
              </a:rPr>
              <a:t> 2026</a:t>
            </a:r>
            <a:endParaRPr lang="en-US" dirty="0">
              <a:highlight>
                <a:srgbClr val="FFFF00"/>
              </a:highlight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328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DF5D0-BDB0-A3F5-1F2B-BC4A82A8A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/>
              <a:t>Thank you</a:t>
            </a:r>
            <a:br>
              <a:rPr lang="en-EE"/>
            </a:br>
            <a:r>
              <a:rPr lang="en-EE"/>
              <a:t>for listening!</a:t>
            </a:r>
          </a:p>
        </p:txBody>
      </p:sp>
    </p:spTree>
    <p:extLst>
      <p:ext uri="{BB962C8B-B14F-4D97-AF65-F5344CB8AC3E}">
        <p14:creationId xmlns:p14="http://schemas.microsoft.com/office/powerpoint/2010/main" val="2581653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t-4-Society_presentation-template" id="{AD7E4BBB-45D5-C147-B996-F1895D2311F1}" vid="{DC951138-64D0-E345-9E49-544DAC4EB3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5000DC996B66B42BA7C2B1333B8D66F" ma:contentTypeVersion="15" ma:contentTypeDescription="Creare un nuovo documento." ma:contentTypeScope="" ma:versionID="b9d12433b0eb75eefe37cebbd87ad6d4">
  <xsd:schema xmlns:xsd="http://www.w3.org/2001/XMLSchema" xmlns:xs="http://www.w3.org/2001/XMLSchema" xmlns:p="http://schemas.microsoft.com/office/2006/metadata/properties" xmlns:ns2="eda8e203-56ed-4712-abbf-bde54c456d06" xmlns:ns3="59d6032d-5697-4c96-aeae-861fd25a50e1" targetNamespace="http://schemas.microsoft.com/office/2006/metadata/properties" ma:root="true" ma:fieldsID="554fa234b64b58e4b144f41d64e6b01b" ns2:_="" ns3:_="">
    <xsd:import namespace="eda8e203-56ed-4712-abbf-bde54c456d06"/>
    <xsd:import namespace="59d6032d-5697-4c96-aeae-861fd25a5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8e203-56ed-4712-abbf-bde54c456d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Tag immagine" ma:readOnly="false" ma:fieldId="{5cf76f15-5ced-4ddc-b409-7134ff3c332f}" ma:taxonomyMulti="true" ma:sspId="3a5f7a8f-808c-47db-beb8-e1838fad2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6032d-5697-4c96-aeae-861fd25a50e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01f9005-5534-4d8e-938c-cb74c2cfc287}" ma:internalName="TaxCatchAll" ma:showField="CatchAllData" ma:web="59d6032d-5697-4c96-aeae-861fd25a5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d6032d-5697-4c96-aeae-861fd25a50e1" xsi:nil="true"/>
    <lcf76f155ced4ddcb4097134ff3c332f xmlns="eda8e203-56ed-4712-abbf-bde54c456d0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B6F804-4495-4E93-A76A-739BC97CBACC}">
  <ds:schemaRefs>
    <ds:schemaRef ds:uri="59d6032d-5697-4c96-aeae-861fd25a50e1"/>
    <ds:schemaRef ds:uri="eda8e203-56ed-4712-abbf-bde54c456d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C695D55-8E27-4912-9190-CF0F1098D09E}">
  <ds:schemaRefs>
    <ds:schemaRef ds:uri="http://schemas.microsoft.com/office/2006/metadata/properties"/>
    <ds:schemaRef ds:uri="59d6032d-5697-4c96-aeae-861fd25a50e1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da8e203-56ed-4712-abbf-bde54c456d0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AF20C2A-2ED5-438E-90E1-BC7BCF594B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Net-4-Society_presentation-template</Template>
  <TotalTime>8</TotalTime>
  <Words>299</Words>
  <Application>Microsoft Office PowerPoint</Application>
  <PresentationFormat>Panoramiczny</PresentationFormat>
  <Paragraphs>35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6" baseType="lpstr">
      <vt:lpstr>Aptos</vt:lpstr>
      <vt:lpstr>Avenir Book</vt:lpstr>
      <vt:lpstr>Arial</vt:lpstr>
      <vt:lpstr>Calibri</vt:lpstr>
      <vt:lpstr>Avenir</vt:lpstr>
      <vt:lpstr>Cambria</vt:lpstr>
      <vt:lpstr>Avenir Black</vt:lpstr>
      <vt:lpstr>Office</vt:lpstr>
      <vt:lpstr>Matchmaking Event  for 2026 Cluster 2 calls</vt:lpstr>
      <vt:lpstr>Our expertise /project idea</vt:lpstr>
      <vt:lpstr>Topics of interest</vt:lpstr>
      <vt:lpstr>Contact us!</vt:lpstr>
      <vt:lpstr>INSTRUCTIONS 1/3</vt:lpstr>
      <vt:lpstr>INSTRUCTIONS 2/3</vt:lpstr>
      <vt:lpstr>INSTRUCTIONS 3/3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Brokerage Event Flash presentation</dc:title>
  <dc:creator>Dominik Klinkenberg</dc:creator>
  <cp:lastModifiedBy>Mikołaj Pyczak</cp:lastModifiedBy>
  <cp:revision>44</cp:revision>
  <dcterms:created xsi:type="dcterms:W3CDTF">2022-11-29T06:06:40Z</dcterms:created>
  <dcterms:modified xsi:type="dcterms:W3CDTF">2026-03-11T09:23:58Z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0x01010095000DC996B66B42BA7C2B1333B8D66F</vt:lpwstr>
  </property>
  <property fmtid="{D5CDD505-2E9C-101B-9397-08002B2CF9AE}" pid="3" name="MediaServiceImageTags">
    <vt:lpwstr/>
  </property>
  <property fmtid="{D5CDD505-2E9C-101B-9397-08002B2CF9AE}" pid="4" name="MSIP_Label_8b72bd6a-5f70-4f6e-be10-f745206756ad_Enabled">
    <vt:lpwstr>true</vt:lpwstr>
  </property>
  <property fmtid="{D5CDD505-2E9C-101B-9397-08002B2CF9AE}" pid="5" name="MSIP_Label_8b72bd6a-5f70-4f6e-be10-f745206756ad_SetDate">
    <vt:lpwstr>2026-03-11T09:15:28Z</vt:lpwstr>
  </property>
  <property fmtid="{D5CDD505-2E9C-101B-9397-08002B2CF9AE}" pid="6" name="MSIP_Label_8b72bd6a-5f70-4f6e-be10-f745206756ad_Method">
    <vt:lpwstr>Standard</vt:lpwstr>
  </property>
  <property fmtid="{D5CDD505-2E9C-101B-9397-08002B2CF9AE}" pid="7" name="MSIP_Label_8b72bd6a-5f70-4f6e-be10-f745206756ad_Name">
    <vt:lpwstr>K2 - informacja wewnętrzna</vt:lpwstr>
  </property>
  <property fmtid="{D5CDD505-2E9C-101B-9397-08002B2CF9AE}" pid="8" name="MSIP_Label_8b72bd6a-5f70-4f6e-be10-f745206756ad_SiteId">
    <vt:lpwstr>114511be-be5b-44a7-b2ab-a51e832dea9d</vt:lpwstr>
  </property>
  <property fmtid="{D5CDD505-2E9C-101B-9397-08002B2CF9AE}" pid="9" name="MSIP_Label_8b72bd6a-5f70-4f6e-be10-f745206756ad_ActionId">
    <vt:lpwstr>012ea1f1-2571-4dae-beb0-3399118287a5</vt:lpwstr>
  </property>
  <property fmtid="{D5CDD505-2E9C-101B-9397-08002B2CF9AE}" pid="10" name="MSIP_Label_8b72bd6a-5f70-4f6e-be10-f745206756ad_ContentBits">
    <vt:lpwstr>2</vt:lpwstr>
  </property>
  <property fmtid="{D5CDD505-2E9C-101B-9397-08002B2CF9AE}" pid="11" name="MSIP_Label_8b72bd6a-5f70-4f6e-be10-f745206756ad_Tag">
    <vt:lpwstr>10, 3, 0, 1</vt:lpwstr>
  </property>
  <property fmtid="{D5CDD505-2E9C-101B-9397-08002B2CF9AE}" pid="12" name="ClassificationContentMarkingFooterLocations">
    <vt:lpwstr>Office:6</vt:lpwstr>
  </property>
  <property fmtid="{D5CDD505-2E9C-101B-9397-08002B2CF9AE}" pid="13" name="ClassificationContentMarkingFooterText">
    <vt:lpwstr>K2 - Informacja wewnętrzna (Internal)</vt:lpwstr>
  </property>
</Properties>
</file>