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"/>
  </p:notesMasterIdLst>
  <p:handoutMasterIdLst>
    <p:handoutMasterId r:id="rId10"/>
  </p:handoutMasterIdLst>
  <p:sldIdLst>
    <p:sldId id="260" r:id="rId2"/>
    <p:sldId id="313" r:id="rId3"/>
    <p:sldId id="312" r:id="rId4"/>
    <p:sldId id="314" r:id="rId5"/>
    <p:sldId id="258" r:id="rId6"/>
    <p:sldId id="315" r:id="rId7"/>
    <p:sldId id="310" r:id="rId8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98A5D29-903E-7F3A-C0B5-49DEF92A7E32}" name="Małgorzata Kapica" initials="MK" userId="S::malgorzata.kapica@ncbr.gov.pl::4db4231e-df62-4667-92b7-ed3ad030557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3D3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5DA63EB-62C7-4DD2-88CD-24FA10719235}" v="13" dt="2026-09-17T06:46:57.1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392" autoAdjust="0"/>
    <p:restoredTop sz="94719"/>
  </p:normalViewPr>
  <p:slideViewPr>
    <p:cSldViewPr snapToGrid="0">
      <p:cViewPr varScale="1">
        <p:scale>
          <a:sx n="53" d="100"/>
          <a:sy n="53" d="100"/>
        </p:scale>
        <p:origin x="3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277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microsoft.com/office/2018/10/relationships/authors" Target="author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roslaw Piekarski" userId="fb8bd466-2022-451c-b174-a04648307766" providerId="ADAL" clId="{AD97A8B8-16FE-41E1-83FE-F4DE9428EFD8}"/>
    <pc:docChg chg="custSel modSld delMainMaster modMainMaster">
      <pc:chgData name="Jaroslaw Piekarski" userId="fb8bd466-2022-451c-b174-a04648307766" providerId="ADAL" clId="{AD97A8B8-16FE-41E1-83FE-F4DE9428EFD8}" dt="2026-09-17T06:49:26.423" v="42" actId="207"/>
      <pc:docMkLst>
        <pc:docMk/>
      </pc:docMkLst>
      <pc:sldChg chg="modSp mod">
        <pc:chgData name="Jaroslaw Piekarski" userId="fb8bd466-2022-451c-b174-a04648307766" providerId="ADAL" clId="{AD97A8B8-16FE-41E1-83FE-F4DE9428EFD8}" dt="2026-09-17T06:47:55.586" v="39" actId="6549"/>
        <pc:sldMkLst>
          <pc:docMk/>
          <pc:sldMk cId="0" sldId="260"/>
        </pc:sldMkLst>
        <pc:spChg chg="mod">
          <ac:chgData name="Jaroslaw Piekarski" userId="fb8bd466-2022-451c-b174-a04648307766" providerId="ADAL" clId="{AD97A8B8-16FE-41E1-83FE-F4DE9428EFD8}" dt="2026-09-17T06:47:55.586" v="39" actId="6549"/>
          <ac:spMkLst>
            <pc:docMk/>
            <pc:sldMk cId="0" sldId="260"/>
            <ac:spMk id="3073" creationId="{30656CE5-66D7-7988-7466-780A1B35E8F4}"/>
          </ac:spMkLst>
        </pc:spChg>
      </pc:sldChg>
      <pc:sldChg chg="modSp mod">
        <pc:chgData name="Jaroslaw Piekarski" userId="fb8bd466-2022-451c-b174-a04648307766" providerId="ADAL" clId="{AD97A8B8-16FE-41E1-83FE-F4DE9428EFD8}" dt="2026-09-17T06:49:26.423" v="42" actId="207"/>
        <pc:sldMkLst>
          <pc:docMk/>
          <pc:sldMk cId="3098384346" sldId="312"/>
        </pc:sldMkLst>
        <pc:spChg chg="mod">
          <ac:chgData name="Jaroslaw Piekarski" userId="fb8bd466-2022-451c-b174-a04648307766" providerId="ADAL" clId="{AD97A8B8-16FE-41E1-83FE-F4DE9428EFD8}" dt="2026-09-17T06:49:26.423" v="42" actId="207"/>
          <ac:spMkLst>
            <pc:docMk/>
            <pc:sldMk cId="3098384346" sldId="312"/>
            <ac:spMk id="2" creationId="{129B9DB3-14F0-B3CB-88AB-FD41ACAC62B5}"/>
          </ac:spMkLst>
        </pc:spChg>
      </pc:sldChg>
      <pc:sldMasterChg chg="addSp modSp mod modSldLayout">
        <pc:chgData name="Jaroslaw Piekarski" userId="fb8bd466-2022-451c-b174-a04648307766" providerId="ADAL" clId="{AD97A8B8-16FE-41E1-83FE-F4DE9428EFD8}" dt="2026-09-17T06:47:09.102" v="37" actId="22"/>
        <pc:sldMasterMkLst>
          <pc:docMk/>
          <pc:sldMasterMk cId="2946112593" sldId="2147483672"/>
        </pc:sldMasterMkLst>
        <pc:spChg chg="add mod">
          <ac:chgData name="Jaroslaw Piekarski" userId="fb8bd466-2022-451c-b174-a04648307766" providerId="ADAL" clId="{AD97A8B8-16FE-41E1-83FE-F4DE9428EFD8}" dt="2026-09-17T06:46:57.101" v="36"/>
          <ac:spMkLst>
            <pc:docMk/>
            <pc:sldMasterMk cId="2946112593" sldId="2147483672"/>
            <ac:spMk id="7" creationId="{AF16BB70-9CCD-5209-80EC-8EA316FC19BA}"/>
          </ac:spMkLst>
        </pc:spChg>
        <pc:picChg chg="add">
          <ac:chgData name="Jaroslaw Piekarski" userId="fb8bd466-2022-451c-b174-a04648307766" providerId="ADAL" clId="{AD97A8B8-16FE-41E1-83FE-F4DE9428EFD8}" dt="2026-09-17T06:47:09.102" v="37" actId="22"/>
          <ac:picMkLst>
            <pc:docMk/>
            <pc:sldMasterMk cId="2946112593" sldId="2147483672"/>
            <ac:picMk id="9" creationId="{943D1D86-53AE-49CA-C8D8-1A7D92A7B433}"/>
          </ac:picMkLst>
        </pc:picChg>
        <pc:sldLayoutChg chg="addSp modSp mod">
          <pc:chgData name="Jaroslaw Piekarski" userId="fb8bd466-2022-451c-b174-a04648307766" providerId="ADAL" clId="{AD97A8B8-16FE-41E1-83FE-F4DE9428EFD8}" dt="2026-09-17T06:46:14.384" v="35"/>
          <pc:sldLayoutMkLst>
            <pc:docMk/>
            <pc:sldMasterMk cId="2946112593" sldId="2147483672"/>
            <pc:sldLayoutMk cId="432715082" sldId="2147483673"/>
          </pc:sldLayoutMkLst>
          <pc:spChg chg="add mod">
            <ac:chgData name="Jaroslaw Piekarski" userId="fb8bd466-2022-451c-b174-a04648307766" providerId="ADAL" clId="{AD97A8B8-16FE-41E1-83FE-F4DE9428EFD8}" dt="2026-09-17T06:46:14.384" v="35"/>
            <ac:spMkLst>
              <pc:docMk/>
              <pc:sldMasterMk cId="2946112593" sldId="2147483672"/>
              <pc:sldLayoutMk cId="432715082" sldId="2147483673"/>
              <ac:spMk id="19" creationId="{83187C3B-243E-F371-12E3-DD0369472F92}"/>
            </ac:spMkLst>
          </pc:spChg>
          <pc:picChg chg="add">
            <ac:chgData name="Jaroslaw Piekarski" userId="fb8bd466-2022-451c-b174-a04648307766" providerId="ADAL" clId="{AD97A8B8-16FE-41E1-83FE-F4DE9428EFD8}" dt="2026-09-17T06:44:10.991" v="34" actId="22"/>
            <ac:picMkLst>
              <pc:docMk/>
              <pc:sldMasterMk cId="2946112593" sldId="2147483672"/>
              <pc:sldLayoutMk cId="432715082" sldId="2147483673"/>
              <ac:picMk id="18" creationId="{A9F37C37-B1AA-0A24-9EF9-ACD5AFFD3C7D}"/>
            </ac:picMkLst>
          </pc:picChg>
        </pc:sldLayoutChg>
        <pc:sldLayoutChg chg="addSp modSp">
          <pc:chgData name="Jaroslaw Piekarski" userId="fb8bd466-2022-451c-b174-a04648307766" providerId="ADAL" clId="{AD97A8B8-16FE-41E1-83FE-F4DE9428EFD8}" dt="2026-09-17T06:39:58.371" v="0"/>
          <pc:sldLayoutMkLst>
            <pc:docMk/>
            <pc:sldMasterMk cId="2946112593" sldId="2147483672"/>
            <pc:sldLayoutMk cId="3445792815" sldId="2147483674"/>
          </pc:sldLayoutMkLst>
          <pc:spChg chg="add mod">
            <ac:chgData name="Jaroslaw Piekarski" userId="fb8bd466-2022-451c-b174-a04648307766" providerId="ADAL" clId="{AD97A8B8-16FE-41E1-83FE-F4DE9428EFD8}" dt="2026-09-17T06:39:58.371" v="0"/>
            <ac:spMkLst>
              <pc:docMk/>
              <pc:sldMasterMk cId="2946112593" sldId="2147483672"/>
              <pc:sldLayoutMk cId="3445792815" sldId="2147483674"/>
              <ac:spMk id="7" creationId="{68C16D28-AAFD-B825-42D1-4F122444AC63}"/>
            </ac:spMkLst>
          </pc:spChg>
        </pc:sldLayoutChg>
        <pc:sldLayoutChg chg="addSp delSp modSp mod">
          <pc:chgData name="Jaroslaw Piekarski" userId="fb8bd466-2022-451c-b174-a04648307766" providerId="ADAL" clId="{AD97A8B8-16FE-41E1-83FE-F4DE9428EFD8}" dt="2026-09-17T06:42:47.665" v="23" actId="14100"/>
          <pc:sldLayoutMkLst>
            <pc:docMk/>
            <pc:sldMasterMk cId="2946112593" sldId="2147483672"/>
            <pc:sldLayoutMk cId="485596042" sldId="2147483675"/>
          </pc:sldLayoutMkLst>
          <pc:spChg chg="add mod">
            <ac:chgData name="Jaroslaw Piekarski" userId="fb8bd466-2022-451c-b174-a04648307766" providerId="ADAL" clId="{AD97A8B8-16FE-41E1-83FE-F4DE9428EFD8}" dt="2026-09-17T06:40:08.821" v="1"/>
            <ac:spMkLst>
              <pc:docMk/>
              <pc:sldMasterMk cId="2946112593" sldId="2147483672"/>
              <pc:sldLayoutMk cId="485596042" sldId="2147483675"/>
              <ac:spMk id="7" creationId="{C8F33309-8B7B-940D-C88D-D901360295EE}"/>
            </ac:spMkLst>
          </pc:spChg>
          <pc:spChg chg="add del mod">
            <ac:chgData name="Jaroslaw Piekarski" userId="fb8bd466-2022-451c-b174-a04648307766" providerId="ADAL" clId="{AD97A8B8-16FE-41E1-83FE-F4DE9428EFD8}" dt="2026-09-17T06:41:17.441" v="14"/>
            <ac:spMkLst>
              <pc:docMk/>
              <pc:sldMasterMk cId="2946112593" sldId="2147483672"/>
              <pc:sldLayoutMk cId="485596042" sldId="2147483675"/>
              <ac:spMk id="8" creationId="{8C205614-C1AC-D62C-9468-A306330F509E}"/>
            </ac:spMkLst>
          </pc:spChg>
          <pc:picChg chg="add mod">
            <ac:chgData name="Jaroslaw Piekarski" userId="fb8bd466-2022-451c-b174-a04648307766" providerId="ADAL" clId="{AD97A8B8-16FE-41E1-83FE-F4DE9428EFD8}" dt="2026-09-17T06:42:47.665" v="23" actId="14100"/>
            <ac:picMkLst>
              <pc:docMk/>
              <pc:sldMasterMk cId="2946112593" sldId="2147483672"/>
              <pc:sldLayoutMk cId="485596042" sldId="2147483675"/>
              <ac:picMk id="10" creationId="{C314AABC-D84F-3794-80B1-77A862C2E60A}"/>
            </ac:picMkLst>
          </pc:picChg>
        </pc:sldLayoutChg>
        <pc:sldLayoutChg chg="addSp delSp modSp mod">
          <pc:chgData name="Jaroslaw Piekarski" userId="fb8bd466-2022-451c-b174-a04648307766" providerId="ADAL" clId="{AD97A8B8-16FE-41E1-83FE-F4DE9428EFD8}" dt="2026-09-17T06:42:57.266" v="25" actId="22"/>
          <pc:sldLayoutMkLst>
            <pc:docMk/>
            <pc:sldMasterMk cId="2946112593" sldId="2147483672"/>
            <pc:sldLayoutMk cId="842935078" sldId="2147483676"/>
          </pc:sldLayoutMkLst>
          <pc:spChg chg="add mod">
            <ac:chgData name="Jaroslaw Piekarski" userId="fb8bd466-2022-451c-b174-a04648307766" providerId="ADAL" clId="{AD97A8B8-16FE-41E1-83FE-F4DE9428EFD8}" dt="2026-09-17T06:40:12.143" v="2"/>
            <ac:spMkLst>
              <pc:docMk/>
              <pc:sldMasterMk cId="2946112593" sldId="2147483672"/>
              <pc:sldLayoutMk cId="842935078" sldId="2147483676"/>
              <ac:spMk id="8" creationId="{10550D12-3FB5-3CD2-4639-B15576562B17}"/>
            </ac:spMkLst>
          </pc:spChg>
          <pc:picChg chg="add del">
            <ac:chgData name="Jaroslaw Piekarski" userId="fb8bd466-2022-451c-b174-a04648307766" providerId="ADAL" clId="{AD97A8B8-16FE-41E1-83FE-F4DE9428EFD8}" dt="2026-09-17T06:42:56.036" v="24" actId="478"/>
            <ac:picMkLst>
              <pc:docMk/>
              <pc:sldMasterMk cId="2946112593" sldId="2147483672"/>
              <pc:sldLayoutMk cId="842935078" sldId="2147483676"/>
              <ac:picMk id="10" creationId="{5DBA0665-10FC-0EB9-2157-14CDF3D43E6F}"/>
            </ac:picMkLst>
          </pc:picChg>
          <pc:picChg chg="add">
            <ac:chgData name="Jaroslaw Piekarski" userId="fb8bd466-2022-451c-b174-a04648307766" providerId="ADAL" clId="{AD97A8B8-16FE-41E1-83FE-F4DE9428EFD8}" dt="2026-09-17T06:42:57.266" v="25" actId="22"/>
            <ac:picMkLst>
              <pc:docMk/>
              <pc:sldMasterMk cId="2946112593" sldId="2147483672"/>
              <pc:sldLayoutMk cId="842935078" sldId="2147483676"/>
              <ac:picMk id="12" creationId="{D0DD96D6-FC87-E7A9-713D-5443AA2D0F98}"/>
            </ac:picMkLst>
          </pc:picChg>
        </pc:sldLayoutChg>
        <pc:sldLayoutChg chg="addSp modSp mod">
          <pc:chgData name="Jaroslaw Piekarski" userId="fb8bd466-2022-451c-b174-a04648307766" providerId="ADAL" clId="{AD97A8B8-16FE-41E1-83FE-F4DE9428EFD8}" dt="2026-09-17T06:43:01.090" v="26" actId="22"/>
          <pc:sldLayoutMkLst>
            <pc:docMk/>
            <pc:sldMasterMk cId="2946112593" sldId="2147483672"/>
            <pc:sldLayoutMk cId="2242178531" sldId="2147483677"/>
          </pc:sldLayoutMkLst>
          <pc:spChg chg="add mod">
            <ac:chgData name="Jaroslaw Piekarski" userId="fb8bd466-2022-451c-b174-a04648307766" providerId="ADAL" clId="{AD97A8B8-16FE-41E1-83FE-F4DE9428EFD8}" dt="2026-09-17T06:40:15.605" v="3"/>
            <ac:spMkLst>
              <pc:docMk/>
              <pc:sldMasterMk cId="2946112593" sldId="2147483672"/>
              <pc:sldLayoutMk cId="2242178531" sldId="2147483677"/>
              <ac:spMk id="10" creationId="{674DEBCB-CD78-C13A-7C1A-6E78736C1CCA}"/>
            </ac:spMkLst>
          </pc:spChg>
          <pc:picChg chg="add">
            <ac:chgData name="Jaroslaw Piekarski" userId="fb8bd466-2022-451c-b174-a04648307766" providerId="ADAL" clId="{AD97A8B8-16FE-41E1-83FE-F4DE9428EFD8}" dt="2026-09-17T06:42:37.282" v="21" actId="22"/>
            <ac:picMkLst>
              <pc:docMk/>
              <pc:sldMasterMk cId="2946112593" sldId="2147483672"/>
              <pc:sldLayoutMk cId="2242178531" sldId="2147483677"/>
              <ac:picMk id="12" creationId="{C440446D-8FBC-7A75-8BE3-69FCF534A37A}"/>
            </ac:picMkLst>
          </pc:picChg>
          <pc:picChg chg="add">
            <ac:chgData name="Jaroslaw Piekarski" userId="fb8bd466-2022-451c-b174-a04648307766" providerId="ADAL" clId="{AD97A8B8-16FE-41E1-83FE-F4DE9428EFD8}" dt="2026-09-17T06:43:01.090" v="26" actId="22"/>
            <ac:picMkLst>
              <pc:docMk/>
              <pc:sldMasterMk cId="2946112593" sldId="2147483672"/>
              <pc:sldLayoutMk cId="2242178531" sldId="2147483677"/>
              <ac:picMk id="14" creationId="{2EFF4CEC-EF57-753E-9F74-42BA54CDB0E9}"/>
            </ac:picMkLst>
          </pc:picChg>
        </pc:sldLayoutChg>
        <pc:sldLayoutChg chg="addSp delSp modSp mod">
          <pc:chgData name="Jaroslaw Piekarski" userId="fb8bd466-2022-451c-b174-a04648307766" providerId="ADAL" clId="{AD97A8B8-16FE-41E1-83FE-F4DE9428EFD8}" dt="2026-09-17T06:43:06.019" v="28" actId="22"/>
          <pc:sldLayoutMkLst>
            <pc:docMk/>
            <pc:sldMasterMk cId="2946112593" sldId="2147483672"/>
            <pc:sldLayoutMk cId="676086939" sldId="2147483678"/>
          </pc:sldLayoutMkLst>
          <pc:spChg chg="add mod">
            <ac:chgData name="Jaroslaw Piekarski" userId="fb8bd466-2022-451c-b174-a04648307766" providerId="ADAL" clId="{AD97A8B8-16FE-41E1-83FE-F4DE9428EFD8}" dt="2026-09-17T06:40:18.278" v="4"/>
            <ac:spMkLst>
              <pc:docMk/>
              <pc:sldMasterMk cId="2946112593" sldId="2147483672"/>
              <pc:sldLayoutMk cId="676086939" sldId="2147483678"/>
              <ac:spMk id="6" creationId="{9A03346D-3191-0B77-AF0C-0B9E7ED63A72}"/>
            </ac:spMkLst>
          </pc:spChg>
          <pc:picChg chg="add del">
            <ac:chgData name="Jaroslaw Piekarski" userId="fb8bd466-2022-451c-b174-a04648307766" providerId="ADAL" clId="{AD97A8B8-16FE-41E1-83FE-F4DE9428EFD8}" dt="2026-09-17T06:43:04.629" v="27" actId="478"/>
            <ac:picMkLst>
              <pc:docMk/>
              <pc:sldMasterMk cId="2946112593" sldId="2147483672"/>
              <pc:sldLayoutMk cId="676086939" sldId="2147483678"/>
              <ac:picMk id="8" creationId="{198090B4-EA36-D75B-8DD3-87A4C2962295}"/>
            </ac:picMkLst>
          </pc:picChg>
          <pc:picChg chg="add">
            <ac:chgData name="Jaroslaw Piekarski" userId="fb8bd466-2022-451c-b174-a04648307766" providerId="ADAL" clId="{AD97A8B8-16FE-41E1-83FE-F4DE9428EFD8}" dt="2026-09-17T06:43:06.019" v="28" actId="22"/>
            <ac:picMkLst>
              <pc:docMk/>
              <pc:sldMasterMk cId="2946112593" sldId="2147483672"/>
              <pc:sldLayoutMk cId="676086939" sldId="2147483678"/>
              <ac:picMk id="10" creationId="{D59FD325-3651-504A-0FC3-6146088CAF33}"/>
            </ac:picMkLst>
          </pc:picChg>
        </pc:sldLayoutChg>
        <pc:sldLayoutChg chg="addSp modSp mod">
          <pc:chgData name="Jaroslaw Piekarski" userId="fb8bd466-2022-451c-b174-a04648307766" providerId="ADAL" clId="{AD97A8B8-16FE-41E1-83FE-F4DE9428EFD8}" dt="2026-09-17T06:43:12.517" v="29" actId="22"/>
          <pc:sldLayoutMkLst>
            <pc:docMk/>
            <pc:sldMasterMk cId="2946112593" sldId="2147483672"/>
            <pc:sldLayoutMk cId="969306448" sldId="2147483679"/>
          </pc:sldLayoutMkLst>
          <pc:spChg chg="add mod">
            <ac:chgData name="Jaroslaw Piekarski" userId="fb8bd466-2022-451c-b174-a04648307766" providerId="ADAL" clId="{AD97A8B8-16FE-41E1-83FE-F4DE9428EFD8}" dt="2026-09-17T06:40:27.430" v="5"/>
            <ac:spMkLst>
              <pc:docMk/>
              <pc:sldMasterMk cId="2946112593" sldId="2147483672"/>
              <pc:sldLayoutMk cId="969306448" sldId="2147483679"/>
              <ac:spMk id="5" creationId="{6365E4DF-FF57-0506-62F6-E419077D5A27}"/>
            </ac:spMkLst>
          </pc:spChg>
          <pc:picChg chg="add">
            <ac:chgData name="Jaroslaw Piekarski" userId="fb8bd466-2022-451c-b174-a04648307766" providerId="ADAL" clId="{AD97A8B8-16FE-41E1-83FE-F4DE9428EFD8}" dt="2026-09-17T06:43:12.517" v="29" actId="22"/>
            <ac:picMkLst>
              <pc:docMk/>
              <pc:sldMasterMk cId="2946112593" sldId="2147483672"/>
              <pc:sldLayoutMk cId="969306448" sldId="2147483679"/>
              <ac:picMk id="7" creationId="{B7F1E8B2-6DC2-DFFC-622D-B1BE14E04EA5}"/>
            </ac:picMkLst>
          </pc:picChg>
        </pc:sldLayoutChg>
        <pc:sldLayoutChg chg="addSp modSp mod">
          <pc:chgData name="Jaroslaw Piekarski" userId="fb8bd466-2022-451c-b174-a04648307766" providerId="ADAL" clId="{AD97A8B8-16FE-41E1-83FE-F4DE9428EFD8}" dt="2026-09-17T06:43:15.024" v="30" actId="22"/>
          <pc:sldLayoutMkLst>
            <pc:docMk/>
            <pc:sldMasterMk cId="2946112593" sldId="2147483672"/>
            <pc:sldLayoutMk cId="2283761814" sldId="2147483680"/>
          </pc:sldLayoutMkLst>
          <pc:spChg chg="add mod">
            <ac:chgData name="Jaroslaw Piekarski" userId="fb8bd466-2022-451c-b174-a04648307766" providerId="ADAL" clId="{AD97A8B8-16FE-41E1-83FE-F4DE9428EFD8}" dt="2026-09-17T06:40:30.184" v="6"/>
            <ac:spMkLst>
              <pc:docMk/>
              <pc:sldMasterMk cId="2946112593" sldId="2147483672"/>
              <pc:sldLayoutMk cId="2283761814" sldId="2147483680"/>
              <ac:spMk id="8" creationId="{6BB9FD9A-9DE4-CEEE-5AA2-D6518C94385C}"/>
            </ac:spMkLst>
          </pc:spChg>
          <pc:picChg chg="add">
            <ac:chgData name="Jaroslaw Piekarski" userId="fb8bd466-2022-451c-b174-a04648307766" providerId="ADAL" clId="{AD97A8B8-16FE-41E1-83FE-F4DE9428EFD8}" dt="2026-09-17T06:43:15.024" v="30" actId="22"/>
            <ac:picMkLst>
              <pc:docMk/>
              <pc:sldMasterMk cId="2946112593" sldId="2147483672"/>
              <pc:sldLayoutMk cId="2283761814" sldId="2147483680"/>
              <ac:picMk id="10" creationId="{4E017003-1CBB-4428-5C73-73992ED30104}"/>
            </ac:picMkLst>
          </pc:picChg>
        </pc:sldLayoutChg>
        <pc:sldLayoutChg chg="addSp modSp mod">
          <pc:chgData name="Jaroslaw Piekarski" userId="fb8bd466-2022-451c-b174-a04648307766" providerId="ADAL" clId="{AD97A8B8-16FE-41E1-83FE-F4DE9428EFD8}" dt="2026-09-17T06:43:18.241" v="31" actId="22"/>
          <pc:sldLayoutMkLst>
            <pc:docMk/>
            <pc:sldMasterMk cId="2946112593" sldId="2147483672"/>
            <pc:sldLayoutMk cId="271498900" sldId="2147483681"/>
          </pc:sldLayoutMkLst>
          <pc:spChg chg="add mod">
            <ac:chgData name="Jaroslaw Piekarski" userId="fb8bd466-2022-451c-b174-a04648307766" providerId="ADAL" clId="{AD97A8B8-16FE-41E1-83FE-F4DE9428EFD8}" dt="2026-09-17T06:40:32.638" v="7"/>
            <ac:spMkLst>
              <pc:docMk/>
              <pc:sldMasterMk cId="2946112593" sldId="2147483672"/>
              <pc:sldLayoutMk cId="271498900" sldId="2147483681"/>
              <ac:spMk id="8" creationId="{835A07FF-84CC-EF52-6B60-6DA92600146F}"/>
            </ac:spMkLst>
          </pc:spChg>
          <pc:picChg chg="add">
            <ac:chgData name="Jaroslaw Piekarski" userId="fb8bd466-2022-451c-b174-a04648307766" providerId="ADAL" clId="{AD97A8B8-16FE-41E1-83FE-F4DE9428EFD8}" dt="2026-09-17T06:43:18.241" v="31" actId="22"/>
            <ac:picMkLst>
              <pc:docMk/>
              <pc:sldMasterMk cId="2946112593" sldId="2147483672"/>
              <pc:sldLayoutMk cId="271498900" sldId="2147483681"/>
              <ac:picMk id="10" creationId="{F791A8A8-9725-4D9C-FF96-56017020006A}"/>
            </ac:picMkLst>
          </pc:picChg>
        </pc:sldLayoutChg>
        <pc:sldLayoutChg chg="addSp modSp mod">
          <pc:chgData name="Jaroslaw Piekarski" userId="fb8bd466-2022-451c-b174-a04648307766" providerId="ADAL" clId="{AD97A8B8-16FE-41E1-83FE-F4DE9428EFD8}" dt="2026-09-17T06:43:20.808" v="32" actId="22"/>
          <pc:sldLayoutMkLst>
            <pc:docMk/>
            <pc:sldMasterMk cId="2946112593" sldId="2147483672"/>
            <pc:sldLayoutMk cId="286305699" sldId="2147483682"/>
          </pc:sldLayoutMkLst>
          <pc:spChg chg="add mod">
            <ac:chgData name="Jaroslaw Piekarski" userId="fb8bd466-2022-451c-b174-a04648307766" providerId="ADAL" clId="{AD97A8B8-16FE-41E1-83FE-F4DE9428EFD8}" dt="2026-09-17T06:40:35.375" v="8"/>
            <ac:spMkLst>
              <pc:docMk/>
              <pc:sldMasterMk cId="2946112593" sldId="2147483672"/>
              <pc:sldLayoutMk cId="286305699" sldId="2147483682"/>
              <ac:spMk id="7" creationId="{E9049903-6568-D4B0-67E6-2DC55D4C7B35}"/>
            </ac:spMkLst>
          </pc:spChg>
          <pc:picChg chg="add">
            <ac:chgData name="Jaroslaw Piekarski" userId="fb8bd466-2022-451c-b174-a04648307766" providerId="ADAL" clId="{AD97A8B8-16FE-41E1-83FE-F4DE9428EFD8}" dt="2026-09-17T06:43:20.808" v="32" actId="22"/>
            <ac:picMkLst>
              <pc:docMk/>
              <pc:sldMasterMk cId="2946112593" sldId="2147483672"/>
              <pc:sldLayoutMk cId="286305699" sldId="2147483682"/>
              <ac:picMk id="9" creationId="{CAADFF5F-3EFF-D045-3D2F-19121E846B6B}"/>
            </ac:picMkLst>
          </pc:picChg>
        </pc:sldLayoutChg>
        <pc:sldLayoutChg chg="addSp modSp mod">
          <pc:chgData name="Jaroslaw Piekarski" userId="fb8bd466-2022-451c-b174-a04648307766" providerId="ADAL" clId="{AD97A8B8-16FE-41E1-83FE-F4DE9428EFD8}" dt="2026-09-17T06:43:24.150" v="33" actId="22"/>
          <pc:sldLayoutMkLst>
            <pc:docMk/>
            <pc:sldMasterMk cId="2946112593" sldId="2147483672"/>
            <pc:sldLayoutMk cId="3003741334" sldId="2147483683"/>
          </pc:sldLayoutMkLst>
          <pc:spChg chg="add mod">
            <ac:chgData name="Jaroslaw Piekarski" userId="fb8bd466-2022-451c-b174-a04648307766" providerId="ADAL" clId="{AD97A8B8-16FE-41E1-83FE-F4DE9428EFD8}" dt="2026-09-17T06:40:46.023" v="9"/>
            <ac:spMkLst>
              <pc:docMk/>
              <pc:sldMasterMk cId="2946112593" sldId="2147483672"/>
              <pc:sldLayoutMk cId="3003741334" sldId="2147483683"/>
              <ac:spMk id="7" creationId="{CEAC8019-73AB-23EE-3481-3AB17D20499C}"/>
            </ac:spMkLst>
          </pc:spChg>
          <pc:picChg chg="add">
            <ac:chgData name="Jaroslaw Piekarski" userId="fb8bd466-2022-451c-b174-a04648307766" providerId="ADAL" clId="{AD97A8B8-16FE-41E1-83FE-F4DE9428EFD8}" dt="2026-09-17T06:43:24.150" v="33" actId="22"/>
            <ac:picMkLst>
              <pc:docMk/>
              <pc:sldMasterMk cId="2946112593" sldId="2147483672"/>
              <pc:sldLayoutMk cId="3003741334" sldId="2147483683"/>
              <ac:picMk id="9" creationId="{F5E6223A-E776-B0F3-BEA4-40230D95BD41}"/>
            </ac:picMkLst>
          </pc:picChg>
        </pc:sldLayoutChg>
      </pc:sldMasterChg>
      <pc:sldMasterChg chg="del">
        <pc:chgData name="Jaroslaw Piekarski" userId="fb8bd466-2022-451c-b174-a04648307766" providerId="ADAL" clId="{AD97A8B8-16FE-41E1-83FE-F4DE9428EFD8}" dt="2026-09-17T06:40:51.858" v="11" actId="2696"/>
        <pc:sldMasterMkLst>
          <pc:docMk/>
          <pc:sldMasterMk cId="811553134" sldId="2147483684"/>
        </pc:sldMasterMkLst>
      </pc:sldMasterChg>
      <pc:sldMasterChg chg="del">
        <pc:chgData name="Jaroslaw Piekarski" userId="fb8bd466-2022-451c-b174-a04648307766" providerId="ADAL" clId="{AD97A8B8-16FE-41E1-83FE-F4DE9428EFD8}" dt="2026-09-17T06:40:49.999" v="10" actId="2696"/>
        <pc:sldMasterMkLst>
          <pc:docMk/>
          <pc:sldMasterMk cId="825038172" sldId="2147483696"/>
        </pc:sldMasterMkLst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A945EEC-2A83-02F7-077B-B6A0710F1EE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20A87E-E998-6AD9-84E1-DD9CE746372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543C54-86EC-4CAE-B5C5-8159E0A03846}" type="datetimeFigureOut">
              <a:rPr lang="pl-PL" smtClean="0"/>
              <a:t>2026-09-17</a:t>
            </a:fld>
            <a:endParaRPr lang="pl-P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3F753B-05EF-34CD-D6A2-77CBE17678B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991F1D-E330-EB2B-662A-48075E0CBB7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605130-0B55-45EA-9C4D-5AD9CE24E88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776615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36743B-43F9-45F6-B1BE-A0AD245FC865}" type="datetimeFigureOut">
              <a:rPr lang="pl-PL" smtClean="0"/>
              <a:t>2026-09-17</a:t>
            </a:fld>
            <a:endParaRPr lang="pl-P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161CF7-A095-4BE7-8850-37CFA8FE946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179578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6B6E37-687B-49D2-B7AD-C7BF10F1885A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405881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October</a:t>
            </a:r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6B6E37-687B-49D2-B7AD-C7BF10F1885A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432245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BE" altLang="fr-F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B4438-5E4D-110B-0B26-F4DD94A993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92300" y="1155446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pl-PL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420A46-27F5-52E6-D805-CA78B78585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92300" y="3786010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pl-PL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3C1631-B2E4-1E86-C304-FCBF4AF6E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2C101-4459-4C7D-A147-99BFAE12E6B8}" type="datetimeFigureOut">
              <a:rPr lang="pl-PL" smtClean="0"/>
              <a:t>2026-09-17</a:t>
            </a:fld>
            <a:endParaRPr lang="pl-P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F38288-E1A4-7981-BBDB-68FF333C76CC}"/>
              </a:ext>
            </a:extLst>
          </p:cNvPr>
          <p:cNvSpPr/>
          <p:nvPr/>
        </p:nvSpPr>
        <p:spPr>
          <a:xfrm>
            <a:off x="-9525" y="6141427"/>
            <a:ext cx="12201525" cy="735496"/>
          </a:xfrm>
          <a:prstGeom prst="rect">
            <a:avLst/>
          </a:prstGeom>
          <a:solidFill>
            <a:srgbClr val="A3D3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7C930B-1A64-5E5A-6DEF-2CECB295C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266922"/>
            <a:ext cx="2743200" cy="365125"/>
          </a:xfrm>
        </p:spPr>
        <p:txBody>
          <a:bodyPr/>
          <a:lstStyle>
            <a:lvl1pPr>
              <a:defRPr lang="en-GB" b="1" i="0" u="none" strike="noStrike" smtClean="0">
                <a:effectLst/>
              </a:defRPr>
            </a:lvl1pPr>
          </a:lstStyle>
          <a:p>
            <a:r>
              <a:rPr lang="en-GB"/>
              <a:t>10th February 2026</a:t>
            </a:r>
            <a:endParaRPr lang="en-GB" b="1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F09243C-14C6-3242-BBB2-2B343FA20FFA}"/>
              </a:ext>
            </a:extLst>
          </p:cNvPr>
          <p:cNvGrpSpPr/>
          <p:nvPr/>
        </p:nvGrpSpPr>
        <p:grpSpPr>
          <a:xfrm>
            <a:off x="38355" y="45009"/>
            <a:ext cx="1117345" cy="3383991"/>
            <a:chOff x="39038" y="2708465"/>
            <a:chExt cx="1117345" cy="3383991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DA03EFF-9B7C-098C-CB76-541FEC000B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763" y="2708465"/>
              <a:ext cx="1023563" cy="1023563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96D3531-2D95-CF0C-FDEF-E5C58EDB8A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06" t="8138" r="47518" b="15498"/>
            <a:stretch/>
          </p:blipFill>
          <p:spPr>
            <a:xfrm>
              <a:off x="65881" y="4000045"/>
              <a:ext cx="1089445" cy="921838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88F6442D-3403-8C4B-8F39-7F32F0F16A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540" t="8138" r="-1932" b="15498"/>
            <a:stretch/>
          </p:blipFill>
          <p:spPr>
            <a:xfrm>
              <a:off x="39038" y="5290883"/>
              <a:ext cx="1117345" cy="801573"/>
            </a:xfrm>
            <a:prstGeom prst="rect">
              <a:avLst/>
            </a:prstGeom>
          </p:spPr>
        </p:pic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AE8DE2-F7C9-6011-1039-3B5164FA1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b="1"/>
              <a:t>Brokerage Event - Industry 2026 </a:t>
            </a:r>
          </a:p>
          <a:p>
            <a:endParaRPr lang="pl-PL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C8B6AB-A775-A4E5-DB0F-C0874BD662D9}"/>
              </a:ext>
            </a:extLst>
          </p:cNvPr>
          <p:cNvSpPr/>
          <p:nvPr userDrawn="1"/>
        </p:nvSpPr>
        <p:spPr>
          <a:xfrm>
            <a:off x="-9525" y="6141427"/>
            <a:ext cx="12201525" cy="735496"/>
          </a:xfrm>
          <a:prstGeom prst="rect">
            <a:avLst/>
          </a:prstGeom>
          <a:solidFill>
            <a:srgbClr val="A3D3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Brokerage Event - Industry 2026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AE775A1-7C00-93A7-7167-F9ED4184D5FB}"/>
              </a:ext>
            </a:extLst>
          </p:cNvPr>
          <p:cNvGrpSpPr/>
          <p:nvPr userDrawn="1"/>
        </p:nvGrpSpPr>
        <p:grpSpPr>
          <a:xfrm>
            <a:off x="38355" y="45009"/>
            <a:ext cx="1117345" cy="3383991"/>
            <a:chOff x="39038" y="2708465"/>
            <a:chExt cx="1117345" cy="3383991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CC1AEFF-8BA6-A402-66A0-1863AC3E65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763" y="2708465"/>
              <a:ext cx="1023563" cy="102356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107CDA0-2844-D0BF-E3CB-37816D3DFB9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06" t="8138" r="47518" b="15498"/>
            <a:stretch/>
          </p:blipFill>
          <p:spPr>
            <a:xfrm>
              <a:off x="65881" y="4000045"/>
              <a:ext cx="1089445" cy="921838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A0479FBA-C013-50C3-CB71-2969BBCE8A4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540" t="8138" r="-1932" b="15498"/>
            <a:stretch/>
          </p:blipFill>
          <p:spPr>
            <a:xfrm>
              <a:off x="39038" y="5290883"/>
              <a:ext cx="1117345" cy="801573"/>
            </a:xfrm>
            <a:prstGeom prst="rect">
              <a:avLst/>
            </a:prstGeom>
          </p:spPr>
        </p:pic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A9F37C37-B1AA-0A24-9EF9-ACD5AFFD3C7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3469"/>
            <a:ext cx="1319738" cy="750931"/>
          </a:xfrm>
          <a:prstGeom prst="rect">
            <a:avLst/>
          </a:prstGeom>
        </p:spPr>
      </p:pic>
      <p:sp>
        <p:nvSpPr>
          <p:cNvPr id="19" name="Footer Placeholder 1">
            <a:extLst>
              <a:ext uri="{FF2B5EF4-FFF2-40B4-BE49-F238E27FC236}">
                <a16:creationId xmlns:a16="http://schemas.microsoft.com/office/drawing/2014/main" id="{83187C3B-243E-F371-12E3-DD0369472F92}"/>
              </a:ext>
            </a:extLst>
          </p:cNvPr>
          <p:cNvSpPr txBox="1">
            <a:spLocks/>
          </p:cNvSpPr>
          <p:nvPr userDrawn="1"/>
        </p:nvSpPr>
        <p:spPr>
          <a:xfrm>
            <a:off x="1499190" y="6154765"/>
            <a:ext cx="10443093" cy="588936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400">
                <a:solidFill>
                  <a:srgbClr val="414DF2"/>
                </a:solidFill>
              </a:rPr>
              <a:t>Do not cover this space - res</a:t>
            </a:r>
            <a:r>
              <a:rPr lang="pl-PL" sz="2400">
                <a:solidFill>
                  <a:srgbClr val="414DF2"/>
                </a:solidFill>
              </a:rPr>
              <a:t>eserved</a:t>
            </a:r>
            <a:r>
              <a:rPr lang="en-US" sz="2400">
                <a:solidFill>
                  <a:srgbClr val="414DF2"/>
                </a:solidFill>
              </a:rPr>
              <a:t> for organizers</a:t>
            </a:r>
            <a:endParaRPr lang="it-IT" sz="2400" dirty="0">
              <a:solidFill>
                <a:srgbClr val="414D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2715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3CD8E-C642-6DBF-F70C-D5D9138B6C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3500" y="365125"/>
            <a:ext cx="74803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pl-P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219367-A765-238F-3F7B-73AAE1F3B6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3400" y="1825625"/>
            <a:ext cx="95504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B07AA3-5EB3-3320-3524-11AF9EBE6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2C101-4459-4C7D-A147-99BFAE12E6B8}" type="datetimeFigureOut">
              <a:rPr lang="pl-PL" smtClean="0"/>
              <a:t>2026-09-17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0DD09D-62B7-D636-7C81-B111F38D5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342F16-757A-1003-9C1A-CDEFC587C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17124-D387-4D31-87F1-8A60CBE75653}" type="slidenum">
              <a:rPr lang="pl-PL" smtClean="0"/>
              <a:t>‹#›</a:t>
            </a:fld>
            <a:endParaRPr lang="pl-PL"/>
          </a:p>
        </p:txBody>
      </p:sp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68C16D28-AAFD-B825-42D1-4F122444AC63}"/>
              </a:ext>
            </a:extLst>
          </p:cNvPr>
          <p:cNvSpPr txBox="1">
            <a:spLocks/>
          </p:cNvSpPr>
          <p:nvPr userDrawn="1"/>
        </p:nvSpPr>
        <p:spPr>
          <a:xfrm>
            <a:off x="1520454" y="6173912"/>
            <a:ext cx="10503733" cy="588936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400">
                <a:solidFill>
                  <a:srgbClr val="414DF2"/>
                </a:solidFill>
              </a:rPr>
              <a:t>Do not cover this space - </a:t>
            </a:r>
            <a:r>
              <a:rPr lang="pl-PL" sz="2400">
                <a:solidFill>
                  <a:srgbClr val="414DF2"/>
                </a:solidFill>
              </a:rPr>
              <a:t>reserved</a:t>
            </a:r>
            <a:r>
              <a:rPr lang="en-US" sz="2400">
                <a:solidFill>
                  <a:srgbClr val="414DF2"/>
                </a:solidFill>
              </a:rPr>
              <a:t> for organizers</a:t>
            </a:r>
            <a:endParaRPr lang="it-IT" sz="2400" dirty="0">
              <a:solidFill>
                <a:srgbClr val="414D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792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FC7DC-E0AF-08CC-554D-21E37495F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1709738"/>
            <a:ext cx="959485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pl-P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9FA200-77ED-2FDC-4774-A695EC7F3E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52600" y="4589463"/>
            <a:ext cx="959485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F321DC-4561-EFBF-B2D7-C611AEAEC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2C101-4459-4C7D-A147-99BFAE12E6B8}" type="datetimeFigureOut">
              <a:rPr lang="pl-PL" smtClean="0"/>
              <a:t>2026-09-17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4D4F07-1276-D346-CDB0-CA00AF314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93FEA2-7754-0A50-FA98-CB9F2C237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17124-D387-4D31-87F1-8A60CBE75653}" type="slidenum">
              <a:rPr lang="pl-PL" smtClean="0"/>
              <a:t>‹#›</a:t>
            </a:fld>
            <a:endParaRPr lang="pl-PL"/>
          </a:p>
        </p:txBody>
      </p:sp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C8F33309-8B7B-940D-C88D-D901360295EE}"/>
              </a:ext>
            </a:extLst>
          </p:cNvPr>
          <p:cNvSpPr txBox="1">
            <a:spLocks/>
          </p:cNvSpPr>
          <p:nvPr userDrawn="1"/>
        </p:nvSpPr>
        <p:spPr>
          <a:xfrm>
            <a:off x="1520454" y="6173912"/>
            <a:ext cx="10503733" cy="588936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400">
                <a:solidFill>
                  <a:srgbClr val="414DF2"/>
                </a:solidFill>
              </a:rPr>
              <a:t>Do not cover this space - </a:t>
            </a:r>
            <a:r>
              <a:rPr lang="pl-PL" sz="2400">
                <a:solidFill>
                  <a:srgbClr val="414DF2"/>
                </a:solidFill>
              </a:rPr>
              <a:t>reserved</a:t>
            </a:r>
            <a:r>
              <a:rPr lang="en-US" sz="2400">
                <a:solidFill>
                  <a:srgbClr val="414DF2"/>
                </a:solidFill>
              </a:rPr>
              <a:t> for organizers</a:t>
            </a:r>
            <a:endParaRPr lang="it-IT" sz="2400" dirty="0">
              <a:solidFill>
                <a:srgbClr val="414DF2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314AABC-D84F-3794-80B1-77A862C2E6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3469"/>
            <a:ext cx="1319738" cy="750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596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62E45-ED46-F318-EA37-82C7E298C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6000" y="365125"/>
            <a:ext cx="77178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pl-P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C79BC-6AD5-B372-6C89-CBC2838272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65300" y="1825625"/>
            <a:ext cx="4699000" cy="435133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pl-PL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56AA69-A48F-E637-9456-E143FE0DF9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54800" y="1825625"/>
            <a:ext cx="46990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l-P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9993C0-F25E-0742-C07A-DBFD26A9A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2C101-4459-4C7D-A147-99BFAE12E6B8}" type="datetimeFigureOut">
              <a:rPr lang="pl-PL" smtClean="0"/>
              <a:t>2026-09-17</a:t>
            </a:fld>
            <a:endParaRPr lang="pl-P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884B2D-98D9-B95D-E258-B310D19C7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A917A2-CBAB-6E9C-48FE-07650A09E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17124-D387-4D31-87F1-8A60CBE75653}" type="slidenum">
              <a:rPr lang="pl-PL" smtClean="0"/>
              <a:t>‹#›</a:t>
            </a:fld>
            <a:endParaRPr lang="pl-PL"/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10550D12-3FB5-3CD2-4639-B15576562B17}"/>
              </a:ext>
            </a:extLst>
          </p:cNvPr>
          <p:cNvSpPr txBox="1">
            <a:spLocks/>
          </p:cNvSpPr>
          <p:nvPr userDrawn="1"/>
        </p:nvSpPr>
        <p:spPr>
          <a:xfrm>
            <a:off x="1520454" y="6173912"/>
            <a:ext cx="10503733" cy="588936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400">
                <a:solidFill>
                  <a:srgbClr val="414DF2"/>
                </a:solidFill>
              </a:rPr>
              <a:t>Do not cover this space - </a:t>
            </a:r>
            <a:r>
              <a:rPr lang="pl-PL" sz="2400">
                <a:solidFill>
                  <a:srgbClr val="414DF2"/>
                </a:solidFill>
              </a:rPr>
              <a:t>reserved</a:t>
            </a:r>
            <a:r>
              <a:rPr lang="en-US" sz="2400">
                <a:solidFill>
                  <a:srgbClr val="414DF2"/>
                </a:solidFill>
              </a:rPr>
              <a:t> for organizers</a:t>
            </a:r>
            <a:endParaRPr lang="it-IT" sz="2400" dirty="0">
              <a:solidFill>
                <a:srgbClr val="414DF2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0DD96D6-FC87-E7A9-713D-5443AA2D0F9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3469"/>
            <a:ext cx="1319738" cy="750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935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085AF-B9D2-2EE4-7807-78043D747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6000" y="365125"/>
            <a:ext cx="7719388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pl-P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857067-143B-6A47-E6A6-A93E42F56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82800" y="1681163"/>
            <a:ext cx="4470399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D527E8-5A93-9F0D-9EA0-69C4FAC54A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082800" y="2505075"/>
            <a:ext cx="4470399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l-P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2E6584-8D9E-636A-1E35-234E2C3763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31000" y="1681163"/>
            <a:ext cx="46228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15AA8E-8C21-E0CC-EA9F-FA35903CDB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31000" y="2505075"/>
            <a:ext cx="462280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l-P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61E7C6A-570C-2D86-78BB-D5426C378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2C101-4459-4C7D-A147-99BFAE12E6B8}" type="datetimeFigureOut">
              <a:rPr lang="pl-PL" smtClean="0"/>
              <a:t>2026-09-17</a:t>
            </a:fld>
            <a:endParaRPr lang="pl-P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21EC62-20CA-3B39-7844-5F1EB2ED0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8E2804-C98B-CFB1-15FE-661041E97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17124-D387-4D31-87F1-8A60CBE75653}" type="slidenum">
              <a:rPr lang="pl-PL" smtClean="0"/>
              <a:t>‹#›</a:t>
            </a:fld>
            <a:endParaRPr lang="pl-PL"/>
          </a:p>
        </p:txBody>
      </p:sp>
      <p:sp>
        <p:nvSpPr>
          <p:cNvPr id="10" name="Footer Placeholder 1">
            <a:extLst>
              <a:ext uri="{FF2B5EF4-FFF2-40B4-BE49-F238E27FC236}">
                <a16:creationId xmlns:a16="http://schemas.microsoft.com/office/drawing/2014/main" id="{674DEBCB-CD78-C13A-7C1A-6E78736C1CCA}"/>
              </a:ext>
            </a:extLst>
          </p:cNvPr>
          <p:cNvSpPr txBox="1">
            <a:spLocks/>
          </p:cNvSpPr>
          <p:nvPr userDrawn="1"/>
        </p:nvSpPr>
        <p:spPr>
          <a:xfrm>
            <a:off x="1520454" y="6173912"/>
            <a:ext cx="10503733" cy="588936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400">
                <a:solidFill>
                  <a:srgbClr val="414DF2"/>
                </a:solidFill>
              </a:rPr>
              <a:t>Do not cover this space - </a:t>
            </a:r>
            <a:r>
              <a:rPr lang="pl-PL" sz="2400">
                <a:solidFill>
                  <a:srgbClr val="414DF2"/>
                </a:solidFill>
              </a:rPr>
              <a:t>reserved</a:t>
            </a:r>
            <a:r>
              <a:rPr lang="en-US" sz="2400">
                <a:solidFill>
                  <a:srgbClr val="414DF2"/>
                </a:solidFill>
              </a:rPr>
              <a:t> for organizers</a:t>
            </a:r>
            <a:endParaRPr lang="it-IT" sz="2400" dirty="0">
              <a:solidFill>
                <a:srgbClr val="414DF2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440446D-8FBC-7A75-8BE3-69FCF534A3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3469"/>
            <a:ext cx="1378104" cy="78414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EFF4CEC-EF57-753E-9F74-42BA54CDB0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3469"/>
            <a:ext cx="1319738" cy="750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178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F05879-214D-73A7-4C4E-8A0153D07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6000" y="365125"/>
            <a:ext cx="77178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pl-PL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B81A7A-A7C9-EC73-905B-554359A48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2C101-4459-4C7D-A147-99BFAE12E6B8}" type="datetimeFigureOut">
              <a:rPr lang="pl-PL" smtClean="0"/>
              <a:t>2026-09-17</a:t>
            </a:fld>
            <a:endParaRPr lang="pl-P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3AC023-F251-02CE-7B3E-4A0F770A4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B9910A-D525-39E1-D315-B696C5964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17124-D387-4D31-87F1-8A60CBE75653}" type="slidenum">
              <a:rPr lang="pl-PL" smtClean="0"/>
              <a:t>‹#›</a:t>
            </a:fld>
            <a:endParaRPr lang="pl-PL"/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9A03346D-3191-0B77-AF0C-0B9E7ED63A72}"/>
              </a:ext>
            </a:extLst>
          </p:cNvPr>
          <p:cNvSpPr txBox="1">
            <a:spLocks/>
          </p:cNvSpPr>
          <p:nvPr userDrawn="1"/>
        </p:nvSpPr>
        <p:spPr>
          <a:xfrm>
            <a:off x="1520454" y="6173912"/>
            <a:ext cx="10503733" cy="588936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400">
                <a:solidFill>
                  <a:srgbClr val="414DF2"/>
                </a:solidFill>
              </a:rPr>
              <a:t>Do not cover this space - </a:t>
            </a:r>
            <a:r>
              <a:rPr lang="pl-PL" sz="2400">
                <a:solidFill>
                  <a:srgbClr val="414DF2"/>
                </a:solidFill>
              </a:rPr>
              <a:t>reserved</a:t>
            </a:r>
            <a:r>
              <a:rPr lang="en-US" sz="2400">
                <a:solidFill>
                  <a:srgbClr val="414DF2"/>
                </a:solidFill>
              </a:rPr>
              <a:t> for organizers</a:t>
            </a:r>
            <a:endParaRPr lang="it-IT" sz="2400" dirty="0">
              <a:solidFill>
                <a:srgbClr val="414DF2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59FD325-3651-504A-0FC3-6146088CAF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3469"/>
            <a:ext cx="1319738" cy="750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086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89F7DF-6C56-45ED-504B-4D09557FE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2C101-4459-4C7D-A147-99BFAE12E6B8}" type="datetimeFigureOut">
              <a:rPr lang="pl-PL" smtClean="0"/>
              <a:t>2026-09-17</a:t>
            </a:fld>
            <a:endParaRPr lang="pl-P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C8F9F4-0FA6-F940-7AEA-B864E4DA8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3AF235-3272-BFC8-74BF-D72FFA984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17124-D387-4D31-87F1-8A60CBE75653}" type="slidenum">
              <a:rPr lang="pl-PL" smtClean="0"/>
              <a:t>‹#›</a:t>
            </a:fld>
            <a:endParaRPr lang="pl-PL"/>
          </a:p>
        </p:txBody>
      </p:sp>
      <p:sp>
        <p:nvSpPr>
          <p:cNvPr id="5" name="Footer Placeholder 1">
            <a:extLst>
              <a:ext uri="{FF2B5EF4-FFF2-40B4-BE49-F238E27FC236}">
                <a16:creationId xmlns:a16="http://schemas.microsoft.com/office/drawing/2014/main" id="{6365E4DF-FF57-0506-62F6-E419077D5A27}"/>
              </a:ext>
            </a:extLst>
          </p:cNvPr>
          <p:cNvSpPr txBox="1">
            <a:spLocks/>
          </p:cNvSpPr>
          <p:nvPr userDrawn="1"/>
        </p:nvSpPr>
        <p:spPr>
          <a:xfrm>
            <a:off x="1520454" y="6173912"/>
            <a:ext cx="10503733" cy="588936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400">
                <a:solidFill>
                  <a:srgbClr val="414DF2"/>
                </a:solidFill>
              </a:rPr>
              <a:t>Do not cover this space - </a:t>
            </a:r>
            <a:r>
              <a:rPr lang="pl-PL" sz="2400">
                <a:solidFill>
                  <a:srgbClr val="414DF2"/>
                </a:solidFill>
              </a:rPr>
              <a:t>reserved</a:t>
            </a:r>
            <a:r>
              <a:rPr lang="en-US" sz="2400">
                <a:solidFill>
                  <a:srgbClr val="414DF2"/>
                </a:solidFill>
              </a:rPr>
              <a:t> for organizers</a:t>
            </a:r>
            <a:endParaRPr lang="it-IT" sz="2400" dirty="0">
              <a:solidFill>
                <a:srgbClr val="414DF2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F1E8B2-6DC2-DFFC-622D-B1BE14E04E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3469"/>
            <a:ext cx="1319738" cy="750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306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DACE7-6088-8E0F-05AE-56BF7B1EC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6550" y="996950"/>
            <a:ext cx="3932237" cy="1052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pl-P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FD3F97-DE8A-AD0D-2932-D61C6956B7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2300" y="520701"/>
            <a:ext cx="5653088" cy="53403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l-PL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B9B446-973D-2BCC-B8B2-E5B989403E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06550" y="204946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3B7E99-13D9-6811-86C9-06E9B2141D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2C101-4459-4C7D-A147-99BFAE12E6B8}" type="datetimeFigureOut">
              <a:rPr lang="pl-PL" smtClean="0"/>
              <a:t>2026-09-17</a:t>
            </a:fld>
            <a:endParaRPr lang="pl-P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488D90-7388-0E85-CB3D-F4E121566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DC29EA-9501-D49B-166D-30D533345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17124-D387-4D31-87F1-8A60CBE75653}" type="slidenum">
              <a:rPr lang="pl-PL" smtClean="0"/>
              <a:t>‹#›</a:t>
            </a:fld>
            <a:endParaRPr lang="pl-PL"/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6BB9FD9A-9DE4-CEEE-5AA2-D6518C94385C}"/>
              </a:ext>
            </a:extLst>
          </p:cNvPr>
          <p:cNvSpPr txBox="1">
            <a:spLocks/>
          </p:cNvSpPr>
          <p:nvPr userDrawn="1"/>
        </p:nvSpPr>
        <p:spPr>
          <a:xfrm>
            <a:off x="1520454" y="6173912"/>
            <a:ext cx="10503733" cy="588936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400">
                <a:solidFill>
                  <a:srgbClr val="414DF2"/>
                </a:solidFill>
              </a:rPr>
              <a:t>Do not cover this space - </a:t>
            </a:r>
            <a:r>
              <a:rPr lang="pl-PL" sz="2400">
                <a:solidFill>
                  <a:srgbClr val="414DF2"/>
                </a:solidFill>
              </a:rPr>
              <a:t>reserved</a:t>
            </a:r>
            <a:r>
              <a:rPr lang="en-US" sz="2400">
                <a:solidFill>
                  <a:srgbClr val="414DF2"/>
                </a:solidFill>
              </a:rPr>
              <a:t> for organizers</a:t>
            </a:r>
            <a:endParaRPr lang="it-IT" sz="2400" dirty="0">
              <a:solidFill>
                <a:srgbClr val="414DF2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E017003-1CBB-4428-5C73-73992ED301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3469"/>
            <a:ext cx="1319738" cy="750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761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DA282-6899-744A-7043-5675467B2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9341" y="850900"/>
            <a:ext cx="3932237" cy="119856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pl-P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0D0C3F-061F-21C6-78A4-8A0CB549FB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54700" y="987425"/>
            <a:ext cx="5500688" cy="51609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pl-P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CB3996-ECFC-1E07-5824-E5D9320A9C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09341" y="2049462"/>
            <a:ext cx="3932237" cy="409892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DF9BFC-B1E3-15BB-0F9C-DC27D1ECE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2C101-4459-4C7D-A147-99BFAE12E6B8}" type="datetimeFigureOut">
              <a:rPr lang="pl-PL" smtClean="0"/>
              <a:t>2026-09-17</a:t>
            </a:fld>
            <a:endParaRPr lang="pl-P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D35F9D-5997-F671-5014-F00DE0A62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70EB15-FE0F-B006-F699-C3BCD66D3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17124-D387-4D31-87F1-8A60CBE75653}" type="slidenum">
              <a:rPr lang="pl-PL" smtClean="0"/>
              <a:t>‹#›</a:t>
            </a:fld>
            <a:endParaRPr lang="pl-PL"/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835A07FF-84CC-EF52-6B60-6DA92600146F}"/>
              </a:ext>
            </a:extLst>
          </p:cNvPr>
          <p:cNvSpPr txBox="1">
            <a:spLocks/>
          </p:cNvSpPr>
          <p:nvPr userDrawn="1"/>
        </p:nvSpPr>
        <p:spPr>
          <a:xfrm>
            <a:off x="1520454" y="6173912"/>
            <a:ext cx="10503733" cy="588936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400">
                <a:solidFill>
                  <a:srgbClr val="414DF2"/>
                </a:solidFill>
              </a:rPr>
              <a:t>Do not cover this space - </a:t>
            </a:r>
            <a:r>
              <a:rPr lang="pl-PL" sz="2400">
                <a:solidFill>
                  <a:srgbClr val="414DF2"/>
                </a:solidFill>
              </a:rPr>
              <a:t>reserved</a:t>
            </a:r>
            <a:r>
              <a:rPr lang="en-US" sz="2400">
                <a:solidFill>
                  <a:srgbClr val="414DF2"/>
                </a:solidFill>
              </a:rPr>
              <a:t> for organizers</a:t>
            </a:r>
            <a:endParaRPr lang="it-IT" sz="2400" dirty="0">
              <a:solidFill>
                <a:srgbClr val="414DF2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791A8A8-9725-4D9C-FF96-56017020006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3469"/>
            <a:ext cx="1319738" cy="750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98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E8FA7-1B91-6103-6FAD-26C281B87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6000" y="365125"/>
            <a:ext cx="77178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pl-P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4F7D4E-2023-B5C2-09BA-211BF86E93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701800" y="1825625"/>
            <a:ext cx="9652000" cy="43513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CB31E2-3E39-9BF9-5AD7-2D53275EF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2C101-4459-4C7D-A147-99BFAE12E6B8}" type="datetimeFigureOut">
              <a:rPr lang="pl-PL" smtClean="0"/>
              <a:t>2026-09-17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F4F74D-6C4C-0809-EA89-80FE02261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49FCB1-2D5E-6648-7EDD-033955328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17124-D387-4D31-87F1-8A60CBE75653}" type="slidenum">
              <a:rPr lang="pl-PL" smtClean="0"/>
              <a:t>‹#›</a:t>
            </a:fld>
            <a:endParaRPr lang="pl-PL"/>
          </a:p>
        </p:txBody>
      </p:sp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E9049903-6568-D4B0-67E6-2DC55D4C7B35}"/>
              </a:ext>
            </a:extLst>
          </p:cNvPr>
          <p:cNvSpPr txBox="1">
            <a:spLocks/>
          </p:cNvSpPr>
          <p:nvPr userDrawn="1"/>
        </p:nvSpPr>
        <p:spPr>
          <a:xfrm>
            <a:off x="1520454" y="6173912"/>
            <a:ext cx="10503733" cy="588936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400">
                <a:solidFill>
                  <a:srgbClr val="414DF2"/>
                </a:solidFill>
              </a:rPr>
              <a:t>Do not cover this space - </a:t>
            </a:r>
            <a:r>
              <a:rPr lang="pl-PL" sz="2400">
                <a:solidFill>
                  <a:srgbClr val="414DF2"/>
                </a:solidFill>
              </a:rPr>
              <a:t>reserved</a:t>
            </a:r>
            <a:r>
              <a:rPr lang="en-US" sz="2400">
                <a:solidFill>
                  <a:srgbClr val="414DF2"/>
                </a:solidFill>
              </a:rPr>
              <a:t> for organizers</a:t>
            </a:r>
            <a:endParaRPr lang="it-IT" sz="2400" dirty="0">
              <a:solidFill>
                <a:srgbClr val="414DF2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AADFF5F-3EFF-D045-3D2F-19121E846B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3469"/>
            <a:ext cx="1319738" cy="750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05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4BB2DDD-925C-3574-FAF0-179E57CF35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pl-P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C0678B-BB23-20B5-3FB4-E53EAB7034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019300" y="365125"/>
            <a:ext cx="65532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192222-9B8F-F6FA-B3D4-3138F05CD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2C101-4459-4C7D-A147-99BFAE12E6B8}" type="datetimeFigureOut">
              <a:rPr lang="pl-PL" smtClean="0"/>
              <a:t>2026-09-17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3F5E8A-05AB-27F0-52BA-B27C0F311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876C5D-673E-00A9-85A0-21FBD4655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17124-D387-4D31-87F1-8A60CBE75653}" type="slidenum">
              <a:rPr lang="pl-PL" smtClean="0"/>
              <a:t>‹#›</a:t>
            </a:fld>
            <a:endParaRPr lang="pl-PL"/>
          </a:p>
        </p:txBody>
      </p:sp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CEAC8019-73AB-23EE-3481-3AB17D20499C}"/>
              </a:ext>
            </a:extLst>
          </p:cNvPr>
          <p:cNvSpPr txBox="1">
            <a:spLocks/>
          </p:cNvSpPr>
          <p:nvPr userDrawn="1"/>
        </p:nvSpPr>
        <p:spPr>
          <a:xfrm>
            <a:off x="1520454" y="6173912"/>
            <a:ext cx="10503733" cy="588936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400">
                <a:solidFill>
                  <a:srgbClr val="414DF2"/>
                </a:solidFill>
              </a:rPr>
              <a:t>Do not cover this space - </a:t>
            </a:r>
            <a:r>
              <a:rPr lang="pl-PL" sz="2400">
                <a:solidFill>
                  <a:srgbClr val="414DF2"/>
                </a:solidFill>
              </a:rPr>
              <a:t>reserved</a:t>
            </a:r>
            <a:r>
              <a:rPr lang="en-US" sz="2400">
                <a:solidFill>
                  <a:srgbClr val="414DF2"/>
                </a:solidFill>
              </a:rPr>
              <a:t> for organizers</a:t>
            </a:r>
            <a:endParaRPr lang="it-IT" sz="2400" dirty="0">
              <a:solidFill>
                <a:srgbClr val="414DF2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5E6223A-E776-B0F3-BEA4-40230D95BD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3469"/>
            <a:ext cx="1319738" cy="750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741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794E019-01E4-5129-BCEF-3826ED3A6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pl-P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A88FB5-2129-683A-F49E-65E1021292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9004C6-5965-02F3-E8A0-642BDC42B6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32C101-4459-4C7D-A147-99BFAE12E6B8}" type="datetimeFigureOut">
              <a:rPr lang="pl-PL" smtClean="0"/>
              <a:t>2026-09-17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03E250-1751-C228-14CE-EE8F14394F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4EA751-5238-3267-512C-0DFE9B7343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4017124-D387-4D31-87F1-8A60CBE75653}" type="slidenum">
              <a:rPr lang="pl-PL" smtClean="0"/>
              <a:t>‹#›</a:t>
            </a:fld>
            <a:endParaRPr lang="pl-PL"/>
          </a:p>
        </p:txBody>
      </p:sp>
      <p:sp>
        <p:nvSpPr>
          <p:cNvPr id="22" name="Rectangle 7">
            <a:extLst>
              <a:ext uri="{FF2B5EF4-FFF2-40B4-BE49-F238E27FC236}">
                <a16:creationId xmlns:a16="http://schemas.microsoft.com/office/drawing/2014/main" id="{363FEDC3-09B0-C0BE-F714-337296FFECFF}"/>
              </a:ext>
            </a:extLst>
          </p:cNvPr>
          <p:cNvSpPr/>
          <p:nvPr userDrawn="1"/>
        </p:nvSpPr>
        <p:spPr>
          <a:xfrm>
            <a:off x="-9525" y="6141427"/>
            <a:ext cx="12201525" cy="735496"/>
          </a:xfrm>
          <a:prstGeom prst="rect">
            <a:avLst/>
          </a:prstGeom>
          <a:solidFill>
            <a:srgbClr val="A3D3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Brokerage Event - Industry 2026</a:t>
            </a:r>
          </a:p>
        </p:txBody>
      </p:sp>
      <p:grpSp>
        <p:nvGrpSpPr>
          <p:cNvPr id="23" name="Group 8">
            <a:extLst>
              <a:ext uri="{FF2B5EF4-FFF2-40B4-BE49-F238E27FC236}">
                <a16:creationId xmlns:a16="http://schemas.microsoft.com/office/drawing/2014/main" id="{E05EBAC4-DB33-8B44-A2E0-50C41B1D0FFF}"/>
              </a:ext>
            </a:extLst>
          </p:cNvPr>
          <p:cNvGrpSpPr/>
          <p:nvPr userDrawn="1"/>
        </p:nvGrpSpPr>
        <p:grpSpPr>
          <a:xfrm>
            <a:off x="38355" y="45009"/>
            <a:ext cx="1117345" cy="3383991"/>
            <a:chOff x="39038" y="2708465"/>
            <a:chExt cx="1117345" cy="3383991"/>
          </a:xfrm>
        </p:grpSpPr>
        <p:pic>
          <p:nvPicPr>
            <p:cNvPr id="24" name="Picture 10">
              <a:extLst>
                <a:ext uri="{FF2B5EF4-FFF2-40B4-BE49-F238E27FC236}">
                  <a16:creationId xmlns:a16="http://schemas.microsoft.com/office/drawing/2014/main" id="{8E09D249-0CC7-0A3D-F6DC-72B38D55848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763" y="2708465"/>
              <a:ext cx="1023563" cy="1023563"/>
            </a:xfrm>
            <a:prstGeom prst="rect">
              <a:avLst/>
            </a:prstGeom>
          </p:spPr>
        </p:pic>
        <p:pic>
          <p:nvPicPr>
            <p:cNvPr id="25" name="Picture 13">
              <a:extLst>
                <a:ext uri="{FF2B5EF4-FFF2-40B4-BE49-F238E27FC236}">
                  <a16:creationId xmlns:a16="http://schemas.microsoft.com/office/drawing/2014/main" id="{67F86DC5-E8DA-29B1-94E2-D407D24EFB8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06" t="8138" r="47518" b="15498"/>
            <a:stretch/>
          </p:blipFill>
          <p:spPr>
            <a:xfrm>
              <a:off x="65881" y="4000045"/>
              <a:ext cx="1089445" cy="921838"/>
            </a:xfrm>
            <a:prstGeom prst="rect">
              <a:avLst/>
            </a:prstGeom>
          </p:spPr>
        </p:pic>
        <p:pic>
          <p:nvPicPr>
            <p:cNvPr id="26" name="Picture 14">
              <a:extLst>
                <a:ext uri="{FF2B5EF4-FFF2-40B4-BE49-F238E27FC236}">
                  <a16:creationId xmlns:a16="http://schemas.microsoft.com/office/drawing/2014/main" id="{DC0325CE-BE19-9D4A-3197-A1095901A1A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540" t="8138" r="-1932" b="15498"/>
            <a:stretch/>
          </p:blipFill>
          <p:spPr>
            <a:xfrm>
              <a:off x="39038" y="5290883"/>
              <a:ext cx="1117345" cy="801573"/>
            </a:xfrm>
            <a:prstGeom prst="rect">
              <a:avLst/>
            </a:prstGeom>
          </p:spPr>
        </p:pic>
      </p:grpSp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AF16BB70-9CCD-5209-80EC-8EA316FC19BA}"/>
              </a:ext>
            </a:extLst>
          </p:cNvPr>
          <p:cNvSpPr txBox="1">
            <a:spLocks/>
          </p:cNvSpPr>
          <p:nvPr userDrawn="1"/>
        </p:nvSpPr>
        <p:spPr>
          <a:xfrm>
            <a:off x="1499190" y="6154765"/>
            <a:ext cx="10443093" cy="588936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/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400">
                <a:solidFill>
                  <a:srgbClr val="414DF2"/>
                </a:solidFill>
              </a:rPr>
              <a:t>Do not cover this space - res</a:t>
            </a:r>
            <a:r>
              <a:rPr lang="pl-PL" sz="2400">
                <a:solidFill>
                  <a:srgbClr val="414DF2"/>
                </a:solidFill>
              </a:rPr>
              <a:t>eserved</a:t>
            </a:r>
            <a:r>
              <a:rPr lang="en-US" sz="2400">
                <a:solidFill>
                  <a:srgbClr val="414DF2"/>
                </a:solidFill>
              </a:rPr>
              <a:t> for organizers</a:t>
            </a:r>
            <a:endParaRPr lang="it-IT" sz="2400" dirty="0">
              <a:solidFill>
                <a:srgbClr val="414DF2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43D1D86-53AE-49CA-C8D8-1A7D92A7B43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3469"/>
            <a:ext cx="1319738" cy="750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112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elzbieta.pietrzykowska@ncbr.gov.p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itolo 1">
            <a:extLst>
              <a:ext uri="{FF2B5EF4-FFF2-40B4-BE49-F238E27FC236}">
                <a16:creationId xmlns:a16="http://schemas.microsoft.com/office/drawing/2014/main" id="{30656CE5-66D7-7988-7466-780A1B35E8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57525" y="1557338"/>
            <a:ext cx="8443913" cy="2556933"/>
          </a:xfrm>
        </p:spPr>
        <p:txBody>
          <a:bodyPr>
            <a:normAutofit fontScale="90000"/>
          </a:bodyPr>
          <a:lstStyle/>
          <a:p>
            <a:pPr algn="l"/>
            <a:r>
              <a:rPr lang="en-US" sz="4800" dirty="0">
                <a:solidFill>
                  <a:srgbClr val="404040"/>
                </a:solidFill>
                <a:effectLst/>
              </a:rPr>
              <a:t>Brokerage Event </a:t>
            </a:r>
            <a:br>
              <a:rPr lang="pl-PL" sz="4800" dirty="0">
                <a:solidFill>
                  <a:srgbClr val="404040"/>
                </a:solidFill>
                <a:effectLst/>
              </a:rPr>
            </a:br>
            <a:r>
              <a:rPr lang="en-US" sz="4800" dirty="0">
                <a:solidFill>
                  <a:srgbClr val="404040"/>
                </a:solidFill>
                <a:effectLst/>
              </a:rPr>
              <a:t>Industry</a:t>
            </a:r>
            <a:r>
              <a:rPr lang="pl-PL" sz="4800" dirty="0">
                <a:solidFill>
                  <a:srgbClr val="404040"/>
                </a:solidFill>
                <a:effectLst/>
              </a:rPr>
              <a:t> </a:t>
            </a:r>
            <a:r>
              <a:rPr lang="en-US" sz="4800" dirty="0">
                <a:solidFill>
                  <a:srgbClr val="404040"/>
                </a:solidFill>
              </a:rPr>
              <a:t>202</a:t>
            </a:r>
            <a:r>
              <a:rPr lang="pl-PL" sz="4800" dirty="0">
                <a:solidFill>
                  <a:srgbClr val="404040"/>
                </a:solidFill>
              </a:rPr>
              <a:t>7</a:t>
            </a:r>
            <a:br>
              <a:rPr lang="pl-PL" sz="4800" dirty="0">
                <a:solidFill>
                  <a:srgbClr val="404040"/>
                </a:solidFill>
              </a:rPr>
            </a:br>
            <a:br>
              <a:rPr lang="pl-PL" sz="4800" dirty="0">
                <a:solidFill>
                  <a:srgbClr val="404040"/>
                </a:solidFill>
              </a:rPr>
            </a:br>
            <a:r>
              <a:rPr lang="pl-PL" sz="4800" b="1" dirty="0" err="1">
                <a:solidFill>
                  <a:srgbClr val="404040"/>
                </a:solidFill>
              </a:rPr>
              <a:t>Template</a:t>
            </a:r>
            <a:r>
              <a:rPr lang="pl-PL" sz="4800" b="1" dirty="0">
                <a:solidFill>
                  <a:srgbClr val="404040"/>
                </a:solidFill>
              </a:rPr>
              <a:t> for </a:t>
            </a:r>
            <a:r>
              <a:rPr lang="pl-PL" sz="4800" b="1" dirty="0" err="1">
                <a:solidFill>
                  <a:srgbClr val="404040"/>
                </a:solidFill>
              </a:rPr>
              <a:t>pitching</a:t>
            </a:r>
            <a:r>
              <a:rPr lang="pl-PL" sz="4800" b="1" dirty="0">
                <a:solidFill>
                  <a:srgbClr val="404040"/>
                </a:solidFill>
              </a:rPr>
              <a:t> </a:t>
            </a:r>
            <a:r>
              <a:rPr lang="pl-PL" sz="4800" b="1" dirty="0" err="1">
                <a:solidFill>
                  <a:srgbClr val="404040"/>
                </a:solidFill>
              </a:rPr>
              <a:t>presentation</a:t>
            </a:r>
            <a:endParaRPr lang="en-US" sz="4800" b="1" dirty="0">
              <a:solidFill>
                <a:srgbClr val="404040"/>
              </a:solidFill>
              <a:effectLst/>
            </a:endParaRPr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3597A764-866E-B5ED-FFFA-638D6355E1EE}"/>
              </a:ext>
            </a:extLst>
          </p:cNvPr>
          <p:cNvSpPr txBox="1"/>
          <p:nvPr/>
        </p:nvSpPr>
        <p:spPr>
          <a:xfrm>
            <a:off x="6400801" y="6179883"/>
            <a:ext cx="5791199" cy="677108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l-PL" sz="3800" b="1" dirty="0">
                <a:solidFill>
                  <a:srgbClr val="FF0000"/>
                </a:solidFill>
              </a:rPr>
              <a:t>REMOVE THIS SLIDE</a:t>
            </a:r>
            <a:endParaRPr lang="en-US" sz="3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29B9DB3-14F0-B3CB-88AB-FD41ACAC6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9803" y="997734"/>
            <a:ext cx="8180851" cy="753119"/>
          </a:xfrm>
        </p:spPr>
        <p:txBody>
          <a:bodyPr>
            <a:normAutofit/>
          </a:bodyPr>
          <a:lstStyle/>
          <a:p>
            <a:r>
              <a:rPr lang="pl-PL" sz="2400" b="1" dirty="0"/>
              <a:t>How to </a:t>
            </a:r>
            <a:r>
              <a:rPr lang="pl-PL" sz="2400" b="1" dirty="0" err="1"/>
              <a:t>prepare</a:t>
            </a:r>
            <a:r>
              <a:rPr lang="pl-PL" sz="2400" b="1" dirty="0"/>
              <a:t> the </a:t>
            </a:r>
            <a:r>
              <a:rPr lang="pl-PL" sz="2400" b="1" dirty="0" err="1"/>
              <a:t>slides</a:t>
            </a:r>
            <a:endParaRPr lang="pl-PL" sz="2400" b="1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278039BF-A002-2E3A-4DB8-3DF5A8EAC4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1977" y="1501679"/>
            <a:ext cx="10228045" cy="4678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pl-PL" altLang="pl-PL" sz="1600" b="0" i="0" u="none" strike="noStrike" cap="none" normalizeH="0" baseline="0" dirty="0">
                <a:ln>
                  <a:noFill/>
                </a:ln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We </a:t>
            </a:r>
            <a:r>
              <a:rPr kumimoji="0" lang="pl-PL" altLang="pl-PL" sz="1600" b="0" i="0" u="none" strike="noStrike" cap="none" normalizeH="0" baseline="0" dirty="0" err="1">
                <a:ln>
                  <a:noFill/>
                </a:ln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accept</a:t>
            </a:r>
            <a:r>
              <a:rPr kumimoji="0" lang="pl-PL" altLang="pl-PL" sz="1600" b="0" i="0" u="none" strike="noStrike" cap="none" normalizeH="0" baseline="0" dirty="0">
                <a:ln>
                  <a:noFill/>
                </a:ln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pl-PL" altLang="pl-PL" sz="16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5-slides </a:t>
            </a:r>
            <a:r>
              <a:rPr kumimoji="0" lang="pl-PL" altLang="pl-PL" sz="1600" b="1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powerpoint</a:t>
            </a:r>
            <a:r>
              <a:rPr kumimoji="0" lang="pl-PL" altLang="pl-PL" sz="16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pl-PL" altLang="pl-PL" sz="1600" b="1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presentations</a:t>
            </a:r>
            <a:r>
              <a:rPr kumimoji="0" lang="pl-PL" altLang="pl-PL" sz="16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pl-PL" altLang="pl-PL" sz="1600" b="0" i="0" u="none" strike="noStrike" cap="none" normalizeH="0" baseline="0" dirty="0" err="1">
                <a:ln>
                  <a:noFill/>
                </a:ln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prepared</a:t>
            </a:r>
            <a:r>
              <a:rPr kumimoji="0" lang="pl-PL" altLang="pl-PL" sz="1600" b="0" i="0" u="none" strike="noStrike" cap="none" normalizeH="0" baseline="0" dirty="0">
                <a:ln>
                  <a:noFill/>
                </a:ln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pl-PL" altLang="pl-PL" sz="1600" b="0" i="0" u="none" strike="noStrike" cap="none" normalizeH="0" baseline="0" dirty="0" err="1">
                <a:ln>
                  <a:noFill/>
                </a:ln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according</a:t>
            </a:r>
            <a:r>
              <a:rPr kumimoji="0" lang="pl-PL" altLang="pl-PL" sz="1600" b="0" i="0" u="none" strike="noStrike" cap="none" normalizeH="0" baseline="0" dirty="0">
                <a:ln>
                  <a:noFill/>
                </a:ln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 to </a:t>
            </a:r>
            <a:r>
              <a:rPr kumimoji="0" lang="pl-PL" altLang="pl-PL" sz="1600" b="0" i="0" u="none" strike="noStrike" cap="none" normalizeH="0" baseline="0" dirty="0" err="1">
                <a:ln>
                  <a:noFill/>
                </a:ln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this</a:t>
            </a:r>
            <a:r>
              <a:rPr kumimoji="0" lang="pl-PL" altLang="pl-PL" sz="1600" b="0" i="0" u="none" strike="noStrike" cap="none" normalizeH="0" baseline="0" dirty="0">
                <a:ln>
                  <a:noFill/>
                </a:ln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pl-PL" altLang="pl-PL" sz="1600" b="0" i="0" u="none" strike="noStrike" cap="none" normalizeH="0" baseline="0" dirty="0" err="1">
                <a:ln>
                  <a:noFill/>
                </a:ln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template</a:t>
            </a:r>
            <a:r>
              <a:rPr lang="pl-PL" altLang="pl-PL" sz="1600" dirty="0">
                <a:solidFill>
                  <a:srgbClr val="404040"/>
                </a:solidFill>
              </a:rPr>
              <a:t> </a:t>
            </a:r>
            <a:r>
              <a:rPr lang="pl-PL" altLang="pl-PL" sz="1600" dirty="0" err="1">
                <a:solidFill>
                  <a:srgbClr val="404040"/>
                </a:solidFill>
              </a:rPr>
              <a:t>containing</a:t>
            </a:r>
            <a:endParaRPr lang="pl-PL" altLang="pl-PL" sz="1600" dirty="0">
              <a:solidFill>
                <a:srgbClr val="40404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kumimoji="0" lang="pl-PL" altLang="pl-PL" sz="1600" b="0" i="0" u="none" strike="noStrike" cap="none" normalizeH="0" baseline="0" dirty="0">
                <a:ln>
                  <a:noFill/>
                </a:ln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One </a:t>
            </a:r>
            <a:r>
              <a:rPr kumimoji="0" lang="pl-PL" altLang="pl-PL" sz="1600" b="0" i="0" u="none" strike="noStrike" cap="none" normalizeH="0" baseline="0" dirty="0" err="1">
                <a:ln>
                  <a:noFill/>
                </a:ln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slide</a:t>
            </a:r>
            <a:r>
              <a:rPr kumimoji="0" lang="pl-PL" altLang="pl-PL" sz="1600" b="0" i="0" u="none" strike="noStrike" cap="none" normalizeH="0" baseline="0" dirty="0">
                <a:ln>
                  <a:noFill/>
                </a:ln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pl-PL" altLang="pl-PL" sz="1600" b="0" i="0" u="none" strike="noStrike" cap="none" normalizeH="0" baseline="0" dirty="0" err="1">
                <a:ln>
                  <a:noFill/>
                </a:ln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providing</a:t>
            </a:r>
            <a:r>
              <a:rPr kumimoji="0" lang="pl-PL" altLang="pl-PL" sz="1600" b="0" i="0" u="none" strike="noStrike" cap="none" normalizeH="0" baseline="0" dirty="0">
                <a:ln>
                  <a:noFill/>
                </a:ln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pl-PL" altLang="pl-PL" sz="1600" b="0" i="0" u="none" strike="noStrike" cap="none" normalizeH="0" baseline="0" dirty="0" err="1">
                <a:ln>
                  <a:noFill/>
                </a:ln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general</a:t>
            </a:r>
            <a:r>
              <a:rPr kumimoji="0" lang="pl-PL" altLang="pl-PL" sz="1600" b="0" i="0" u="none" strike="noStrike" cap="none" normalizeH="0" baseline="0" dirty="0">
                <a:ln>
                  <a:noFill/>
                </a:ln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pl-PL" altLang="pl-PL" sz="1600" b="0" i="0" u="none" strike="noStrike" cap="none" normalizeH="0" baseline="0" dirty="0" err="1">
                <a:ln>
                  <a:noFill/>
                </a:ln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information</a:t>
            </a:r>
            <a:r>
              <a:rPr kumimoji="0" lang="pl-PL" altLang="pl-PL" sz="1600" b="0" i="0" u="none" strike="noStrike" cap="none" normalizeH="0" baseline="0" dirty="0">
                <a:ln>
                  <a:noFill/>
                </a:ln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 on the project i</a:t>
            </a:r>
            <a:r>
              <a:rPr lang="pl-PL" altLang="pl-PL" sz="1600" dirty="0">
                <a:solidFill>
                  <a:srgbClr val="404040"/>
                </a:solidFill>
              </a:rPr>
              <a:t>dea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kumimoji="0" lang="pl-PL" altLang="pl-PL" sz="1600" b="0" i="0" u="none" strike="noStrike" cap="none" normalizeH="0" baseline="0" dirty="0">
                <a:ln>
                  <a:noFill/>
                </a:ln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One </a:t>
            </a:r>
            <a:r>
              <a:rPr kumimoji="0" lang="pl-PL" altLang="pl-PL" sz="1600" b="0" i="0" u="none" strike="noStrike" cap="none" normalizeH="0" baseline="0" dirty="0" err="1">
                <a:ln>
                  <a:noFill/>
                </a:ln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slide</a:t>
            </a:r>
            <a:r>
              <a:rPr kumimoji="0" lang="pl-PL" altLang="pl-PL" sz="1600" b="0" i="0" u="none" strike="noStrike" cap="none" normalizeH="0" baseline="0" dirty="0">
                <a:ln>
                  <a:noFill/>
                </a:ln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pl-PL" altLang="pl-PL" sz="1600" b="0" i="0" u="none" strike="noStrike" cap="none" normalizeH="0" baseline="0" dirty="0" err="1">
                <a:ln>
                  <a:noFill/>
                </a:ln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providing</a:t>
            </a:r>
            <a:r>
              <a:rPr kumimoji="0" lang="pl-PL" altLang="pl-PL" sz="1600" b="0" i="0" u="none" strike="noStrike" cap="none" normalizeH="0" baseline="0" dirty="0">
                <a:ln>
                  <a:noFill/>
                </a:ln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pl-PL" altLang="pl-PL" sz="1600" b="0" i="0" u="none" strike="noStrike" cap="none" normalizeH="0" baseline="0" dirty="0" err="1">
                <a:ln>
                  <a:noFill/>
                </a:ln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details</a:t>
            </a:r>
            <a:r>
              <a:rPr kumimoji="0" lang="pl-PL" altLang="pl-PL" sz="1600" b="0" i="0" u="none" strike="noStrike" cap="none" normalizeH="0" baseline="0" dirty="0">
                <a:ln>
                  <a:noFill/>
                </a:ln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 on </a:t>
            </a:r>
            <a:r>
              <a:rPr lang="pl-PL" altLang="pl-PL" sz="1600" dirty="0" err="1">
                <a:solidFill>
                  <a:srgbClr val="404040"/>
                </a:solidFill>
              </a:rPr>
              <a:t>your</a:t>
            </a:r>
            <a:r>
              <a:rPr lang="pl-PL" altLang="pl-PL" sz="1600" dirty="0">
                <a:solidFill>
                  <a:srgbClr val="404040"/>
                </a:solidFill>
              </a:rPr>
              <a:t> </a:t>
            </a:r>
            <a:r>
              <a:rPr lang="pl-PL" altLang="pl-PL" sz="1600" dirty="0" err="1">
                <a:solidFill>
                  <a:srgbClr val="404040"/>
                </a:solidFill>
              </a:rPr>
              <a:t>organisation</a:t>
            </a:r>
            <a:endParaRPr lang="pl-PL" altLang="pl-PL" sz="1600" dirty="0">
              <a:solidFill>
                <a:srgbClr val="40404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kumimoji="0" lang="pl-PL" altLang="pl-PL" sz="1600" b="0" i="0" u="none" strike="noStrike" cap="none" normalizeH="0" baseline="0" dirty="0">
                <a:ln>
                  <a:noFill/>
                </a:ln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One </a:t>
            </a:r>
            <a:r>
              <a:rPr kumimoji="0" lang="pl-PL" altLang="pl-PL" sz="1600" b="0" i="0" u="none" strike="noStrike" cap="none" normalizeH="0" baseline="0" dirty="0" err="1">
                <a:ln>
                  <a:noFill/>
                </a:ln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slide</a:t>
            </a:r>
            <a:r>
              <a:rPr kumimoji="0" lang="pl-PL" altLang="pl-PL" sz="1600" b="0" i="0" u="none" strike="noStrike" cap="none" normalizeH="0" baseline="0" dirty="0">
                <a:ln>
                  <a:noFill/>
                </a:ln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 with the </a:t>
            </a:r>
            <a:r>
              <a:rPr kumimoji="0" lang="pl-PL" altLang="pl-PL" sz="1600" b="0" i="0" u="none" strike="noStrike" cap="none" normalizeH="0" baseline="0" dirty="0" err="1">
                <a:ln>
                  <a:noFill/>
                </a:ln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description</a:t>
            </a:r>
            <a:r>
              <a:rPr kumimoji="0" lang="pl-PL" altLang="pl-PL" sz="1600" b="0" i="0" u="none" strike="noStrike" cap="none" normalizeH="0" baseline="0" dirty="0">
                <a:ln>
                  <a:noFill/>
                </a:ln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 of the </a:t>
            </a:r>
            <a:r>
              <a:rPr kumimoji="0" lang="pl-PL" altLang="pl-PL" sz="1600" b="0" i="0" u="none" strike="noStrike" cap="none" normalizeH="0" baseline="0" dirty="0" err="1">
                <a:ln>
                  <a:noFill/>
                </a:ln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proposed</a:t>
            </a:r>
            <a:r>
              <a:rPr kumimoji="0" lang="pl-PL" altLang="pl-PL" sz="1600" b="0" i="0" u="none" strike="noStrike" cap="none" normalizeH="0" baseline="0" dirty="0">
                <a:ln>
                  <a:noFill/>
                </a:ln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 project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l-PL" altLang="pl-PL" sz="1600" dirty="0">
                <a:solidFill>
                  <a:srgbClr val="404040"/>
                </a:solidFill>
              </a:rPr>
              <a:t>One </a:t>
            </a:r>
            <a:r>
              <a:rPr lang="pl-PL" altLang="pl-PL" sz="1600" dirty="0" err="1">
                <a:solidFill>
                  <a:srgbClr val="404040"/>
                </a:solidFill>
              </a:rPr>
              <a:t>slide</a:t>
            </a:r>
            <a:r>
              <a:rPr lang="pl-PL" altLang="pl-PL" sz="1600" dirty="0">
                <a:solidFill>
                  <a:srgbClr val="404040"/>
                </a:solidFill>
              </a:rPr>
              <a:t> </a:t>
            </a:r>
            <a:r>
              <a:rPr lang="pl-PL" altLang="pl-PL" sz="1600" dirty="0" err="1">
                <a:solidFill>
                  <a:srgbClr val="404040"/>
                </a:solidFill>
              </a:rPr>
              <a:t>specifying</a:t>
            </a:r>
            <a:r>
              <a:rPr lang="pl-PL" altLang="pl-PL" sz="1600" dirty="0">
                <a:solidFill>
                  <a:srgbClr val="404040"/>
                </a:solidFill>
              </a:rPr>
              <a:t> the </a:t>
            </a:r>
            <a:r>
              <a:rPr lang="pl-PL" altLang="pl-PL" sz="1600" dirty="0" err="1">
                <a:solidFill>
                  <a:srgbClr val="404040"/>
                </a:solidFill>
              </a:rPr>
              <a:t>competences</a:t>
            </a:r>
            <a:r>
              <a:rPr lang="pl-PL" altLang="pl-PL" sz="1600" dirty="0">
                <a:solidFill>
                  <a:srgbClr val="404040"/>
                </a:solidFill>
              </a:rPr>
              <a:t>/</a:t>
            </a:r>
            <a:r>
              <a:rPr lang="pl-PL" altLang="pl-PL" sz="1600" dirty="0" err="1">
                <a:solidFill>
                  <a:srgbClr val="404040"/>
                </a:solidFill>
              </a:rPr>
              <a:t>type</a:t>
            </a:r>
            <a:r>
              <a:rPr lang="pl-PL" altLang="pl-PL" sz="1600" dirty="0">
                <a:solidFill>
                  <a:srgbClr val="404040"/>
                </a:solidFill>
              </a:rPr>
              <a:t> of </a:t>
            </a:r>
            <a:r>
              <a:rPr lang="pl-PL" altLang="pl-PL" sz="1600" dirty="0" err="1">
                <a:solidFill>
                  <a:srgbClr val="404040"/>
                </a:solidFill>
              </a:rPr>
              <a:t>partners</a:t>
            </a:r>
            <a:r>
              <a:rPr lang="pl-PL" altLang="pl-PL" sz="1600" dirty="0">
                <a:solidFill>
                  <a:srgbClr val="404040"/>
                </a:solidFill>
              </a:rPr>
              <a:t> </a:t>
            </a:r>
            <a:r>
              <a:rPr lang="pl-PL" altLang="pl-PL" sz="1600" dirty="0" err="1">
                <a:solidFill>
                  <a:srgbClr val="404040"/>
                </a:solidFill>
              </a:rPr>
              <a:t>sought</a:t>
            </a:r>
            <a:endParaRPr lang="pl-PL" altLang="pl-PL" sz="1600" dirty="0">
              <a:solidFill>
                <a:srgbClr val="40404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kumimoji="0" lang="pl-PL" altLang="pl-PL" sz="1600" b="0" i="0" u="none" strike="noStrike" cap="none" normalizeH="0" baseline="0" dirty="0">
                <a:ln>
                  <a:noFill/>
                </a:ln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One </a:t>
            </a:r>
            <a:r>
              <a:rPr kumimoji="0" lang="pl-PL" altLang="pl-PL" sz="1600" b="0" i="0" u="none" strike="noStrike" cap="none" normalizeH="0" baseline="0" dirty="0" err="1">
                <a:ln>
                  <a:noFill/>
                </a:ln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slide</a:t>
            </a:r>
            <a:r>
              <a:rPr kumimoji="0" lang="pl-PL" altLang="pl-PL" sz="1600" b="0" i="0" u="none" strike="noStrike" cap="none" normalizeH="0" baseline="0" dirty="0">
                <a:ln>
                  <a:noFill/>
                </a:ln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 with </a:t>
            </a:r>
            <a:r>
              <a:rPr kumimoji="0" lang="pl-PL" altLang="pl-PL" sz="1600" b="0" i="0" u="none" strike="noStrike" cap="none" normalizeH="0" baseline="0" dirty="0" err="1">
                <a:ln>
                  <a:noFill/>
                </a:ln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personal</a:t>
            </a:r>
            <a:r>
              <a:rPr kumimoji="0" lang="pl-PL" altLang="pl-PL" sz="1600" b="0" i="0" u="none" strike="noStrike" cap="none" normalizeH="0" baseline="0" dirty="0">
                <a:ln>
                  <a:noFill/>
                </a:ln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pl-PL" altLang="pl-PL" sz="1600" b="0" i="0" u="none" strike="noStrike" cap="none" normalizeH="0" baseline="0" dirty="0" err="1">
                <a:ln>
                  <a:noFill/>
                </a:ln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contact</a:t>
            </a:r>
            <a:r>
              <a:rPr kumimoji="0" lang="pl-PL" altLang="pl-PL" sz="1600" b="0" i="0" u="none" strike="noStrike" cap="none" normalizeH="0" baseline="0" dirty="0">
                <a:ln>
                  <a:noFill/>
                </a:ln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pl-PL" altLang="pl-PL" sz="1600" b="0" i="0" u="none" strike="noStrike" cap="none" normalizeH="0" baseline="0" dirty="0" err="1">
                <a:ln>
                  <a:noFill/>
                </a:ln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details</a:t>
            </a:r>
            <a:endParaRPr kumimoji="0" lang="pl-PL" altLang="pl-PL" sz="1600" b="0" i="0" u="none" strike="noStrike" cap="none" normalizeH="0" baseline="0" dirty="0">
              <a:ln>
                <a:noFill/>
              </a:ln>
              <a:solidFill>
                <a:srgbClr val="404040"/>
              </a:solidFill>
              <a:effectLst/>
              <a:latin typeface="Arial" panose="020B0604020202020204" pitchFamily="34" charset="0"/>
            </a:endParaRPr>
          </a:p>
          <a:p>
            <a:pPr lvl="1"/>
            <a:r>
              <a:rPr lang="pl-PL" altLang="pl-PL" sz="1600" dirty="0" err="1">
                <a:solidFill>
                  <a:srgbClr val="404040"/>
                </a:solidFill>
              </a:rPr>
              <a:t>Use</a:t>
            </a:r>
            <a:r>
              <a:rPr lang="pl-PL" altLang="pl-PL" sz="1600" dirty="0">
                <a:solidFill>
                  <a:srgbClr val="404040"/>
                </a:solidFill>
              </a:rPr>
              <a:t> the </a:t>
            </a:r>
            <a:r>
              <a:rPr lang="pl-PL" altLang="pl-PL" sz="1600" b="1" dirty="0" err="1">
                <a:solidFill>
                  <a:srgbClr val="FF0000"/>
                </a:solidFill>
              </a:rPr>
              <a:t>font</a:t>
            </a:r>
            <a:r>
              <a:rPr lang="pl-PL" altLang="pl-PL" sz="1600" b="1" dirty="0">
                <a:solidFill>
                  <a:srgbClr val="FF0000"/>
                </a:solidFill>
              </a:rPr>
              <a:t> </a:t>
            </a:r>
            <a:r>
              <a:rPr lang="pl-PL" altLang="pl-PL" sz="1600" b="1" dirty="0" err="1">
                <a:solidFill>
                  <a:srgbClr val="FF0000"/>
                </a:solidFill>
              </a:rPr>
              <a:t>size</a:t>
            </a:r>
            <a:r>
              <a:rPr lang="pl-PL" altLang="pl-PL" sz="1600" b="1" dirty="0">
                <a:solidFill>
                  <a:srgbClr val="FF0000"/>
                </a:solidFill>
              </a:rPr>
              <a:t> 20pt </a:t>
            </a:r>
            <a:r>
              <a:rPr lang="pl-PL" altLang="pl-PL" sz="1600" b="1" dirty="0" err="1">
                <a:solidFill>
                  <a:srgbClr val="FF0000"/>
                </a:solidFill>
              </a:rPr>
              <a:t>or</a:t>
            </a:r>
            <a:r>
              <a:rPr lang="pl-PL" altLang="pl-PL" sz="1600" b="1" dirty="0">
                <a:solidFill>
                  <a:srgbClr val="FF0000"/>
                </a:solidFill>
              </a:rPr>
              <a:t> </a:t>
            </a:r>
            <a:r>
              <a:rPr lang="pl-PL" altLang="pl-PL" sz="1600" b="1" dirty="0" err="1">
                <a:solidFill>
                  <a:srgbClr val="FF0000"/>
                </a:solidFill>
              </a:rPr>
              <a:t>more</a:t>
            </a:r>
            <a:r>
              <a:rPr lang="pl-PL" altLang="pl-PL" sz="1600" b="1" dirty="0">
                <a:solidFill>
                  <a:srgbClr val="FF0000"/>
                </a:solidFill>
              </a:rPr>
              <a:t> </a:t>
            </a:r>
            <a:r>
              <a:rPr lang="pl-PL" altLang="pl-PL" sz="1600" dirty="0">
                <a:solidFill>
                  <a:srgbClr val="404040"/>
                </a:solidFill>
              </a:rPr>
              <a:t>– </a:t>
            </a:r>
            <a:r>
              <a:rPr lang="pl-PL" altLang="pl-PL" sz="1600" dirty="0" err="1">
                <a:solidFill>
                  <a:srgbClr val="404040"/>
                </a:solidFill>
              </a:rPr>
              <a:t>othervise</a:t>
            </a:r>
            <a:r>
              <a:rPr lang="pl-PL" altLang="pl-PL" sz="1600" dirty="0">
                <a:solidFill>
                  <a:srgbClr val="404040"/>
                </a:solidFill>
              </a:rPr>
              <a:t> </a:t>
            </a:r>
            <a:r>
              <a:rPr lang="pl-PL" altLang="pl-PL" sz="1600" dirty="0" err="1">
                <a:solidFill>
                  <a:srgbClr val="404040"/>
                </a:solidFill>
              </a:rPr>
              <a:t>your</a:t>
            </a:r>
            <a:r>
              <a:rPr lang="pl-PL" altLang="pl-PL" sz="1600" dirty="0">
                <a:solidFill>
                  <a:srgbClr val="404040"/>
                </a:solidFill>
              </a:rPr>
              <a:t> </a:t>
            </a:r>
            <a:r>
              <a:rPr lang="pl-PL" altLang="pl-PL" sz="1600" dirty="0" err="1">
                <a:solidFill>
                  <a:srgbClr val="404040"/>
                </a:solidFill>
              </a:rPr>
              <a:t>presentation</a:t>
            </a:r>
            <a:r>
              <a:rPr lang="pl-PL" altLang="pl-PL" sz="1600" dirty="0">
                <a:solidFill>
                  <a:srgbClr val="404040"/>
                </a:solidFill>
              </a:rPr>
              <a:t> </a:t>
            </a:r>
            <a:r>
              <a:rPr lang="pl-PL" altLang="pl-PL" sz="1600" dirty="0" err="1">
                <a:solidFill>
                  <a:srgbClr val="404040"/>
                </a:solidFill>
              </a:rPr>
              <a:t>will</a:t>
            </a:r>
            <a:r>
              <a:rPr lang="pl-PL" altLang="pl-PL" sz="1600" dirty="0">
                <a:solidFill>
                  <a:srgbClr val="404040"/>
                </a:solidFill>
              </a:rPr>
              <a:t> be </a:t>
            </a:r>
            <a:r>
              <a:rPr lang="pl-PL" altLang="pl-PL" sz="1600" dirty="0" err="1">
                <a:solidFill>
                  <a:srgbClr val="404040"/>
                </a:solidFill>
              </a:rPr>
              <a:t>unreadable</a:t>
            </a:r>
            <a:endParaRPr kumimoji="0" lang="pl-PL" altLang="pl-PL" sz="1600" b="0" i="0" u="none" strike="noStrike" cap="none" normalizeH="0" baseline="0" dirty="0">
              <a:ln>
                <a:noFill/>
              </a:ln>
              <a:solidFill>
                <a:srgbClr val="404040"/>
              </a:solidFill>
              <a:effectLst/>
              <a:latin typeface="Arial" panose="020B0604020202020204" pitchFamily="34" charset="0"/>
            </a:endParaRPr>
          </a:p>
          <a:p>
            <a:pPr lvl="1"/>
            <a:endParaRPr lang="pl-PL" altLang="pl-PL" sz="1600" dirty="0">
              <a:solidFill>
                <a:srgbClr val="404040"/>
              </a:solidFill>
            </a:endParaRPr>
          </a:p>
          <a:p>
            <a:pPr lvl="1"/>
            <a:r>
              <a:rPr kumimoji="0" lang="pl-PL" altLang="pl-PL" sz="1600" b="0" i="0" u="none" strike="noStrike" cap="none" normalizeH="0" baseline="0" dirty="0" err="1">
                <a:ln>
                  <a:noFill/>
                </a:ln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Instructions</a:t>
            </a:r>
            <a:r>
              <a:rPr kumimoji="0" lang="pl-PL" altLang="pl-PL" sz="1600" b="0" i="0" u="none" strike="noStrike" cap="none" normalizeH="0" baseline="0" dirty="0">
                <a:ln>
                  <a:noFill/>
                </a:ln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pl-PL" altLang="pl-PL" sz="1600" b="0" i="0" u="none" strike="noStrike" cap="none" normalizeH="0" baseline="0" dirty="0" err="1">
                <a:ln>
                  <a:noFill/>
                </a:ln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provided</a:t>
            </a:r>
            <a:r>
              <a:rPr kumimoji="0" lang="pl-PL" altLang="pl-PL" sz="1600" b="0" i="0" u="none" strike="noStrike" cap="none" normalizeH="0" baseline="0" dirty="0">
                <a:ln>
                  <a:noFill/>
                </a:ln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 in [</a:t>
            </a:r>
            <a:r>
              <a:rPr kumimoji="0" lang="pl-PL" altLang="pl-PL" sz="1600" b="0" i="0" u="none" strike="noStrike" cap="none" normalizeH="0" baseline="0" dirty="0" err="1">
                <a:ln>
                  <a:noFill/>
                </a:ln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square</a:t>
            </a:r>
            <a:r>
              <a:rPr kumimoji="0" lang="pl-PL" altLang="pl-PL" sz="1600" b="0" i="0" u="none" strike="noStrike" cap="none" normalizeH="0" baseline="0" dirty="0">
                <a:ln>
                  <a:noFill/>
                </a:ln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pl-PL" altLang="pl-PL" sz="1600" b="0" i="0" u="none" strike="noStrike" cap="none" normalizeH="0" baseline="0" dirty="0" err="1">
                <a:ln>
                  <a:noFill/>
                </a:ln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brakets</a:t>
            </a:r>
            <a:r>
              <a:rPr kumimoji="0" lang="pl-PL" altLang="pl-PL" sz="1600" b="0" i="0" u="none" strike="noStrike" cap="none" normalizeH="0" baseline="0" dirty="0">
                <a:ln>
                  <a:noFill/>
                </a:ln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] </a:t>
            </a:r>
            <a:r>
              <a:rPr kumimoji="0" lang="pl-PL" altLang="pl-PL" sz="1600" b="0" i="0" u="none" strike="noStrike" cap="none" normalizeH="0" baseline="0" dirty="0" err="1">
                <a:ln>
                  <a:noFill/>
                </a:ln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should</a:t>
            </a:r>
            <a:r>
              <a:rPr kumimoji="0" lang="pl-PL" altLang="pl-PL" sz="1600" b="0" i="0" u="none" strike="noStrike" cap="none" normalizeH="0" baseline="0" dirty="0">
                <a:ln>
                  <a:noFill/>
                </a:ln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 be </a:t>
            </a:r>
            <a:r>
              <a:rPr kumimoji="0" lang="pl-PL" altLang="pl-PL" sz="1600" b="0" i="0" u="none" strike="noStrike" cap="none" normalizeH="0" baseline="0" dirty="0" err="1">
                <a:ln>
                  <a:noFill/>
                </a:ln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replaced</a:t>
            </a:r>
            <a:r>
              <a:rPr kumimoji="0" lang="pl-PL" altLang="pl-PL" sz="1600" b="0" i="0" u="none" strike="noStrike" cap="none" normalizeH="0" baseline="0" dirty="0">
                <a:ln>
                  <a:noFill/>
                </a:ln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 by </a:t>
            </a:r>
            <a:r>
              <a:rPr kumimoji="0" lang="pl-PL" altLang="pl-PL" sz="1600" b="0" i="0" u="none" strike="noStrike" cap="none" normalizeH="0" baseline="0" dirty="0" err="1">
                <a:ln>
                  <a:noFill/>
                </a:ln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own</a:t>
            </a:r>
            <a:r>
              <a:rPr kumimoji="0" lang="pl-PL" altLang="pl-PL" sz="1600" b="0" i="0" u="none" strike="noStrike" cap="none" normalizeH="0" baseline="0" dirty="0">
                <a:ln>
                  <a:noFill/>
                </a:ln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pl-PL" altLang="pl-PL" sz="1600" b="0" i="0" u="none" strike="noStrike" cap="none" normalizeH="0" baseline="0" dirty="0" err="1">
                <a:ln>
                  <a:noFill/>
                </a:ln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text</a:t>
            </a:r>
            <a:r>
              <a:rPr kumimoji="0" lang="pl-PL" altLang="pl-PL" sz="1600" b="0" i="0" u="none" strike="noStrike" cap="none" normalizeH="0" baseline="0" dirty="0">
                <a:ln>
                  <a:noFill/>
                </a:ln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pl-PL" altLang="pl-PL" sz="1600" b="0" i="0" u="none" strike="noStrike" cap="none" normalizeH="0" baseline="0" dirty="0" err="1">
                <a:ln>
                  <a:noFill/>
                </a:ln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or</a:t>
            </a:r>
            <a:r>
              <a:rPr kumimoji="0" lang="pl-PL" altLang="pl-PL" sz="1600" b="0" i="0" u="none" strike="noStrike" cap="none" normalizeH="0" baseline="0" dirty="0">
                <a:ln>
                  <a:noFill/>
                </a:ln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pl-PL" altLang="pl-PL" sz="1600" b="0" i="0" u="none" strike="noStrike" cap="none" normalizeH="0" baseline="0" dirty="0" err="1">
                <a:ln>
                  <a:noFill/>
                </a:ln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removed</a:t>
            </a:r>
            <a:r>
              <a:rPr kumimoji="0" lang="pl-PL" altLang="pl-PL" sz="1600" b="0" i="0" u="none" strike="noStrike" cap="none" normalizeH="0" baseline="0" dirty="0">
                <a:ln>
                  <a:noFill/>
                </a:ln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lvl="1"/>
            <a:r>
              <a:rPr lang="pl-PL" altLang="pl-PL" sz="1600" b="1" dirty="0" err="1">
                <a:solidFill>
                  <a:srgbClr val="FF0000"/>
                </a:solidFill>
              </a:rPr>
              <a:t>Slides</a:t>
            </a:r>
            <a:r>
              <a:rPr lang="pl-PL" altLang="pl-PL" sz="1600" b="1" dirty="0">
                <a:solidFill>
                  <a:srgbClr val="FF0000"/>
                </a:solidFill>
              </a:rPr>
              <a:t> </a:t>
            </a:r>
            <a:r>
              <a:rPr lang="pl-PL" altLang="pl-PL" sz="1600" b="1" dirty="0" err="1">
                <a:solidFill>
                  <a:srgbClr val="FF0000"/>
                </a:solidFill>
              </a:rPr>
              <a:t>exceeding</a:t>
            </a:r>
            <a:r>
              <a:rPr lang="pl-PL" altLang="pl-PL" sz="1600" b="1" dirty="0">
                <a:solidFill>
                  <a:srgbClr val="FF0000"/>
                </a:solidFill>
              </a:rPr>
              <a:t> the </a:t>
            </a:r>
            <a:r>
              <a:rPr lang="pl-PL" altLang="pl-PL" sz="1600" b="1" dirty="0" err="1">
                <a:solidFill>
                  <a:srgbClr val="FF0000"/>
                </a:solidFill>
              </a:rPr>
              <a:t>limits</a:t>
            </a:r>
            <a:r>
              <a:rPr lang="pl-PL" altLang="pl-PL" sz="1600" b="1" dirty="0">
                <a:solidFill>
                  <a:srgbClr val="FF0000"/>
                </a:solidFill>
              </a:rPr>
              <a:t> </a:t>
            </a:r>
            <a:r>
              <a:rPr lang="pl-PL" altLang="pl-PL" sz="1600" b="1" dirty="0" err="1">
                <a:solidFill>
                  <a:srgbClr val="FF0000"/>
                </a:solidFill>
              </a:rPr>
              <a:t>specified</a:t>
            </a:r>
            <a:r>
              <a:rPr lang="pl-PL" altLang="pl-PL" sz="1600" b="1" dirty="0">
                <a:solidFill>
                  <a:srgbClr val="FF0000"/>
                </a:solidFill>
              </a:rPr>
              <a:t> </a:t>
            </a:r>
            <a:r>
              <a:rPr lang="pl-PL" altLang="pl-PL" sz="1600" b="1" dirty="0" err="1">
                <a:solidFill>
                  <a:srgbClr val="FF0000"/>
                </a:solidFill>
              </a:rPr>
              <a:t>above</a:t>
            </a:r>
            <a:r>
              <a:rPr lang="pl-PL" altLang="pl-PL" sz="1600" b="1" dirty="0">
                <a:solidFill>
                  <a:srgbClr val="FF0000"/>
                </a:solidFill>
              </a:rPr>
              <a:t> </a:t>
            </a:r>
            <a:r>
              <a:rPr lang="pl-PL" altLang="pl-PL" sz="1600" b="1" dirty="0" err="1">
                <a:solidFill>
                  <a:srgbClr val="FF0000"/>
                </a:solidFill>
              </a:rPr>
              <a:t>will</a:t>
            </a:r>
            <a:r>
              <a:rPr lang="pl-PL" altLang="pl-PL" sz="1600" b="1" dirty="0">
                <a:solidFill>
                  <a:srgbClr val="FF0000"/>
                </a:solidFill>
              </a:rPr>
              <a:t> be </a:t>
            </a:r>
            <a:r>
              <a:rPr lang="pl-PL" altLang="pl-PL" sz="1600" b="1" dirty="0" err="1">
                <a:solidFill>
                  <a:srgbClr val="FF0000"/>
                </a:solidFill>
              </a:rPr>
              <a:t>removed</a:t>
            </a:r>
            <a:r>
              <a:rPr lang="pl-PL" altLang="pl-PL" sz="1600" b="1" dirty="0">
                <a:solidFill>
                  <a:srgbClr val="FF0000"/>
                </a:solidFill>
              </a:rPr>
              <a:t>.</a:t>
            </a:r>
            <a:endParaRPr kumimoji="0" lang="pl-PL" altLang="pl-PL" sz="16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  <a:p>
            <a:pPr lvl="1"/>
            <a:endParaRPr kumimoji="0" lang="pl-PL" altLang="pl-PL" sz="1600" b="0" i="0" u="none" strike="noStrike" cap="none" normalizeH="0" baseline="0" dirty="0">
              <a:ln>
                <a:noFill/>
              </a:ln>
              <a:solidFill>
                <a:srgbClr val="404040"/>
              </a:solidFill>
              <a:effectLst/>
              <a:latin typeface="Arial" panose="020B0604020202020204" pitchFamily="34" charset="0"/>
            </a:endParaRPr>
          </a:p>
          <a:p>
            <a:pPr marL="342900" indent="-342900">
              <a:buFontTx/>
              <a:buAutoNum type="arabicPeriod"/>
            </a:pPr>
            <a:r>
              <a:rPr lang="pl-PL" sz="1600" dirty="0">
                <a:solidFill>
                  <a:srgbClr val="404040"/>
                </a:solidFill>
              </a:rPr>
              <a:t>To </a:t>
            </a:r>
            <a:r>
              <a:rPr lang="pl-PL" sz="1600" dirty="0" err="1">
                <a:solidFill>
                  <a:srgbClr val="404040"/>
                </a:solidFill>
              </a:rPr>
              <a:t>apply</a:t>
            </a:r>
            <a:r>
              <a:rPr lang="pl-PL" sz="1600" dirty="0">
                <a:solidFill>
                  <a:srgbClr val="404040"/>
                </a:solidFill>
              </a:rPr>
              <a:t> for </a:t>
            </a:r>
            <a:r>
              <a:rPr lang="pl-PL" sz="1600" dirty="0" err="1">
                <a:solidFill>
                  <a:srgbClr val="404040"/>
                </a:solidFill>
              </a:rPr>
              <a:t>pitching</a:t>
            </a:r>
            <a:r>
              <a:rPr lang="pl-PL" sz="1600" dirty="0">
                <a:solidFill>
                  <a:srgbClr val="404040"/>
                </a:solidFill>
              </a:rPr>
              <a:t> </a:t>
            </a:r>
            <a:r>
              <a:rPr lang="pl-PL" sz="1600" dirty="0" err="1">
                <a:solidFill>
                  <a:srgbClr val="404040"/>
                </a:solidFill>
              </a:rPr>
              <a:t>you</a:t>
            </a:r>
            <a:r>
              <a:rPr lang="pl-PL" sz="1600" dirty="0">
                <a:solidFill>
                  <a:srgbClr val="404040"/>
                </a:solidFill>
              </a:rPr>
              <a:t> </a:t>
            </a:r>
            <a:r>
              <a:rPr lang="pl-PL" sz="1600" dirty="0" err="1">
                <a:solidFill>
                  <a:srgbClr val="404040"/>
                </a:solidFill>
              </a:rPr>
              <a:t>should</a:t>
            </a:r>
            <a:r>
              <a:rPr lang="pl-PL" sz="1600" dirty="0">
                <a:solidFill>
                  <a:srgbClr val="404040"/>
                </a:solidFill>
              </a:rPr>
              <a:t> </a:t>
            </a:r>
            <a:r>
              <a:rPr lang="pl-PL" sz="1600" dirty="0" err="1">
                <a:solidFill>
                  <a:srgbClr val="404040"/>
                </a:solidFill>
              </a:rPr>
              <a:t>answer</a:t>
            </a:r>
            <a:r>
              <a:rPr lang="pl-PL" sz="1600" dirty="0">
                <a:solidFill>
                  <a:srgbClr val="404040"/>
                </a:solidFill>
              </a:rPr>
              <a:t> „</a:t>
            </a:r>
            <a:r>
              <a:rPr lang="pl-PL" sz="1600" dirty="0" err="1">
                <a:solidFill>
                  <a:srgbClr val="404040"/>
                </a:solidFill>
              </a:rPr>
              <a:t>yes</a:t>
            </a:r>
            <a:r>
              <a:rPr lang="pl-PL" sz="1600" dirty="0">
                <a:solidFill>
                  <a:srgbClr val="404040"/>
                </a:solidFill>
              </a:rPr>
              <a:t>” for the </a:t>
            </a:r>
            <a:r>
              <a:rPr lang="pl-PL" sz="1600" dirty="0" err="1">
                <a:solidFill>
                  <a:srgbClr val="404040"/>
                </a:solidFill>
              </a:rPr>
              <a:t>question</a:t>
            </a:r>
            <a:r>
              <a:rPr lang="pl-PL" sz="1600" dirty="0">
                <a:solidFill>
                  <a:srgbClr val="404040"/>
                </a:solidFill>
              </a:rPr>
              <a:t> „</a:t>
            </a:r>
            <a:r>
              <a:rPr lang="pl-PL" sz="1600" dirty="0" err="1">
                <a:solidFill>
                  <a:srgbClr val="404040"/>
                </a:solidFill>
              </a:rPr>
              <a:t>pedwejpjdp</a:t>
            </a:r>
            <a:r>
              <a:rPr lang="pl-PL" sz="1600" dirty="0">
                <a:solidFill>
                  <a:srgbClr val="404040"/>
                </a:solidFill>
              </a:rPr>
              <a:t>” in </a:t>
            </a:r>
            <a:r>
              <a:rPr lang="pl-PL" sz="1600" dirty="0" err="1">
                <a:solidFill>
                  <a:srgbClr val="404040"/>
                </a:solidFill>
              </a:rPr>
              <a:t>your</a:t>
            </a:r>
            <a:r>
              <a:rPr lang="pl-PL" sz="1600" dirty="0">
                <a:solidFill>
                  <a:srgbClr val="404040"/>
                </a:solidFill>
              </a:rPr>
              <a:t> profile at the event </a:t>
            </a:r>
            <a:r>
              <a:rPr lang="pl-PL" sz="1600" dirty="0" err="1">
                <a:solidFill>
                  <a:srgbClr val="404040"/>
                </a:solidFill>
              </a:rPr>
              <a:t>site</a:t>
            </a:r>
            <a:r>
              <a:rPr lang="pl-PL" sz="1600" dirty="0">
                <a:solidFill>
                  <a:srgbClr val="404040"/>
                </a:solidFill>
              </a:rPr>
              <a:t>, and </a:t>
            </a:r>
            <a:r>
              <a:rPr lang="pl-PL" sz="1600" dirty="0" err="1">
                <a:solidFill>
                  <a:srgbClr val="404040"/>
                </a:solidFill>
              </a:rPr>
              <a:t>upload</a:t>
            </a:r>
            <a:r>
              <a:rPr lang="pl-PL" sz="1600" dirty="0">
                <a:solidFill>
                  <a:srgbClr val="404040"/>
                </a:solidFill>
              </a:rPr>
              <a:t> to the </a:t>
            </a:r>
            <a:r>
              <a:rPr lang="pl-PL" sz="1600" dirty="0" err="1">
                <a:solidFill>
                  <a:srgbClr val="404040"/>
                </a:solidFill>
              </a:rPr>
              <a:t>site</a:t>
            </a:r>
            <a:r>
              <a:rPr lang="pl-PL" sz="1600" dirty="0">
                <a:solidFill>
                  <a:srgbClr val="404040"/>
                </a:solidFill>
              </a:rPr>
              <a:t> the </a:t>
            </a:r>
            <a:r>
              <a:rPr lang="pl-PL" sz="1600" dirty="0" err="1">
                <a:solidFill>
                  <a:srgbClr val="404040"/>
                </a:solidFill>
              </a:rPr>
              <a:t>presentation</a:t>
            </a:r>
            <a:r>
              <a:rPr lang="pl-PL" sz="1600" dirty="0">
                <a:solidFill>
                  <a:srgbClr val="404040"/>
                </a:solidFill>
              </a:rPr>
              <a:t> </a:t>
            </a:r>
            <a:r>
              <a:rPr lang="pl-PL" sz="1600" dirty="0" err="1">
                <a:solidFill>
                  <a:srgbClr val="404040"/>
                </a:solidFill>
              </a:rPr>
              <a:t>that</a:t>
            </a:r>
            <a:r>
              <a:rPr lang="pl-PL" sz="1600" dirty="0">
                <a:solidFill>
                  <a:srgbClr val="404040"/>
                </a:solidFill>
              </a:rPr>
              <a:t> </a:t>
            </a:r>
            <a:r>
              <a:rPr lang="pl-PL" sz="1600" dirty="0" err="1">
                <a:solidFill>
                  <a:srgbClr val="404040"/>
                </a:solidFill>
              </a:rPr>
              <a:t>follows</a:t>
            </a:r>
            <a:r>
              <a:rPr lang="pl-PL" sz="1600" dirty="0">
                <a:solidFill>
                  <a:srgbClr val="404040"/>
                </a:solidFill>
              </a:rPr>
              <a:t> </a:t>
            </a:r>
            <a:r>
              <a:rPr lang="pl-PL" sz="1600" dirty="0" err="1">
                <a:solidFill>
                  <a:srgbClr val="404040"/>
                </a:solidFill>
              </a:rPr>
              <a:t>this</a:t>
            </a:r>
            <a:r>
              <a:rPr lang="pl-PL" sz="1600" dirty="0">
                <a:solidFill>
                  <a:srgbClr val="404040"/>
                </a:solidFill>
              </a:rPr>
              <a:t> </a:t>
            </a:r>
            <a:r>
              <a:rPr lang="pl-PL" sz="1600" dirty="0" err="1">
                <a:solidFill>
                  <a:srgbClr val="404040"/>
                </a:solidFill>
              </a:rPr>
              <a:t>template</a:t>
            </a:r>
            <a:r>
              <a:rPr lang="pl-PL" sz="1600" dirty="0">
                <a:solidFill>
                  <a:srgbClr val="404040"/>
                </a:solidFill>
              </a:rPr>
              <a:t> </a:t>
            </a:r>
            <a:r>
              <a:rPr lang="pl-PL" sz="1600" dirty="0" err="1">
                <a:solidFill>
                  <a:srgbClr val="404040"/>
                </a:solidFill>
              </a:rPr>
              <a:t>before</a:t>
            </a:r>
            <a:r>
              <a:rPr lang="pl-PL" sz="1600" dirty="0">
                <a:solidFill>
                  <a:srgbClr val="404040"/>
                </a:solidFill>
              </a:rPr>
              <a:t>  </a:t>
            </a:r>
            <a:r>
              <a:rPr lang="pl-PL" sz="1600" b="1" dirty="0">
                <a:solidFill>
                  <a:srgbClr val="FF0000"/>
                </a:solidFill>
              </a:rPr>
              <a:t>2</a:t>
            </a:r>
            <a:r>
              <a:rPr lang="pl-PL" sz="1600" b="1" baseline="30000" dirty="0">
                <a:solidFill>
                  <a:srgbClr val="FF0000"/>
                </a:solidFill>
              </a:rPr>
              <a:t>st</a:t>
            </a:r>
            <a:r>
              <a:rPr lang="pl-PL" sz="1600" b="1" dirty="0">
                <a:solidFill>
                  <a:srgbClr val="FF0000"/>
                </a:solidFill>
              </a:rPr>
              <a:t> </a:t>
            </a:r>
            <a:r>
              <a:rPr lang="pl-PL" sz="1600" b="1" dirty="0" err="1">
                <a:solidFill>
                  <a:srgbClr val="FF0000"/>
                </a:solidFill>
              </a:rPr>
              <a:t>February</a:t>
            </a:r>
            <a:r>
              <a:rPr lang="pl-PL" sz="1600" b="1" dirty="0">
                <a:solidFill>
                  <a:srgbClr val="FF0000"/>
                </a:solidFill>
              </a:rPr>
              <a:t> 2026 </a:t>
            </a:r>
            <a:r>
              <a:rPr lang="pl-PL" sz="1600" b="1" dirty="0" err="1">
                <a:solidFill>
                  <a:srgbClr val="FF0000"/>
                </a:solidFill>
              </a:rPr>
              <a:t>e.o.d</a:t>
            </a:r>
            <a:r>
              <a:rPr lang="pl-PL" sz="1600" b="1" dirty="0">
                <a:solidFill>
                  <a:srgbClr val="FF0000"/>
                </a:solidFill>
              </a:rPr>
              <a:t>.</a:t>
            </a:r>
          </a:p>
          <a:p>
            <a:pPr marL="342900" indent="-342900">
              <a:buFontTx/>
              <a:buAutoNum type="arabicPeriod"/>
            </a:pPr>
            <a:endParaRPr lang="pl-PL" sz="1600" b="1" dirty="0">
              <a:solidFill>
                <a:srgbClr val="FF0000"/>
              </a:solidFill>
            </a:endParaRPr>
          </a:p>
          <a:p>
            <a:pPr marL="342900" indent="-342900">
              <a:buFontTx/>
              <a:buAutoNum type="arabicPeriod"/>
            </a:pPr>
            <a:r>
              <a:rPr lang="pl-PL" sz="1600" dirty="0" err="1"/>
              <a:t>If</a:t>
            </a:r>
            <a:r>
              <a:rPr lang="pl-PL" sz="1600" dirty="0"/>
              <a:t> </a:t>
            </a:r>
            <a:r>
              <a:rPr lang="pl-PL" sz="1600" dirty="0" err="1"/>
              <a:t>you</a:t>
            </a:r>
            <a:r>
              <a:rPr lang="pl-PL" sz="1600" dirty="0"/>
              <a:t> </a:t>
            </a:r>
            <a:r>
              <a:rPr lang="pl-PL" sz="1600" dirty="0" err="1"/>
              <a:t>encounter</a:t>
            </a:r>
            <a:r>
              <a:rPr lang="pl-PL" sz="1600" dirty="0"/>
              <a:t> </a:t>
            </a:r>
            <a:r>
              <a:rPr lang="pl-PL" sz="1600" dirty="0" err="1"/>
              <a:t>any</a:t>
            </a:r>
            <a:r>
              <a:rPr lang="pl-PL" sz="1600" dirty="0"/>
              <a:t> problem, do not </a:t>
            </a:r>
            <a:r>
              <a:rPr lang="pl-PL" sz="1600" dirty="0" err="1"/>
              <a:t>hesitate</a:t>
            </a:r>
            <a:r>
              <a:rPr lang="pl-PL" sz="1600" dirty="0"/>
              <a:t> to </a:t>
            </a:r>
            <a:r>
              <a:rPr lang="pl-PL" sz="1600" dirty="0" err="1"/>
              <a:t>contact</a:t>
            </a:r>
            <a:r>
              <a:rPr lang="pl-PL" sz="1600" dirty="0"/>
              <a:t> </a:t>
            </a:r>
            <a:r>
              <a:rPr lang="pl-PL" sz="1600" dirty="0" err="1"/>
              <a:t>our</a:t>
            </a:r>
            <a:r>
              <a:rPr lang="pl-PL" sz="1600" dirty="0"/>
              <a:t> </a:t>
            </a:r>
            <a:r>
              <a:rPr lang="pl-PL" sz="1600" dirty="0" err="1"/>
              <a:t>colleague</a:t>
            </a:r>
            <a:r>
              <a:rPr lang="pl-PL" sz="1600" dirty="0"/>
              <a:t>,  Elżbieta Pietrzykowska, </a:t>
            </a:r>
            <a:r>
              <a:rPr lang="pl-PL" sz="1600" b="1" dirty="0">
                <a:hlinkClick r:id="rId3"/>
              </a:rPr>
              <a:t>elzbieta.pietrzykowska@ncbr.gov.pl</a:t>
            </a:r>
            <a:r>
              <a:rPr lang="pl-PL" sz="1600" b="1" dirty="0"/>
              <a:t> </a:t>
            </a:r>
            <a:endParaRPr lang="pl-PL" sz="1600" b="1" i="0" u="none" strike="noStrike" dirty="0"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  <a:p>
            <a:pPr marL="342900" lvl="0" indent="-342900">
              <a:buFontTx/>
              <a:buAutoNum type="arabicPeriod"/>
            </a:pPr>
            <a:r>
              <a:rPr lang="en-GB" sz="1600" dirty="0"/>
              <a:t>You will be informed whether your pitch presentation has been accepted or rejected no later than </a:t>
            </a:r>
            <a:r>
              <a:rPr lang="pl-PL" sz="1600" dirty="0"/>
              <a:t>4</a:t>
            </a:r>
            <a:r>
              <a:rPr lang="pl-PL" sz="1600" baseline="30000" dirty="0"/>
              <a:t>t</a:t>
            </a:r>
            <a:r>
              <a:rPr lang="pl-PL" sz="1600" b="1" baseline="30000" dirty="0"/>
              <a:t>h</a:t>
            </a:r>
            <a:r>
              <a:rPr lang="en-GB" sz="1600" dirty="0"/>
              <a:t> February 2026.</a:t>
            </a:r>
            <a:endParaRPr lang="pl-PL" sz="1600" dirty="0"/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pl-PL" altLang="pl-PL" sz="160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The </a:t>
            </a:r>
            <a:r>
              <a:rPr kumimoji="0" lang="pl-PL" altLang="pl-PL" sz="160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presenter</a:t>
            </a:r>
            <a:r>
              <a:rPr kumimoji="0" lang="pl-PL" altLang="pl-PL" sz="160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</a:t>
            </a:r>
            <a:r>
              <a:rPr kumimoji="0" lang="pl-PL" altLang="pl-PL" sz="160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will</a:t>
            </a:r>
            <a:r>
              <a:rPr kumimoji="0" lang="pl-PL" altLang="pl-PL" sz="160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b</a:t>
            </a:r>
            <a:r>
              <a:rPr lang="pl-PL" altLang="pl-PL" sz="1600" dirty="0"/>
              <a:t>e </a:t>
            </a:r>
            <a:r>
              <a:rPr lang="pl-PL" altLang="pl-PL" sz="1600" dirty="0" err="1"/>
              <a:t>granted</a:t>
            </a:r>
            <a:r>
              <a:rPr lang="pl-PL" altLang="pl-PL" sz="1600" dirty="0"/>
              <a:t> with </a:t>
            </a:r>
            <a:r>
              <a:rPr lang="pl-PL" altLang="pl-PL" sz="1600" b="1" dirty="0">
                <a:solidFill>
                  <a:srgbClr val="FF0000"/>
                </a:solidFill>
              </a:rPr>
              <a:t>4-minute </a:t>
            </a:r>
            <a:r>
              <a:rPr lang="pl-PL" altLang="pl-PL" sz="1600" b="1" dirty="0" err="1">
                <a:solidFill>
                  <a:srgbClr val="FF0000"/>
                </a:solidFill>
              </a:rPr>
              <a:t>time</a:t>
            </a:r>
            <a:r>
              <a:rPr lang="pl-PL" altLang="pl-PL" sz="1600" b="1" dirty="0">
                <a:solidFill>
                  <a:srgbClr val="FF0000"/>
                </a:solidFill>
              </a:rPr>
              <a:t> slot</a:t>
            </a:r>
            <a:r>
              <a:rPr lang="pl-PL" altLang="pl-PL" sz="1600" dirty="0"/>
              <a:t>. N</a:t>
            </a:r>
            <a:r>
              <a:rPr lang="en-US" altLang="pl-PL" sz="1600" dirty="0"/>
              <a:t>o extension of presentation time is expected</a:t>
            </a:r>
            <a:r>
              <a:rPr lang="pl-PL" altLang="pl-PL" sz="1600" dirty="0"/>
              <a:t>.</a:t>
            </a:r>
            <a:endParaRPr lang="pl-PL" sz="1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406705-4AC2-5286-F848-73EC9DBADA2F}"/>
              </a:ext>
            </a:extLst>
          </p:cNvPr>
          <p:cNvSpPr txBox="1"/>
          <p:nvPr/>
        </p:nvSpPr>
        <p:spPr>
          <a:xfrm>
            <a:off x="6400801" y="6179883"/>
            <a:ext cx="5791199" cy="677108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l-PL" sz="3800" b="1" dirty="0">
                <a:solidFill>
                  <a:srgbClr val="FF0000"/>
                </a:solidFill>
              </a:rPr>
              <a:t>REMOVE THIS SLIDE</a:t>
            </a:r>
            <a:endParaRPr lang="en-US" sz="3800" b="1" dirty="0">
              <a:solidFill>
                <a:srgbClr val="FF0000"/>
              </a:solidFill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F8A645CE-C1CF-2593-DBAA-DF2DA4D392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4970" y="335501"/>
            <a:ext cx="1039222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kumimoji="0" lang="en-PL" altLang="en-PL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-webkit-standard"/>
              </a:rPr>
              <a:t>To apply for a pitching slot, please select </a:t>
            </a:r>
            <a:r>
              <a:rPr kumimoji="0" lang="en-PL" altLang="en-PL" sz="1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</a:rPr>
              <a:t>“Yes”</a:t>
            </a:r>
            <a:r>
              <a:rPr kumimoji="0" lang="en-PL" altLang="en-PL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-webkit-standard"/>
              </a:rPr>
              <a:t> to the </a:t>
            </a:r>
            <a:r>
              <a:rPr kumimoji="0" lang="en-PL" altLang="en-PL" sz="1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</a:rPr>
              <a:t>“Pitching session”</a:t>
            </a:r>
            <a:r>
              <a:rPr kumimoji="0" lang="en-PL" altLang="en-PL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-webkit-standard"/>
              </a:rPr>
              <a:t> question in your event profile and upload your </a:t>
            </a:r>
            <a:r>
              <a:rPr lang="pl-PL" altLang="en-PL" dirty="0">
                <a:solidFill>
                  <a:srgbClr val="000000"/>
                </a:solidFill>
                <a:latin typeface="-webkit-standard"/>
              </a:rPr>
              <a:t> </a:t>
            </a:r>
            <a:r>
              <a:rPr kumimoji="0" lang="en-PL" altLang="en-PL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-webkit-standard"/>
              </a:rPr>
              <a:t>presentation (using this template) to the event platform by </a:t>
            </a:r>
            <a:r>
              <a:rPr lang="pl-PL" b="1" dirty="0">
                <a:solidFill>
                  <a:srgbClr val="FF0000"/>
                </a:solidFill>
              </a:rPr>
              <a:t> </a:t>
            </a:r>
            <a:r>
              <a:rPr lang="pl-PL" b="1" dirty="0"/>
              <a:t>2</a:t>
            </a:r>
            <a:r>
              <a:rPr lang="pl-PL" b="1" baseline="30000" dirty="0"/>
              <a:t>st</a:t>
            </a:r>
            <a:r>
              <a:rPr kumimoji="0" lang="en-PL" altLang="en-PL" sz="1800" b="1" i="0" u="none" strike="noStrike" cap="none" normalizeH="0" baseline="0" dirty="0">
                <a:ln>
                  <a:noFill/>
                </a:ln>
                <a:effectLst/>
              </a:rPr>
              <a:t> February 2026</a:t>
            </a:r>
            <a:r>
              <a:rPr lang="pl-PL" altLang="en-PL" b="1" dirty="0"/>
              <a:t>. </a:t>
            </a:r>
            <a:endParaRPr kumimoji="0" lang="en-PL" altLang="en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7470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29B9DB3-14F0-B3CB-88AB-FD41ACAC6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664" y="213660"/>
            <a:ext cx="10140525" cy="955921"/>
          </a:xfrm>
          <a:solidFill>
            <a:srgbClr val="A3D3BC"/>
          </a:solidFill>
        </p:spPr>
        <p:txBody>
          <a:bodyPr>
            <a:noAutofit/>
          </a:bodyPr>
          <a:lstStyle/>
          <a:p>
            <a:pPr algn="l"/>
            <a:r>
              <a:rPr lang="pl-PL" sz="3200" dirty="0">
                <a:ea typeface="MS PGothic"/>
              </a:rPr>
              <a:t>[</a:t>
            </a:r>
            <a:r>
              <a:rPr lang="pl-PL" sz="3200" dirty="0" err="1">
                <a:ea typeface="MS PGothic"/>
              </a:rPr>
              <a:t>Tittle</a:t>
            </a:r>
            <a:r>
              <a:rPr lang="pl-PL" sz="3200" dirty="0">
                <a:ea typeface="MS PGothic"/>
              </a:rPr>
              <a:t> </a:t>
            </a:r>
            <a:r>
              <a:rPr lang="pl-PL" sz="3200" dirty="0" err="1">
                <a:ea typeface="MS PGothic"/>
              </a:rPr>
              <a:t>an</a:t>
            </a:r>
            <a:r>
              <a:rPr lang="pl-PL" sz="3200" dirty="0">
                <a:ea typeface="MS PGothic"/>
              </a:rPr>
              <a:t> logo]</a:t>
            </a:r>
            <a:endParaRPr lang="en-US" sz="2400" dirty="0"/>
          </a:p>
        </p:txBody>
      </p:sp>
      <p:sp>
        <p:nvSpPr>
          <p:cNvPr id="5" name="Footer Placeholder 1">
            <a:extLst>
              <a:ext uri="{FF2B5EF4-FFF2-40B4-BE49-F238E27FC236}">
                <a16:creationId xmlns:a16="http://schemas.microsoft.com/office/drawing/2014/main" id="{775153F2-1DBE-01C7-4C42-86D3B4237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0454" y="6173912"/>
            <a:ext cx="10503733" cy="588936"/>
          </a:xfrm>
          <a:pattFill prst="pct5">
            <a:fgClr>
              <a:schemeClr val="accent1"/>
            </a:fgClr>
            <a:bgClr>
              <a:schemeClr val="bg1"/>
            </a:bgClr>
          </a:patt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/>
          <a:lstStyle/>
          <a:p>
            <a:pPr>
              <a:defRPr/>
            </a:pPr>
            <a:r>
              <a:rPr lang="en-US" sz="2400" dirty="0">
                <a:solidFill>
                  <a:srgbClr val="414DF2"/>
                </a:solidFill>
              </a:rPr>
              <a:t>Do not cover this space - </a:t>
            </a:r>
            <a:r>
              <a:rPr lang="pl-PL" sz="2400" dirty="0" err="1">
                <a:solidFill>
                  <a:srgbClr val="414DF2"/>
                </a:solidFill>
              </a:rPr>
              <a:t>reserved</a:t>
            </a:r>
            <a:r>
              <a:rPr lang="en-US" sz="2400" dirty="0">
                <a:solidFill>
                  <a:srgbClr val="414DF2"/>
                </a:solidFill>
              </a:rPr>
              <a:t> for organizers</a:t>
            </a:r>
            <a:endParaRPr lang="it-IT" sz="2400" dirty="0">
              <a:solidFill>
                <a:srgbClr val="414DF2"/>
              </a:solidFill>
            </a:endParaRPr>
          </a:p>
        </p:txBody>
      </p:sp>
      <p:graphicFrame>
        <p:nvGraphicFramePr>
          <p:cNvPr id="3" name="Tabela 3">
            <a:extLst>
              <a:ext uri="{FF2B5EF4-FFF2-40B4-BE49-F238E27FC236}">
                <a16:creationId xmlns:a16="http://schemas.microsoft.com/office/drawing/2014/main" id="{A544EF55-30E6-8B7B-0A06-55E4E0ED3E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0443490"/>
              </p:ext>
            </p:extLst>
          </p:nvPr>
        </p:nvGraphicFramePr>
        <p:xfrm>
          <a:off x="1520456" y="1329070"/>
          <a:ext cx="10503733" cy="46907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0605">
                  <a:extLst>
                    <a:ext uri="{9D8B030D-6E8A-4147-A177-3AD203B41FA5}">
                      <a16:colId xmlns:a16="http://schemas.microsoft.com/office/drawing/2014/main" val="356437693"/>
                    </a:ext>
                  </a:extLst>
                </a:gridCol>
                <a:gridCol w="7583128">
                  <a:extLst>
                    <a:ext uri="{9D8B030D-6E8A-4147-A177-3AD203B41FA5}">
                      <a16:colId xmlns:a16="http://schemas.microsoft.com/office/drawing/2014/main" val="528920757"/>
                    </a:ext>
                  </a:extLst>
                </a:gridCol>
              </a:tblGrid>
              <a:tr h="1563576">
                <a:tc>
                  <a:txBody>
                    <a:bodyPr/>
                    <a:lstStyle/>
                    <a:p>
                      <a:pPr marL="0" marR="0" lvl="0" indent="0" algn="l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Project Idea</a:t>
                      </a:r>
                    </a:p>
                    <a:p>
                      <a:endParaRPr lang="pl-PL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2000" b="1" dirty="0">
                          <a:solidFill>
                            <a:schemeClr val="tx1"/>
                          </a:solidFill>
                        </a:rPr>
                        <a:t>[Insert </a:t>
                      </a:r>
                      <a:r>
                        <a:rPr lang="pl-PL" sz="2000" b="1" dirty="0" err="1">
                          <a:solidFill>
                            <a:schemeClr val="tx1"/>
                          </a:solidFill>
                        </a:rPr>
                        <a:t>here</a:t>
                      </a:r>
                      <a:r>
                        <a:rPr lang="pl-PL" sz="2000" b="1" dirty="0">
                          <a:solidFill>
                            <a:schemeClr val="tx1"/>
                          </a:solidFill>
                        </a:rPr>
                        <a:t> the </a:t>
                      </a:r>
                      <a:r>
                        <a:rPr lang="pl-PL" sz="2000" b="1" dirty="0" err="1">
                          <a:solidFill>
                            <a:schemeClr val="tx1"/>
                          </a:solidFill>
                        </a:rPr>
                        <a:t>working</a:t>
                      </a:r>
                      <a:r>
                        <a:rPr lang="pl-PL" sz="20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pl-PL" sz="2000" b="1" dirty="0" err="1">
                          <a:solidFill>
                            <a:schemeClr val="tx1"/>
                          </a:solidFill>
                        </a:rPr>
                        <a:t>title</a:t>
                      </a:r>
                      <a:r>
                        <a:rPr lang="pl-PL" sz="20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pl-PL" sz="2000" b="1" dirty="0" err="1">
                          <a:solidFill>
                            <a:schemeClr val="tx1"/>
                          </a:solidFill>
                        </a:rPr>
                        <a:t>or</a:t>
                      </a:r>
                      <a:r>
                        <a:rPr lang="pl-PL" sz="20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pl-PL" sz="2000" b="1" dirty="0" err="1">
                          <a:solidFill>
                            <a:schemeClr val="tx1"/>
                          </a:solidFill>
                        </a:rPr>
                        <a:t>short</a:t>
                      </a:r>
                      <a:r>
                        <a:rPr lang="pl-PL" sz="20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pl-PL" sz="2000" b="1" dirty="0" err="1">
                          <a:solidFill>
                            <a:schemeClr val="tx1"/>
                          </a:solidFill>
                        </a:rPr>
                        <a:t>description</a:t>
                      </a:r>
                      <a:r>
                        <a:rPr lang="pl-PL" sz="2000" b="1" dirty="0">
                          <a:solidFill>
                            <a:schemeClr val="tx1"/>
                          </a:solidFill>
                        </a:rPr>
                        <a:t>  of the </a:t>
                      </a:r>
                      <a:r>
                        <a:rPr lang="pl-PL" sz="2000" b="1" dirty="0" err="1">
                          <a:solidFill>
                            <a:schemeClr val="tx1"/>
                          </a:solidFill>
                        </a:rPr>
                        <a:t>proposed</a:t>
                      </a:r>
                      <a:r>
                        <a:rPr lang="pl-PL" sz="2000" b="1" dirty="0">
                          <a:solidFill>
                            <a:schemeClr val="tx1"/>
                          </a:solidFill>
                        </a:rPr>
                        <a:t> project/</a:t>
                      </a:r>
                      <a:r>
                        <a:rPr lang="pl-PL" sz="2000" b="1" dirty="0" err="1">
                          <a:solidFill>
                            <a:schemeClr val="tx1"/>
                          </a:solidFill>
                        </a:rPr>
                        <a:t>expertise</a:t>
                      </a:r>
                      <a:r>
                        <a:rPr lang="pl-PL" sz="20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pl-PL" sz="2000" b="1" dirty="0" err="1">
                          <a:solidFill>
                            <a:schemeClr val="tx1"/>
                          </a:solidFill>
                        </a:rPr>
                        <a:t>offered</a:t>
                      </a:r>
                      <a:r>
                        <a:rPr lang="pl-PL" sz="2000" b="1" dirty="0">
                          <a:solidFill>
                            <a:schemeClr val="tx1"/>
                          </a:solidFill>
                        </a:rPr>
                        <a:t>]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5914835"/>
                  </a:ext>
                </a:extLst>
              </a:tr>
              <a:tr h="1563576"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pl-PL" sz="2400" b="1" dirty="0">
                          <a:solidFill>
                            <a:srgbClr val="000000"/>
                          </a:solidFill>
                          <a:latin typeface="Calibri"/>
                        </a:rPr>
                        <a:t>Organization </a:t>
                      </a:r>
                      <a:r>
                        <a:rPr lang="pl-PL" sz="2400" b="1" dirty="0" err="1">
                          <a:solidFill>
                            <a:srgbClr val="000000"/>
                          </a:solidFill>
                          <a:latin typeface="Calibri"/>
                        </a:rPr>
                        <a:t>name</a:t>
                      </a:r>
                      <a:r>
                        <a:rPr lang="pl-PL" sz="2400" b="1" dirty="0">
                          <a:solidFill>
                            <a:srgbClr val="000000"/>
                          </a:solidFill>
                          <a:latin typeface="Calibri"/>
                        </a:rPr>
                        <a:t>, </a:t>
                      </a:r>
                      <a:r>
                        <a:rPr lang="pl-PL" sz="2400" b="1" dirty="0" err="1">
                          <a:solidFill>
                            <a:srgbClr val="FF0000"/>
                          </a:solidFill>
                          <a:latin typeface="Calibri"/>
                        </a:rPr>
                        <a:t>town</a:t>
                      </a:r>
                      <a:r>
                        <a:rPr lang="pl-PL" sz="2400" b="1" dirty="0">
                          <a:solidFill>
                            <a:srgbClr val="FF0000"/>
                          </a:solidFill>
                          <a:latin typeface="Calibri"/>
                        </a:rPr>
                        <a:t> and country</a:t>
                      </a:r>
                      <a:endParaRPr lang="pl-PL" sz="24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2000" dirty="0">
                          <a:solidFill>
                            <a:schemeClr val="tx1"/>
                          </a:solidFill>
                        </a:rPr>
                        <a:t>[Insert </a:t>
                      </a:r>
                      <a:r>
                        <a:rPr lang="pl-PL" sz="2000" dirty="0" err="1">
                          <a:solidFill>
                            <a:schemeClr val="tx1"/>
                          </a:solidFill>
                        </a:rPr>
                        <a:t>here</a:t>
                      </a:r>
                      <a:r>
                        <a:rPr lang="pl-PL" sz="2000" dirty="0">
                          <a:solidFill>
                            <a:schemeClr val="tx1"/>
                          </a:solidFill>
                        </a:rPr>
                        <a:t> the </a:t>
                      </a:r>
                      <a:r>
                        <a:rPr lang="pl-PL" sz="2000" dirty="0" err="1">
                          <a:solidFill>
                            <a:schemeClr val="tx1"/>
                          </a:solidFill>
                        </a:rPr>
                        <a:t>name</a:t>
                      </a:r>
                      <a:r>
                        <a:rPr lang="pl-PL" sz="2000" dirty="0">
                          <a:solidFill>
                            <a:schemeClr val="tx1"/>
                          </a:solidFill>
                        </a:rPr>
                        <a:t> of </a:t>
                      </a:r>
                      <a:r>
                        <a:rPr lang="pl-PL" sz="2000" dirty="0" err="1">
                          <a:solidFill>
                            <a:schemeClr val="tx1"/>
                          </a:solidFill>
                        </a:rPr>
                        <a:t>your</a:t>
                      </a:r>
                      <a:r>
                        <a:rPr lang="pl-PL" sz="20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pl-PL" sz="2000" dirty="0" err="1">
                          <a:solidFill>
                            <a:schemeClr val="tx1"/>
                          </a:solidFill>
                        </a:rPr>
                        <a:t>Organisation</a:t>
                      </a:r>
                      <a:r>
                        <a:rPr lang="pl-PL" sz="20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pl-PL" sz="2000" dirty="0" err="1">
                          <a:solidFill>
                            <a:schemeClr val="tx1"/>
                          </a:solidFill>
                        </a:rPr>
                        <a:t>town</a:t>
                      </a:r>
                      <a:r>
                        <a:rPr lang="pl-PL" sz="2000" dirty="0">
                          <a:solidFill>
                            <a:schemeClr val="tx1"/>
                          </a:solidFill>
                        </a:rPr>
                        <a:t> and country]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091536"/>
                  </a:ext>
                </a:extLst>
              </a:tr>
              <a:tr h="1563576">
                <a:tc>
                  <a:txBody>
                    <a:bodyPr/>
                    <a:lstStyle/>
                    <a:p>
                      <a:pPr marL="0" marR="0" lvl="0" indent="0" algn="l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400" b="1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Addressed</a:t>
                      </a:r>
                      <a:r>
                        <a:rPr lang="pl-PL" sz="2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l-PL" sz="2400" b="1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topic</a:t>
                      </a:r>
                      <a:r>
                        <a:rPr lang="pl-PL" sz="2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(s)</a:t>
                      </a:r>
                      <a:endParaRPr lang="pl-PL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2000" dirty="0"/>
                        <a:t>[Insert </a:t>
                      </a:r>
                      <a:r>
                        <a:rPr lang="pl-PL" sz="2000" dirty="0" err="1"/>
                        <a:t>here</a:t>
                      </a:r>
                      <a:r>
                        <a:rPr lang="pl-PL" sz="2000" dirty="0"/>
                        <a:t> the </a:t>
                      </a:r>
                      <a:r>
                        <a:rPr lang="pl-PL" sz="2000" dirty="0" err="1"/>
                        <a:t>number</a:t>
                      </a:r>
                      <a:r>
                        <a:rPr lang="pl-PL" sz="2000" dirty="0"/>
                        <a:t> and the </a:t>
                      </a:r>
                      <a:r>
                        <a:rPr lang="pl-PL" sz="2000" dirty="0" err="1"/>
                        <a:t>title</a:t>
                      </a:r>
                      <a:r>
                        <a:rPr lang="pl-PL" sz="2000" dirty="0"/>
                        <a:t> of </a:t>
                      </a:r>
                      <a:r>
                        <a:rPr lang="pl-PL" sz="2000" dirty="0" err="1"/>
                        <a:t>topic</a:t>
                      </a:r>
                      <a:r>
                        <a:rPr lang="pl-PL" sz="2000" dirty="0"/>
                        <a:t> from the list </a:t>
                      </a:r>
                      <a:r>
                        <a:rPr lang="pl-PL" sz="2000" dirty="0" err="1"/>
                        <a:t>provided</a:t>
                      </a:r>
                      <a:r>
                        <a:rPr lang="pl-PL" sz="2000" dirty="0"/>
                        <a:t> at the </a:t>
                      </a:r>
                      <a:r>
                        <a:rPr lang="pl-PL" sz="2000" dirty="0" err="1"/>
                        <a:t>tab</a:t>
                      </a:r>
                      <a:r>
                        <a:rPr lang="pl-PL" sz="2000" dirty="0"/>
                        <a:t> </a:t>
                      </a:r>
                      <a:r>
                        <a:rPr lang="pl-PL" sz="2000" b="1" i="1" dirty="0" err="1"/>
                        <a:t>Calls</a:t>
                      </a:r>
                      <a:r>
                        <a:rPr lang="pl-PL" sz="2000" b="1" i="1" dirty="0"/>
                        <a:t> in </a:t>
                      </a:r>
                      <a:r>
                        <a:rPr lang="pl-PL" sz="2000" b="1" i="1" dirty="0" err="1"/>
                        <a:t>scope</a:t>
                      </a:r>
                      <a:r>
                        <a:rPr lang="pl-PL" sz="2000" b="1" i="0" dirty="0"/>
                        <a:t> </a:t>
                      </a:r>
                      <a:r>
                        <a:rPr lang="pl-PL" sz="2000" b="0" i="0" dirty="0" err="1"/>
                        <a:t>or</a:t>
                      </a:r>
                      <a:r>
                        <a:rPr lang="pl-PL" sz="2000" b="0" i="0" dirty="0"/>
                        <a:t> </a:t>
                      </a:r>
                      <a:r>
                        <a:rPr lang="pl-PL" sz="2000" b="0" i="0" dirty="0" err="1"/>
                        <a:t>put</a:t>
                      </a:r>
                      <a:r>
                        <a:rPr lang="pl-PL" sz="2000" b="0" i="0" dirty="0"/>
                        <a:t> </a:t>
                      </a:r>
                      <a:r>
                        <a:rPr lang="pl-PL" sz="2000" b="1" i="1" dirty="0" err="1"/>
                        <a:t>Expertise</a:t>
                      </a:r>
                      <a:r>
                        <a:rPr lang="pl-PL" sz="2000" b="1" i="1" dirty="0"/>
                        <a:t> </a:t>
                      </a:r>
                      <a:r>
                        <a:rPr lang="pl-PL" sz="2000" b="1" i="1" dirty="0" err="1"/>
                        <a:t>relevant</a:t>
                      </a:r>
                      <a:r>
                        <a:rPr lang="pl-PL" sz="2000" b="1" i="1" dirty="0"/>
                        <a:t> to </a:t>
                      </a:r>
                      <a:r>
                        <a:rPr lang="pl-PL" sz="2000" b="1" i="1" dirty="0" err="1"/>
                        <a:t>multiple</a:t>
                      </a:r>
                      <a:r>
                        <a:rPr lang="pl-PL" sz="2000" b="1" i="1" dirty="0"/>
                        <a:t> </a:t>
                      </a:r>
                      <a:r>
                        <a:rPr lang="pl-PL" sz="2000" b="1" i="1" dirty="0" err="1"/>
                        <a:t>topics</a:t>
                      </a:r>
                      <a:r>
                        <a:rPr lang="pl-PL" sz="2000" b="0" i="0" dirty="0"/>
                        <a:t>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75452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83843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1"/>
          <p:cNvSpPr>
            <a:spLocks noGrp="1"/>
          </p:cNvSpPr>
          <p:nvPr>
            <p:ph type="title"/>
          </p:nvPr>
        </p:nvSpPr>
        <p:spPr>
          <a:xfrm>
            <a:off x="3873500" y="199873"/>
            <a:ext cx="8068784" cy="989950"/>
          </a:xfrm>
        </p:spPr>
        <p:txBody>
          <a:bodyPr>
            <a:normAutofit/>
          </a:bodyPr>
          <a:lstStyle/>
          <a:p>
            <a:pPr eaLnBrk="1" hangingPunct="1"/>
            <a:r>
              <a:rPr lang="pl-PL" altLang="fr-FR" sz="3200" dirty="0"/>
              <a:t>[</a:t>
            </a:r>
            <a:r>
              <a:rPr lang="fr-BE" altLang="fr-FR" sz="3200" dirty="0"/>
              <a:t>Organisation name</a:t>
            </a:r>
            <a:r>
              <a:rPr lang="pl-PL" altLang="fr-FR" sz="3200" dirty="0"/>
              <a:t> and logo]</a:t>
            </a:r>
            <a:endParaRPr lang="fr-BE" altLang="fr-FR" sz="3200" dirty="0"/>
          </a:p>
        </p:txBody>
      </p:sp>
      <p:sp>
        <p:nvSpPr>
          <p:cNvPr id="5123" name="Espace réservé du contenu 2" descr="Information on your organisation&#10;Past experience in EU-funded projects (if any)&#10;&#10;You can use text, diagrams, photos, etc. to present your organization&#10;&#10;Due to the limited time, the space to present your organisation is strictly limited to one slide – additional slides will be removed by the organiser and will not be available during the Brokerage Event!&#10;"/>
          <p:cNvSpPr>
            <a:spLocks noGrp="1"/>
          </p:cNvSpPr>
          <p:nvPr>
            <p:ph idx="1"/>
          </p:nvPr>
        </p:nvSpPr>
        <p:spPr>
          <a:xfrm>
            <a:off x="1499191" y="1344059"/>
            <a:ext cx="10443093" cy="4726236"/>
          </a:xfrm>
        </p:spPr>
        <p:txBody>
          <a:bodyPr/>
          <a:lstStyle/>
          <a:p>
            <a:pPr eaLnBrk="1" hangingPunct="1"/>
            <a:r>
              <a:rPr lang="pl-PL" altLang="fr-FR" sz="2000" dirty="0"/>
              <a:t>[I</a:t>
            </a:r>
            <a:r>
              <a:rPr lang="en-US" altLang="fr-FR" sz="2000" dirty="0" err="1"/>
              <a:t>nformation</a:t>
            </a:r>
            <a:r>
              <a:rPr lang="en-US" altLang="fr-FR" sz="2000" dirty="0"/>
              <a:t> on your </a:t>
            </a:r>
            <a:r>
              <a:rPr lang="en-US" altLang="fr-FR" sz="2000" dirty="0" err="1"/>
              <a:t>organisation</a:t>
            </a:r>
            <a:r>
              <a:rPr lang="pl-PL" altLang="fr-FR" sz="2000" dirty="0"/>
              <a:t>]</a:t>
            </a:r>
            <a:endParaRPr lang="en-US" altLang="fr-FR" sz="2000" dirty="0"/>
          </a:p>
          <a:p>
            <a:pPr eaLnBrk="1" hangingPunct="1"/>
            <a:r>
              <a:rPr lang="pl-PL" altLang="fr-FR" sz="2000" dirty="0"/>
              <a:t>[</a:t>
            </a:r>
            <a:r>
              <a:rPr lang="en-US" altLang="fr-FR" sz="2000" dirty="0"/>
              <a:t>Past experience in EU-funded projects (if any)</a:t>
            </a:r>
            <a:r>
              <a:rPr lang="pl-PL" altLang="fr-FR" sz="2000" dirty="0"/>
              <a:t>]</a:t>
            </a:r>
            <a:endParaRPr lang="en-US" altLang="fr-FR" sz="2000" dirty="0"/>
          </a:p>
          <a:p>
            <a:pPr eaLnBrk="1" hangingPunct="1"/>
            <a:endParaRPr lang="en-US" altLang="fr-FR" sz="2800" dirty="0"/>
          </a:p>
          <a:p>
            <a:pPr marL="0" indent="0">
              <a:buNone/>
              <a:defRPr/>
            </a:pPr>
            <a:r>
              <a:rPr lang="pl-PL" sz="2000" dirty="0"/>
              <a:t>[</a:t>
            </a:r>
            <a:r>
              <a:rPr lang="fr-BE" sz="2000" dirty="0"/>
              <a:t>You can use text, diagrams, photos, etc. to present your organization</a:t>
            </a:r>
            <a:r>
              <a:rPr lang="pl-PL" sz="2000" dirty="0"/>
              <a:t>]</a:t>
            </a:r>
            <a:endParaRPr lang="fr-BE" sz="2000" dirty="0"/>
          </a:p>
          <a:p>
            <a:pPr marL="0" indent="0">
              <a:buNone/>
              <a:defRPr/>
            </a:pPr>
            <a:endParaRPr lang="fr-BE" sz="2000" dirty="0"/>
          </a:p>
          <a:p>
            <a:pPr marL="0" indent="0" algn="ctr">
              <a:buNone/>
              <a:defRPr/>
            </a:pPr>
            <a:r>
              <a:rPr lang="pl-PL" sz="2000" dirty="0">
                <a:solidFill>
                  <a:srgbClr val="C00000"/>
                </a:solidFill>
              </a:rPr>
              <a:t>[</a:t>
            </a:r>
            <a:r>
              <a:rPr lang="en-US" sz="2000" dirty="0">
                <a:solidFill>
                  <a:srgbClr val="C00000"/>
                </a:solidFill>
              </a:rPr>
              <a:t>Due to the limited time, the space to present your </a:t>
            </a:r>
            <a:r>
              <a:rPr lang="en-US" sz="2000" dirty="0" err="1">
                <a:solidFill>
                  <a:srgbClr val="C00000"/>
                </a:solidFill>
              </a:rPr>
              <a:t>organisation</a:t>
            </a:r>
            <a:r>
              <a:rPr lang="en-US" sz="2000" dirty="0">
                <a:solidFill>
                  <a:srgbClr val="C00000"/>
                </a:solidFill>
              </a:rPr>
              <a:t> is </a:t>
            </a:r>
            <a:r>
              <a:rPr lang="en-US" sz="2000" b="1" dirty="0">
                <a:solidFill>
                  <a:srgbClr val="C00000"/>
                </a:solidFill>
              </a:rPr>
              <a:t>strictly limited </a:t>
            </a:r>
            <a:br>
              <a:rPr lang="pl-PL" sz="2000" b="1" dirty="0">
                <a:solidFill>
                  <a:srgbClr val="C00000"/>
                </a:solidFill>
              </a:rPr>
            </a:br>
            <a:r>
              <a:rPr lang="en-US" sz="2000" b="1" dirty="0">
                <a:solidFill>
                  <a:srgbClr val="C00000"/>
                </a:solidFill>
              </a:rPr>
              <a:t>to </a:t>
            </a:r>
            <a:r>
              <a:rPr lang="en-US" sz="2000" b="1" u="sng" dirty="0">
                <a:solidFill>
                  <a:srgbClr val="C00000"/>
                </a:solidFill>
              </a:rPr>
              <a:t>one</a:t>
            </a:r>
            <a:r>
              <a:rPr lang="en-US" sz="2000" b="1" dirty="0">
                <a:solidFill>
                  <a:srgbClr val="C00000"/>
                </a:solidFill>
              </a:rPr>
              <a:t> slide</a:t>
            </a:r>
            <a:r>
              <a:rPr lang="en-US" sz="2000" dirty="0">
                <a:solidFill>
                  <a:srgbClr val="C00000"/>
                </a:solidFill>
              </a:rPr>
              <a:t> – </a:t>
            </a:r>
            <a:r>
              <a:rPr lang="en-US" sz="2000" b="1" dirty="0">
                <a:solidFill>
                  <a:srgbClr val="C00000"/>
                </a:solidFill>
              </a:rPr>
              <a:t>additional slides will be removed </a:t>
            </a:r>
            <a:r>
              <a:rPr lang="en-US" sz="2000" dirty="0">
                <a:solidFill>
                  <a:srgbClr val="C00000"/>
                </a:solidFill>
              </a:rPr>
              <a:t>by the </a:t>
            </a:r>
            <a:r>
              <a:rPr lang="en-US" sz="2000" dirty="0" err="1">
                <a:solidFill>
                  <a:srgbClr val="C00000"/>
                </a:solidFill>
              </a:rPr>
              <a:t>organiser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br>
              <a:rPr lang="pl-PL" sz="2000" dirty="0">
                <a:solidFill>
                  <a:srgbClr val="C00000"/>
                </a:solidFill>
              </a:rPr>
            </a:br>
            <a:r>
              <a:rPr lang="en-US" sz="2000" dirty="0">
                <a:solidFill>
                  <a:srgbClr val="C00000"/>
                </a:solidFill>
              </a:rPr>
              <a:t>and will not be available during the Brokerage Event</a:t>
            </a:r>
            <a:r>
              <a:rPr lang="pl-PL" sz="2000" dirty="0">
                <a:solidFill>
                  <a:srgbClr val="C00000"/>
                </a:solidFill>
              </a:rPr>
              <a:t>]</a:t>
            </a:r>
            <a:endParaRPr lang="en-US" altLang="fr-FR" sz="20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574FD79-568E-012B-13B4-759CF254F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99190" y="6154765"/>
            <a:ext cx="10443093" cy="588936"/>
          </a:xfrm>
          <a:pattFill prst="pct5">
            <a:fgClr>
              <a:schemeClr val="accent1"/>
            </a:fgClr>
            <a:bgClr>
              <a:schemeClr val="bg1"/>
            </a:bgClr>
          </a:patt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/>
          <a:lstStyle/>
          <a:p>
            <a:pPr>
              <a:defRPr/>
            </a:pPr>
            <a:r>
              <a:rPr lang="en-US" sz="2400" dirty="0">
                <a:solidFill>
                  <a:srgbClr val="414DF2"/>
                </a:solidFill>
              </a:rPr>
              <a:t>Do not cover this space - res</a:t>
            </a:r>
            <a:r>
              <a:rPr lang="pl-PL" sz="2400" dirty="0" err="1">
                <a:solidFill>
                  <a:srgbClr val="414DF2"/>
                </a:solidFill>
              </a:rPr>
              <a:t>eserved</a:t>
            </a:r>
            <a:r>
              <a:rPr lang="en-US" sz="2400" dirty="0">
                <a:solidFill>
                  <a:srgbClr val="414DF2"/>
                </a:solidFill>
              </a:rPr>
              <a:t> for organizers</a:t>
            </a:r>
            <a:endParaRPr lang="it-IT" sz="2400" dirty="0">
              <a:solidFill>
                <a:srgbClr val="414DF2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re 1"/>
          <p:cNvSpPr>
            <a:spLocks noGrp="1"/>
          </p:cNvSpPr>
          <p:nvPr>
            <p:ph type="title"/>
          </p:nvPr>
        </p:nvSpPr>
        <p:spPr>
          <a:xfrm>
            <a:off x="3873499" y="135941"/>
            <a:ext cx="8101835" cy="1086931"/>
          </a:xfrm>
        </p:spPr>
        <p:txBody>
          <a:bodyPr>
            <a:normAutofit/>
          </a:bodyPr>
          <a:lstStyle/>
          <a:p>
            <a:pPr eaLnBrk="1" hangingPunct="1"/>
            <a:r>
              <a:rPr lang="pl-PL" altLang="fr-FR" sz="3200" dirty="0"/>
              <a:t>[The </a:t>
            </a:r>
            <a:r>
              <a:rPr lang="fr-BE" altLang="fr-FR" sz="3200" dirty="0"/>
              <a:t>project idea</a:t>
            </a:r>
            <a:r>
              <a:rPr lang="pl-PL" altLang="fr-FR" sz="3200" dirty="0"/>
              <a:t>]</a:t>
            </a:r>
            <a:endParaRPr lang="fr-BE" altLang="fr-FR" sz="32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531088" y="1377108"/>
            <a:ext cx="10444246" cy="4682169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sz="2000" dirty="0"/>
              <a:t>[</a:t>
            </a:r>
            <a:r>
              <a:rPr lang="en-US" sz="2000" dirty="0"/>
              <a:t>Describe your project idea (and </a:t>
            </a:r>
            <a:r>
              <a:rPr lang="pl-PL" sz="2000" dirty="0" err="1"/>
              <a:t>write</a:t>
            </a:r>
            <a:r>
              <a:rPr lang="pl-PL" sz="2000" dirty="0"/>
              <a:t> </a:t>
            </a:r>
            <a:r>
              <a:rPr lang="en-US" sz="2000" dirty="0"/>
              <a:t>why you expect it to succeed).</a:t>
            </a:r>
            <a:r>
              <a:rPr lang="pl-PL" sz="2000" dirty="0"/>
              <a:t>]</a:t>
            </a:r>
            <a:endParaRPr lang="en-US" sz="2000" dirty="0"/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en-US" sz="2400" dirty="0"/>
          </a:p>
          <a:p>
            <a:pPr fontAlgn="auto">
              <a:spcAft>
                <a:spcPts val="0"/>
              </a:spcAft>
              <a:defRPr/>
            </a:pPr>
            <a:endParaRPr lang="pl-PL" sz="2400" dirty="0"/>
          </a:p>
          <a:p>
            <a:pPr fontAlgn="auto">
              <a:spcAft>
                <a:spcPts val="0"/>
              </a:spcAft>
              <a:defRPr/>
            </a:pPr>
            <a:endParaRPr lang="pl-PL" sz="2400" dirty="0"/>
          </a:p>
          <a:p>
            <a:pPr fontAlgn="auto">
              <a:spcAft>
                <a:spcPts val="0"/>
              </a:spcAft>
              <a:defRPr/>
            </a:pPr>
            <a:endParaRPr lang="pl-PL" sz="2400" dirty="0"/>
          </a:p>
          <a:p>
            <a:pPr fontAlgn="auto">
              <a:spcAft>
                <a:spcPts val="0"/>
              </a:spcAft>
              <a:defRPr/>
            </a:pPr>
            <a:endParaRPr lang="pl-PL" sz="2400" dirty="0"/>
          </a:p>
          <a:p>
            <a:pPr fontAlgn="auto">
              <a:spcAft>
                <a:spcPts val="0"/>
              </a:spcAft>
              <a:defRPr/>
            </a:pPr>
            <a:endParaRPr lang="pl-PL" sz="2400" dirty="0"/>
          </a:p>
          <a:p>
            <a:pPr fontAlgn="auto">
              <a:spcAft>
                <a:spcPts val="0"/>
              </a:spcAft>
              <a:defRPr/>
            </a:pPr>
            <a:endParaRPr lang="en-US" sz="2400" dirty="0"/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pl-PL" sz="2400" dirty="0">
                <a:solidFill>
                  <a:srgbClr val="C00000"/>
                </a:solidFill>
              </a:rPr>
              <a:t>[Project idea </a:t>
            </a:r>
            <a:r>
              <a:rPr lang="pl-PL" sz="2400" dirty="0" err="1">
                <a:solidFill>
                  <a:srgbClr val="C00000"/>
                </a:solidFill>
              </a:rPr>
              <a:t>description</a:t>
            </a:r>
            <a:r>
              <a:rPr lang="pl-PL" sz="2400" dirty="0">
                <a:solidFill>
                  <a:srgbClr val="C00000"/>
                </a:solidFill>
              </a:rPr>
              <a:t> </a:t>
            </a:r>
            <a:r>
              <a:rPr lang="pl-PL" sz="2400" dirty="0" err="1">
                <a:solidFill>
                  <a:srgbClr val="C00000"/>
                </a:solidFill>
              </a:rPr>
              <a:t>limited</a:t>
            </a:r>
            <a:r>
              <a:rPr lang="pl-PL" sz="2400" dirty="0">
                <a:solidFill>
                  <a:srgbClr val="C00000"/>
                </a:solidFill>
              </a:rPr>
              <a:t> to o</a:t>
            </a:r>
            <a:r>
              <a:rPr lang="en-US" sz="2400" dirty="0">
                <a:solidFill>
                  <a:srgbClr val="C00000"/>
                </a:solidFill>
              </a:rPr>
              <a:t>ne slide !</a:t>
            </a:r>
            <a:r>
              <a:rPr lang="pl-PL" sz="2400" dirty="0">
                <a:solidFill>
                  <a:srgbClr val="C00000"/>
                </a:solidFill>
              </a:rPr>
              <a:t>!!!]</a:t>
            </a:r>
            <a:endParaRPr lang="en-US" sz="2400" dirty="0">
              <a:solidFill>
                <a:srgbClr val="C00000"/>
              </a:solidFill>
            </a:endParaRPr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en-US" sz="2400" dirty="0"/>
          </a:p>
        </p:txBody>
      </p:sp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5878494F-A4CE-1F55-CFE1-116A951C0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31088" y="6154765"/>
            <a:ext cx="10444246" cy="588936"/>
          </a:xfrm>
          <a:pattFill prst="pct5">
            <a:fgClr>
              <a:schemeClr val="accent1"/>
            </a:fgClr>
            <a:bgClr>
              <a:schemeClr val="bg1"/>
            </a:bgClr>
          </a:patt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/>
          <a:lstStyle/>
          <a:p>
            <a:pPr>
              <a:defRPr/>
            </a:pPr>
            <a:r>
              <a:rPr lang="en-US" sz="2400" dirty="0">
                <a:solidFill>
                  <a:srgbClr val="414DF2"/>
                </a:solidFill>
              </a:rPr>
              <a:t>Do not cover this space - </a:t>
            </a:r>
            <a:r>
              <a:rPr lang="pl-PL" sz="2400" dirty="0" err="1">
                <a:solidFill>
                  <a:srgbClr val="414DF2"/>
                </a:solidFill>
              </a:rPr>
              <a:t>reserved</a:t>
            </a:r>
            <a:r>
              <a:rPr lang="en-US" sz="2400" dirty="0">
                <a:solidFill>
                  <a:srgbClr val="414DF2"/>
                </a:solidFill>
              </a:rPr>
              <a:t> for organizers</a:t>
            </a:r>
            <a:endParaRPr lang="it-IT" sz="2400" dirty="0">
              <a:solidFill>
                <a:srgbClr val="414DF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re 1"/>
          <p:cNvSpPr>
            <a:spLocks noGrp="1"/>
          </p:cNvSpPr>
          <p:nvPr>
            <p:ph type="title"/>
          </p:nvPr>
        </p:nvSpPr>
        <p:spPr>
          <a:xfrm>
            <a:off x="3785191" y="115887"/>
            <a:ext cx="8272130" cy="926104"/>
          </a:xfrm>
        </p:spPr>
        <p:txBody>
          <a:bodyPr>
            <a:normAutofit/>
          </a:bodyPr>
          <a:lstStyle/>
          <a:p>
            <a:pPr eaLnBrk="1" hangingPunct="1"/>
            <a:r>
              <a:rPr lang="pl-PL" altLang="pl-PL" sz="3200" dirty="0" err="1">
                <a:solidFill>
                  <a:srgbClr val="404040"/>
                </a:solidFill>
              </a:rPr>
              <a:t>Competences</a:t>
            </a:r>
            <a:r>
              <a:rPr lang="pl-PL" altLang="pl-PL" sz="3200" dirty="0">
                <a:solidFill>
                  <a:srgbClr val="404040"/>
                </a:solidFill>
              </a:rPr>
              <a:t> / </a:t>
            </a:r>
            <a:r>
              <a:rPr lang="pl-PL" altLang="pl-PL" sz="3200" dirty="0" err="1">
                <a:solidFill>
                  <a:srgbClr val="404040"/>
                </a:solidFill>
              </a:rPr>
              <a:t>type</a:t>
            </a:r>
            <a:r>
              <a:rPr lang="pl-PL" altLang="pl-PL" sz="3200" dirty="0">
                <a:solidFill>
                  <a:srgbClr val="404040"/>
                </a:solidFill>
              </a:rPr>
              <a:t> of </a:t>
            </a:r>
            <a:r>
              <a:rPr lang="pl-PL" altLang="pl-PL" sz="3200" dirty="0" err="1">
                <a:solidFill>
                  <a:srgbClr val="404040"/>
                </a:solidFill>
              </a:rPr>
              <a:t>partners</a:t>
            </a:r>
            <a:r>
              <a:rPr lang="pl-PL" altLang="pl-PL" sz="3200" dirty="0">
                <a:solidFill>
                  <a:srgbClr val="404040"/>
                </a:solidFill>
              </a:rPr>
              <a:t> </a:t>
            </a:r>
            <a:r>
              <a:rPr lang="pl-PL" altLang="pl-PL" sz="3200" dirty="0" err="1">
                <a:solidFill>
                  <a:srgbClr val="404040"/>
                </a:solidFill>
              </a:rPr>
              <a:t>sought</a:t>
            </a:r>
            <a:endParaRPr lang="fr-BE" altLang="fr-FR" sz="32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803399" y="1116419"/>
            <a:ext cx="10253921" cy="4912241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None/>
              <a:defRPr/>
            </a:pPr>
            <a:r>
              <a:rPr lang="pl-PL" sz="2400" dirty="0"/>
              <a:t>[</a:t>
            </a:r>
            <a:r>
              <a:rPr lang="pl-PL" sz="2400" dirty="0" err="1"/>
              <a:t>Specify</a:t>
            </a:r>
            <a:r>
              <a:rPr lang="pl-PL" sz="2400" dirty="0"/>
              <a:t> </a:t>
            </a:r>
            <a:r>
              <a:rPr lang="pl-PL" sz="2400" dirty="0" err="1">
                <a:solidFill>
                  <a:srgbClr val="404040"/>
                </a:solidFill>
              </a:rPr>
              <a:t>c</a:t>
            </a:r>
            <a:r>
              <a:rPr lang="pl-PL" altLang="pl-PL" sz="2400" dirty="0" err="1">
                <a:solidFill>
                  <a:srgbClr val="404040"/>
                </a:solidFill>
              </a:rPr>
              <a:t>ompetences</a:t>
            </a:r>
            <a:r>
              <a:rPr lang="pl-PL" altLang="pl-PL" sz="2400" dirty="0">
                <a:solidFill>
                  <a:srgbClr val="404040"/>
                </a:solidFill>
              </a:rPr>
              <a:t> and/</a:t>
            </a:r>
            <a:r>
              <a:rPr lang="pl-PL" altLang="pl-PL" sz="2400" dirty="0" err="1">
                <a:solidFill>
                  <a:srgbClr val="404040"/>
                </a:solidFill>
              </a:rPr>
              <a:t>or</a:t>
            </a:r>
            <a:r>
              <a:rPr lang="pl-PL" altLang="pl-PL" sz="2400" dirty="0">
                <a:solidFill>
                  <a:srgbClr val="404040"/>
                </a:solidFill>
              </a:rPr>
              <a:t> </a:t>
            </a:r>
            <a:r>
              <a:rPr lang="pl-PL" altLang="pl-PL" sz="2400" dirty="0" err="1">
                <a:solidFill>
                  <a:srgbClr val="404040"/>
                </a:solidFill>
              </a:rPr>
              <a:t>type</a:t>
            </a:r>
            <a:r>
              <a:rPr lang="pl-PL" altLang="pl-PL" sz="2400" dirty="0">
                <a:solidFill>
                  <a:srgbClr val="404040"/>
                </a:solidFill>
              </a:rPr>
              <a:t> of </a:t>
            </a:r>
            <a:r>
              <a:rPr lang="pl-PL" altLang="pl-PL" sz="2400" dirty="0" err="1">
                <a:solidFill>
                  <a:srgbClr val="404040"/>
                </a:solidFill>
              </a:rPr>
              <a:t>partners</a:t>
            </a:r>
            <a:r>
              <a:rPr lang="pl-PL" altLang="pl-PL" sz="2400" dirty="0">
                <a:solidFill>
                  <a:srgbClr val="404040"/>
                </a:solidFill>
              </a:rPr>
              <a:t> </a:t>
            </a:r>
            <a:r>
              <a:rPr lang="pl-PL" altLang="pl-PL" sz="2400" dirty="0" err="1">
                <a:solidFill>
                  <a:srgbClr val="404040"/>
                </a:solidFill>
              </a:rPr>
              <a:t>sought</a:t>
            </a:r>
            <a:r>
              <a:rPr lang="pl-PL" sz="2400" dirty="0"/>
              <a:t> ]</a:t>
            </a:r>
            <a:endParaRPr lang="en-US" sz="2400" dirty="0"/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en-US" sz="2400" dirty="0"/>
          </a:p>
          <a:p>
            <a:pPr fontAlgn="auto">
              <a:spcAft>
                <a:spcPts val="0"/>
              </a:spcAft>
              <a:defRPr/>
            </a:pPr>
            <a:endParaRPr lang="pl-PL" sz="2400" dirty="0"/>
          </a:p>
          <a:p>
            <a:pPr fontAlgn="auto">
              <a:spcAft>
                <a:spcPts val="0"/>
              </a:spcAft>
              <a:defRPr/>
            </a:pPr>
            <a:endParaRPr lang="pl-PL" sz="2400" dirty="0"/>
          </a:p>
          <a:p>
            <a:pPr fontAlgn="auto">
              <a:spcAft>
                <a:spcPts val="0"/>
              </a:spcAft>
              <a:defRPr/>
            </a:pPr>
            <a:endParaRPr lang="pl-PL" sz="2400" dirty="0"/>
          </a:p>
          <a:p>
            <a:pPr fontAlgn="auto">
              <a:spcAft>
                <a:spcPts val="0"/>
              </a:spcAft>
              <a:defRPr/>
            </a:pPr>
            <a:endParaRPr lang="pl-PL" sz="2400" dirty="0"/>
          </a:p>
          <a:p>
            <a:pPr fontAlgn="auto">
              <a:spcAft>
                <a:spcPts val="0"/>
              </a:spcAft>
              <a:defRPr/>
            </a:pPr>
            <a:endParaRPr lang="pl-PL" sz="2400" dirty="0"/>
          </a:p>
          <a:p>
            <a:pPr fontAlgn="auto">
              <a:spcAft>
                <a:spcPts val="0"/>
              </a:spcAft>
              <a:defRPr/>
            </a:pPr>
            <a:endParaRPr lang="en-US" sz="2400" dirty="0"/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pl-PL" sz="2400" dirty="0">
                <a:solidFill>
                  <a:srgbClr val="C00000"/>
                </a:solidFill>
              </a:rPr>
              <a:t>[</a:t>
            </a:r>
            <a:r>
              <a:rPr lang="pl-PL" sz="2400" dirty="0" err="1">
                <a:solidFill>
                  <a:srgbClr val="C00000"/>
                </a:solidFill>
              </a:rPr>
              <a:t>Description</a:t>
            </a:r>
            <a:r>
              <a:rPr lang="pl-PL" sz="2400" dirty="0">
                <a:solidFill>
                  <a:srgbClr val="C00000"/>
                </a:solidFill>
              </a:rPr>
              <a:t> </a:t>
            </a:r>
            <a:r>
              <a:rPr lang="pl-PL" sz="2400" dirty="0" err="1">
                <a:solidFill>
                  <a:srgbClr val="C00000"/>
                </a:solidFill>
              </a:rPr>
              <a:t>limited</a:t>
            </a:r>
            <a:r>
              <a:rPr lang="pl-PL" sz="2400" dirty="0">
                <a:solidFill>
                  <a:srgbClr val="C00000"/>
                </a:solidFill>
              </a:rPr>
              <a:t> to o</a:t>
            </a:r>
            <a:r>
              <a:rPr lang="en-US" sz="2400" dirty="0">
                <a:solidFill>
                  <a:srgbClr val="C00000"/>
                </a:solidFill>
              </a:rPr>
              <a:t>ne slide (!)</a:t>
            </a:r>
            <a:r>
              <a:rPr lang="pl-PL" sz="2400" dirty="0">
                <a:solidFill>
                  <a:srgbClr val="C00000"/>
                </a:solidFill>
              </a:rPr>
              <a:t>]</a:t>
            </a:r>
            <a:endParaRPr lang="en-US" sz="2400" dirty="0">
              <a:solidFill>
                <a:srgbClr val="C00000"/>
              </a:solidFill>
            </a:endParaRPr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en-US" sz="2400" dirty="0"/>
          </a:p>
        </p:txBody>
      </p:sp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212440DE-EBB9-0A05-1824-821D71823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03398" y="6154765"/>
            <a:ext cx="10253921" cy="588936"/>
          </a:xfrm>
          <a:pattFill prst="pct5">
            <a:fgClr>
              <a:schemeClr val="accent1"/>
            </a:fgClr>
            <a:bgClr>
              <a:schemeClr val="bg1"/>
            </a:bgClr>
          </a:patt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/>
          <a:lstStyle/>
          <a:p>
            <a:pPr>
              <a:defRPr/>
            </a:pPr>
            <a:r>
              <a:rPr lang="en-US" sz="2400" dirty="0">
                <a:solidFill>
                  <a:srgbClr val="414DF2"/>
                </a:solidFill>
              </a:rPr>
              <a:t>Do not cover this space - restricted for organizers</a:t>
            </a:r>
            <a:endParaRPr lang="it-IT" sz="2400" dirty="0">
              <a:solidFill>
                <a:srgbClr val="414D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5301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re 1"/>
          <p:cNvSpPr>
            <a:spLocks noGrp="1"/>
          </p:cNvSpPr>
          <p:nvPr>
            <p:ph type="title"/>
          </p:nvPr>
        </p:nvSpPr>
        <p:spPr>
          <a:xfrm>
            <a:off x="3732027" y="130798"/>
            <a:ext cx="8282764" cy="794235"/>
          </a:xfrm>
        </p:spPr>
        <p:txBody>
          <a:bodyPr>
            <a:normAutofit/>
          </a:bodyPr>
          <a:lstStyle/>
          <a:p>
            <a:pPr algn="l" eaLnBrk="1" hangingPunct="1"/>
            <a:r>
              <a:rPr lang="fr-BE" altLang="fr-FR" sz="3200" dirty="0"/>
              <a:t>Contact details</a:t>
            </a:r>
          </a:p>
        </p:txBody>
      </p:sp>
      <p:graphicFrame>
        <p:nvGraphicFramePr>
          <p:cNvPr id="7" name="Espace réservé du contenu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7728621"/>
              </p:ext>
            </p:extLst>
          </p:nvPr>
        </p:nvGraphicFramePr>
        <p:xfrm>
          <a:off x="1584252" y="1041992"/>
          <a:ext cx="8410354" cy="464404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2626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477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5862">
                <a:tc>
                  <a:txBody>
                    <a:bodyPr/>
                    <a:lstStyle/>
                    <a:p>
                      <a:r>
                        <a:rPr lang="en-NZ" noProof="0" dirty="0"/>
                        <a:t>Contact person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NZ" sz="2400" b="0" i="0" u="none" strike="noStrike" noProof="0" dirty="0">
                          <a:latin typeface="Calibri"/>
                        </a:rPr>
                        <a:t>[</a:t>
                      </a:r>
                      <a:r>
                        <a:rPr lang="en-NZ" sz="2400" b="0" i="0" u="none" strike="noStrike" noProof="0" dirty="0">
                          <a:solidFill>
                            <a:srgbClr val="FF0000"/>
                          </a:solidFill>
                          <a:latin typeface="Calibri"/>
                        </a:rPr>
                        <a:t>Name and surname</a:t>
                      </a:r>
                      <a:r>
                        <a:rPr lang="en-NZ" sz="2400" b="0" i="0" u="none" strike="noStrike" noProof="0" dirty="0">
                          <a:latin typeface="Calibri"/>
                        </a:rPr>
                        <a:t>]</a:t>
                      </a:r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6363">
                <a:tc>
                  <a:txBody>
                    <a:bodyPr/>
                    <a:lstStyle/>
                    <a:p>
                      <a:r>
                        <a:rPr lang="en-NZ" noProof="0" dirty="0">
                          <a:solidFill>
                            <a:schemeClr val="tx1"/>
                          </a:solidFill>
                        </a:rPr>
                        <a:t>Organisation</a:t>
                      </a:r>
                      <a:r>
                        <a:rPr lang="pl-PL" noProof="0" dirty="0">
                          <a:solidFill>
                            <a:schemeClr val="tx1"/>
                          </a:solidFill>
                        </a:rPr>
                        <a:t>:</a:t>
                      </a:r>
                      <a:endParaRPr lang="en-NZ" noProof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noProof="0" dirty="0">
                          <a:solidFill>
                            <a:schemeClr val="tx1"/>
                          </a:solidFill>
                        </a:rPr>
                        <a:t>[</a:t>
                      </a:r>
                      <a:r>
                        <a:rPr lang="pl-PL" noProof="0" dirty="0" err="1">
                          <a:solidFill>
                            <a:schemeClr val="tx1"/>
                          </a:solidFill>
                        </a:rPr>
                        <a:t>Organisation</a:t>
                      </a:r>
                      <a:r>
                        <a:rPr lang="pl-PL" noProof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pl-PL" noProof="0" dirty="0" err="1">
                          <a:solidFill>
                            <a:schemeClr val="tx1"/>
                          </a:solidFill>
                        </a:rPr>
                        <a:t>name</a:t>
                      </a:r>
                      <a:r>
                        <a:rPr lang="pl-PL" noProof="0" dirty="0">
                          <a:solidFill>
                            <a:schemeClr val="tx1"/>
                          </a:solidFill>
                        </a:rPr>
                        <a:t>]</a:t>
                      </a:r>
                      <a:endParaRPr lang="en-NZ" noProof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6363">
                <a:tc>
                  <a:txBody>
                    <a:bodyPr/>
                    <a:lstStyle/>
                    <a:p>
                      <a:r>
                        <a:rPr lang="en-NZ" noProof="0" dirty="0">
                          <a:solidFill>
                            <a:schemeClr val="tx1"/>
                          </a:solidFill>
                        </a:rPr>
                        <a:t>Address</a:t>
                      </a:r>
                      <a:r>
                        <a:rPr lang="pl-PL" noProof="0" dirty="0">
                          <a:solidFill>
                            <a:schemeClr val="tx1"/>
                          </a:solidFill>
                        </a:rPr>
                        <a:t>:</a:t>
                      </a:r>
                      <a:endParaRPr lang="en-NZ" noProof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noProof="0" dirty="0">
                          <a:solidFill>
                            <a:schemeClr val="tx1"/>
                          </a:solidFill>
                        </a:rPr>
                        <a:t>[Town and Country]</a:t>
                      </a:r>
                      <a:endParaRPr lang="en-NZ" noProof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6363">
                <a:tc>
                  <a:txBody>
                    <a:bodyPr/>
                    <a:lstStyle/>
                    <a:p>
                      <a:r>
                        <a:rPr lang="en-NZ" noProof="0" dirty="0"/>
                        <a:t>Phone</a:t>
                      </a:r>
                      <a:r>
                        <a:rPr lang="pl-PL" noProof="0" dirty="0"/>
                        <a:t>:</a:t>
                      </a:r>
                      <a:endParaRPr lang="en-NZ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noProof="0" dirty="0"/>
                        <a:t>[</a:t>
                      </a:r>
                      <a:r>
                        <a:rPr lang="pl-PL" noProof="0" dirty="0" err="1"/>
                        <a:t>Contact</a:t>
                      </a:r>
                      <a:r>
                        <a:rPr lang="pl-PL" noProof="0" dirty="0"/>
                        <a:t> </a:t>
                      </a:r>
                      <a:r>
                        <a:rPr lang="pl-PL" noProof="0" dirty="0" err="1"/>
                        <a:t>phone</a:t>
                      </a:r>
                      <a:r>
                        <a:rPr lang="pl-PL" noProof="0" dirty="0"/>
                        <a:t> numer with the country </a:t>
                      </a:r>
                      <a:r>
                        <a:rPr lang="pl-PL" noProof="0" dirty="0" err="1"/>
                        <a:t>code</a:t>
                      </a:r>
                      <a:r>
                        <a:rPr lang="pl-PL" noProof="0" dirty="0"/>
                        <a:t>]</a:t>
                      </a:r>
                      <a:endParaRPr lang="en-NZ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6363">
                <a:tc>
                  <a:txBody>
                    <a:bodyPr/>
                    <a:lstStyle/>
                    <a:p>
                      <a:r>
                        <a:rPr lang="en-NZ" noProof="0" dirty="0"/>
                        <a:t>E-mail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noProof="0" dirty="0"/>
                        <a:t>[</a:t>
                      </a:r>
                      <a:r>
                        <a:rPr lang="pl-PL" noProof="0" dirty="0" err="1"/>
                        <a:t>contact</a:t>
                      </a:r>
                      <a:r>
                        <a:rPr lang="pl-PL" noProof="0" dirty="0"/>
                        <a:t> email]</a:t>
                      </a:r>
                      <a:endParaRPr lang="en-NZ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6363">
                <a:tc>
                  <a:txBody>
                    <a:bodyPr/>
                    <a:lstStyle/>
                    <a:p>
                      <a:r>
                        <a:rPr lang="en-NZ" noProof="0" dirty="0"/>
                        <a:t>B2Match</a:t>
                      </a:r>
                      <a:r>
                        <a:rPr lang="en-NZ" baseline="0" noProof="0" dirty="0"/>
                        <a:t> profile</a:t>
                      </a:r>
                      <a:endParaRPr lang="en-NZ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noProof="0" dirty="0"/>
                        <a:t>[</a:t>
                      </a:r>
                      <a:r>
                        <a:rPr lang="pl-PL" noProof="0" dirty="0" err="1"/>
                        <a:t>contact</a:t>
                      </a:r>
                      <a:r>
                        <a:rPr lang="pl-PL" noProof="0" dirty="0"/>
                        <a:t> profile on the B2Math </a:t>
                      </a:r>
                      <a:r>
                        <a:rPr lang="pl-PL" noProof="0" dirty="0" err="1"/>
                        <a:t>website</a:t>
                      </a:r>
                      <a:r>
                        <a:rPr lang="pl-PL" noProof="0" dirty="0"/>
                        <a:t>]</a:t>
                      </a:r>
                      <a:endParaRPr lang="en-NZ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0068285"/>
                  </a:ext>
                </a:extLst>
              </a:tr>
              <a:tr h="656363">
                <a:tc>
                  <a:txBody>
                    <a:bodyPr/>
                    <a:lstStyle/>
                    <a:p>
                      <a:r>
                        <a:rPr lang="en-NZ" noProof="0" dirty="0"/>
                        <a:t>LinkedIn/Twitter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noProof="0" dirty="0"/>
                        <a:t>[</a:t>
                      </a:r>
                      <a:r>
                        <a:rPr lang="pl-PL" noProof="0" dirty="0" err="1"/>
                        <a:t>contact</a:t>
                      </a:r>
                      <a:r>
                        <a:rPr lang="pl-PL" noProof="0" dirty="0"/>
                        <a:t> via </a:t>
                      </a:r>
                      <a:r>
                        <a:rPr lang="pl-PL" noProof="0" dirty="0" err="1"/>
                        <a:t>social</a:t>
                      </a:r>
                      <a:r>
                        <a:rPr lang="pl-PL" noProof="0" dirty="0"/>
                        <a:t> media]</a:t>
                      </a:r>
                      <a:endParaRPr lang="en-NZ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98224"/>
                  </a:ext>
                </a:extLst>
              </a:tr>
            </a:tbl>
          </a:graphicData>
        </a:graphic>
      </p:graphicFrame>
      <p:sp>
        <p:nvSpPr>
          <p:cNvPr id="5" name="Footer Placeholder 1">
            <a:extLst>
              <a:ext uri="{FF2B5EF4-FFF2-40B4-BE49-F238E27FC236}">
                <a16:creationId xmlns:a16="http://schemas.microsoft.com/office/drawing/2014/main" id="{3FFADC65-24CF-9F2D-EC7B-E15BC5B17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84252" y="6154765"/>
            <a:ext cx="10430536" cy="588936"/>
          </a:xfrm>
          <a:pattFill prst="pct5">
            <a:fgClr>
              <a:schemeClr val="accent1"/>
            </a:fgClr>
            <a:bgClr>
              <a:schemeClr val="bg1"/>
            </a:bgClr>
          </a:patt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/>
          <a:lstStyle/>
          <a:p>
            <a:pPr>
              <a:defRPr/>
            </a:pPr>
            <a:r>
              <a:rPr lang="en-US" sz="2400" dirty="0">
                <a:solidFill>
                  <a:srgbClr val="414DF2"/>
                </a:solidFill>
              </a:rPr>
              <a:t>Do not cover this space - </a:t>
            </a:r>
            <a:r>
              <a:rPr lang="pl-PL" sz="2400" dirty="0" err="1">
                <a:solidFill>
                  <a:srgbClr val="414DF2"/>
                </a:solidFill>
              </a:rPr>
              <a:t>reserved</a:t>
            </a:r>
            <a:r>
              <a:rPr lang="en-US" sz="2400" dirty="0">
                <a:solidFill>
                  <a:srgbClr val="414DF2"/>
                </a:solidFill>
              </a:rPr>
              <a:t> for organizers</a:t>
            </a:r>
            <a:endParaRPr lang="it-IT" sz="2400" dirty="0">
              <a:solidFill>
                <a:srgbClr val="414DF2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F64C83-80AC-06C4-4D77-D85607733934}"/>
              </a:ext>
            </a:extLst>
          </p:cNvPr>
          <p:cNvSpPr/>
          <p:nvPr/>
        </p:nvSpPr>
        <p:spPr>
          <a:xfrm>
            <a:off x="10197865" y="1041992"/>
            <a:ext cx="1816925" cy="2375065"/>
          </a:xfrm>
          <a:prstGeom prst="rect">
            <a:avLst/>
          </a:prstGeom>
          <a:noFill/>
          <a:ln w="38100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</a:t>
            </a:r>
            <a:r>
              <a:rPr lang="pl-PL" sz="2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Your</a:t>
            </a:r>
            <a:r>
              <a:rPr lang="pl-PL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l-PL" sz="2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photo</a:t>
            </a:r>
            <a:r>
              <a:rPr lang="pl-PL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]</a:t>
            </a:r>
            <a:endParaRPr lang="pl-PL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E90287C-C4A0-62A5-B43B-95996B13BDDC}"/>
              </a:ext>
            </a:extLst>
          </p:cNvPr>
          <p:cNvSpPr/>
          <p:nvPr/>
        </p:nvSpPr>
        <p:spPr>
          <a:xfrm>
            <a:off x="10197864" y="3708254"/>
            <a:ext cx="1816925" cy="1551437"/>
          </a:xfrm>
          <a:prstGeom prst="rect">
            <a:avLst/>
          </a:prstGeom>
          <a:noFill/>
          <a:ln w="38100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[Logo of </a:t>
            </a:r>
            <a:r>
              <a:rPr lang="pl-PL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your</a:t>
            </a:r>
            <a:r>
              <a:rPr lang="pl-PL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l-PL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Organisation</a:t>
            </a:r>
            <a:r>
              <a:rPr lang="pl-PL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]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eme1" id="{76AB7381-14E1-AB49-B6EB-3248E5093187}" vid="{75164CE5-696B-6D44-B98C-71C229FD5D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507</TotalTime>
  <Words>597</Words>
  <Application>Microsoft Office PowerPoint</Application>
  <PresentationFormat>Widescreen</PresentationFormat>
  <Paragraphs>80</Paragraphs>
  <Slides>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MS PGothic</vt:lpstr>
      <vt:lpstr>Aptos</vt:lpstr>
      <vt:lpstr>Aptos Display</vt:lpstr>
      <vt:lpstr>Arial</vt:lpstr>
      <vt:lpstr>Calibri</vt:lpstr>
      <vt:lpstr>-webkit-standard</vt:lpstr>
      <vt:lpstr>Theme1</vt:lpstr>
      <vt:lpstr>Brokerage Event  Industry 2027  Template for pitching presentation</vt:lpstr>
      <vt:lpstr>How to prepare the slides</vt:lpstr>
      <vt:lpstr>[Tittle an logo]</vt:lpstr>
      <vt:lpstr>[Organisation name and logo]</vt:lpstr>
      <vt:lpstr>[The project idea]</vt:lpstr>
      <vt:lpstr>Competences / type of partners sought</vt:lpstr>
      <vt:lpstr>Contact details</vt:lpstr>
    </vt:vector>
  </TitlesOfParts>
  <Company>NCBR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Jaroslaw Piekarski</dc:creator>
  <cp:lastModifiedBy>Jaroslaw Piekarski</cp:lastModifiedBy>
  <cp:revision>6</cp:revision>
  <dcterms:created xsi:type="dcterms:W3CDTF">2025-04-12T19:48:08Z</dcterms:created>
  <dcterms:modified xsi:type="dcterms:W3CDTF">2026-09-17T06:49:32Z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91e939cc-945f-447d-b5c0-f5a8e3aaa77b_Enabled">
    <vt:lpwstr>true</vt:lpwstr>
  </property>
  <property fmtid="{D5CDD505-2E9C-101B-9397-08002B2CF9AE}" pid="3" name="MSIP_Label_91e939cc-945f-447d-b5c0-f5a8e3aaa77b_SetDate">
    <vt:lpwstr>2025-04-12T20:39:28Z</vt:lpwstr>
  </property>
  <property fmtid="{D5CDD505-2E9C-101B-9397-08002B2CF9AE}" pid="4" name="MSIP_Label_91e939cc-945f-447d-b5c0-f5a8e3aaa77b_Method">
    <vt:lpwstr>Privileged</vt:lpwstr>
  </property>
  <property fmtid="{D5CDD505-2E9C-101B-9397-08002B2CF9AE}" pid="5" name="MSIP_Label_91e939cc-945f-447d-b5c0-f5a8e3aaa77b_Name">
    <vt:lpwstr>K1 - Publiczna bez oznakowania</vt:lpwstr>
  </property>
  <property fmtid="{D5CDD505-2E9C-101B-9397-08002B2CF9AE}" pid="6" name="MSIP_Label_91e939cc-945f-447d-b5c0-f5a8e3aaa77b_SiteId">
    <vt:lpwstr>114511be-be5b-44a7-b2ab-a51e832dea9d</vt:lpwstr>
  </property>
  <property fmtid="{D5CDD505-2E9C-101B-9397-08002B2CF9AE}" pid="7" name="MSIP_Label_91e939cc-945f-447d-b5c0-f5a8e3aaa77b_ActionId">
    <vt:lpwstr>664a3ea2-6e8d-44c8-842d-7f53fbf2889e</vt:lpwstr>
  </property>
  <property fmtid="{D5CDD505-2E9C-101B-9397-08002B2CF9AE}" pid="8" name="MSIP_Label_91e939cc-945f-447d-b5c0-f5a8e3aaa77b_ContentBits">
    <vt:lpwstr>0</vt:lpwstr>
  </property>
  <property fmtid="{D5CDD505-2E9C-101B-9397-08002B2CF9AE}" pid="9" name="MSIP_Label_91e939cc-945f-447d-b5c0-f5a8e3aaa77b_Tag">
    <vt:lpwstr>10, 0, 1, 1</vt:lpwstr>
  </property>
</Properties>
</file>