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59" r:id="rId3"/>
    <p:sldId id="280" r:id="rId4"/>
    <p:sldId id="260" r:id="rId5"/>
    <p:sldId id="277" r:id="rId6"/>
    <p:sldId id="278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008080"/>
    <a:srgbClr val="7C9177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796" autoAdjust="0"/>
    <p:restoredTop sz="75918" autoAdjust="0"/>
  </p:normalViewPr>
  <p:slideViewPr>
    <p:cSldViewPr snapToGrid="0">
      <p:cViewPr varScale="1">
        <p:scale>
          <a:sx n="94" d="100"/>
          <a:sy n="94" d="100"/>
        </p:scale>
        <p:origin x="232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4EB682-922D-4A94-B525-6BFA276A8EE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BEA9D9-D041-40D9-817F-188B96EC3FC0}">
      <dgm:prSet phldrT="[Text]"/>
      <dgm:spPr/>
      <dgm:t>
        <a:bodyPr/>
        <a:lstStyle/>
        <a:p>
          <a:r>
            <a:rPr lang="sv-SE" dirty="0" err="1"/>
            <a:t>Collect</a:t>
          </a:r>
          <a:endParaRPr lang="sv-SE" dirty="0"/>
        </a:p>
      </dgm:t>
    </dgm:pt>
    <dgm:pt modelId="{1CE9F46C-A8AE-424B-A23C-2F05EF9044B7}" type="parTrans" cxnId="{4B215148-1AE4-4118-88FD-519FF3510485}">
      <dgm:prSet/>
      <dgm:spPr/>
      <dgm:t>
        <a:bodyPr/>
        <a:lstStyle/>
        <a:p>
          <a:endParaRPr lang="sv-SE"/>
        </a:p>
      </dgm:t>
    </dgm:pt>
    <dgm:pt modelId="{BD78B3A2-381B-4C29-BBAE-E7393D3EF8EF}" type="sibTrans" cxnId="{4B215148-1AE4-4118-88FD-519FF3510485}">
      <dgm:prSet/>
      <dgm:spPr/>
      <dgm:t>
        <a:bodyPr/>
        <a:lstStyle/>
        <a:p>
          <a:endParaRPr lang="sv-SE"/>
        </a:p>
      </dgm:t>
    </dgm:pt>
    <dgm:pt modelId="{467C9F3E-2F06-41F2-A21A-AADDC172A283}">
      <dgm:prSet phldrT="[Text]"/>
      <dgm:spPr/>
      <dgm:t>
        <a:bodyPr/>
        <a:lstStyle/>
        <a:p>
          <a:r>
            <a:rPr lang="sv-SE" dirty="0"/>
            <a:t>Participation</a:t>
          </a:r>
        </a:p>
      </dgm:t>
    </dgm:pt>
    <dgm:pt modelId="{F89A7A80-8358-4260-904A-C8A8BBCF66ED}" type="parTrans" cxnId="{B66781B7-1810-47D9-A9D0-A16AF6C6EBF7}">
      <dgm:prSet/>
      <dgm:spPr/>
      <dgm:t>
        <a:bodyPr/>
        <a:lstStyle/>
        <a:p>
          <a:endParaRPr lang="sv-SE"/>
        </a:p>
      </dgm:t>
    </dgm:pt>
    <dgm:pt modelId="{7B59B5B5-A438-43EB-8916-E1A56D0B30DA}" type="sibTrans" cxnId="{B66781B7-1810-47D9-A9D0-A16AF6C6EBF7}">
      <dgm:prSet/>
      <dgm:spPr/>
      <dgm:t>
        <a:bodyPr/>
        <a:lstStyle/>
        <a:p>
          <a:endParaRPr lang="sv-SE"/>
        </a:p>
      </dgm:t>
    </dgm:pt>
    <dgm:pt modelId="{3BFDBC98-A86F-493E-83F0-4E7F8FD96C1C}">
      <dgm:prSet phldrT="[Text]"/>
      <dgm:spPr/>
      <dgm:t>
        <a:bodyPr/>
        <a:lstStyle/>
        <a:p>
          <a:r>
            <a:rPr lang="sv-SE" dirty="0" err="1"/>
            <a:t>What</a:t>
          </a:r>
          <a:r>
            <a:rPr lang="sv-SE" dirty="0"/>
            <a:t> </a:t>
          </a:r>
          <a:r>
            <a:rPr lang="sv-SE" dirty="0" err="1"/>
            <a:t>works</a:t>
          </a:r>
          <a:r>
            <a:rPr lang="sv-SE" dirty="0"/>
            <a:t>? </a:t>
          </a:r>
          <a:r>
            <a:rPr lang="sv-SE" dirty="0" err="1"/>
            <a:t>What</a:t>
          </a:r>
          <a:r>
            <a:rPr lang="sv-SE" dirty="0"/>
            <a:t> </a:t>
          </a:r>
          <a:r>
            <a:rPr lang="sv-SE" dirty="0" err="1"/>
            <a:t>doesn´t</a:t>
          </a:r>
          <a:r>
            <a:rPr lang="sv-SE" dirty="0"/>
            <a:t> </a:t>
          </a:r>
          <a:r>
            <a:rPr lang="sv-SE" dirty="0" err="1"/>
            <a:t>work</a:t>
          </a:r>
          <a:r>
            <a:rPr lang="sv-SE" dirty="0"/>
            <a:t>?</a:t>
          </a:r>
        </a:p>
      </dgm:t>
    </dgm:pt>
    <dgm:pt modelId="{A1545FE1-08FF-4BFB-B742-D820F7A3AC37}" type="parTrans" cxnId="{E258C8D1-C7E0-477A-9CF5-1333E7F1B700}">
      <dgm:prSet/>
      <dgm:spPr/>
      <dgm:t>
        <a:bodyPr/>
        <a:lstStyle/>
        <a:p>
          <a:endParaRPr lang="sv-SE"/>
        </a:p>
      </dgm:t>
    </dgm:pt>
    <dgm:pt modelId="{823D49BC-0CAD-40D7-AA4A-253D50846C1E}" type="sibTrans" cxnId="{E258C8D1-C7E0-477A-9CF5-1333E7F1B700}">
      <dgm:prSet/>
      <dgm:spPr/>
      <dgm:t>
        <a:bodyPr/>
        <a:lstStyle/>
        <a:p>
          <a:endParaRPr lang="sv-SE"/>
        </a:p>
      </dgm:t>
    </dgm:pt>
    <dgm:pt modelId="{F12D83A1-922F-4E25-8693-0FD3EAC1B2A4}">
      <dgm:prSet/>
      <dgm:spPr/>
      <dgm:t>
        <a:bodyPr/>
        <a:lstStyle/>
        <a:p>
          <a:r>
            <a:rPr lang="sv-SE" dirty="0" err="1"/>
            <a:t>Summarize</a:t>
          </a:r>
          <a:endParaRPr lang="sv-SE" dirty="0"/>
        </a:p>
      </dgm:t>
      <dgm:extLst>
        <a:ext uri="{E40237B7-FDA0-4F09-8148-C483321AD2D9}">
          <dgm14:cNvPr xmlns:dgm14="http://schemas.microsoft.com/office/drawing/2010/diagram" id="0" name="" descr="Four squares in a movement onward with text from step 1"/>
        </a:ext>
      </dgm:extLst>
    </dgm:pt>
    <dgm:pt modelId="{A9C8A606-50D3-4BF9-988F-85B8DB19E0B3}" type="parTrans" cxnId="{7C82AC4B-3B11-4F0B-9BB5-B6F58FE99EB0}">
      <dgm:prSet/>
      <dgm:spPr/>
      <dgm:t>
        <a:bodyPr/>
        <a:lstStyle/>
        <a:p>
          <a:endParaRPr lang="sv-SE"/>
        </a:p>
      </dgm:t>
    </dgm:pt>
    <dgm:pt modelId="{189362DC-FAF0-4956-8800-CEE40A2488CB}" type="sibTrans" cxnId="{7C82AC4B-3B11-4F0B-9BB5-B6F58FE99EB0}">
      <dgm:prSet/>
      <dgm:spPr/>
      <dgm:t>
        <a:bodyPr/>
        <a:lstStyle/>
        <a:p>
          <a:endParaRPr lang="sv-SE"/>
        </a:p>
      </dgm:t>
    </dgm:pt>
    <dgm:pt modelId="{EBAD211B-8360-44BA-9538-090B8E9D7A60}" type="pres">
      <dgm:prSet presAssocID="{2E4EB682-922D-4A94-B525-6BFA276A8EE6}" presName="CompostProcess" presStyleCnt="0">
        <dgm:presLayoutVars>
          <dgm:dir/>
          <dgm:resizeHandles val="exact"/>
        </dgm:presLayoutVars>
      </dgm:prSet>
      <dgm:spPr/>
    </dgm:pt>
    <dgm:pt modelId="{32E5348C-FADF-444C-A69A-EC7378A17C03}" type="pres">
      <dgm:prSet presAssocID="{2E4EB682-922D-4A94-B525-6BFA276A8EE6}" presName="arrow" presStyleLbl="bgShp" presStyleIdx="0" presStyleCnt="1"/>
      <dgm:spPr/>
    </dgm:pt>
    <dgm:pt modelId="{8FD5C7A8-9DED-4440-BF31-7C42146A5733}" type="pres">
      <dgm:prSet presAssocID="{2E4EB682-922D-4A94-B525-6BFA276A8EE6}" presName="linearProcess" presStyleCnt="0"/>
      <dgm:spPr/>
    </dgm:pt>
    <dgm:pt modelId="{20439412-E480-4110-8225-AABD4C69DC30}" type="pres">
      <dgm:prSet presAssocID="{C8BEA9D9-D041-40D9-817F-188B96EC3FC0}" presName="textNode" presStyleLbl="node1" presStyleIdx="0" presStyleCnt="4">
        <dgm:presLayoutVars>
          <dgm:bulletEnabled val="1"/>
        </dgm:presLayoutVars>
      </dgm:prSet>
      <dgm:spPr/>
    </dgm:pt>
    <dgm:pt modelId="{648D46EE-0B0D-47CD-9238-B990E50B33C5}" type="pres">
      <dgm:prSet presAssocID="{BD78B3A2-381B-4C29-BBAE-E7393D3EF8EF}" presName="sibTrans" presStyleCnt="0"/>
      <dgm:spPr/>
    </dgm:pt>
    <dgm:pt modelId="{EDDA7F3D-2F16-4B1A-B9E0-8DC6352F7CB4}" type="pres">
      <dgm:prSet presAssocID="{467C9F3E-2F06-41F2-A21A-AADDC172A283}" presName="textNode" presStyleLbl="node1" presStyleIdx="1" presStyleCnt="4">
        <dgm:presLayoutVars>
          <dgm:bulletEnabled val="1"/>
        </dgm:presLayoutVars>
      </dgm:prSet>
      <dgm:spPr/>
    </dgm:pt>
    <dgm:pt modelId="{4461D8C7-BE83-46D0-B6AF-517A034DB7D2}" type="pres">
      <dgm:prSet presAssocID="{7B59B5B5-A438-43EB-8916-E1A56D0B30DA}" presName="sibTrans" presStyleCnt="0"/>
      <dgm:spPr/>
    </dgm:pt>
    <dgm:pt modelId="{F0C29565-18A4-4E60-91B8-9AA8B991C444}" type="pres">
      <dgm:prSet presAssocID="{3BFDBC98-A86F-493E-83F0-4E7F8FD96C1C}" presName="textNode" presStyleLbl="node1" presStyleIdx="2" presStyleCnt="4">
        <dgm:presLayoutVars>
          <dgm:bulletEnabled val="1"/>
        </dgm:presLayoutVars>
      </dgm:prSet>
      <dgm:spPr/>
    </dgm:pt>
    <dgm:pt modelId="{7ADD0411-4DFC-4060-B7C4-666A537713A0}" type="pres">
      <dgm:prSet presAssocID="{823D49BC-0CAD-40D7-AA4A-253D50846C1E}" presName="sibTrans" presStyleCnt="0"/>
      <dgm:spPr/>
    </dgm:pt>
    <dgm:pt modelId="{956553B1-F903-4FAD-AA12-37C66AF44C74}" type="pres">
      <dgm:prSet presAssocID="{F12D83A1-922F-4E25-8693-0FD3EAC1B2A4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89762629-4FBE-42B0-8731-13FAFF35325A}" type="presOf" srcId="{2E4EB682-922D-4A94-B525-6BFA276A8EE6}" destId="{EBAD211B-8360-44BA-9538-090B8E9D7A60}" srcOrd="0" destOrd="0" presId="urn:microsoft.com/office/officeart/2005/8/layout/hProcess9"/>
    <dgm:cxn modelId="{4B215148-1AE4-4118-88FD-519FF3510485}" srcId="{2E4EB682-922D-4A94-B525-6BFA276A8EE6}" destId="{C8BEA9D9-D041-40D9-817F-188B96EC3FC0}" srcOrd="0" destOrd="0" parTransId="{1CE9F46C-A8AE-424B-A23C-2F05EF9044B7}" sibTransId="{BD78B3A2-381B-4C29-BBAE-E7393D3EF8EF}"/>
    <dgm:cxn modelId="{7C82AC4B-3B11-4F0B-9BB5-B6F58FE99EB0}" srcId="{2E4EB682-922D-4A94-B525-6BFA276A8EE6}" destId="{F12D83A1-922F-4E25-8693-0FD3EAC1B2A4}" srcOrd="3" destOrd="0" parTransId="{A9C8A606-50D3-4BF9-988F-85B8DB19E0B3}" sibTransId="{189362DC-FAF0-4956-8800-CEE40A2488CB}"/>
    <dgm:cxn modelId="{C1165653-6196-483A-9119-98DB0A13DA3C}" type="presOf" srcId="{F12D83A1-922F-4E25-8693-0FD3EAC1B2A4}" destId="{956553B1-F903-4FAD-AA12-37C66AF44C74}" srcOrd="0" destOrd="0" presId="urn:microsoft.com/office/officeart/2005/8/layout/hProcess9"/>
    <dgm:cxn modelId="{E0EAD857-3715-4985-B544-2BA69D94FDEF}" type="presOf" srcId="{C8BEA9D9-D041-40D9-817F-188B96EC3FC0}" destId="{20439412-E480-4110-8225-AABD4C69DC30}" srcOrd="0" destOrd="0" presId="urn:microsoft.com/office/officeart/2005/8/layout/hProcess9"/>
    <dgm:cxn modelId="{47A1EAA6-2C78-403A-A22C-57C6AD4F96D8}" type="presOf" srcId="{467C9F3E-2F06-41F2-A21A-AADDC172A283}" destId="{EDDA7F3D-2F16-4B1A-B9E0-8DC6352F7CB4}" srcOrd="0" destOrd="0" presId="urn:microsoft.com/office/officeart/2005/8/layout/hProcess9"/>
    <dgm:cxn modelId="{B66781B7-1810-47D9-A9D0-A16AF6C6EBF7}" srcId="{2E4EB682-922D-4A94-B525-6BFA276A8EE6}" destId="{467C9F3E-2F06-41F2-A21A-AADDC172A283}" srcOrd="1" destOrd="0" parTransId="{F89A7A80-8358-4260-904A-C8A8BBCF66ED}" sibTransId="{7B59B5B5-A438-43EB-8916-E1A56D0B30DA}"/>
    <dgm:cxn modelId="{E258C8D1-C7E0-477A-9CF5-1333E7F1B700}" srcId="{2E4EB682-922D-4A94-B525-6BFA276A8EE6}" destId="{3BFDBC98-A86F-493E-83F0-4E7F8FD96C1C}" srcOrd="2" destOrd="0" parTransId="{A1545FE1-08FF-4BFB-B742-D820F7A3AC37}" sibTransId="{823D49BC-0CAD-40D7-AA4A-253D50846C1E}"/>
    <dgm:cxn modelId="{B4434BF4-EC09-415C-9678-8D9C4346E32B}" type="presOf" srcId="{3BFDBC98-A86F-493E-83F0-4E7F8FD96C1C}" destId="{F0C29565-18A4-4E60-91B8-9AA8B991C444}" srcOrd="0" destOrd="0" presId="urn:microsoft.com/office/officeart/2005/8/layout/hProcess9"/>
    <dgm:cxn modelId="{359CBFBD-27DD-4EDD-9F91-0C8F844CD872}" type="presParOf" srcId="{EBAD211B-8360-44BA-9538-090B8E9D7A60}" destId="{32E5348C-FADF-444C-A69A-EC7378A17C03}" srcOrd="0" destOrd="0" presId="urn:microsoft.com/office/officeart/2005/8/layout/hProcess9"/>
    <dgm:cxn modelId="{54DAFDB0-9AFE-4D4E-B45F-F887AFB65054}" type="presParOf" srcId="{EBAD211B-8360-44BA-9538-090B8E9D7A60}" destId="{8FD5C7A8-9DED-4440-BF31-7C42146A5733}" srcOrd="1" destOrd="0" presId="urn:microsoft.com/office/officeart/2005/8/layout/hProcess9"/>
    <dgm:cxn modelId="{8668BF44-B7C2-41FC-85F6-E33D7E2DAA75}" type="presParOf" srcId="{8FD5C7A8-9DED-4440-BF31-7C42146A5733}" destId="{20439412-E480-4110-8225-AABD4C69DC30}" srcOrd="0" destOrd="0" presId="urn:microsoft.com/office/officeart/2005/8/layout/hProcess9"/>
    <dgm:cxn modelId="{32349BA6-E1AB-48A9-A126-3107FA469B52}" type="presParOf" srcId="{8FD5C7A8-9DED-4440-BF31-7C42146A5733}" destId="{648D46EE-0B0D-47CD-9238-B990E50B33C5}" srcOrd="1" destOrd="0" presId="urn:microsoft.com/office/officeart/2005/8/layout/hProcess9"/>
    <dgm:cxn modelId="{21F6F32C-8D77-4A02-BE1B-E767327838A2}" type="presParOf" srcId="{8FD5C7A8-9DED-4440-BF31-7C42146A5733}" destId="{EDDA7F3D-2F16-4B1A-B9E0-8DC6352F7CB4}" srcOrd="2" destOrd="0" presId="urn:microsoft.com/office/officeart/2005/8/layout/hProcess9"/>
    <dgm:cxn modelId="{F65688E3-DA69-4677-BB13-A07D8CEFDA0E}" type="presParOf" srcId="{8FD5C7A8-9DED-4440-BF31-7C42146A5733}" destId="{4461D8C7-BE83-46D0-B6AF-517A034DB7D2}" srcOrd="3" destOrd="0" presId="urn:microsoft.com/office/officeart/2005/8/layout/hProcess9"/>
    <dgm:cxn modelId="{FE91E105-1DB8-4B4E-8847-E6C52501C4C3}" type="presParOf" srcId="{8FD5C7A8-9DED-4440-BF31-7C42146A5733}" destId="{F0C29565-18A4-4E60-91B8-9AA8B991C444}" srcOrd="4" destOrd="0" presId="urn:microsoft.com/office/officeart/2005/8/layout/hProcess9"/>
    <dgm:cxn modelId="{C1C8E45F-20C8-4CE4-950D-161A461C7115}" type="presParOf" srcId="{8FD5C7A8-9DED-4440-BF31-7C42146A5733}" destId="{7ADD0411-4DFC-4060-B7C4-666A537713A0}" srcOrd="5" destOrd="0" presId="urn:microsoft.com/office/officeart/2005/8/layout/hProcess9"/>
    <dgm:cxn modelId="{7A2F84DD-6056-4AA4-B444-5E3384148535}" type="presParOf" srcId="{8FD5C7A8-9DED-4440-BF31-7C42146A5733}" destId="{956553B1-F903-4FAD-AA12-37C66AF44C74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4EB682-922D-4A94-B525-6BFA276A8EE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8BEA9D9-D041-40D9-817F-188B96EC3FC0}">
      <dgm:prSet phldrT="[Text]"/>
      <dgm:spPr/>
      <dgm:t>
        <a:bodyPr/>
        <a:lstStyle/>
        <a:p>
          <a:r>
            <a:rPr lang="sv-SE" dirty="0" err="1"/>
            <a:t>Analyse</a:t>
          </a:r>
          <a:endParaRPr lang="sv-SE" dirty="0"/>
        </a:p>
      </dgm:t>
    </dgm:pt>
    <dgm:pt modelId="{1CE9F46C-A8AE-424B-A23C-2F05EF9044B7}" type="parTrans" cxnId="{4B215148-1AE4-4118-88FD-519FF3510485}">
      <dgm:prSet/>
      <dgm:spPr/>
      <dgm:t>
        <a:bodyPr/>
        <a:lstStyle/>
        <a:p>
          <a:endParaRPr lang="sv-SE"/>
        </a:p>
      </dgm:t>
    </dgm:pt>
    <dgm:pt modelId="{BD78B3A2-381B-4C29-BBAE-E7393D3EF8EF}" type="sibTrans" cxnId="{4B215148-1AE4-4118-88FD-519FF3510485}">
      <dgm:prSet/>
      <dgm:spPr/>
      <dgm:t>
        <a:bodyPr/>
        <a:lstStyle/>
        <a:p>
          <a:endParaRPr lang="sv-SE"/>
        </a:p>
      </dgm:t>
    </dgm:pt>
    <dgm:pt modelId="{467C9F3E-2F06-41F2-A21A-AADDC172A283}">
      <dgm:prSet phldrT="[Text]"/>
      <dgm:spPr/>
      <dgm:t>
        <a:bodyPr/>
        <a:lstStyle/>
        <a:p>
          <a:r>
            <a:rPr lang="sv-SE" dirty="0" err="1"/>
            <a:t>Identify</a:t>
          </a:r>
          <a:r>
            <a:rPr lang="sv-SE" dirty="0"/>
            <a:t> </a:t>
          </a:r>
          <a:r>
            <a:rPr lang="sv-SE" dirty="0" err="1"/>
            <a:t>needs</a:t>
          </a:r>
          <a:endParaRPr lang="sv-SE" dirty="0"/>
        </a:p>
      </dgm:t>
    </dgm:pt>
    <dgm:pt modelId="{F89A7A80-8358-4260-904A-C8A8BBCF66ED}" type="parTrans" cxnId="{B66781B7-1810-47D9-A9D0-A16AF6C6EBF7}">
      <dgm:prSet/>
      <dgm:spPr/>
      <dgm:t>
        <a:bodyPr/>
        <a:lstStyle/>
        <a:p>
          <a:endParaRPr lang="sv-SE"/>
        </a:p>
      </dgm:t>
    </dgm:pt>
    <dgm:pt modelId="{7B59B5B5-A438-43EB-8916-E1A56D0B30DA}" type="sibTrans" cxnId="{B66781B7-1810-47D9-A9D0-A16AF6C6EBF7}">
      <dgm:prSet/>
      <dgm:spPr/>
      <dgm:t>
        <a:bodyPr/>
        <a:lstStyle/>
        <a:p>
          <a:endParaRPr lang="sv-SE"/>
        </a:p>
      </dgm:t>
    </dgm:pt>
    <dgm:pt modelId="{3BFDBC98-A86F-493E-83F0-4E7F8FD96C1C}">
      <dgm:prSet phldrT="[Text]"/>
      <dgm:spPr/>
      <dgm:t>
        <a:bodyPr/>
        <a:lstStyle/>
        <a:p>
          <a:r>
            <a:rPr lang="sv-SE" dirty="0"/>
            <a:t>Design the support</a:t>
          </a:r>
        </a:p>
      </dgm:t>
    </dgm:pt>
    <dgm:pt modelId="{A1545FE1-08FF-4BFB-B742-D820F7A3AC37}" type="parTrans" cxnId="{E258C8D1-C7E0-477A-9CF5-1333E7F1B700}">
      <dgm:prSet/>
      <dgm:spPr/>
      <dgm:t>
        <a:bodyPr/>
        <a:lstStyle/>
        <a:p>
          <a:endParaRPr lang="sv-SE"/>
        </a:p>
      </dgm:t>
    </dgm:pt>
    <dgm:pt modelId="{823D49BC-0CAD-40D7-AA4A-253D50846C1E}" type="sibTrans" cxnId="{E258C8D1-C7E0-477A-9CF5-1333E7F1B700}">
      <dgm:prSet/>
      <dgm:spPr/>
      <dgm:t>
        <a:bodyPr/>
        <a:lstStyle/>
        <a:p>
          <a:endParaRPr lang="sv-SE"/>
        </a:p>
      </dgm:t>
    </dgm:pt>
    <dgm:pt modelId="{A5409A00-3B4F-4692-9D88-D1ED35330EB9}">
      <dgm:prSet/>
      <dgm:spPr/>
      <dgm:t>
        <a:bodyPr/>
        <a:lstStyle/>
        <a:p>
          <a:r>
            <a:rPr lang="sv-SE" dirty="0" err="1"/>
            <a:t>Summarize</a:t>
          </a:r>
          <a:r>
            <a:rPr lang="sv-SE" dirty="0"/>
            <a:t> </a:t>
          </a:r>
          <a:r>
            <a:rPr lang="sv-SE" dirty="0" err="1"/>
            <a:t>assessment</a:t>
          </a:r>
          <a:endParaRPr lang="sv-SE" dirty="0"/>
        </a:p>
      </dgm:t>
      <dgm:extLst>
        <a:ext uri="{E40237B7-FDA0-4F09-8148-C483321AD2D9}">
          <dgm14:cNvPr xmlns:dgm14="http://schemas.microsoft.com/office/drawing/2010/diagram" id="0" name="" descr="Four squares in a movement onward with text from step 2"/>
        </a:ext>
      </dgm:extLst>
    </dgm:pt>
    <dgm:pt modelId="{35F5A594-2836-4210-8095-C3865554A45A}" type="parTrans" cxnId="{D35C9BD5-1E36-4258-9277-928F1F87612F}">
      <dgm:prSet/>
      <dgm:spPr/>
      <dgm:t>
        <a:bodyPr/>
        <a:lstStyle/>
        <a:p>
          <a:endParaRPr lang="sv-SE"/>
        </a:p>
      </dgm:t>
    </dgm:pt>
    <dgm:pt modelId="{C6875E3D-96BA-4F5A-8029-7149BEE9D133}" type="sibTrans" cxnId="{D35C9BD5-1E36-4258-9277-928F1F87612F}">
      <dgm:prSet/>
      <dgm:spPr/>
      <dgm:t>
        <a:bodyPr/>
        <a:lstStyle/>
        <a:p>
          <a:endParaRPr lang="sv-SE"/>
        </a:p>
      </dgm:t>
    </dgm:pt>
    <dgm:pt modelId="{EBAD211B-8360-44BA-9538-090B8E9D7A60}" type="pres">
      <dgm:prSet presAssocID="{2E4EB682-922D-4A94-B525-6BFA276A8EE6}" presName="CompostProcess" presStyleCnt="0">
        <dgm:presLayoutVars>
          <dgm:dir/>
          <dgm:resizeHandles val="exact"/>
        </dgm:presLayoutVars>
      </dgm:prSet>
      <dgm:spPr/>
    </dgm:pt>
    <dgm:pt modelId="{32E5348C-FADF-444C-A69A-EC7378A17C03}" type="pres">
      <dgm:prSet presAssocID="{2E4EB682-922D-4A94-B525-6BFA276A8EE6}" presName="arrow" presStyleLbl="bgShp" presStyleIdx="0" presStyleCnt="1"/>
      <dgm:spPr/>
    </dgm:pt>
    <dgm:pt modelId="{8FD5C7A8-9DED-4440-BF31-7C42146A5733}" type="pres">
      <dgm:prSet presAssocID="{2E4EB682-922D-4A94-B525-6BFA276A8EE6}" presName="linearProcess" presStyleCnt="0"/>
      <dgm:spPr/>
    </dgm:pt>
    <dgm:pt modelId="{20439412-E480-4110-8225-AABD4C69DC30}" type="pres">
      <dgm:prSet presAssocID="{C8BEA9D9-D041-40D9-817F-188B96EC3FC0}" presName="textNode" presStyleLbl="node1" presStyleIdx="0" presStyleCnt="4">
        <dgm:presLayoutVars>
          <dgm:bulletEnabled val="1"/>
        </dgm:presLayoutVars>
      </dgm:prSet>
      <dgm:spPr/>
    </dgm:pt>
    <dgm:pt modelId="{648D46EE-0B0D-47CD-9238-B990E50B33C5}" type="pres">
      <dgm:prSet presAssocID="{BD78B3A2-381B-4C29-BBAE-E7393D3EF8EF}" presName="sibTrans" presStyleCnt="0"/>
      <dgm:spPr/>
    </dgm:pt>
    <dgm:pt modelId="{EDDA7F3D-2F16-4B1A-B9E0-8DC6352F7CB4}" type="pres">
      <dgm:prSet presAssocID="{467C9F3E-2F06-41F2-A21A-AADDC172A283}" presName="textNode" presStyleLbl="node1" presStyleIdx="1" presStyleCnt="4">
        <dgm:presLayoutVars>
          <dgm:bulletEnabled val="1"/>
        </dgm:presLayoutVars>
      </dgm:prSet>
      <dgm:spPr/>
    </dgm:pt>
    <dgm:pt modelId="{4461D8C7-BE83-46D0-B6AF-517A034DB7D2}" type="pres">
      <dgm:prSet presAssocID="{7B59B5B5-A438-43EB-8916-E1A56D0B30DA}" presName="sibTrans" presStyleCnt="0"/>
      <dgm:spPr/>
    </dgm:pt>
    <dgm:pt modelId="{F0C29565-18A4-4E60-91B8-9AA8B991C444}" type="pres">
      <dgm:prSet presAssocID="{3BFDBC98-A86F-493E-83F0-4E7F8FD96C1C}" presName="textNode" presStyleLbl="node1" presStyleIdx="2" presStyleCnt="4">
        <dgm:presLayoutVars>
          <dgm:bulletEnabled val="1"/>
        </dgm:presLayoutVars>
      </dgm:prSet>
      <dgm:spPr/>
    </dgm:pt>
    <dgm:pt modelId="{AE3E4935-5BB7-4D71-8165-1D3E3CA587AA}" type="pres">
      <dgm:prSet presAssocID="{823D49BC-0CAD-40D7-AA4A-253D50846C1E}" presName="sibTrans" presStyleCnt="0"/>
      <dgm:spPr/>
    </dgm:pt>
    <dgm:pt modelId="{03F4EC6D-A5F1-4609-A122-7BD93AB1B1B0}" type="pres">
      <dgm:prSet presAssocID="{A5409A00-3B4F-4692-9D88-D1ED35330EB9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89762629-4FBE-42B0-8731-13FAFF35325A}" type="presOf" srcId="{2E4EB682-922D-4A94-B525-6BFA276A8EE6}" destId="{EBAD211B-8360-44BA-9538-090B8E9D7A60}" srcOrd="0" destOrd="0" presId="urn:microsoft.com/office/officeart/2005/8/layout/hProcess9"/>
    <dgm:cxn modelId="{4B215148-1AE4-4118-88FD-519FF3510485}" srcId="{2E4EB682-922D-4A94-B525-6BFA276A8EE6}" destId="{C8BEA9D9-D041-40D9-817F-188B96EC3FC0}" srcOrd="0" destOrd="0" parTransId="{1CE9F46C-A8AE-424B-A23C-2F05EF9044B7}" sibTransId="{BD78B3A2-381B-4C29-BBAE-E7393D3EF8EF}"/>
    <dgm:cxn modelId="{E0EAD857-3715-4985-B544-2BA69D94FDEF}" type="presOf" srcId="{C8BEA9D9-D041-40D9-817F-188B96EC3FC0}" destId="{20439412-E480-4110-8225-AABD4C69DC30}" srcOrd="0" destOrd="0" presId="urn:microsoft.com/office/officeart/2005/8/layout/hProcess9"/>
    <dgm:cxn modelId="{40B1F57C-E948-415D-8595-947A84937FB2}" type="presOf" srcId="{A5409A00-3B4F-4692-9D88-D1ED35330EB9}" destId="{03F4EC6D-A5F1-4609-A122-7BD93AB1B1B0}" srcOrd="0" destOrd="0" presId="urn:microsoft.com/office/officeart/2005/8/layout/hProcess9"/>
    <dgm:cxn modelId="{47A1EAA6-2C78-403A-A22C-57C6AD4F96D8}" type="presOf" srcId="{467C9F3E-2F06-41F2-A21A-AADDC172A283}" destId="{EDDA7F3D-2F16-4B1A-B9E0-8DC6352F7CB4}" srcOrd="0" destOrd="0" presId="urn:microsoft.com/office/officeart/2005/8/layout/hProcess9"/>
    <dgm:cxn modelId="{B66781B7-1810-47D9-A9D0-A16AF6C6EBF7}" srcId="{2E4EB682-922D-4A94-B525-6BFA276A8EE6}" destId="{467C9F3E-2F06-41F2-A21A-AADDC172A283}" srcOrd="1" destOrd="0" parTransId="{F89A7A80-8358-4260-904A-C8A8BBCF66ED}" sibTransId="{7B59B5B5-A438-43EB-8916-E1A56D0B30DA}"/>
    <dgm:cxn modelId="{E258C8D1-C7E0-477A-9CF5-1333E7F1B700}" srcId="{2E4EB682-922D-4A94-B525-6BFA276A8EE6}" destId="{3BFDBC98-A86F-493E-83F0-4E7F8FD96C1C}" srcOrd="2" destOrd="0" parTransId="{A1545FE1-08FF-4BFB-B742-D820F7A3AC37}" sibTransId="{823D49BC-0CAD-40D7-AA4A-253D50846C1E}"/>
    <dgm:cxn modelId="{D35C9BD5-1E36-4258-9277-928F1F87612F}" srcId="{2E4EB682-922D-4A94-B525-6BFA276A8EE6}" destId="{A5409A00-3B4F-4692-9D88-D1ED35330EB9}" srcOrd="3" destOrd="0" parTransId="{35F5A594-2836-4210-8095-C3865554A45A}" sibTransId="{C6875E3D-96BA-4F5A-8029-7149BEE9D133}"/>
    <dgm:cxn modelId="{B4434BF4-EC09-415C-9678-8D9C4346E32B}" type="presOf" srcId="{3BFDBC98-A86F-493E-83F0-4E7F8FD96C1C}" destId="{F0C29565-18A4-4E60-91B8-9AA8B991C444}" srcOrd="0" destOrd="0" presId="urn:microsoft.com/office/officeart/2005/8/layout/hProcess9"/>
    <dgm:cxn modelId="{359CBFBD-27DD-4EDD-9F91-0C8F844CD872}" type="presParOf" srcId="{EBAD211B-8360-44BA-9538-090B8E9D7A60}" destId="{32E5348C-FADF-444C-A69A-EC7378A17C03}" srcOrd="0" destOrd="0" presId="urn:microsoft.com/office/officeart/2005/8/layout/hProcess9"/>
    <dgm:cxn modelId="{54DAFDB0-9AFE-4D4E-B45F-F887AFB65054}" type="presParOf" srcId="{EBAD211B-8360-44BA-9538-090B8E9D7A60}" destId="{8FD5C7A8-9DED-4440-BF31-7C42146A5733}" srcOrd="1" destOrd="0" presId="urn:microsoft.com/office/officeart/2005/8/layout/hProcess9"/>
    <dgm:cxn modelId="{8668BF44-B7C2-41FC-85F6-E33D7E2DAA75}" type="presParOf" srcId="{8FD5C7A8-9DED-4440-BF31-7C42146A5733}" destId="{20439412-E480-4110-8225-AABD4C69DC30}" srcOrd="0" destOrd="0" presId="urn:microsoft.com/office/officeart/2005/8/layout/hProcess9"/>
    <dgm:cxn modelId="{32349BA6-E1AB-48A9-A126-3107FA469B52}" type="presParOf" srcId="{8FD5C7A8-9DED-4440-BF31-7C42146A5733}" destId="{648D46EE-0B0D-47CD-9238-B990E50B33C5}" srcOrd="1" destOrd="0" presId="urn:microsoft.com/office/officeart/2005/8/layout/hProcess9"/>
    <dgm:cxn modelId="{21F6F32C-8D77-4A02-BE1B-E767327838A2}" type="presParOf" srcId="{8FD5C7A8-9DED-4440-BF31-7C42146A5733}" destId="{EDDA7F3D-2F16-4B1A-B9E0-8DC6352F7CB4}" srcOrd="2" destOrd="0" presId="urn:microsoft.com/office/officeart/2005/8/layout/hProcess9"/>
    <dgm:cxn modelId="{F65688E3-DA69-4677-BB13-A07D8CEFDA0E}" type="presParOf" srcId="{8FD5C7A8-9DED-4440-BF31-7C42146A5733}" destId="{4461D8C7-BE83-46D0-B6AF-517A034DB7D2}" srcOrd="3" destOrd="0" presId="urn:microsoft.com/office/officeart/2005/8/layout/hProcess9"/>
    <dgm:cxn modelId="{FE91E105-1DB8-4B4E-8847-E6C52501C4C3}" type="presParOf" srcId="{8FD5C7A8-9DED-4440-BF31-7C42146A5733}" destId="{F0C29565-18A4-4E60-91B8-9AA8B991C444}" srcOrd="4" destOrd="0" presId="urn:microsoft.com/office/officeart/2005/8/layout/hProcess9"/>
    <dgm:cxn modelId="{65DB4043-8FBD-4F98-B0D0-491E7729237A}" type="presParOf" srcId="{8FD5C7A8-9DED-4440-BF31-7C42146A5733}" destId="{AE3E4935-5BB7-4D71-8165-1D3E3CA587AA}" srcOrd="5" destOrd="0" presId="urn:microsoft.com/office/officeart/2005/8/layout/hProcess9"/>
    <dgm:cxn modelId="{E4662427-724E-4243-A58D-29D069C66B5A}" type="presParOf" srcId="{8FD5C7A8-9DED-4440-BF31-7C42146A5733}" destId="{03F4EC6D-A5F1-4609-A122-7BD93AB1B1B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4EB682-922D-4A94-B525-6BFA276A8EE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8BEA9D9-D041-40D9-817F-188B96EC3FC0}">
      <dgm:prSet phldrT="[Text]"/>
      <dgm:spPr/>
      <dgm:t>
        <a:bodyPr/>
        <a:lstStyle/>
        <a:p>
          <a:r>
            <a:rPr lang="sv-SE" dirty="0"/>
            <a:t>Decision </a:t>
          </a:r>
          <a:r>
            <a:rPr lang="sv-SE" dirty="0" err="1"/>
            <a:t>of</a:t>
          </a:r>
          <a:r>
            <a:rPr lang="sv-SE" dirty="0"/>
            <a:t> support, Action Plan</a:t>
          </a:r>
        </a:p>
      </dgm:t>
    </dgm:pt>
    <dgm:pt modelId="{1CE9F46C-A8AE-424B-A23C-2F05EF9044B7}" type="parTrans" cxnId="{4B215148-1AE4-4118-88FD-519FF3510485}">
      <dgm:prSet/>
      <dgm:spPr/>
      <dgm:t>
        <a:bodyPr/>
        <a:lstStyle/>
        <a:p>
          <a:endParaRPr lang="sv-SE"/>
        </a:p>
      </dgm:t>
    </dgm:pt>
    <dgm:pt modelId="{BD78B3A2-381B-4C29-BBAE-E7393D3EF8EF}" type="sibTrans" cxnId="{4B215148-1AE4-4118-88FD-519FF3510485}">
      <dgm:prSet/>
      <dgm:spPr/>
      <dgm:t>
        <a:bodyPr/>
        <a:lstStyle/>
        <a:p>
          <a:endParaRPr lang="sv-SE"/>
        </a:p>
      </dgm:t>
    </dgm:pt>
    <dgm:pt modelId="{467C9F3E-2F06-41F2-A21A-AADDC172A283}">
      <dgm:prSet phldrT="[Text]"/>
      <dgm:spPr/>
      <dgm:t>
        <a:bodyPr/>
        <a:lstStyle/>
        <a:p>
          <a:r>
            <a:rPr lang="sv-SE" dirty="0" err="1"/>
            <a:t>Provide</a:t>
          </a:r>
          <a:r>
            <a:rPr lang="sv-SE" dirty="0"/>
            <a:t> support</a:t>
          </a:r>
        </a:p>
      </dgm:t>
    </dgm:pt>
    <dgm:pt modelId="{F89A7A80-8358-4260-904A-C8A8BBCF66ED}" type="parTrans" cxnId="{B66781B7-1810-47D9-A9D0-A16AF6C6EBF7}">
      <dgm:prSet/>
      <dgm:spPr/>
      <dgm:t>
        <a:bodyPr/>
        <a:lstStyle/>
        <a:p>
          <a:endParaRPr lang="sv-SE"/>
        </a:p>
      </dgm:t>
    </dgm:pt>
    <dgm:pt modelId="{7B59B5B5-A438-43EB-8916-E1A56D0B30DA}" type="sibTrans" cxnId="{B66781B7-1810-47D9-A9D0-A16AF6C6EBF7}">
      <dgm:prSet/>
      <dgm:spPr/>
      <dgm:t>
        <a:bodyPr/>
        <a:lstStyle/>
        <a:p>
          <a:endParaRPr lang="sv-SE"/>
        </a:p>
      </dgm:t>
    </dgm:pt>
    <dgm:pt modelId="{3BFDBC98-A86F-493E-83F0-4E7F8FD96C1C}">
      <dgm:prSet phldrT="[Text]"/>
      <dgm:spPr/>
      <dgm:t>
        <a:bodyPr/>
        <a:lstStyle/>
        <a:p>
          <a:r>
            <a:rPr lang="sv-SE" dirty="0" err="1"/>
            <a:t>Evaluate</a:t>
          </a:r>
          <a:endParaRPr lang="sv-SE" dirty="0"/>
        </a:p>
      </dgm:t>
      <dgm:extLst>
        <a:ext uri="{E40237B7-FDA0-4F09-8148-C483321AD2D9}">
          <dgm14:cNvPr xmlns:dgm14="http://schemas.microsoft.com/office/drawing/2010/diagram" id="0" name="" descr="A diagram arrow moving from left to right with three speech bubbles shaped liked squares including the words; (1) Decision of support, Action Plan; (2) Provide support; (3) Evaluate"/>
        </a:ext>
      </dgm:extLst>
    </dgm:pt>
    <dgm:pt modelId="{A1545FE1-08FF-4BFB-B742-D820F7A3AC37}" type="parTrans" cxnId="{E258C8D1-C7E0-477A-9CF5-1333E7F1B700}">
      <dgm:prSet/>
      <dgm:spPr/>
      <dgm:t>
        <a:bodyPr/>
        <a:lstStyle/>
        <a:p>
          <a:endParaRPr lang="sv-SE"/>
        </a:p>
      </dgm:t>
    </dgm:pt>
    <dgm:pt modelId="{823D49BC-0CAD-40D7-AA4A-253D50846C1E}" type="sibTrans" cxnId="{E258C8D1-C7E0-477A-9CF5-1333E7F1B700}">
      <dgm:prSet/>
      <dgm:spPr/>
      <dgm:t>
        <a:bodyPr/>
        <a:lstStyle/>
        <a:p>
          <a:endParaRPr lang="sv-SE"/>
        </a:p>
      </dgm:t>
    </dgm:pt>
    <dgm:pt modelId="{EBAD211B-8360-44BA-9538-090B8E9D7A60}" type="pres">
      <dgm:prSet presAssocID="{2E4EB682-922D-4A94-B525-6BFA276A8EE6}" presName="CompostProcess" presStyleCnt="0">
        <dgm:presLayoutVars>
          <dgm:dir/>
          <dgm:resizeHandles val="exact"/>
        </dgm:presLayoutVars>
      </dgm:prSet>
      <dgm:spPr/>
    </dgm:pt>
    <dgm:pt modelId="{32E5348C-FADF-444C-A69A-EC7378A17C03}" type="pres">
      <dgm:prSet presAssocID="{2E4EB682-922D-4A94-B525-6BFA276A8EE6}" presName="arrow" presStyleLbl="bgShp" presStyleIdx="0" presStyleCnt="1"/>
      <dgm:spPr/>
    </dgm:pt>
    <dgm:pt modelId="{8FD5C7A8-9DED-4440-BF31-7C42146A5733}" type="pres">
      <dgm:prSet presAssocID="{2E4EB682-922D-4A94-B525-6BFA276A8EE6}" presName="linearProcess" presStyleCnt="0"/>
      <dgm:spPr/>
    </dgm:pt>
    <dgm:pt modelId="{20439412-E480-4110-8225-AABD4C69DC30}" type="pres">
      <dgm:prSet presAssocID="{C8BEA9D9-D041-40D9-817F-188B96EC3FC0}" presName="textNode" presStyleLbl="node1" presStyleIdx="0" presStyleCnt="3">
        <dgm:presLayoutVars>
          <dgm:bulletEnabled val="1"/>
        </dgm:presLayoutVars>
      </dgm:prSet>
      <dgm:spPr/>
    </dgm:pt>
    <dgm:pt modelId="{648D46EE-0B0D-47CD-9238-B990E50B33C5}" type="pres">
      <dgm:prSet presAssocID="{BD78B3A2-381B-4C29-BBAE-E7393D3EF8EF}" presName="sibTrans" presStyleCnt="0"/>
      <dgm:spPr/>
    </dgm:pt>
    <dgm:pt modelId="{EDDA7F3D-2F16-4B1A-B9E0-8DC6352F7CB4}" type="pres">
      <dgm:prSet presAssocID="{467C9F3E-2F06-41F2-A21A-AADDC172A283}" presName="textNode" presStyleLbl="node1" presStyleIdx="1" presStyleCnt="3">
        <dgm:presLayoutVars>
          <dgm:bulletEnabled val="1"/>
        </dgm:presLayoutVars>
      </dgm:prSet>
      <dgm:spPr/>
    </dgm:pt>
    <dgm:pt modelId="{4461D8C7-BE83-46D0-B6AF-517A034DB7D2}" type="pres">
      <dgm:prSet presAssocID="{7B59B5B5-A438-43EB-8916-E1A56D0B30DA}" presName="sibTrans" presStyleCnt="0"/>
      <dgm:spPr/>
    </dgm:pt>
    <dgm:pt modelId="{F0C29565-18A4-4E60-91B8-9AA8B991C444}" type="pres">
      <dgm:prSet presAssocID="{3BFDBC98-A86F-493E-83F0-4E7F8FD96C1C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89762629-4FBE-42B0-8731-13FAFF35325A}" type="presOf" srcId="{2E4EB682-922D-4A94-B525-6BFA276A8EE6}" destId="{EBAD211B-8360-44BA-9538-090B8E9D7A60}" srcOrd="0" destOrd="0" presId="urn:microsoft.com/office/officeart/2005/8/layout/hProcess9"/>
    <dgm:cxn modelId="{4B215148-1AE4-4118-88FD-519FF3510485}" srcId="{2E4EB682-922D-4A94-B525-6BFA276A8EE6}" destId="{C8BEA9D9-D041-40D9-817F-188B96EC3FC0}" srcOrd="0" destOrd="0" parTransId="{1CE9F46C-A8AE-424B-A23C-2F05EF9044B7}" sibTransId="{BD78B3A2-381B-4C29-BBAE-E7393D3EF8EF}"/>
    <dgm:cxn modelId="{E0EAD857-3715-4985-B544-2BA69D94FDEF}" type="presOf" srcId="{C8BEA9D9-D041-40D9-817F-188B96EC3FC0}" destId="{20439412-E480-4110-8225-AABD4C69DC30}" srcOrd="0" destOrd="0" presId="urn:microsoft.com/office/officeart/2005/8/layout/hProcess9"/>
    <dgm:cxn modelId="{47A1EAA6-2C78-403A-A22C-57C6AD4F96D8}" type="presOf" srcId="{467C9F3E-2F06-41F2-A21A-AADDC172A283}" destId="{EDDA7F3D-2F16-4B1A-B9E0-8DC6352F7CB4}" srcOrd="0" destOrd="0" presId="urn:microsoft.com/office/officeart/2005/8/layout/hProcess9"/>
    <dgm:cxn modelId="{B66781B7-1810-47D9-A9D0-A16AF6C6EBF7}" srcId="{2E4EB682-922D-4A94-B525-6BFA276A8EE6}" destId="{467C9F3E-2F06-41F2-A21A-AADDC172A283}" srcOrd="1" destOrd="0" parTransId="{F89A7A80-8358-4260-904A-C8A8BBCF66ED}" sibTransId="{7B59B5B5-A438-43EB-8916-E1A56D0B30DA}"/>
    <dgm:cxn modelId="{E258C8D1-C7E0-477A-9CF5-1333E7F1B700}" srcId="{2E4EB682-922D-4A94-B525-6BFA276A8EE6}" destId="{3BFDBC98-A86F-493E-83F0-4E7F8FD96C1C}" srcOrd="2" destOrd="0" parTransId="{A1545FE1-08FF-4BFB-B742-D820F7A3AC37}" sibTransId="{823D49BC-0CAD-40D7-AA4A-253D50846C1E}"/>
    <dgm:cxn modelId="{B4434BF4-EC09-415C-9678-8D9C4346E32B}" type="presOf" srcId="{3BFDBC98-A86F-493E-83F0-4E7F8FD96C1C}" destId="{F0C29565-18A4-4E60-91B8-9AA8B991C444}" srcOrd="0" destOrd="0" presId="urn:microsoft.com/office/officeart/2005/8/layout/hProcess9"/>
    <dgm:cxn modelId="{359CBFBD-27DD-4EDD-9F91-0C8F844CD872}" type="presParOf" srcId="{EBAD211B-8360-44BA-9538-090B8E9D7A60}" destId="{32E5348C-FADF-444C-A69A-EC7378A17C03}" srcOrd="0" destOrd="0" presId="urn:microsoft.com/office/officeart/2005/8/layout/hProcess9"/>
    <dgm:cxn modelId="{54DAFDB0-9AFE-4D4E-B45F-F887AFB65054}" type="presParOf" srcId="{EBAD211B-8360-44BA-9538-090B8E9D7A60}" destId="{8FD5C7A8-9DED-4440-BF31-7C42146A5733}" srcOrd="1" destOrd="0" presId="urn:microsoft.com/office/officeart/2005/8/layout/hProcess9"/>
    <dgm:cxn modelId="{8668BF44-B7C2-41FC-85F6-E33D7E2DAA75}" type="presParOf" srcId="{8FD5C7A8-9DED-4440-BF31-7C42146A5733}" destId="{20439412-E480-4110-8225-AABD4C69DC30}" srcOrd="0" destOrd="0" presId="urn:microsoft.com/office/officeart/2005/8/layout/hProcess9"/>
    <dgm:cxn modelId="{32349BA6-E1AB-48A9-A126-3107FA469B52}" type="presParOf" srcId="{8FD5C7A8-9DED-4440-BF31-7C42146A5733}" destId="{648D46EE-0B0D-47CD-9238-B990E50B33C5}" srcOrd="1" destOrd="0" presId="urn:microsoft.com/office/officeart/2005/8/layout/hProcess9"/>
    <dgm:cxn modelId="{21F6F32C-8D77-4A02-BE1B-E767327838A2}" type="presParOf" srcId="{8FD5C7A8-9DED-4440-BF31-7C42146A5733}" destId="{EDDA7F3D-2F16-4B1A-B9E0-8DC6352F7CB4}" srcOrd="2" destOrd="0" presId="urn:microsoft.com/office/officeart/2005/8/layout/hProcess9"/>
    <dgm:cxn modelId="{F65688E3-DA69-4677-BB13-A07D8CEFDA0E}" type="presParOf" srcId="{8FD5C7A8-9DED-4440-BF31-7C42146A5733}" destId="{4461D8C7-BE83-46D0-B6AF-517A034DB7D2}" srcOrd="3" destOrd="0" presId="urn:microsoft.com/office/officeart/2005/8/layout/hProcess9"/>
    <dgm:cxn modelId="{FE91E105-1DB8-4B4E-8847-E6C52501C4C3}" type="presParOf" srcId="{8FD5C7A8-9DED-4440-BF31-7C42146A5733}" destId="{F0C29565-18A4-4E60-91B8-9AA8B991C44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3C9940-3936-4D40-BE71-F6720267263E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519DAEFD-98F9-4893-86B9-0E13939939BC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sv-SE" sz="2800" dirty="0" err="1"/>
            <a:t>Working</a:t>
          </a:r>
          <a:r>
            <a:rPr lang="sv-SE" sz="2800" dirty="0"/>
            <a:t> </a:t>
          </a:r>
          <a:r>
            <a:rPr lang="sv-SE" sz="2800" dirty="0" err="1"/>
            <a:t>methods</a:t>
          </a:r>
          <a:endParaRPr lang="sv-SE" sz="2800" dirty="0"/>
        </a:p>
      </dgm:t>
    </dgm:pt>
    <dgm:pt modelId="{3146C09B-C3D3-4BA6-A230-2A840806AFE8}" type="parTrans" cxnId="{EB5834FB-3BA7-4E9B-AFA0-9247B55BA627}">
      <dgm:prSet/>
      <dgm:spPr/>
      <dgm:t>
        <a:bodyPr/>
        <a:lstStyle/>
        <a:p>
          <a:endParaRPr lang="sv-SE"/>
        </a:p>
      </dgm:t>
    </dgm:pt>
    <dgm:pt modelId="{BE4C5308-A027-4F93-9BA2-1ED21E94C706}" type="sibTrans" cxnId="{EB5834FB-3BA7-4E9B-AFA0-9247B55BA627}">
      <dgm:prSet/>
      <dgm:spPr/>
      <dgm:t>
        <a:bodyPr/>
        <a:lstStyle/>
        <a:p>
          <a:endParaRPr lang="sv-SE"/>
        </a:p>
      </dgm:t>
    </dgm:pt>
    <dgm:pt modelId="{BEC7C102-15AD-4FB9-B4D5-6051331F05AD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sv-SE" sz="2400" dirty="0" err="1"/>
            <a:t>Collaboration</a:t>
          </a:r>
          <a:r>
            <a:rPr lang="sv-SE" sz="2400" dirty="0"/>
            <a:t> and </a:t>
          </a:r>
          <a:r>
            <a:rPr lang="sv-SE" sz="2400" dirty="0" err="1"/>
            <a:t>develope</a:t>
          </a:r>
          <a:r>
            <a:rPr lang="sv-SE" sz="2400" dirty="0"/>
            <a:t>-ment</a:t>
          </a:r>
        </a:p>
      </dgm:t>
    </dgm:pt>
    <dgm:pt modelId="{04267619-FB00-4E97-8D17-5380A5A944C8}" type="parTrans" cxnId="{0724489E-B232-4B0E-B62B-20218D6D3FF5}">
      <dgm:prSet/>
      <dgm:spPr/>
      <dgm:t>
        <a:bodyPr/>
        <a:lstStyle/>
        <a:p>
          <a:endParaRPr lang="sv-SE"/>
        </a:p>
      </dgm:t>
    </dgm:pt>
    <dgm:pt modelId="{68440439-FFEF-45DE-B5A2-398925B565F4}" type="sibTrans" cxnId="{0724489E-B232-4B0E-B62B-20218D6D3FF5}">
      <dgm:prSet/>
      <dgm:spPr/>
      <dgm:t>
        <a:bodyPr/>
        <a:lstStyle/>
        <a:p>
          <a:endParaRPr lang="sv-SE"/>
        </a:p>
      </dgm:t>
    </dgm:pt>
    <dgm:pt modelId="{B85D5D18-9BAB-4875-BBB2-29D232353E4F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sv-SE" sz="3000" dirty="0"/>
            <a:t>Prevention, Health and Learning</a:t>
          </a:r>
        </a:p>
      </dgm:t>
    </dgm:pt>
    <dgm:pt modelId="{A20BE4F1-DCE4-4627-A362-9FD7F4FC92BB}" type="parTrans" cxnId="{32BC32C2-D34E-45E0-915A-5DDBE6A0D756}">
      <dgm:prSet/>
      <dgm:spPr/>
      <dgm:t>
        <a:bodyPr/>
        <a:lstStyle/>
        <a:p>
          <a:endParaRPr lang="sv-SE"/>
        </a:p>
      </dgm:t>
    </dgm:pt>
    <dgm:pt modelId="{35BED6BF-6CD6-474D-AC8D-C1AEB57442D2}" type="sibTrans" cxnId="{32BC32C2-D34E-45E0-915A-5DDBE6A0D756}">
      <dgm:prSet/>
      <dgm:spPr/>
      <dgm:t>
        <a:bodyPr/>
        <a:lstStyle/>
        <a:p>
          <a:endParaRPr lang="sv-SE"/>
        </a:p>
      </dgm:t>
    </dgm:pt>
    <dgm:pt modelId="{B1B075F4-0113-4F03-BC1D-85F11CC78310}" type="pres">
      <dgm:prSet presAssocID="{AC3C9940-3936-4D40-BE71-F6720267263E}" presName="Name0" presStyleCnt="0">
        <dgm:presLayoutVars>
          <dgm:dir/>
          <dgm:animLvl val="lvl"/>
          <dgm:resizeHandles val="exact"/>
        </dgm:presLayoutVars>
      </dgm:prSet>
      <dgm:spPr/>
    </dgm:pt>
    <dgm:pt modelId="{799410B0-5B22-497B-AF78-217664693140}" type="pres">
      <dgm:prSet presAssocID="{519DAEFD-98F9-4893-86B9-0E13939939BC}" presName="Name8" presStyleCnt="0"/>
      <dgm:spPr/>
    </dgm:pt>
    <dgm:pt modelId="{DB2AC473-94BE-45B5-8FC6-E03BFF412AF1}" type="pres">
      <dgm:prSet presAssocID="{519DAEFD-98F9-4893-86B9-0E13939939BC}" presName="level" presStyleLbl="node1" presStyleIdx="0" presStyleCnt="3">
        <dgm:presLayoutVars>
          <dgm:chMax val="1"/>
          <dgm:bulletEnabled val="1"/>
        </dgm:presLayoutVars>
      </dgm:prSet>
      <dgm:spPr/>
    </dgm:pt>
    <dgm:pt modelId="{A4669B01-15F4-4E18-AF9E-6253B82C8E1D}" type="pres">
      <dgm:prSet presAssocID="{519DAEFD-98F9-4893-86B9-0E13939939B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3C36CE3-F26A-46AB-A503-AA93BB00356E}" type="pres">
      <dgm:prSet presAssocID="{BEC7C102-15AD-4FB9-B4D5-6051331F05AD}" presName="Name8" presStyleCnt="0"/>
      <dgm:spPr/>
    </dgm:pt>
    <dgm:pt modelId="{DDC0898C-C396-4D77-949A-013814CD36A1}" type="pres">
      <dgm:prSet presAssocID="{BEC7C102-15AD-4FB9-B4D5-6051331F05AD}" presName="level" presStyleLbl="node1" presStyleIdx="1" presStyleCnt="3">
        <dgm:presLayoutVars>
          <dgm:chMax val="1"/>
          <dgm:bulletEnabled val="1"/>
        </dgm:presLayoutVars>
      </dgm:prSet>
      <dgm:spPr/>
    </dgm:pt>
    <dgm:pt modelId="{76776B02-A775-4576-9AE6-FA195CD2BE76}" type="pres">
      <dgm:prSet presAssocID="{BEC7C102-15AD-4FB9-B4D5-6051331F05A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EC26EC5-A28B-4D49-B695-CB9D97AC6162}" type="pres">
      <dgm:prSet presAssocID="{B85D5D18-9BAB-4875-BBB2-29D232353E4F}" presName="Name8" presStyleCnt="0"/>
      <dgm:spPr/>
    </dgm:pt>
    <dgm:pt modelId="{BD1E8E89-8782-4DE0-B328-F3B9F0F7726B}" type="pres">
      <dgm:prSet presAssocID="{B85D5D18-9BAB-4875-BBB2-29D232353E4F}" presName="level" presStyleLbl="node1" presStyleIdx="2" presStyleCnt="3">
        <dgm:presLayoutVars>
          <dgm:chMax val="1"/>
          <dgm:bulletEnabled val="1"/>
        </dgm:presLayoutVars>
      </dgm:prSet>
      <dgm:spPr/>
    </dgm:pt>
    <dgm:pt modelId="{B872E8C7-76DD-4789-8C78-6ECC2D8C6690}" type="pres">
      <dgm:prSet presAssocID="{B85D5D18-9BAB-4875-BBB2-29D232353E4F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92932832-AE6E-448C-9A4E-71ACA1EE64FE}" type="presOf" srcId="{BEC7C102-15AD-4FB9-B4D5-6051331F05AD}" destId="{76776B02-A775-4576-9AE6-FA195CD2BE76}" srcOrd="1" destOrd="0" presId="urn:microsoft.com/office/officeart/2005/8/layout/pyramid1"/>
    <dgm:cxn modelId="{C5390F4F-444B-4666-BF09-E4568D5F7049}" type="presOf" srcId="{519DAEFD-98F9-4893-86B9-0E13939939BC}" destId="{DB2AC473-94BE-45B5-8FC6-E03BFF412AF1}" srcOrd="0" destOrd="0" presId="urn:microsoft.com/office/officeart/2005/8/layout/pyramid1"/>
    <dgm:cxn modelId="{487B3B59-7032-43BC-960C-19F2280C4643}" type="presOf" srcId="{AC3C9940-3936-4D40-BE71-F6720267263E}" destId="{B1B075F4-0113-4F03-BC1D-85F11CC78310}" srcOrd="0" destOrd="0" presId="urn:microsoft.com/office/officeart/2005/8/layout/pyramid1"/>
    <dgm:cxn modelId="{BE66BF7A-44A3-4FC3-82A7-4A683CA1D062}" type="presOf" srcId="{B85D5D18-9BAB-4875-BBB2-29D232353E4F}" destId="{B872E8C7-76DD-4789-8C78-6ECC2D8C6690}" srcOrd="1" destOrd="0" presId="urn:microsoft.com/office/officeart/2005/8/layout/pyramid1"/>
    <dgm:cxn modelId="{0724489E-B232-4B0E-B62B-20218D6D3FF5}" srcId="{AC3C9940-3936-4D40-BE71-F6720267263E}" destId="{BEC7C102-15AD-4FB9-B4D5-6051331F05AD}" srcOrd="1" destOrd="0" parTransId="{04267619-FB00-4E97-8D17-5380A5A944C8}" sibTransId="{68440439-FFEF-45DE-B5A2-398925B565F4}"/>
    <dgm:cxn modelId="{32BC32C2-D34E-45E0-915A-5DDBE6A0D756}" srcId="{AC3C9940-3936-4D40-BE71-F6720267263E}" destId="{B85D5D18-9BAB-4875-BBB2-29D232353E4F}" srcOrd="2" destOrd="0" parTransId="{A20BE4F1-DCE4-4627-A362-9FD7F4FC92BB}" sibTransId="{35BED6BF-6CD6-474D-AC8D-C1AEB57442D2}"/>
    <dgm:cxn modelId="{FA0CD2C5-56DA-438A-955C-956E48BE09C2}" type="presOf" srcId="{BEC7C102-15AD-4FB9-B4D5-6051331F05AD}" destId="{DDC0898C-C396-4D77-949A-013814CD36A1}" srcOrd="0" destOrd="0" presId="urn:microsoft.com/office/officeart/2005/8/layout/pyramid1"/>
    <dgm:cxn modelId="{4329A2D3-5825-4DC0-91EB-F3B7AD610B9A}" type="presOf" srcId="{519DAEFD-98F9-4893-86B9-0E13939939BC}" destId="{A4669B01-15F4-4E18-AF9E-6253B82C8E1D}" srcOrd="1" destOrd="0" presId="urn:microsoft.com/office/officeart/2005/8/layout/pyramid1"/>
    <dgm:cxn modelId="{EFEA13D5-05D7-4911-9D54-AD34AB5ED072}" type="presOf" srcId="{B85D5D18-9BAB-4875-BBB2-29D232353E4F}" destId="{BD1E8E89-8782-4DE0-B328-F3B9F0F7726B}" srcOrd="0" destOrd="0" presId="urn:microsoft.com/office/officeart/2005/8/layout/pyramid1"/>
    <dgm:cxn modelId="{EB5834FB-3BA7-4E9B-AFA0-9247B55BA627}" srcId="{AC3C9940-3936-4D40-BE71-F6720267263E}" destId="{519DAEFD-98F9-4893-86B9-0E13939939BC}" srcOrd="0" destOrd="0" parTransId="{3146C09B-C3D3-4BA6-A230-2A840806AFE8}" sibTransId="{BE4C5308-A027-4F93-9BA2-1ED21E94C706}"/>
    <dgm:cxn modelId="{24BA9490-076A-440D-B870-5B9590517AC0}" type="presParOf" srcId="{B1B075F4-0113-4F03-BC1D-85F11CC78310}" destId="{799410B0-5B22-497B-AF78-217664693140}" srcOrd="0" destOrd="0" presId="urn:microsoft.com/office/officeart/2005/8/layout/pyramid1"/>
    <dgm:cxn modelId="{D9F34424-178D-488B-8819-349B87FA05BB}" type="presParOf" srcId="{799410B0-5B22-497B-AF78-217664693140}" destId="{DB2AC473-94BE-45B5-8FC6-E03BFF412AF1}" srcOrd="0" destOrd="0" presId="urn:microsoft.com/office/officeart/2005/8/layout/pyramid1"/>
    <dgm:cxn modelId="{E1C1EE8C-283B-4389-8E93-E16E334380B2}" type="presParOf" srcId="{799410B0-5B22-497B-AF78-217664693140}" destId="{A4669B01-15F4-4E18-AF9E-6253B82C8E1D}" srcOrd="1" destOrd="0" presId="urn:microsoft.com/office/officeart/2005/8/layout/pyramid1"/>
    <dgm:cxn modelId="{AA3EF0AE-B92C-450A-9BFA-9384E46CD6FB}" type="presParOf" srcId="{B1B075F4-0113-4F03-BC1D-85F11CC78310}" destId="{93C36CE3-F26A-46AB-A503-AA93BB00356E}" srcOrd="1" destOrd="0" presId="urn:microsoft.com/office/officeart/2005/8/layout/pyramid1"/>
    <dgm:cxn modelId="{AB2E36FD-3277-4D6B-BCB9-E90BF0348C14}" type="presParOf" srcId="{93C36CE3-F26A-46AB-A503-AA93BB00356E}" destId="{DDC0898C-C396-4D77-949A-013814CD36A1}" srcOrd="0" destOrd="0" presId="urn:microsoft.com/office/officeart/2005/8/layout/pyramid1"/>
    <dgm:cxn modelId="{4A9BDD72-E976-48B0-B754-3578FA37ED5B}" type="presParOf" srcId="{93C36CE3-F26A-46AB-A503-AA93BB00356E}" destId="{76776B02-A775-4576-9AE6-FA195CD2BE76}" srcOrd="1" destOrd="0" presId="urn:microsoft.com/office/officeart/2005/8/layout/pyramid1"/>
    <dgm:cxn modelId="{48512366-B78C-4DBE-BD42-54ECDF614B2B}" type="presParOf" srcId="{B1B075F4-0113-4F03-BC1D-85F11CC78310}" destId="{FEC26EC5-A28B-4D49-B695-CB9D97AC6162}" srcOrd="2" destOrd="0" presId="urn:microsoft.com/office/officeart/2005/8/layout/pyramid1"/>
    <dgm:cxn modelId="{ED2F38F0-C431-4DB6-893D-8553AB1E5E9C}" type="presParOf" srcId="{FEC26EC5-A28B-4D49-B695-CB9D97AC6162}" destId="{BD1E8E89-8782-4DE0-B328-F3B9F0F7726B}" srcOrd="0" destOrd="0" presId="urn:microsoft.com/office/officeart/2005/8/layout/pyramid1"/>
    <dgm:cxn modelId="{8264DECB-9E3C-4D9F-824B-5E28F23B0AAA}" type="presParOf" srcId="{FEC26EC5-A28B-4D49-B695-CB9D97AC6162}" destId="{B872E8C7-76DD-4789-8C78-6ECC2D8C669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5348C-FADF-444C-A69A-EC7378A17C03}">
      <dsp:nvSpPr>
        <dsp:cNvPr id="0" name=""/>
        <dsp:cNvSpPr/>
      </dsp:nvSpPr>
      <dsp:spPr>
        <a:xfrm>
          <a:off x="666876" y="0"/>
          <a:ext cx="7557933" cy="255594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439412-E480-4110-8225-AABD4C69DC30}">
      <dsp:nvSpPr>
        <dsp:cNvPr id="0" name=""/>
        <dsp:cNvSpPr/>
      </dsp:nvSpPr>
      <dsp:spPr>
        <a:xfrm>
          <a:off x="4409" y="766783"/>
          <a:ext cx="2130030" cy="10223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 err="1"/>
            <a:t>Collect</a:t>
          </a:r>
          <a:endParaRPr lang="sv-SE" sz="1900" kern="1200" dirty="0"/>
        </a:p>
      </dsp:txBody>
      <dsp:txXfrm>
        <a:off x="54317" y="816691"/>
        <a:ext cx="2030214" cy="922562"/>
      </dsp:txXfrm>
    </dsp:sp>
    <dsp:sp modelId="{EDDA7F3D-2F16-4B1A-B9E0-8DC6352F7CB4}">
      <dsp:nvSpPr>
        <dsp:cNvPr id="0" name=""/>
        <dsp:cNvSpPr/>
      </dsp:nvSpPr>
      <dsp:spPr>
        <a:xfrm>
          <a:off x="2255354" y="766783"/>
          <a:ext cx="2130030" cy="10223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Participation</a:t>
          </a:r>
        </a:p>
      </dsp:txBody>
      <dsp:txXfrm>
        <a:off x="2305262" y="816691"/>
        <a:ext cx="2030214" cy="922562"/>
      </dsp:txXfrm>
    </dsp:sp>
    <dsp:sp modelId="{F0C29565-18A4-4E60-91B8-9AA8B991C444}">
      <dsp:nvSpPr>
        <dsp:cNvPr id="0" name=""/>
        <dsp:cNvSpPr/>
      </dsp:nvSpPr>
      <dsp:spPr>
        <a:xfrm>
          <a:off x="4506300" y="766783"/>
          <a:ext cx="2130030" cy="10223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 err="1"/>
            <a:t>What</a:t>
          </a:r>
          <a:r>
            <a:rPr lang="sv-SE" sz="1900" kern="1200" dirty="0"/>
            <a:t> </a:t>
          </a:r>
          <a:r>
            <a:rPr lang="sv-SE" sz="1900" kern="1200" dirty="0" err="1"/>
            <a:t>works</a:t>
          </a:r>
          <a:r>
            <a:rPr lang="sv-SE" sz="1900" kern="1200" dirty="0"/>
            <a:t>? </a:t>
          </a:r>
          <a:r>
            <a:rPr lang="sv-SE" sz="1900" kern="1200" dirty="0" err="1"/>
            <a:t>What</a:t>
          </a:r>
          <a:r>
            <a:rPr lang="sv-SE" sz="1900" kern="1200" dirty="0"/>
            <a:t> </a:t>
          </a:r>
          <a:r>
            <a:rPr lang="sv-SE" sz="1900" kern="1200" dirty="0" err="1"/>
            <a:t>doesn´t</a:t>
          </a:r>
          <a:r>
            <a:rPr lang="sv-SE" sz="1900" kern="1200" dirty="0"/>
            <a:t> </a:t>
          </a:r>
          <a:r>
            <a:rPr lang="sv-SE" sz="1900" kern="1200" dirty="0" err="1"/>
            <a:t>work</a:t>
          </a:r>
          <a:r>
            <a:rPr lang="sv-SE" sz="1900" kern="1200" dirty="0"/>
            <a:t>?</a:t>
          </a:r>
        </a:p>
      </dsp:txBody>
      <dsp:txXfrm>
        <a:off x="4556208" y="816691"/>
        <a:ext cx="2030214" cy="922562"/>
      </dsp:txXfrm>
    </dsp:sp>
    <dsp:sp modelId="{956553B1-F903-4FAD-AA12-37C66AF44C74}">
      <dsp:nvSpPr>
        <dsp:cNvPr id="0" name=""/>
        <dsp:cNvSpPr/>
      </dsp:nvSpPr>
      <dsp:spPr>
        <a:xfrm>
          <a:off x="6757245" y="766783"/>
          <a:ext cx="2130030" cy="10223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 err="1"/>
            <a:t>Summarize</a:t>
          </a:r>
          <a:endParaRPr lang="sv-SE" sz="1900" kern="1200" dirty="0"/>
        </a:p>
      </dsp:txBody>
      <dsp:txXfrm>
        <a:off x="6807153" y="816691"/>
        <a:ext cx="2030214" cy="9225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5348C-FADF-444C-A69A-EC7378A17C03}">
      <dsp:nvSpPr>
        <dsp:cNvPr id="0" name=""/>
        <dsp:cNvSpPr/>
      </dsp:nvSpPr>
      <dsp:spPr>
        <a:xfrm>
          <a:off x="677636" y="0"/>
          <a:ext cx="7679883" cy="243574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439412-E480-4110-8225-AABD4C69DC30}">
      <dsp:nvSpPr>
        <dsp:cNvPr id="0" name=""/>
        <dsp:cNvSpPr/>
      </dsp:nvSpPr>
      <dsp:spPr>
        <a:xfrm>
          <a:off x="4912" y="730723"/>
          <a:ext cx="2119018" cy="9742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 dirty="0" err="1"/>
            <a:t>Analyse</a:t>
          </a:r>
          <a:endParaRPr lang="sv-SE" sz="2400" kern="1200" dirty="0"/>
        </a:p>
      </dsp:txBody>
      <dsp:txXfrm>
        <a:off x="52473" y="778284"/>
        <a:ext cx="2023896" cy="879176"/>
      </dsp:txXfrm>
    </dsp:sp>
    <dsp:sp modelId="{EDDA7F3D-2F16-4B1A-B9E0-8DC6352F7CB4}">
      <dsp:nvSpPr>
        <dsp:cNvPr id="0" name=""/>
        <dsp:cNvSpPr/>
      </dsp:nvSpPr>
      <dsp:spPr>
        <a:xfrm>
          <a:off x="2307017" y="730723"/>
          <a:ext cx="2119018" cy="9742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 dirty="0" err="1"/>
            <a:t>Identify</a:t>
          </a:r>
          <a:r>
            <a:rPr lang="sv-SE" sz="2400" kern="1200" dirty="0"/>
            <a:t> </a:t>
          </a:r>
          <a:r>
            <a:rPr lang="sv-SE" sz="2400" kern="1200" dirty="0" err="1"/>
            <a:t>needs</a:t>
          </a:r>
          <a:endParaRPr lang="sv-SE" sz="2400" kern="1200" dirty="0"/>
        </a:p>
      </dsp:txBody>
      <dsp:txXfrm>
        <a:off x="2354578" y="778284"/>
        <a:ext cx="2023896" cy="879176"/>
      </dsp:txXfrm>
    </dsp:sp>
    <dsp:sp modelId="{F0C29565-18A4-4E60-91B8-9AA8B991C444}">
      <dsp:nvSpPr>
        <dsp:cNvPr id="0" name=""/>
        <dsp:cNvSpPr/>
      </dsp:nvSpPr>
      <dsp:spPr>
        <a:xfrm>
          <a:off x="4609121" y="730723"/>
          <a:ext cx="2119018" cy="9742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 dirty="0"/>
            <a:t>Design the support</a:t>
          </a:r>
        </a:p>
      </dsp:txBody>
      <dsp:txXfrm>
        <a:off x="4656682" y="778284"/>
        <a:ext cx="2023896" cy="879176"/>
      </dsp:txXfrm>
    </dsp:sp>
    <dsp:sp modelId="{03F4EC6D-A5F1-4609-A122-7BD93AB1B1B0}">
      <dsp:nvSpPr>
        <dsp:cNvPr id="0" name=""/>
        <dsp:cNvSpPr/>
      </dsp:nvSpPr>
      <dsp:spPr>
        <a:xfrm>
          <a:off x="6911225" y="730723"/>
          <a:ext cx="2119018" cy="9742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 dirty="0" err="1"/>
            <a:t>Summarize</a:t>
          </a:r>
          <a:r>
            <a:rPr lang="sv-SE" sz="2400" kern="1200" dirty="0"/>
            <a:t> </a:t>
          </a:r>
          <a:r>
            <a:rPr lang="sv-SE" sz="2400" kern="1200" dirty="0" err="1"/>
            <a:t>assessment</a:t>
          </a:r>
          <a:endParaRPr lang="sv-SE" sz="2400" kern="1200" dirty="0"/>
        </a:p>
      </dsp:txBody>
      <dsp:txXfrm>
        <a:off x="6958786" y="778284"/>
        <a:ext cx="2023896" cy="8791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5348C-FADF-444C-A69A-EC7378A17C03}">
      <dsp:nvSpPr>
        <dsp:cNvPr id="0" name=""/>
        <dsp:cNvSpPr/>
      </dsp:nvSpPr>
      <dsp:spPr>
        <a:xfrm>
          <a:off x="666876" y="0"/>
          <a:ext cx="7557933" cy="243574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439412-E480-4110-8225-AABD4C69DC30}">
      <dsp:nvSpPr>
        <dsp:cNvPr id="0" name=""/>
        <dsp:cNvSpPr/>
      </dsp:nvSpPr>
      <dsp:spPr>
        <a:xfrm>
          <a:off x="9551" y="730723"/>
          <a:ext cx="2862011" cy="9742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 dirty="0"/>
            <a:t>Decision </a:t>
          </a:r>
          <a:r>
            <a:rPr lang="sv-SE" sz="2400" kern="1200" dirty="0" err="1"/>
            <a:t>of</a:t>
          </a:r>
          <a:r>
            <a:rPr lang="sv-SE" sz="2400" kern="1200" dirty="0"/>
            <a:t> support, Action Plan</a:t>
          </a:r>
        </a:p>
      </dsp:txBody>
      <dsp:txXfrm>
        <a:off x="57112" y="778284"/>
        <a:ext cx="2766889" cy="879176"/>
      </dsp:txXfrm>
    </dsp:sp>
    <dsp:sp modelId="{EDDA7F3D-2F16-4B1A-B9E0-8DC6352F7CB4}">
      <dsp:nvSpPr>
        <dsp:cNvPr id="0" name=""/>
        <dsp:cNvSpPr/>
      </dsp:nvSpPr>
      <dsp:spPr>
        <a:xfrm>
          <a:off x="3014837" y="730723"/>
          <a:ext cx="2862011" cy="9742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 dirty="0" err="1"/>
            <a:t>Provide</a:t>
          </a:r>
          <a:r>
            <a:rPr lang="sv-SE" sz="2400" kern="1200" dirty="0"/>
            <a:t> support</a:t>
          </a:r>
        </a:p>
      </dsp:txBody>
      <dsp:txXfrm>
        <a:off x="3062398" y="778284"/>
        <a:ext cx="2766889" cy="879176"/>
      </dsp:txXfrm>
    </dsp:sp>
    <dsp:sp modelId="{F0C29565-18A4-4E60-91B8-9AA8B991C444}">
      <dsp:nvSpPr>
        <dsp:cNvPr id="0" name=""/>
        <dsp:cNvSpPr/>
      </dsp:nvSpPr>
      <dsp:spPr>
        <a:xfrm>
          <a:off x="6020122" y="730723"/>
          <a:ext cx="2862011" cy="9742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 dirty="0" err="1"/>
            <a:t>Evaluate</a:t>
          </a:r>
          <a:endParaRPr lang="sv-SE" sz="2400" kern="1200" dirty="0"/>
        </a:p>
      </dsp:txBody>
      <dsp:txXfrm>
        <a:off x="6067683" y="778284"/>
        <a:ext cx="2766889" cy="8791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2AC473-94BE-45B5-8FC6-E03BFF412AF1}">
      <dsp:nvSpPr>
        <dsp:cNvPr id="0" name=""/>
        <dsp:cNvSpPr/>
      </dsp:nvSpPr>
      <dsp:spPr>
        <a:xfrm>
          <a:off x="1419532" y="0"/>
          <a:ext cx="1419532" cy="1588168"/>
        </a:xfrm>
        <a:prstGeom prst="trapezoid">
          <a:avLst>
            <a:gd name="adj" fmla="val 5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 err="1"/>
            <a:t>Working</a:t>
          </a:r>
          <a:r>
            <a:rPr lang="sv-SE" sz="2800" kern="1200" dirty="0"/>
            <a:t> </a:t>
          </a:r>
          <a:r>
            <a:rPr lang="sv-SE" sz="2800" kern="1200" dirty="0" err="1"/>
            <a:t>methods</a:t>
          </a:r>
          <a:endParaRPr lang="sv-SE" sz="2800" kern="1200" dirty="0"/>
        </a:p>
      </dsp:txBody>
      <dsp:txXfrm>
        <a:off x="1419532" y="0"/>
        <a:ext cx="1419532" cy="1588168"/>
      </dsp:txXfrm>
    </dsp:sp>
    <dsp:sp modelId="{DDC0898C-C396-4D77-949A-013814CD36A1}">
      <dsp:nvSpPr>
        <dsp:cNvPr id="0" name=""/>
        <dsp:cNvSpPr/>
      </dsp:nvSpPr>
      <dsp:spPr>
        <a:xfrm>
          <a:off x="709766" y="1588168"/>
          <a:ext cx="2839064" cy="1588168"/>
        </a:xfrm>
        <a:prstGeom prst="trapezoid">
          <a:avLst>
            <a:gd name="adj" fmla="val 44691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 dirty="0" err="1"/>
            <a:t>Collaboration</a:t>
          </a:r>
          <a:r>
            <a:rPr lang="sv-SE" sz="2400" kern="1200" dirty="0"/>
            <a:t> and </a:t>
          </a:r>
          <a:r>
            <a:rPr lang="sv-SE" sz="2400" kern="1200" dirty="0" err="1"/>
            <a:t>develope</a:t>
          </a:r>
          <a:r>
            <a:rPr lang="sv-SE" sz="2400" kern="1200" dirty="0"/>
            <a:t>-ment</a:t>
          </a:r>
        </a:p>
      </dsp:txBody>
      <dsp:txXfrm>
        <a:off x="1206602" y="1588168"/>
        <a:ext cx="1845392" cy="1588168"/>
      </dsp:txXfrm>
    </dsp:sp>
    <dsp:sp modelId="{BD1E8E89-8782-4DE0-B328-F3B9F0F7726B}">
      <dsp:nvSpPr>
        <dsp:cNvPr id="0" name=""/>
        <dsp:cNvSpPr/>
      </dsp:nvSpPr>
      <dsp:spPr>
        <a:xfrm>
          <a:off x="0" y="3176336"/>
          <a:ext cx="4258597" cy="1588168"/>
        </a:xfrm>
        <a:prstGeom prst="trapezoid">
          <a:avLst>
            <a:gd name="adj" fmla="val 44691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000" kern="1200" dirty="0"/>
            <a:t>Prevention, Health and Learning</a:t>
          </a:r>
        </a:p>
      </dsp:txBody>
      <dsp:txXfrm>
        <a:off x="745254" y="3176336"/>
        <a:ext cx="2768088" cy="1588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621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356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3AD667-43D1-49F4-9565-F7CF3C5EDE7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4950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587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pPr marL="171450" indent="-171450">
              <a:buFontTx/>
              <a:buChar char="-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234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A5B7-3009-3078-DA1C-A775027F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8D991-9ADE-8892-D016-6590D6AF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14/02/2024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14/02/2024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14/02/2024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14/02/2024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14/02/2024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14/02/2024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/3.0/" TargetMode="External"/><Relationship Id="rId4" Type="http://schemas.openxmlformats.org/officeDocument/2006/relationships/hyperlink" Target="https://sparcopen.github.io/opencon-dei-report/intro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s://www.european-agency.org/activities/CROSP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european-agency.org/" TargetMode="External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hyperlink" Target="https://www.european-agency.org/activities/inclusive-digital-education" TargetMode="External"/><Relationship Id="rId9" Type="http://schemas.openxmlformats.org/officeDocument/2006/relationships/hyperlink" Target="http://www.spsm.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105" y="1122363"/>
            <a:ext cx="9865895" cy="1434024"/>
          </a:xfrm>
        </p:spPr>
        <p:txBody>
          <a:bodyPr>
            <a:noAutofit/>
          </a:bodyPr>
          <a:lstStyle/>
          <a:p>
            <a:r>
              <a:rPr lang="de-DE" sz="3600" b="1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Aspiration </a:t>
            </a:r>
            <a:r>
              <a:rPr lang="de-DE" sz="3600" b="1" dirty="0" err="1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de-DE" sz="3600" b="1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600" b="1" dirty="0" err="1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equitable</a:t>
            </a:r>
            <a:r>
              <a:rPr lang="de-DE" sz="3600" b="1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600" b="1" dirty="0" err="1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schools</a:t>
            </a:r>
            <a:r>
              <a:rPr lang="de-DE" sz="3600" b="1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600" b="1" dirty="0" err="1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de-DE" sz="3600" b="1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high </a:t>
            </a:r>
            <a:r>
              <a:rPr lang="de-DE" sz="3600" b="1" dirty="0" err="1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quality</a:t>
            </a:r>
            <a:r>
              <a:rPr lang="de-DE" sz="3600" b="1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br>
              <a:rPr lang="de-DE" sz="3600" b="1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3600" b="1" dirty="0" err="1">
                <a:solidFill>
                  <a:srgbClr val="59595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de-DE" sz="3600" b="1" dirty="0" err="1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ompensatory</a:t>
            </a:r>
            <a:r>
              <a:rPr lang="de-DE" sz="3600" b="1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b="1" dirty="0" err="1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de-DE" sz="3600" b="1" dirty="0" err="1">
                <a:solidFill>
                  <a:srgbClr val="595959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ctions</a:t>
            </a:r>
            <a:r>
              <a:rPr lang="de-DE" sz="3600" b="1" dirty="0">
                <a:solidFill>
                  <a:srgbClr val="595959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and</a:t>
            </a:r>
            <a:r>
              <a:rPr lang="de-DE" sz="3600" b="1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b="1" dirty="0" err="1">
                <a:solidFill>
                  <a:srgbClr val="595959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de-DE" sz="3600" b="1" dirty="0" err="1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ccountability</a:t>
            </a:r>
            <a:r>
              <a:rPr lang="de-DE" sz="3600" b="1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b="1" dirty="0" err="1">
                <a:solidFill>
                  <a:srgbClr val="595959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de-DE" sz="3600" b="1" dirty="0" err="1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ramework</a:t>
            </a:r>
            <a:r>
              <a:rPr lang="en-US" sz="2800" b="1" dirty="0">
                <a:solidFill>
                  <a:srgbClr val="595959"/>
                </a:solidFill>
              </a:rPr>
              <a:t> </a:t>
            </a:r>
            <a:endParaRPr lang="en-GB" sz="2800" b="1" dirty="0">
              <a:solidFill>
                <a:srgbClr val="595959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90675"/>
            <a:ext cx="9144000" cy="270141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595959"/>
                </a:solidFill>
              </a:rPr>
              <a:t>Elisabeth Högberg</a:t>
            </a:r>
          </a:p>
          <a:p>
            <a:r>
              <a:rPr lang="en-US" sz="2800" dirty="0">
                <a:solidFill>
                  <a:srgbClr val="595959"/>
                </a:solidFill>
              </a:rPr>
              <a:t>The Swedish Agency for Special Needs Education and Schools</a:t>
            </a:r>
          </a:p>
          <a:p>
            <a:r>
              <a:rPr lang="en-US" sz="2800" dirty="0">
                <a:solidFill>
                  <a:srgbClr val="595959"/>
                </a:solidFill>
              </a:rPr>
              <a:t>Sweden</a:t>
            </a:r>
          </a:p>
          <a:p>
            <a:r>
              <a:rPr lang="en-GB" sz="2800" dirty="0">
                <a:solidFill>
                  <a:srgbClr val="595959"/>
                </a:solidFill>
              </a:rPr>
              <a:t>Zero Project Policymaker Forum: Good policies from Europe on Inclusive Education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3903248" y="5692088"/>
            <a:ext cx="4385503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Arial"/>
              </a:rPr>
              <a:t>Wednesday 15.00-16.30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B4AAB-13CC-0101-7D17-6ABAF035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solidFill>
                  <a:srgbClr val="595959"/>
                </a:solidFill>
              </a:rPr>
              <a:t>Equitable</a:t>
            </a:r>
            <a:r>
              <a:rPr lang="sv-SE" dirty="0">
                <a:solidFill>
                  <a:srgbClr val="595959"/>
                </a:solidFill>
              </a:rPr>
              <a:t> </a:t>
            </a:r>
            <a:r>
              <a:rPr lang="sv-SE" dirty="0" err="1">
                <a:solidFill>
                  <a:srgbClr val="595959"/>
                </a:solidFill>
              </a:rPr>
              <a:t>education</a:t>
            </a:r>
            <a:r>
              <a:rPr lang="sv-SE" dirty="0">
                <a:solidFill>
                  <a:srgbClr val="595959"/>
                </a:solidFill>
              </a:rPr>
              <a:t> – </a:t>
            </a:r>
            <a:r>
              <a:rPr lang="sv-SE" dirty="0" err="1">
                <a:solidFill>
                  <a:srgbClr val="595959"/>
                </a:solidFill>
              </a:rPr>
              <a:t>Inclusive</a:t>
            </a:r>
            <a:r>
              <a:rPr lang="sv-SE" dirty="0">
                <a:solidFill>
                  <a:srgbClr val="595959"/>
                </a:solidFill>
              </a:rPr>
              <a:t> </a:t>
            </a:r>
            <a:r>
              <a:rPr lang="sv-SE" dirty="0" err="1">
                <a:solidFill>
                  <a:srgbClr val="595959"/>
                </a:solidFill>
              </a:rPr>
              <a:t>education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Education </a:t>
            </a:r>
            <a:r>
              <a:rPr lang="de-DE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2010:800 and </a:t>
            </a:r>
            <a:b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Curricula LGR 22</a:t>
            </a:r>
            <a:endParaRPr lang="de-DE" dirty="0">
              <a:solidFill>
                <a:srgbClr val="595959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Public Investigation 2021 </a:t>
            </a:r>
          </a:p>
          <a:p>
            <a:pPr lvl="1"/>
            <a:r>
              <a:rPr lang="de-DE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OU 2021:11 Better opportunities for </a:t>
            </a:r>
            <a:br>
              <a:rPr lang="en-US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students to meet the knowledge </a:t>
            </a:r>
            <a:br>
              <a:rPr lang="en-US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requirements, active support and </a:t>
            </a:r>
            <a:br>
              <a:rPr lang="en-US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student health work and strengthened </a:t>
            </a:r>
            <a:br>
              <a:rPr lang="en-US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education for students with </a:t>
            </a:r>
            <a:br>
              <a:rPr lang="en-US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intellectual disabilities</a:t>
            </a:r>
          </a:p>
          <a:p>
            <a:r>
              <a:rPr lang="de-DE" dirty="0" err="1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innovate</a:t>
            </a:r>
            <a: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support</a:t>
            </a:r>
            <a:b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dirty="0" err="1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concepts</a:t>
            </a:r>
            <a: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de-DE" dirty="0" err="1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quality</a:t>
            </a:r>
            <a:r>
              <a:rPr lang="de-DE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de-DE" sz="2400" dirty="0">
              <a:solidFill>
                <a:srgbClr val="595959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solidFill>
                <a:srgbClr val="595959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  <p:pic>
        <p:nvPicPr>
          <p:cNvPr id="7" name="Bildobjekt 6" descr="Children watching baseball behind a fence. On the right showing equality - all have the same support to be able to watch the game over the fence regardless of need. To the left showing equity - children have different support due to their needs to be able to watch the game. This shows that equitable support enables even the smallest child to watch the game.">
            <a:extLst>
              <a:ext uri="{FF2B5EF4-FFF2-40B4-BE49-F238E27FC236}">
                <a16:creationId xmlns:a16="http://schemas.microsoft.com/office/drawing/2014/main" id="{B1172807-E9DF-462D-942C-BA7B844E30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149481" y="1690688"/>
            <a:ext cx="4360730" cy="3267561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EB7149D8-ACE6-4113-926A-CC34363D24E0}"/>
              </a:ext>
            </a:extLst>
          </p:cNvPr>
          <p:cNvSpPr txBox="1"/>
          <p:nvPr/>
        </p:nvSpPr>
        <p:spPr>
          <a:xfrm>
            <a:off x="8610600" y="4958249"/>
            <a:ext cx="2284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900" dirty="0">
                <a:hlinkClick r:id="rId4" tooltip="https://sparcopen.github.io/opencon-dei-report/intro.html"/>
              </a:rPr>
              <a:t>Det här fotot</a:t>
            </a:r>
            <a:r>
              <a:rPr lang="sv-SE" sz="900" dirty="0"/>
              <a:t> av Okänd författare licensieras enligt </a:t>
            </a:r>
            <a:r>
              <a:rPr lang="sv-SE" sz="900" dirty="0">
                <a:hlinkClick r:id="rId5" tooltip="https://creativecommons.org/licenses/by/3.0/"/>
              </a:rPr>
              <a:t>CC BY</a:t>
            </a:r>
            <a:endParaRPr lang="sv-SE" sz="900" dirty="0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ubrik 15">
            <a:extLst>
              <a:ext uri="{FF2B5EF4-FFF2-40B4-BE49-F238E27FC236}">
                <a16:creationId xmlns:a16="http://schemas.microsoft.com/office/drawing/2014/main" id="{9FC4A5F0-53EB-47A3-BC6F-502ED8271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Platshållare för innehåll 16">
            <a:extLst>
              <a:ext uri="{FF2B5EF4-FFF2-40B4-BE49-F238E27FC236}">
                <a16:creationId xmlns:a16="http://schemas.microsoft.com/office/drawing/2014/main" id="{63F83DA4-6910-47D3-ACF1-261AC6C7C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rgbClr val="59595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rgbClr val="595959"/>
                </a:solidFill>
              </a:rPr>
              <a:t>National </a:t>
            </a:r>
            <a:r>
              <a:rPr lang="sv-SE" sz="2800" dirty="0" err="1">
                <a:solidFill>
                  <a:srgbClr val="595959"/>
                </a:solidFill>
              </a:rPr>
              <a:t>Objectives</a:t>
            </a:r>
            <a:endParaRPr lang="sv-SE" sz="2800" dirty="0">
              <a:solidFill>
                <a:srgbClr val="59595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 err="1">
                <a:solidFill>
                  <a:srgbClr val="595959"/>
                </a:solidFill>
              </a:rPr>
              <a:t>Intermediate</a:t>
            </a:r>
            <a:r>
              <a:rPr lang="sv-SE" sz="2800" dirty="0">
                <a:solidFill>
                  <a:srgbClr val="595959"/>
                </a:solidFill>
              </a:rPr>
              <a:t> </a:t>
            </a:r>
            <a:r>
              <a:rPr lang="sv-SE" sz="2800" dirty="0" err="1">
                <a:solidFill>
                  <a:srgbClr val="595959"/>
                </a:solidFill>
              </a:rPr>
              <a:t>Goals</a:t>
            </a:r>
            <a:r>
              <a:rPr lang="sv-SE" sz="2800" dirty="0">
                <a:solidFill>
                  <a:srgbClr val="595959"/>
                </a:solidFill>
              </a:rPr>
              <a:t> and </a:t>
            </a:r>
            <a:r>
              <a:rPr lang="sv-SE" sz="2800" dirty="0" err="1">
                <a:solidFill>
                  <a:srgbClr val="595959"/>
                </a:solidFill>
              </a:rPr>
              <a:t>Indicators</a:t>
            </a:r>
            <a:endParaRPr lang="sv-SE" sz="2800" dirty="0">
              <a:solidFill>
                <a:srgbClr val="59595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 err="1">
                <a:solidFill>
                  <a:srgbClr val="595959"/>
                </a:solidFill>
              </a:rPr>
              <a:t>Success</a:t>
            </a:r>
            <a:r>
              <a:rPr lang="sv-SE" sz="2800" dirty="0">
                <a:solidFill>
                  <a:srgbClr val="595959"/>
                </a:solidFill>
              </a:rPr>
              <a:t> </a:t>
            </a:r>
            <a:r>
              <a:rPr lang="sv-SE" sz="2800" dirty="0" err="1">
                <a:solidFill>
                  <a:srgbClr val="595959"/>
                </a:solidFill>
              </a:rPr>
              <a:t>factors</a:t>
            </a:r>
            <a:r>
              <a:rPr lang="sv-SE" sz="2800" dirty="0">
                <a:solidFill>
                  <a:srgbClr val="595959"/>
                </a:solidFill>
              </a:rPr>
              <a:t> </a:t>
            </a:r>
          </a:p>
          <a:p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3078200-0639-4152-9B1C-2FE18A204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#ZeroCon23</a:t>
            </a:r>
            <a:endParaRPr lang="en-GB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3849360-537F-4667-B639-CCBAEC885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  <p:pic>
        <p:nvPicPr>
          <p:cNvPr id="5" name="Bildobjekt 4" descr="A picture with a headline - &#10;A national accountability system for improving equity and quality in education - supporting monitoring and evalutation for decisionsmakers&#10;and the same text as in the slide below">
            <a:extLst>
              <a:ext uri="{FF2B5EF4-FFF2-40B4-BE49-F238E27FC236}">
                <a16:creationId xmlns:a16="http://schemas.microsoft.com/office/drawing/2014/main" id="{7A23C48D-6F82-4F89-A014-A3DDFB23F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29" y="235384"/>
            <a:ext cx="9987942" cy="311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17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2EAB5A-D271-41E7-B061-5B14B1EBE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595959"/>
                </a:solidFill>
              </a:rPr>
              <a:t>Success factors for equitable high quality school development</a:t>
            </a:r>
            <a:endParaRPr lang="sv-SE" dirty="0">
              <a:solidFill>
                <a:srgbClr val="595959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AA4019-FF28-459D-9231-E0CBD1E38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>
                <a:solidFill>
                  <a:srgbClr val="595959"/>
                </a:solidFill>
              </a:rPr>
              <a:t>Culture of thrust </a:t>
            </a:r>
          </a:p>
          <a:p>
            <a:r>
              <a:rPr lang="en-US" b="0" dirty="0">
                <a:solidFill>
                  <a:srgbClr val="595959"/>
                </a:solidFill>
              </a:rPr>
              <a:t>Healthy learning environment </a:t>
            </a:r>
          </a:p>
          <a:p>
            <a:r>
              <a:rPr lang="en-US" sz="3200" b="1" dirty="0">
                <a:solidFill>
                  <a:srgbClr val="595959"/>
                </a:solidFill>
              </a:rPr>
              <a:t>Compensatory measures </a:t>
            </a:r>
          </a:p>
          <a:p>
            <a:r>
              <a:rPr lang="en-US" b="0" dirty="0">
                <a:solidFill>
                  <a:srgbClr val="595959"/>
                </a:solidFill>
              </a:rPr>
              <a:t>Competent leadership </a:t>
            </a:r>
          </a:p>
          <a:p>
            <a:r>
              <a:rPr lang="en-US" b="0" dirty="0">
                <a:solidFill>
                  <a:srgbClr val="595959"/>
                </a:solidFill>
              </a:rPr>
              <a:t>Professional development </a:t>
            </a:r>
          </a:p>
          <a:p>
            <a:r>
              <a:rPr lang="en-US" b="0" dirty="0">
                <a:solidFill>
                  <a:srgbClr val="595959"/>
                </a:solidFill>
              </a:rPr>
              <a:t>Monitoring and evaluation </a:t>
            </a:r>
          </a:p>
          <a:p>
            <a:r>
              <a:rPr lang="en-US" b="0" dirty="0">
                <a:solidFill>
                  <a:srgbClr val="595959"/>
                </a:solidFill>
              </a:rPr>
              <a:t>Clear roles and responsibilities</a:t>
            </a:r>
          </a:p>
          <a:p>
            <a:endParaRPr lang="sv-SE" dirty="0">
              <a:solidFill>
                <a:srgbClr val="595959"/>
              </a:solidFill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DC7508A-0EAF-4DB4-9968-D74F338BB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#ZeroCon23</a:t>
            </a:r>
            <a:endParaRPr lang="en-GB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74B2375-AAE6-4E77-BE89-A8DE87E9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  <p:pic>
        <p:nvPicPr>
          <p:cNvPr id="8" name="Bildobjekt 7" descr="A picture with symbols for the seven success factors with the same text as to the left">
            <a:extLst>
              <a:ext uri="{FF2B5EF4-FFF2-40B4-BE49-F238E27FC236}">
                <a16:creationId xmlns:a16="http://schemas.microsoft.com/office/drawing/2014/main" id="{9203B21A-13D2-4413-83F4-CFB8EF71D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6201" y="1690688"/>
            <a:ext cx="5470524" cy="301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505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 descr="A diagram arrow moving from left to right with four speech bubbles shaped liked squares including the words; (1) Collect; (2) Participation: (3) What works? What doesn't work?: (4) Summarize">
            <a:extLst>
              <a:ext uri="{FF2B5EF4-FFF2-40B4-BE49-F238E27FC236}">
                <a16:creationId xmlns:a16="http://schemas.microsoft.com/office/drawing/2014/main" id="{9DE88937-B34C-473B-9F66-0A86F4A63D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3950605"/>
              </p:ext>
            </p:extLst>
          </p:nvPr>
        </p:nvGraphicFramePr>
        <p:xfrm>
          <a:off x="1930989" y="750628"/>
          <a:ext cx="8891686" cy="2555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 3" descr="A diagram arrow moving from left to right with four speech bubbles shaped liked squares including the words; (1) Analyse; (2) Identify  needs; (3) Design the support; (4) Summarize assessment">
            <a:extLst>
              <a:ext uri="{FF2B5EF4-FFF2-40B4-BE49-F238E27FC236}">
                <a16:creationId xmlns:a16="http://schemas.microsoft.com/office/drawing/2014/main" id="{C2ABAAE5-B4DB-495D-B712-E5B4913475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0719418"/>
              </p:ext>
            </p:extLst>
          </p:nvPr>
        </p:nvGraphicFramePr>
        <p:xfrm>
          <a:off x="2087768" y="2647666"/>
          <a:ext cx="9035157" cy="2435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5" name="Diagram 4" descr="A diagram arrow moving from left to right with three speech bubbles shaped liked squares including the words; (1) Decision of support, Action Plan; (2) Provide support; (3) Evaluate">
            <a:extLst>
              <a:ext uri="{FF2B5EF4-FFF2-40B4-BE49-F238E27FC236}">
                <a16:creationId xmlns:a16="http://schemas.microsoft.com/office/drawing/2014/main" id="{7A569F66-6B61-4525-B778-E092261BC9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9645182"/>
              </p:ext>
            </p:extLst>
          </p:nvPr>
        </p:nvGraphicFramePr>
        <p:xfrm>
          <a:off x="2087768" y="4566074"/>
          <a:ext cx="8891686" cy="2435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8" name="textruta 7">
            <a:extLst>
              <a:ext uri="{FF2B5EF4-FFF2-40B4-BE49-F238E27FC236}">
                <a16:creationId xmlns:a16="http://schemas.microsoft.com/office/drawing/2014/main" id="{F07C6C2F-4D73-44B4-8ADD-26110A1BB0FB}"/>
              </a:ext>
            </a:extLst>
          </p:cNvPr>
          <p:cNvSpPr txBox="1"/>
          <p:nvPr/>
        </p:nvSpPr>
        <p:spPr>
          <a:xfrm>
            <a:off x="4277692" y="350334"/>
            <a:ext cx="761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Compensatory</a:t>
            </a:r>
            <a:r>
              <a:rPr lang="sv-SE" sz="36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sv-SE" sz="3600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measures</a:t>
            </a:r>
            <a:endParaRPr lang="sv-SE" sz="36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06716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69885D-2CB0-46D0-BC28-2C0BCF721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595959"/>
                </a:solidFill>
              </a:rPr>
              <a:t>In-</a:t>
            </a:r>
            <a:r>
              <a:rPr lang="sv-SE" dirty="0" err="1">
                <a:solidFill>
                  <a:srgbClr val="595959"/>
                </a:solidFill>
              </a:rPr>
              <a:t>school</a:t>
            </a:r>
            <a:r>
              <a:rPr lang="sv-SE" dirty="0">
                <a:solidFill>
                  <a:srgbClr val="595959"/>
                </a:solidFill>
              </a:rPr>
              <a:t> specialist provision</a:t>
            </a:r>
          </a:p>
        </p:txBody>
      </p:sp>
      <p:sp>
        <p:nvSpPr>
          <p:cNvPr id="3" name="Platshållare för innehåll 2" descr="A pyramid showing the new mission to the in-school specialist provision from the Education Act. Same text as to the left">
            <a:extLst>
              <a:ext uri="{FF2B5EF4-FFF2-40B4-BE49-F238E27FC236}">
                <a16:creationId xmlns:a16="http://schemas.microsoft.com/office/drawing/2014/main" id="{0ABCA7C2-EE45-4386-B0D0-3F8AC4AE5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940" y="2495124"/>
            <a:ext cx="10515600" cy="3861226"/>
          </a:xfrm>
        </p:spPr>
        <p:txBody>
          <a:bodyPr/>
          <a:lstStyle/>
          <a:p>
            <a:r>
              <a:rPr lang="sv-SE" sz="3200" dirty="0" err="1">
                <a:solidFill>
                  <a:srgbClr val="595959"/>
                </a:solidFill>
              </a:rPr>
              <a:t>Amendments</a:t>
            </a:r>
            <a:r>
              <a:rPr lang="sv-SE" sz="3200" dirty="0">
                <a:solidFill>
                  <a:srgbClr val="595959"/>
                </a:solidFill>
              </a:rPr>
              <a:t> in the </a:t>
            </a:r>
            <a:r>
              <a:rPr lang="sv-SE" sz="3200" dirty="0" err="1">
                <a:solidFill>
                  <a:srgbClr val="595959"/>
                </a:solidFill>
              </a:rPr>
              <a:t>Educational</a:t>
            </a:r>
            <a:r>
              <a:rPr lang="sv-SE" sz="3200" dirty="0">
                <a:solidFill>
                  <a:srgbClr val="595959"/>
                </a:solidFill>
              </a:rPr>
              <a:t> </a:t>
            </a:r>
            <a:r>
              <a:rPr lang="sv-SE" sz="3200" dirty="0" err="1">
                <a:solidFill>
                  <a:srgbClr val="595959"/>
                </a:solidFill>
              </a:rPr>
              <a:t>Act</a:t>
            </a:r>
            <a:r>
              <a:rPr lang="sv-SE" sz="3200" dirty="0">
                <a:solidFill>
                  <a:srgbClr val="595959"/>
                </a:solidFill>
              </a:rPr>
              <a:t> 2023</a:t>
            </a:r>
          </a:p>
          <a:p>
            <a:pPr lvl="1"/>
            <a:r>
              <a:rPr lang="sv-SE" sz="2800" dirty="0" err="1">
                <a:solidFill>
                  <a:srgbClr val="595959"/>
                </a:solidFill>
              </a:rPr>
              <a:t>Working</a:t>
            </a:r>
            <a:r>
              <a:rPr lang="sv-SE" sz="2800" dirty="0">
                <a:solidFill>
                  <a:srgbClr val="595959"/>
                </a:solidFill>
              </a:rPr>
              <a:t> </a:t>
            </a:r>
            <a:r>
              <a:rPr lang="sv-SE" sz="2800" dirty="0" err="1">
                <a:solidFill>
                  <a:srgbClr val="595959"/>
                </a:solidFill>
              </a:rPr>
              <a:t>methods</a:t>
            </a:r>
            <a:r>
              <a:rPr lang="sv-SE" sz="2800" dirty="0">
                <a:solidFill>
                  <a:srgbClr val="595959"/>
                </a:solidFill>
              </a:rPr>
              <a:t> for prevention, </a:t>
            </a:r>
            <a:br>
              <a:rPr lang="sv-SE" sz="2800" dirty="0">
                <a:solidFill>
                  <a:srgbClr val="595959"/>
                </a:solidFill>
              </a:rPr>
            </a:br>
            <a:r>
              <a:rPr lang="sv-SE" sz="2800" dirty="0">
                <a:solidFill>
                  <a:srgbClr val="595959"/>
                </a:solidFill>
              </a:rPr>
              <a:t>intervention and </a:t>
            </a:r>
            <a:r>
              <a:rPr lang="sv-SE" sz="2800" dirty="0" err="1">
                <a:solidFill>
                  <a:srgbClr val="595959"/>
                </a:solidFill>
              </a:rPr>
              <a:t>compensation</a:t>
            </a:r>
            <a:endParaRPr lang="sv-SE" sz="2800" dirty="0">
              <a:solidFill>
                <a:srgbClr val="595959"/>
              </a:solidFill>
            </a:endParaRPr>
          </a:p>
          <a:p>
            <a:pPr lvl="1"/>
            <a:r>
              <a:rPr lang="sv-SE" sz="2800" dirty="0" err="1">
                <a:solidFill>
                  <a:srgbClr val="595959"/>
                </a:solidFill>
              </a:rPr>
              <a:t>Collaboration</a:t>
            </a:r>
            <a:r>
              <a:rPr lang="sv-SE" sz="2800" dirty="0">
                <a:solidFill>
                  <a:srgbClr val="595959"/>
                </a:solidFill>
              </a:rPr>
              <a:t> and </a:t>
            </a:r>
            <a:r>
              <a:rPr lang="sv-SE" sz="2800" dirty="0" err="1">
                <a:solidFill>
                  <a:srgbClr val="595959"/>
                </a:solidFill>
              </a:rPr>
              <a:t>developement</a:t>
            </a:r>
            <a:endParaRPr lang="sv-SE" sz="2800" dirty="0">
              <a:solidFill>
                <a:srgbClr val="595959"/>
              </a:solidFill>
            </a:endParaRPr>
          </a:p>
          <a:p>
            <a:pPr lvl="1"/>
            <a:r>
              <a:rPr lang="sv-SE" sz="2800" dirty="0" err="1">
                <a:solidFill>
                  <a:srgbClr val="595959"/>
                </a:solidFill>
              </a:rPr>
              <a:t>Preventive</a:t>
            </a:r>
            <a:r>
              <a:rPr lang="sv-SE" sz="2800" dirty="0">
                <a:solidFill>
                  <a:srgbClr val="595959"/>
                </a:solidFill>
              </a:rPr>
              <a:t>, Health and Learning</a:t>
            </a:r>
          </a:p>
          <a:p>
            <a:pPr marL="457200" lvl="1" indent="0">
              <a:buNone/>
            </a:pPr>
            <a:endParaRPr lang="sv-SE" sz="2800" dirty="0">
              <a:solidFill>
                <a:srgbClr val="595959"/>
              </a:solidFill>
            </a:endParaRPr>
          </a:p>
          <a:p>
            <a:pPr lvl="1"/>
            <a:endParaRPr lang="sv-SE" sz="2800" dirty="0">
              <a:solidFill>
                <a:srgbClr val="595959"/>
              </a:solidFill>
            </a:endParaRPr>
          </a:p>
          <a:p>
            <a:endParaRPr lang="sv-SE" dirty="0">
              <a:solidFill>
                <a:srgbClr val="595959"/>
              </a:solidFill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A47F026-37CF-4BF4-A98F-2FDBD3DC3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#ZeroCon23</a:t>
            </a:r>
            <a:endParaRPr lang="en-GB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9CAD705-996F-4238-8731-2F2375CD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  <p:graphicFrame>
        <p:nvGraphicFramePr>
          <p:cNvPr id="6" name="Diagram 5" descr="A pyramid showing the same text as to the left">
            <a:extLst>
              <a:ext uri="{FF2B5EF4-FFF2-40B4-BE49-F238E27FC236}">
                <a16:creationId xmlns:a16="http://schemas.microsoft.com/office/drawing/2014/main" id="{7295E208-FCBD-47C7-9B5F-725F399FE66A}"/>
              </a:ext>
            </a:extLst>
          </p:cNvPr>
          <p:cNvGraphicFramePr/>
          <p:nvPr/>
        </p:nvGraphicFramePr>
        <p:xfrm>
          <a:off x="7034463" y="625642"/>
          <a:ext cx="4258597" cy="4764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59226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DDD0A6C-1B37-4C92-A1DB-C74FFB2FA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390"/>
            <a:ext cx="10515600" cy="725738"/>
          </a:xfrm>
        </p:spPr>
        <p:txBody>
          <a:bodyPr>
            <a:noAutofit/>
          </a:bodyPr>
          <a:lstStyle/>
          <a:p>
            <a:r>
              <a:rPr lang="sv-SE" sz="3600" dirty="0">
                <a:solidFill>
                  <a:srgbClr val="595959"/>
                </a:solidFill>
              </a:rPr>
              <a:t>New </a:t>
            </a:r>
            <a:r>
              <a:rPr lang="sv-SE" sz="3600" dirty="0" err="1">
                <a:solidFill>
                  <a:srgbClr val="595959"/>
                </a:solidFill>
              </a:rPr>
              <a:t>swedish</a:t>
            </a:r>
            <a:r>
              <a:rPr lang="sv-SE" sz="3600" dirty="0">
                <a:solidFill>
                  <a:srgbClr val="595959"/>
                </a:solidFill>
              </a:rPr>
              <a:t> policy </a:t>
            </a:r>
            <a:r>
              <a:rPr lang="sv-SE" sz="3600" dirty="0" err="1">
                <a:solidFill>
                  <a:srgbClr val="595959"/>
                </a:solidFill>
              </a:rPr>
              <a:t>briefs</a:t>
            </a:r>
            <a:r>
              <a:rPr lang="sv-SE" sz="3600" dirty="0">
                <a:solidFill>
                  <a:srgbClr val="595959"/>
                </a:solidFill>
              </a:rPr>
              <a:t> </a:t>
            </a:r>
            <a:r>
              <a:rPr lang="sv-SE" sz="3600" dirty="0" err="1">
                <a:solidFill>
                  <a:srgbClr val="595959"/>
                </a:solidFill>
              </a:rPr>
              <a:t>based</a:t>
            </a:r>
            <a:r>
              <a:rPr lang="sv-SE" sz="3600" dirty="0">
                <a:solidFill>
                  <a:srgbClr val="595959"/>
                </a:solidFill>
              </a:rPr>
              <a:t> on </a:t>
            </a:r>
            <a:r>
              <a:rPr lang="sv-SE" sz="3600" dirty="0" err="1">
                <a:solidFill>
                  <a:srgbClr val="595959"/>
                </a:solidFill>
              </a:rPr>
              <a:t>collaboration</a:t>
            </a:r>
            <a:r>
              <a:rPr lang="sv-SE" sz="3600" dirty="0">
                <a:solidFill>
                  <a:srgbClr val="595959"/>
                </a:solidFill>
              </a:rPr>
              <a:t> </a:t>
            </a:r>
            <a:r>
              <a:rPr lang="sv-SE" sz="3600" dirty="0" err="1">
                <a:solidFill>
                  <a:srgbClr val="595959"/>
                </a:solidFill>
              </a:rPr>
              <a:t>with</a:t>
            </a:r>
            <a:r>
              <a:rPr lang="sv-SE" sz="3600" dirty="0">
                <a:solidFill>
                  <a:srgbClr val="595959"/>
                </a:solidFill>
              </a:rPr>
              <a:t> </a:t>
            </a:r>
            <a:r>
              <a:rPr lang="sv-SE" sz="3600" dirty="0" err="1">
                <a:solidFill>
                  <a:srgbClr val="595959"/>
                </a:solidFill>
              </a:rPr>
              <a:t>European</a:t>
            </a:r>
            <a:r>
              <a:rPr lang="sv-SE" sz="3600" dirty="0">
                <a:solidFill>
                  <a:srgbClr val="595959"/>
                </a:solidFill>
              </a:rPr>
              <a:t> Agency</a:t>
            </a:r>
            <a:br>
              <a:rPr lang="sv-SE" sz="3200" dirty="0">
                <a:solidFill>
                  <a:srgbClr val="595959"/>
                </a:solidFill>
              </a:rPr>
            </a:br>
            <a:endParaRPr lang="sv-SE" sz="3200" dirty="0">
              <a:solidFill>
                <a:srgbClr val="595959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047043F-B5A7-465B-8DFA-1FC08E886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615" y="2005012"/>
            <a:ext cx="5501185" cy="4351338"/>
          </a:xfrm>
        </p:spPr>
        <p:txBody>
          <a:bodyPr>
            <a:normAutofit/>
          </a:bodyPr>
          <a:lstStyle/>
          <a:p>
            <a:r>
              <a:rPr lang="sv-SE" dirty="0" err="1">
                <a:solidFill>
                  <a:srgbClr val="595959"/>
                </a:solidFill>
              </a:rPr>
              <a:t>We</a:t>
            </a:r>
            <a:r>
              <a:rPr lang="sv-SE" dirty="0">
                <a:solidFill>
                  <a:srgbClr val="595959"/>
                </a:solidFill>
              </a:rPr>
              <a:t> </a:t>
            </a:r>
            <a:r>
              <a:rPr lang="sv-SE" dirty="0" err="1">
                <a:solidFill>
                  <a:srgbClr val="595959"/>
                </a:solidFill>
              </a:rPr>
              <a:t>have</a:t>
            </a:r>
            <a:r>
              <a:rPr lang="sv-SE" dirty="0">
                <a:solidFill>
                  <a:srgbClr val="595959"/>
                </a:solidFill>
              </a:rPr>
              <a:t> </a:t>
            </a:r>
            <a:r>
              <a:rPr lang="sv-SE" dirty="0" err="1">
                <a:solidFill>
                  <a:srgbClr val="595959"/>
                </a:solidFill>
              </a:rPr>
              <a:t>made</a:t>
            </a:r>
            <a:r>
              <a:rPr lang="sv-SE" dirty="0">
                <a:solidFill>
                  <a:srgbClr val="595959"/>
                </a:solidFill>
              </a:rPr>
              <a:t> a policy </a:t>
            </a:r>
            <a:r>
              <a:rPr lang="sv-SE" dirty="0" err="1">
                <a:solidFill>
                  <a:srgbClr val="595959"/>
                </a:solidFill>
              </a:rPr>
              <a:t>brief</a:t>
            </a:r>
            <a:r>
              <a:rPr lang="sv-SE" dirty="0">
                <a:solidFill>
                  <a:srgbClr val="595959"/>
                </a:solidFill>
              </a:rPr>
              <a:t> </a:t>
            </a:r>
            <a:r>
              <a:rPr lang="sv-SE" dirty="0" err="1">
                <a:solidFill>
                  <a:srgbClr val="595959"/>
                </a:solidFill>
              </a:rPr>
              <a:t>how</a:t>
            </a:r>
            <a:r>
              <a:rPr lang="sv-SE" dirty="0">
                <a:solidFill>
                  <a:srgbClr val="595959"/>
                </a:solidFill>
              </a:rPr>
              <a:t> to </a:t>
            </a:r>
            <a:r>
              <a:rPr lang="sv-SE" dirty="0" err="1">
                <a:solidFill>
                  <a:srgbClr val="595959"/>
                </a:solidFill>
              </a:rPr>
              <a:t>develop</a:t>
            </a:r>
            <a:r>
              <a:rPr lang="sv-SE" dirty="0">
                <a:solidFill>
                  <a:srgbClr val="595959"/>
                </a:solidFill>
              </a:rPr>
              <a:t> </a:t>
            </a:r>
            <a:r>
              <a:rPr lang="sv-SE" dirty="0" err="1">
                <a:solidFill>
                  <a:srgbClr val="595959"/>
                </a:solidFill>
              </a:rPr>
              <a:t>our</a:t>
            </a:r>
            <a:r>
              <a:rPr lang="sv-SE" dirty="0">
                <a:solidFill>
                  <a:srgbClr val="595959"/>
                </a:solidFill>
              </a:rPr>
              <a:t> </a:t>
            </a:r>
            <a:r>
              <a:rPr lang="sv-SE" dirty="0" err="1">
                <a:solidFill>
                  <a:srgbClr val="595959"/>
                </a:solidFill>
              </a:rPr>
              <a:t>Speciallist</a:t>
            </a:r>
            <a:r>
              <a:rPr lang="sv-SE" dirty="0">
                <a:solidFill>
                  <a:srgbClr val="595959"/>
                </a:solidFill>
              </a:rPr>
              <a:t> Provision from </a:t>
            </a:r>
            <a:r>
              <a:rPr lang="sv-SE" dirty="0" err="1">
                <a:solidFill>
                  <a:srgbClr val="595959"/>
                </a:solidFill>
              </a:rPr>
              <a:t>collaboration</a:t>
            </a:r>
            <a:r>
              <a:rPr lang="sv-SE" dirty="0">
                <a:solidFill>
                  <a:srgbClr val="595959"/>
                </a:solidFill>
              </a:rPr>
              <a:t> </a:t>
            </a:r>
            <a:r>
              <a:rPr lang="sv-SE" dirty="0" err="1">
                <a:solidFill>
                  <a:srgbClr val="595959"/>
                </a:solidFill>
              </a:rPr>
              <a:t>with</a:t>
            </a:r>
            <a:r>
              <a:rPr lang="sv-SE" dirty="0">
                <a:solidFill>
                  <a:srgbClr val="595959"/>
                </a:solidFill>
              </a:rPr>
              <a:t> </a:t>
            </a:r>
            <a:r>
              <a:rPr lang="sv-SE" dirty="0" err="1">
                <a:solidFill>
                  <a:srgbClr val="595959"/>
                </a:solidFill>
              </a:rPr>
              <a:t>European</a:t>
            </a:r>
            <a:r>
              <a:rPr lang="sv-SE" dirty="0">
                <a:solidFill>
                  <a:srgbClr val="595959"/>
                </a:solidFill>
              </a:rPr>
              <a:t> Agency </a:t>
            </a:r>
            <a:r>
              <a:rPr lang="sv-SE" dirty="0">
                <a:solidFill>
                  <a:srgbClr val="595959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CROSP</a:t>
            </a:r>
            <a:endParaRPr lang="sv-SE" dirty="0">
              <a:solidFill>
                <a:srgbClr val="595959"/>
              </a:solidFill>
            </a:endParaRPr>
          </a:p>
          <a:p>
            <a:r>
              <a:rPr lang="sv-SE" dirty="0" err="1">
                <a:solidFill>
                  <a:srgbClr val="595959"/>
                </a:solidFill>
              </a:rPr>
              <a:t>We</a:t>
            </a:r>
            <a:r>
              <a:rPr lang="sv-SE" dirty="0">
                <a:solidFill>
                  <a:srgbClr val="595959"/>
                </a:solidFill>
              </a:rPr>
              <a:t> </a:t>
            </a:r>
            <a:r>
              <a:rPr lang="sv-SE" dirty="0" err="1">
                <a:solidFill>
                  <a:srgbClr val="595959"/>
                </a:solidFill>
              </a:rPr>
              <a:t>have</a:t>
            </a:r>
            <a:r>
              <a:rPr lang="sv-SE" dirty="0">
                <a:solidFill>
                  <a:srgbClr val="595959"/>
                </a:solidFill>
              </a:rPr>
              <a:t> </a:t>
            </a:r>
            <a:r>
              <a:rPr lang="sv-SE" dirty="0" err="1">
                <a:solidFill>
                  <a:srgbClr val="595959"/>
                </a:solidFill>
              </a:rPr>
              <a:t>made</a:t>
            </a:r>
            <a:r>
              <a:rPr lang="sv-SE" dirty="0">
                <a:solidFill>
                  <a:srgbClr val="595959"/>
                </a:solidFill>
              </a:rPr>
              <a:t> a policy </a:t>
            </a:r>
            <a:r>
              <a:rPr lang="sv-SE" dirty="0" err="1">
                <a:solidFill>
                  <a:srgbClr val="595959"/>
                </a:solidFill>
              </a:rPr>
              <a:t>brief</a:t>
            </a:r>
            <a:r>
              <a:rPr lang="sv-SE" dirty="0">
                <a:solidFill>
                  <a:srgbClr val="595959"/>
                </a:solidFill>
              </a:rPr>
              <a:t> on an </a:t>
            </a:r>
            <a:r>
              <a:rPr lang="en-US" dirty="0">
                <a:solidFill>
                  <a:srgbClr val="595959"/>
                </a:solidFill>
              </a:rPr>
              <a:t>IDE project  about recommendations how digital support and inclusive education is interrelated. </a:t>
            </a:r>
            <a:r>
              <a:rPr lang="en-US" dirty="0">
                <a:solidFill>
                  <a:srgbClr val="595959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IDE</a:t>
            </a:r>
            <a:endParaRPr lang="sv-SE" dirty="0">
              <a:solidFill>
                <a:srgbClr val="595959"/>
              </a:solidFill>
            </a:endParaRPr>
          </a:p>
          <a:p>
            <a:endParaRPr lang="sv-SE" dirty="0">
              <a:solidFill>
                <a:srgbClr val="595959"/>
              </a:solidFill>
            </a:endParaRPr>
          </a:p>
        </p:txBody>
      </p:sp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8A1C051B-A2A8-4A0F-B3E4-19B6434EE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#ZeroCon23</a:t>
            </a:r>
            <a:endParaRPr lang="en-GB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45879E1-CD50-436D-AF04-C13974EB8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7</a:t>
            </a:fld>
            <a:endParaRPr lang="en-GB"/>
          </a:p>
        </p:txBody>
      </p:sp>
      <p:pic>
        <p:nvPicPr>
          <p:cNvPr id="7" name="Platshållare för innehåll 6" descr="A frontpage of a recent publication in Sweden which summarize and explain the main results from a the CROSP project">
            <a:extLst>
              <a:ext uri="{FF2B5EF4-FFF2-40B4-BE49-F238E27FC236}">
                <a16:creationId xmlns:a16="http://schemas.microsoft.com/office/drawing/2014/main" id="{8EE8ED12-2B20-4A34-AFA6-444DE3AF88F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6777037" y="2414263"/>
            <a:ext cx="2752725" cy="3867150"/>
          </a:xfrm>
          <a:prstGeom prst="rect">
            <a:avLst/>
          </a:prstGeom>
        </p:spPr>
      </p:pic>
      <p:pic>
        <p:nvPicPr>
          <p:cNvPr id="8" name="Bildobjekt 7" descr="A nametag - European Agency for Special Needs and Inclusive Education">
            <a:hlinkClick r:id="rId6"/>
            <a:extLst>
              <a:ext uri="{FF2B5EF4-FFF2-40B4-BE49-F238E27FC236}">
                <a16:creationId xmlns:a16="http://schemas.microsoft.com/office/drawing/2014/main" id="{E1E1A0A1-2B4E-4024-BC3B-609B70A12E1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6151059"/>
            <a:ext cx="3343275" cy="638175"/>
          </a:xfrm>
          <a:prstGeom prst="rect">
            <a:avLst/>
          </a:prstGeom>
        </p:spPr>
      </p:pic>
      <p:pic>
        <p:nvPicPr>
          <p:cNvPr id="9" name="Bildobjekt 8" descr="A policy brief from the European Agency IDE project  that provides information and recommendations for policy-makers to consider the transformation of digital education and inclusive education as interrelated.">
            <a:extLst>
              <a:ext uri="{FF2B5EF4-FFF2-40B4-BE49-F238E27FC236}">
                <a16:creationId xmlns:a16="http://schemas.microsoft.com/office/drawing/2014/main" id="{4AF414B9-FDC0-40FB-8F31-26156684EC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05844" y="1572128"/>
            <a:ext cx="2686050" cy="3819525"/>
          </a:xfrm>
          <a:prstGeom prst="rect">
            <a:avLst/>
          </a:prstGeom>
        </p:spPr>
      </p:pic>
      <p:pic>
        <p:nvPicPr>
          <p:cNvPr id="11" name="Bildobjekt 10">
            <a:hlinkClick r:id="rId9"/>
            <a:extLst>
              <a:ext uri="{FF2B5EF4-FFF2-40B4-BE49-F238E27FC236}">
                <a16:creationId xmlns:a16="http://schemas.microsoft.com/office/drawing/2014/main" id="{C5FF344F-C960-4B0D-A7EE-C1F5F76E0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33750" y="5770059"/>
            <a:ext cx="19431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068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291</Words>
  <Application>Microsoft Macintosh PowerPoint</Application>
  <PresentationFormat>Widescreen</PresentationFormat>
  <Paragraphs>70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Aspiration for equitable schools with high quality –  compensatory actions and accountability framework </vt:lpstr>
      <vt:lpstr>Equitable education – Inclusive education</vt:lpstr>
      <vt:lpstr>PowerPoint Presentation</vt:lpstr>
      <vt:lpstr>Success factors for equitable high quality school development</vt:lpstr>
      <vt:lpstr>PowerPoint Presentation</vt:lpstr>
      <vt:lpstr>In-school specialist provision</vt:lpstr>
      <vt:lpstr>New swedish policy briefs based on collaboration with European Agency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Robin Tim Weis</cp:lastModifiedBy>
  <cp:revision>32</cp:revision>
  <dcterms:created xsi:type="dcterms:W3CDTF">2022-12-05T13:52:15Z</dcterms:created>
  <dcterms:modified xsi:type="dcterms:W3CDTF">2024-02-14T22:45:00Z</dcterms:modified>
</cp:coreProperties>
</file>